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694"/>
  </p:normalViewPr>
  <p:slideViewPr>
    <p:cSldViewPr snapToGrid="0">
      <p:cViewPr>
        <p:scale>
          <a:sx n="72" d="100"/>
          <a:sy n="72" d="100"/>
        </p:scale>
        <p:origin x="144" y="-7560"/>
      </p:cViewPr>
      <p:guideLst/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212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817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93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84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69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510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21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14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57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00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827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EE2A1-A063-49F4-B44E-3680CD51DFB2}" type="datetimeFigureOut">
              <a:rPr lang="en-US" smtClean="0"/>
              <a:t>2/2/26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F1758-0FC1-4760-93E4-12CB23F0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350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31079AD-0E7B-8CF7-FD12-F52A8FC7ACF3}"/>
              </a:ext>
            </a:extLst>
          </p:cNvPr>
          <p:cNvSpPr/>
          <p:nvPr/>
        </p:nvSpPr>
        <p:spPr>
          <a:xfrm>
            <a:off x="720000" y="720000"/>
            <a:ext cx="28835999" cy="2066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7635" b="1" dirty="0">
                <a:solidFill>
                  <a:srgbClr val="646B6B"/>
                </a:solidFill>
              </a:rPr>
              <a:t>MAIN IMAGE</a:t>
            </a:r>
            <a:endParaRPr lang="fr-CH" sz="7635" dirty="0">
              <a:solidFill>
                <a:srgbClr val="646B6B"/>
              </a:solidFill>
            </a:endParaRPr>
          </a:p>
          <a:p>
            <a:pPr algn="ctr"/>
            <a:r>
              <a:rPr lang="fr-CH" sz="7635" dirty="0">
                <a:solidFill>
                  <a:srgbClr val="646B6B"/>
                </a:solidFill>
              </a:rPr>
              <a:t>Max. 801 mm x 574 mm</a:t>
            </a:r>
          </a:p>
          <a:p>
            <a:pPr algn="ctr"/>
            <a:r>
              <a:rPr lang="fr-CH" sz="7635" dirty="0">
                <a:solidFill>
                  <a:srgbClr val="646B6B"/>
                </a:solidFill>
              </a:rPr>
              <a:t>Min. 801 mm x 383 mm</a:t>
            </a:r>
            <a:br>
              <a:rPr lang="fr-CH" sz="7635" dirty="0">
                <a:solidFill>
                  <a:srgbClr val="646B6B"/>
                </a:solidFill>
              </a:rPr>
            </a:br>
            <a:r>
              <a:rPr lang="fr-CH" sz="7635" dirty="0" err="1">
                <a:solidFill>
                  <a:srgbClr val="646B6B"/>
                </a:solidFill>
              </a:rPr>
              <a:t>Except</a:t>
            </a:r>
            <a:r>
              <a:rPr lang="fr-CH" sz="7635" dirty="0">
                <a:solidFill>
                  <a:srgbClr val="646B6B"/>
                </a:solidFill>
              </a:rPr>
              <a:t> for the Main Image, Fonts, and the </a:t>
            </a:r>
            <a:r>
              <a:rPr lang="fr-CH" sz="7635" dirty="0" err="1">
                <a:solidFill>
                  <a:srgbClr val="646B6B"/>
                </a:solidFill>
              </a:rPr>
              <a:t>Footer</a:t>
            </a:r>
            <a:r>
              <a:rPr lang="fr-CH" sz="7635" dirty="0">
                <a:solidFill>
                  <a:srgbClr val="646B6B"/>
                </a:solidFill>
              </a:rPr>
              <a:t>, </a:t>
            </a:r>
            <a:r>
              <a:rPr lang="fr-CH" sz="7635" dirty="0" err="1">
                <a:solidFill>
                  <a:srgbClr val="646B6B"/>
                </a:solidFill>
              </a:rPr>
              <a:t>you</a:t>
            </a:r>
            <a:r>
              <a:rPr lang="fr-CH" sz="7635" dirty="0">
                <a:solidFill>
                  <a:srgbClr val="646B6B"/>
                </a:solidFill>
              </a:rPr>
              <a:t> are free to </a:t>
            </a:r>
            <a:r>
              <a:rPr lang="fr-CH" sz="7635" dirty="0" err="1">
                <a:solidFill>
                  <a:srgbClr val="646B6B"/>
                </a:solidFill>
              </a:rPr>
              <a:t>determine</a:t>
            </a:r>
            <a:r>
              <a:rPr lang="fr-CH" sz="7635" dirty="0">
                <a:solidFill>
                  <a:srgbClr val="646B6B"/>
                </a:solidFill>
              </a:rPr>
              <a:t> the poster </a:t>
            </a:r>
            <a:r>
              <a:rPr lang="fr-CH" sz="7635" dirty="0" err="1">
                <a:solidFill>
                  <a:srgbClr val="646B6B"/>
                </a:solidFill>
              </a:rPr>
              <a:t>layout</a:t>
            </a:r>
            <a:r>
              <a:rPr lang="fr-CH" sz="7635" dirty="0">
                <a:solidFill>
                  <a:srgbClr val="646B6B"/>
                </a:solidFill>
              </a:rPr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CCA306-7C0D-A6DF-ACFC-DD3A23D5AF9D}"/>
              </a:ext>
            </a:extLst>
          </p:cNvPr>
          <p:cNvSpPr/>
          <p:nvPr/>
        </p:nvSpPr>
        <p:spPr>
          <a:xfrm>
            <a:off x="784485" y="24568356"/>
            <a:ext cx="10434007" cy="162823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Insert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your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text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here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(max 250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words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). Lorem ipsum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odor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consectetuer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Nec habitant id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vehicula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viverra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eros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tellus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gravida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Vestibulum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vulputate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sem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efficitur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, semper tristique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tempus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Commodo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facilisis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sollicitudin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;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nulla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ultricies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risus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sagittis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mauris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Cursus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posuere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dictumst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fringilla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hendrerit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ad. Magna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gravida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viverra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nam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eros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Ligula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vitae bibendum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iaculis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nisi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leo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dictum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nam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</a:t>
            </a:r>
          </a:p>
          <a:p>
            <a:pPr algn="just"/>
            <a:endParaRPr lang="fr-CH" sz="300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just"/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Posuere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eleifend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ut,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ultricies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suscipit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est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fusce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Vitae ad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phasellus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rutrum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accumsan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;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sem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imperdiet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Senectus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laoreet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turpis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justo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primis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lacinia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diam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interdum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Netus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hendrerit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erat est massa magna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ultrices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Posuere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mollis pulvinar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malesuada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aenean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tempus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risus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faucibus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;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vehicula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molestie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Scelerisque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ultricies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volutpat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facilisis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malesuada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phasellus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laoreet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</a:t>
            </a:r>
          </a:p>
          <a:p>
            <a:pPr algn="just"/>
            <a:endParaRPr lang="fr-CH" sz="300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just"/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Integer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metus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himenaeos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est porta et. Integer mi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blandit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metus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turpis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varius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metus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nibh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Massa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nulla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scelerisque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mattis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cras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potenti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Nisi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rutrum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ligula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hac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dictum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praesent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Lectus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neque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odio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leo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feugiat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nec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egestas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inceptos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Nullam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convallis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rhoncus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nascetur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etiam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Eu ad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posuere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sapien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; magna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aliquet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leo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porttitor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diam.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Blandit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cras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volutpat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pulvinar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placerat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;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cras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lectus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malesuada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Tellus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mauris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laoreet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lectus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ipsum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platea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ante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sem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aptent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himenaeos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Accumsan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ultrices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per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laoreet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torquent duis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convallis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mus,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blandit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</a:t>
            </a:r>
          </a:p>
          <a:p>
            <a:pPr algn="just"/>
            <a:endParaRPr lang="fr-CH" sz="300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just"/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Convallis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metus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conubia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urna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porta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nascetur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conubia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netus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gravida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libero.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Dictumst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dis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leo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nulla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nullam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ultrices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facilisi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suscipit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fringilla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faucibus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nulla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metus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nibh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justo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Semper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proin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eros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sagittis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vulputate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?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Interdum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hac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maecenas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imperdiet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duis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leo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tellus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Sagittis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penatibus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laoreet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eu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tellus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pellentesque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bibendum.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Eget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platea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odio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aenean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elementum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ridiculus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blandit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30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sagittis</a:t>
            </a:r>
            <a:r>
              <a:rPr lang="fr-CH" sz="3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4D3C2-9FDE-80E7-7E1B-5BE43724BDC4}"/>
              </a:ext>
            </a:extLst>
          </p:cNvPr>
          <p:cNvSpPr/>
          <p:nvPr/>
        </p:nvSpPr>
        <p:spPr>
          <a:xfrm>
            <a:off x="11741841" y="21927699"/>
            <a:ext cx="17814158" cy="1872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7635" b="1" dirty="0">
                <a:solidFill>
                  <a:srgbClr val="646B6B"/>
                </a:solidFill>
              </a:rPr>
              <a:t>ADDITIONAL FIGURE(S)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657411C-8BCB-37CB-E955-AAD5755F8E75}"/>
              </a:ext>
            </a:extLst>
          </p:cNvPr>
          <p:cNvSpPr txBox="1"/>
          <p:nvPr/>
        </p:nvSpPr>
        <p:spPr>
          <a:xfrm>
            <a:off x="784484" y="21846427"/>
            <a:ext cx="10434007" cy="222243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/>
          <a:p>
            <a:r>
              <a:rPr lang="fr-CH" sz="8000" b="1" dirty="0">
                <a:latin typeface="Lato Semibold" panose="020F0502020204030203" pitchFamily="34" charset="0"/>
                <a:cs typeface="Lato Semibold" panose="020F0502020204030203" pitchFamily="34" charset="0"/>
              </a:rPr>
              <a:t>EXAMPLE PROJECT TITLE AND SUBTITLE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CC85ACB-1EC6-8DBD-F762-0A8EFF12F5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5999" y="41114191"/>
            <a:ext cx="5760000" cy="9187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7911E73-8894-053A-034F-B83359FE1457}"/>
              </a:ext>
            </a:extLst>
          </p:cNvPr>
          <p:cNvSpPr/>
          <p:nvPr/>
        </p:nvSpPr>
        <p:spPr>
          <a:xfrm>
            <a:off x="719214" y="41003763"/>
            <a:ext cx="19896350" cy="10162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28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Author1 Full Name (Affiliation – e.g. NYCU), Author2 Full Name</a:t>
            </a:r>
            <a:r>
              <a:rPr lang="fr-CH" sz="2800" baseline="30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28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(Affiliation), Author3 Full Name</a:t>
            </a:r>
            <a:r>
              <a:rPr lang="fr-CH" sz="2800" baseline="30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28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(Affiliation), Author4 Full Name</a:t>
            </a:r>
            <a:r>
              <a:rPr lang="fr-CH" sz="2800" baseline="30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CH" sz="28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(Affiliation)… </a:t>
            </a:r>
          </a:p>
        </p:txBody>
      </p:sp>
    </p:spTree>
    <p:extLst>
      <p:ext uri="{BB962C8B-B14F-4D97-AF65-F5344CB8AC3E}">
        <p14:creationId xmlns:p14="http://schemas.microsoft.com/office/powerpoint/2010/main" val="21423510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152</TotalTime>
  <Words>372</Words>
  <Application>Microsoft Macintosh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Lato</vt:lpstr>
      <vt:lpstr>Lato Semibold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Rogeau</dc:creator>
  <cp:lastModifiedBy>侯君昊</cp:lastModifiedBy>
  <cp:revision>13</cp:revision>
  <dcterms:created xsi:type="dcterms:W3CDTF">2024-10-08T02:12:35Z</dcterms:created>
  <dcterms:modified xsi:type="dcterms:W3CDTF">2026-02-02T15:15:44Z</dcterms:modified>
</cp:coreProperties>
</file>