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4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94"/>
  </p:normalViewPr>
  <p:slideViewPr>
    <p:cSldViewPr snapToGrid="0">
      <p:cViewPr>
        <p:scale>
          <a:sx n="26" d="100"/>
          <a:sy n="26" d="100"/>
        </p:scale>
        <p:origin x="2536" y="400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40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70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32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63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422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86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64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2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644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86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6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37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31079AD-0E7B-8CF7-FD12-F52A8FC7ACF3}"/>
              </a:ext>
            </a:extLst>
          </p:cNvPr>
          <p:cNvSpPr/>
          <p:nvPr/>
        </p:nvSpPr>
        <p:spPr>
          <a:xfrm>
            <a:off x="719812" y="5400000"/>
            <a:ext cx="19944000" cy="23435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7635" dirty="0">
              <a:solidFill>
                <a:srgbClr val="646B6B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C85ACB-1EC6-8DBD-F762-0A8EFF12F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3812" y="28980980"/>
            <a:ext cx="3600000" cy="57423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2483484-A2D2-392A-11CB-CED21A5B83FB}"/>
              </a:ext>
            </a:extLst>
          </p:cNvPr>
          <p:cNvSpPr/>
          <p:nvPr/>
        </p:nvSpPr>
        <p:spPr>
          <a:xfrm>
            <a:off x="-1" y="0"/>
            <a:ext cx="21384000" cy="5400000"/>
          </a:xfrm>
          <a:prstGeom prst="rect">
            <a:avLst/>
          </a:prstGeom>
          <a:solidFill>
            <a:srgbClr val="75144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1440000" rIns="720000" bIns="720000" rtlCol="0" anchor="ctr"/>
          <a:lstStyle/>
          <a:p>
            <a:pPr algn="ctr"/>
            <a:r>
              <a:rPr lang="en-TW" sz="8000" b="1" dirty="0">
                <a:latin typeface="Lato Semibold" panose="020F0502020204030203" pitchFamily="34" charset="0"/>
                <a:cs typeface="Lato Semibold" panose="020F0502020204030203" pitchFamily="34" charset="0"/>
              </a:rPr>
              <a:t>Title and Subtitle of Your Work-In-Progress Research - Multiple Lines - 80 Pt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11BE04-5E5B-348D-556D-F13813F06090}"/>
              </a:ext>
            </a:extLst>
          </p:cNvPr>
          <p:cNvSpPr txBox="1"/>
          <p:nvPr/>
        </p:nvSpPr>
        <p:spPr>
          <a:xfrm>
            <a:off x="2829960" y="5714857"/>
            <a:ext cx="1572370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TW" sz="3000" dirty="0"/>
              <a:t>Author1 Full Name (Affiliation - Institute or University), Author2 Full Name (Affiliation), Author3 Full Name (Affiliation), Author4 Full Name (Affiliation), Author5 Full Name (Affiliation) </a:t>
            </a:r>
          </a:p>
        </p:txBody>
      </p:sp>
    </p:spTree>
    <p:extLst>
      <p:ext uri="{BB962C8B-B14F-4D97-AF65-F5344CB8AC3E}">
        <p14:creationId xmlns:p14="http://schemas.microsoft.com/office/powerpoint/2010/main" val="2142351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80</TotalTime>
  <Words>47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Lato Semibold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Rogeau</dc:creator>
  <cp:lastModifiedBy>侯君昊</cp:lastModifiedBy>
  <cp:revision>13</cp:revision>
  <dcterms:created xsi:type="dcterms:W3CDTF">2024-10-08T02:12:35Z</dcterms:created>
  <dcterms:modified xsi:type="dcterms:W3CDTF">2026-02-02T15:11:10Z</dcterms:modified>
</cp:coreProperties>
</file>