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</p:sldMasterIdLst>
  <p:notesMasterIdLst>
    <p:notesMasterId r:id="rId6"/>
  </p:notesMasterIdLst>
  <p:sldIdLst>
    <p:sldId id="30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874"/>
    <a:srgbClr val="F2F2F2"/>
    <a:srgbClr val="0079C1"/>
    <a:srgbClr val="C00000"/>
    <a:srgbClr val="D11242"/>
    <a:srgbClr val="FDB913"/>
    <a:srgbClr val="41ADA3"/>
    <a:srgbClr val="6DC8BF"/>
    <a:srgbClr val="AFBE20"/>
    <a:srgbClr val="672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B12BF4-F4DC-A88B-E19C-A1E5C01E5112}" v="7876" dt="2024-03-18T22:30:16.6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2"/>
  </p:normalViewPr>
  <p:slideViewPr>
    <p:cSldViewPr snapToGrid="0">
      <p:cViewPr varScale="1">
        <p:scale>
          <a:sx n="109" d="100"/>
          <a:sy n="109" d="100"/>
        </p:scale>
        <p:origin x="584" y="176"/>
      </p:cViewPr>
      <p:guideLst>
        <p:guide orient="horz" pos="2183"/>
        <p:guide pos="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F604F-A076-5641-973B-DCF3FBD9D7EB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FD99B-0B45-D04C-A921-824DB6A596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71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2560" y="6356350"/>
            <a:ext cx="2743200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fld id="{828186A7-0FFF-0948-A7BA-DCC8F7A31B22}" type="datetime1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886739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78739" y="6356350"/>
            <a:ext cx="2743200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fld id="{365F5C4A-FBC8-4726-8F02-B1936F25646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B579CE-2ACB-4DDE-846D-52EE4B96E7EE}"/>
              </a:ext>
            </a:extLst>
          </p:cNvPr>
          <p:cNvSpPr/>
          <p:nvPr userDrawn="1"/>
        </p:nvSpPr>
        <p:spPr>
          <a:xfrm>
            <a:off x="0" y="5203888"/>
            <a:ext cx="180000" cy="88720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atin typeface="Nunito Sans" pitchFamily="2" charset="77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9F6D50C-BF29-45AC-86CF-E61771522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944" y="4889029"/>
            <a:ext cx="7772400" cy="923641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CD2B9B12-80E7-428D-8B1A-D9DB0ED79E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934" y="5834862"/>
            <a:ext cx="6858000" cy="43870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B94C636-9673-73E7-5AE7-6785A6CCF7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1308100"/>
            <a:ext cx="46101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2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1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Diagonal Corner Rectangle 9">
            <a:extLst>
              <a:ext uri="{FF2B5EF4-FFF2-40B4-BE49-F238E27FC236}">
                <a16:creationId xmlns:a16="http://schemas.microsoft.com/office/drawing/2014/main" id="{596D7113-2D29-4A90-8DB3-B059DE83A819}"/>
              </a:ext>
            </a:extLst>
          </p:cNvPr>
          <p:cNvSpPr/>
          <p:nvPr userDrawn="1"/>
        </p:nvSpPr>
        <p:spPr>
          <a:xfrm>
            <a:off x="11305673" y="125517"/>
            <a:ext cx="665672" cy="570164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0907" y="6356350"/>
            <a:ext cx="2743200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fld id="{CF4E0061-F04C-6A44-9BD6-9BA36E39D9E4}" type="datetime1">
              <a:rPr lang="en-GB" smtClean="0"/>
              <a:t>29/08/2025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94312" y="6356350"/>
            <a:ext cx="3959087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445CF06-363D-4D96-A079-D0940651CC3E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pic>
        <p:nvPicPr>
          <p:cNvPr id="10" name="Picture 9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19C9573F-D555-95B3-4DD5-CA7C4F75BC1B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734"/>
          <a:stretch/>
        </p:blipFill>
        <p:spPr>
          <a:xfrm>
            <a:off x="8624505" y="1457999"/>
            <a:ext cx="3034800" cy="3942000"/>
          </a:xfrm>
          <a:prstGeom prst="rect">
            <a:avLst/>
          </a:prstGeom>
        </p:spPr>
      </p:pic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9E81B23-AA8C-24D0-5D3D-FA0A37948B09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938" y="6188075"/>
            <a:ext cx="1152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879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1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Diagonal Corner Rectangle 9">
            <a:extLst>
              <a:ext uri="{FF2B5EF4-FFF2-40B4-BE49-F238E27FC236}">
                <a16:creationId xmlns:a16="http://schemas.microsoft.com/office/drawing/2014/main" id="{31B2B445-04A5-49E6-89BF-4A3BFF5D4CDE}"/>
              </a:ext>
            </a:extLst>
          </p:cNvPr>
          <p:cNvSpPr/>
          <p:nvPr userDrawn="1"/>
        </p:nvSpPr>
        <p:spPr>
          <a:xfrm>
            <a:off x="11331320" y="139752"/>
            <a:ext cx="665672" cy="570164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BA32B4FF-EE7E-4519-BC5A-D85DC9390812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8764" y="1825625"/>
            <a:ext cx="5181600" cy="4351338"/>
          </a:xfrm>
        </p:spPr>
        <p:txBody>
          <a:bodyPr>
            <a:normAutofit/>
          </a:bodyPr>
          <a:lstStyle>
            <a:lvl1pPr marL="173038" indent="-1730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360363" indent="-1730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tabLst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2pPr>
            <a:lvl3pPr marL="531813" indent="-17145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3pPr>
            <a:lvl4pPr marL="704850" indent="-1571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4pPr>
            <a:lvl5pPr marL="900113" indent="-1809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62341" y="1825625"/>
            <a:ext cx="5600075" cy="4351338"/>
          </a:xfrm>
        </p:spPr>
        <p:txBody>
          <a:bodyPr>
            <a:normAutofit/>
          </a:bodyPr>
          <a:lstStyle>
            <a:lvl1pPr marL="179388" indent="-1793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360363" indent="-1809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2pPr>
            <a:lvl3pPr marL="531813" indent="-187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3pPr>
            <a:lvl4pPr marL="719138" indent="-1793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4pPr>
            <a:lvl5pPr marL="906463" indent="-187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001" y="6356356"/>
            <a:ext cx="2743200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fld id="{7EBB0123-AD2F-7549-9419-73C03D8F2D68}" type="datetime1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9264" y="365127"/>
            <a:ext cx="11113957" cy="976494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38604" y="1133572"/>
            <a:ext cx="11114616" cy="300037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4" y="642375"/>
            <a:ext cx="179881" cy="873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Nunito Sans" pitchFamily="2" charset="77"/>
            </a:endParaRPr>
          </a:p>
        </p:txBody>
      </p:sp>
      <p:pic>
        <p:nvPicPr>
          <p:cNvPr id="12" name="Picture 11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E5B15D4E-7E97-59FB-CCFF-C78210297B1F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734"/>
          <a:stretch/>
        </p:blipFill>
        <p:spPr>
          <a:xfrm>
            <a:off x="8603880" y="1463676"/>
            <a:ext cx="3034800" cy="3942000"/>
          </a:xfrm>
          <a:prstGeom prst="rect">
            <a:avLst/>
          </a:prstGeom>
        </p:spPr>
      </p:pic>
      <p:pic>
        <p:nvPicPr>
          <p:cNvPr id="13" name="Picture 1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FA12250-DB36-0A38-02BF-1432D609BA3B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938" y="6188075"/>
            <a:ext cx="1152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79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Diagonal Corner Rectangle 9">
            <a:extLst>
              <a:ext uri="{FF2B5EF4-FFF2-40B4-BE49-F238E27FC236}">
                <a16:creationId xmlns:a16="http://schemas.microsoft.com/office/drawing/2014/main" id="{9D403C30-730A-4C3C-BA3B-8BFA736D0BC9}"/>
              </a:ext>
            </a:extLst>
          </p:cNvPr>
          <p:cNvSpPr/>
          <p:nvPr userDrawn="1"/>
        </p:nvSpPr>
        <p:spPr>
          <a:xfrm>
            <a:off x="11331320" y="148882"/>
            <a:ext cx="665672" cy="570164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F68B0E5A-07B6-4C11-93EF-4F6507228955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301" y="25800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 i="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1293" y="1648793"/>
            <a:ext cx="5157787" cy="4533250"/>
          </a:xfrm>
        </p:spPr>
        <p:txBody>
          <a:bodyPr>
            <a:normAutofit/>
          </a:bodyPr>
          <a:lstStyle>
            <a:lvl1pPr marL="173038" indent="-1730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352425" indent="-1793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2pPr>
            <a:lvl3pPr marL="531813" indent="-1651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3pPr>
            <a:lvl4pPr marL="719138" indent="-1793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4pPr>
            <a:lvl5pPr marL="892175" indent="-1730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59091" y="25800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 i="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73715" y="1648793"/>
            <a:ext cx="5183188" cy="4533250"/>
          </a:xfrm>
        </p:spPr>
        <p:txBody>
          <a:bodyPr>
            <a:normAutofit/>
          </a:bodyPr>
          <a:lstStyle>
            <a:lvl1pPr marL="179388" indent="-1793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  <a:lvl2pPr marL="360363" indent="-1809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2pPr>
            <a:lvl3pPr marL="539750" indent="-1651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3pPr>
            <a:lvl4pPr marL="712788" indent="-1651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4pPr>
            <a:lvl5pPr marL="892175" indent="-1651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SzPct val="120000"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0841" y="6356356"/>
            <a:ext cx="2743200" cy="365125"/>
          </a:xfrm>
        </p:spPr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fld id="{75E6C612-9BBC-8E42-9734-D502D158E0E2}" type="datetime1">
              <a:rPr lang="en-GB" smtClean="0"/>
              <a:t>29/08/2025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0" i="0">
                <a:solidFill>
                  <a:srgbClr val="243874"/>
                </a:solidFill>
                <a:latin typeface="Nunito Sans Light" pitchFamily="2" charset="77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30515" y="1133572"/>
            <a:ext cx="5168564" cy="300037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4" y="651505"/>
            <a:ext cx="179881" cy="873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latin typeface="Nunito Sans" pitchFamily="2" charset="77"/>
            </a:endParaRP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973715" y="1133572"/>
            <a:ext cx="5168564" cy="300037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Nunito Sans" pitchFamily="2" charset="77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  <a:endParaRPr lang="en-GB"/>
          </a:p>
        </p:txBody>
      </p:sp>
      <p:pic>
        <p:nvPicPr>
          <p:cNvPr id="2" name="Picture 1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0D407AB-B1D8-FA7A-DB7E-53CE5661FF68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938" y="6188075"/>
            <a:ext cx="1152000" cy="533400"/>
          </a:xfrm>
          <a:prstGeom prst="rect">
            <a:avLst/>
          </a:prstGeom>
        </p:spPr>
      </p:pic>
      <p:pic>
        <p:nvPicPr>
          <p:cNvPr id="10" name="Picture 9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760648E5-5222-FC31-A7B2-9396CCA2D2F2}"/>
              </a:ext>
            </a:extLst>
          </p:cNvPr>
          <p:cNvPicPr>
            <a:picLocks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734"/>
          <a:stretch/>
        </p:blipFill>
        <p:spPr>
          <a:xfrm>
            <a:off x="8624505" y="1457999"/>
            <a:ext cx="3034800" cy="39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932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1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E832-4186-7933-CF6D-FC22AFDBB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793" y="2766218"/>
            <a:ext cx="7796943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5ACBAB-DD3F-A4D7-0813-EBBFD7D2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32EB-BF9C-824C-A713-7E4393FAEFAF}" type="datetime1">
              <a:rPr lang="en-GB" smtClean="0"/>
              <a:t>29/08/2025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A8F9A-437B-0CFD-FF68-79BE4C7B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ound Diagonal Corner Rectangle 9">
            <a:extLst>
              <a:ext uri="{FF2B5EF4-FFF2-40B4-BE49-F238E27FC236}">
                <a16:creationId xmlns:a16="http://schemas.microsoft.com/office/drawing/2014/main" id="{F57C1B66-0D02-2550-AB5B-F317212152BE}"/>
              </a:ext>
            </a:extLst>
          </p:cNvPr>
          <p:cNvSpPr/>
          <p:nvPr userDrawn="1"/>
        </p:nvSpPr>
        <p:spPr>
          <a:xfrm>
            <a:off x="11331320" y="148882"/>
            <a:ext cx="665672" cy="570164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E890FC-BBBD-3A18-BA0E-DABABBE75BC0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5926D23F-692E-D71A-A36E-0669D4D026DB}"/>
              </a:ext>
            </a:extLst>
          </p:cNvPr>
          <p:cNvPicPr>
            <a:picLocks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734"/>
          <a:stretch/>
        </p:blipFill>
        <p:spPr>
          <a:xfrm>
            <a:off x="8624505" y="1457999"/>
            <a:ext cx="3034800" cy="3942000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C831F7B7-FF2F-FED6-2219-B4A00792E924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938" y="6188075"/>
            <a:ext cx="1152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433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slide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E832-4186-7933-CF6D-FC22AFDBB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793" y="2766218"/>
            <a:ext cx="7796943" cy="132556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5ACBAB-DD3F-A4D7-0813-EBBFD7D2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C248-6100-D948-AE89-447440A9BC28}" type="datetime1">
              <a:rPr lang="en-GB" smtClean="0"/>
              <a:t>29/08/2025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A8F9A-437B-0CFD-FF68-79BE4C7B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ound Diagonal Corner Rectangle 9">
            <a:extLst>
              <a:ext uri="{FF2B5EF4-FFF2-40B4-BE49-F238E27FC236}">
                <a16:creationId xmlns:a16="http://schemas.microsoft.com/office/drawing/2014/main" id="{F57C1B66-0D02-2550-AB5B-F317212152BE}"/>
              </a:ext>
            </a:extLst>
          </p:cNvPr>
          <p:cNvSpPr/>
          <p:nvPr userDrawn="1"/>
        </p:nvSpPr>
        <p:spPr>
          <a:xfrm>
            <a:off x="11331320" y="148882"/>
            <a:ext cx="665672" cy="57016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E890FC-BBBD-3A18-BA0E-DABABBE75BC0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DABB6968-16C7-967D-2617-EC1F6928F2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015"/>
          <a:stretch/>
        </p:blipFill>
        <p:spPr>
          <a:xfrm>
            <a:off x="8619742" y="1457999"/>
            <a:ext cx="3039563" cy="3942000"/>
          </a:xfrm>
          <a:prstGeom prst="rect">
            <a:avLst/>
          </a:prstGeom>
        </p:spPr>
      </p:pic>
      <p:pic>
        <p:nvPicPr>
          <p:cNvPr id="10" name="Picture 9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3638E52D-D726-28EC-C942-C77FCCE91F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641" y="6138952"/>
            <a:ext cx="1150297" cy="5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88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slide gre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6E832-4186-7933-CF6D-FC22AFDBB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793" y="2766218"/>
            <a:ext cx="7796943" cy="1325563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5ACBAB-DD3F-A4D7-0813-EBBFD7D2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fld id="{72AFFD9A-B4F4-C146-9303-1E24FA51441A}" type="datetime1">
              <a:rPr lang="en-GB" smtClean="0"/>
              <a:t>29/08/2025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A8F9A-437B-0CFD-FF68-79BE4C7B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ound Diagonal Corner Rectangle 9">
            <a:extLst>
              <a:ext uri="{FF2B5EF4-FFF2-40B4-BE49-F238E27FC236}">
                <a16:creationId xmlns:a16="http://schemas.microsoft.com/office/drawing/2014/main" id="{F57C1B66-0D02-2550-AB5B-F317212152BE}"/>
              </a:ext>
            </a:extLst>
          </p:cNvPr>
          <p:cNvSpPr/>
          <p:nvPr userDrawn="1"/>
        </p:nvSpPr>
        <p:spPr>
          <a:xfrm>
            <a:off x="11331320" y="148882"/>
            <a:ext cx="665672" cy="570164"/>
          </a:xfrm>
          <a:prstGeom prst="round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Sans" pitchFamily="2" charset="77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E890FC-BBBD-3A18-BA0E-DABABBE75BC0}"/>
              </a:ext>
            </a:extLst>
          </p:cNvPr>
          <p:cNvSpPr txBox="1">
            <a:spLocks/>
          </p:cNvSpPr>
          <p:nvPr userDrawn="1"/>
        </p:nvSpPr>
        <p:spPr>
          <a:xfrm>
            <a:off x="11305673" y="228037"/>
            <a:ext cx="7072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5F5C4A-FBC8-4726-8F02-B1936F256464}" type="slidenum">
              <a:rPr lang="en-GB" sz="1000" smtClean="0">
                <a:solidFill>
                  <a:schemeClr val="accent4"/>
                </a:solidFill>
                <a:latin typeface="Nunito Sans" pitchFamily="2" charset="77"/>
                <a:cs typeface="Arial" panose="020B0604020202020204" pitchFamily="34" charset="0"/>
              </a:rPr>
              <a:pPr algn="ctr"/>
              <a:t>‹#›</a:t>
            </a:fld>
            <a:endParaRPr lang="en-GB" sz="1000">
              <a:solidFill>
                <a:schemeClr val="accent4"/>
              </a:solidFill>
              <a:latin typeface="Nunito Sans" pitchFamily="2" charset="77"/>
              <a:cs typeface="Arial" panose="020B0604020202020204" pitchFamily="34" charset="0"/>
            </a:endParaRPr>
          </a:p>
        </p:txBody>
      </p:sp>
      <p:pic>
        <p:nvPicPr>
          <p:cNvPr id="10" name="Picture 9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3638E52D-D726-28EC-C942-C77FCCE91F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641" y="6138952"/>
            <a:ext cx="1150297" cy="529200"/>
          </a:xfrm>
          <a:prstGeom prst="rect">
            <a:avLst/>
          </a:prstGeom>
        </p:spPr>
      </p:pic>
      <p:pic>
        <p:nvPicPr>
          <p:cNvPr id="13" name="Picture 12" descr="Shape, rectangle&#10;&#10;Description automatically generated">
            <a:extLst>
              <a:ext uri="{FF2B5EF4-FFF2-40B4-BE49-F238E27FC236}">
                <a16:creationId xmlns:a16="http://schemas.microsoft.com/office/drawing/2014/main" id="{06DA20AE-BD73-EB96-6541-57A7A37936A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062"/>
          <a:stretch/>
        </p:blipFill>
        <p:spPr>
          <a:xfrm>
            <a:off x="8624904" y="1457999"/>
            <a:ext cx="3034401" cy="39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8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Nunito Sans Light" pitchFamily="2" charset="77"/>
              </a:defRPr>
            </a:lvl1pPr>
          </a:lstStyle>
          <a:p>
            <a:fld id="{C56EFB63-F03D-FB41-A46F-76ED268E9DFC}" type="datetime1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tint val="75000"/>
                  </a:schemeClr>
                </a:solidFill>
                <a:latin typeface="Nunito Sans Light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tint val="75000"/>
                  </a:schemeClr>
                </a:solidFill>
                <a:latin typeface="Nunito Sans Light" pitchFamily="2" charset="77"/>
              </a:defRPr>
            </a:lvl1pPr>
          </a:lstStyle>
          <a:p>
            <a:fld id="{365F5C4A-FBC8-4726-8F02-B1936F2564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38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5" r:id="rId2"/>
    <p:sldLayoutId id="2147483664" r:id="rId3"/>
    <p:sldLayoutId id="2147483665" r:id="rId4"/>
    <p:sldLayoutId id="2147483681" r:id="rId5"/>
    <p:sldLayoutId id="2147483682" r:id="rId6"/>
    <p:sldLayoutId id="2147483683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Nunito Sans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unito Sans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E0061-F04C-6A44-9BD6-9BA36E39D9E4}" type="datetime1">
              <a:rPr lang="en-GB" smtClean="0"/>
              <a:t>29/08/2025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9373136-C9A2-F84E-9163-7ECADDE85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992180"/>
              </p:ext>
            </p:extLst>
          </p:nvPr>
        </p:nvGraphicFramePr>
        <p:xfrm>
          <a:off x="308757" y="296882"/>
          <a:ext cx="11491357" cy="635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9766">
                  <a:extLst>
                    <a:ext uri="{9D8B030D-6E8A-4147-A177-3AD203B41FA5}">
                      <a16:colId xmlns:a16="http://schemas.microsoft.com/office/drawing/2014/main" val="4018265314"/>
                    </a:ext>
                  </a:extLst>
                </a:gridCol>
                <a:gridCol w="2879766">
                  <a:extLst>
                    <a:ext uri="{9D8B030D-6E8A-4147-A177-3AD203B41FA5}">
                      <a16:colId xmlns:a16="http://schemas.microsoft.com/office/drawing/2014/main" val="3888882211"/>
                    </a:ext>
                  </a:extLst>
                </a:gridCol>
                <a:gridCol w="2879766">
                  <a:extLst>
                    <a:ext uri="{9D8B030D-6E8A-4147-A177-3AD203B41FA5}">
                      <a16:colId xmlns:a16="http://schemas.microsoft.com/office/drawing/2014/main" val="2620273091"/>
                    </a:ext>
                  </a:extLst>
                </a:gridCol>
                <a:gridCol w="2852059">
                  <a:extLst>
                    <a:ext uri="{9D8B030D-6E8A-4147-A177-3AD203B41FA5}">
                      <a16:colId xmlns:a16="http://schemas.microsoft.com/office/drawing/2014/main" val="991185844"/>
                    </a:ext>
                  </a:extLst>
                </a:gridCol>
              </a:tblGrid>
              <a:tr h="317665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4668305"/>
                  </a:ext>
                </a:extLst>
              </a:tr>
              <a:tr h="317665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397025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FDCBE25-A471-B54D-8AC3-7B770AD42DC7}"/>
              </a:ext>
            </a:extLst>
          </p:cNvPr>
          <p:cNvCxnSpPr>
            <a:cxnSpLocks/>
          </p:cNvCxnSpPr>
          <p:nvPr/>
        </p:nvCxnSpPr>
        <p:spPr>
          <a:xfrm>
            <a:off x="571501" y="842964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4789C2-8C08-334D-ABAE-6AC62AF18A5F}"/>
              </a:ext>
            </a:extLst>
          </p:cNvPr>
          <p:cNvCxnSpPr>
            <a:cxnSpLocks/>
          </p:cNvCxnSpPr>
          <p:nvPr/>
        </p:nvCxnSpPr>
        <p:spPr>
          <a:xfrm>
            <a:off x="3452823" y="838196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A5B307-A35B-6F47-B946-E375EE8ED09C}"/>
              </a:ext>
            </a:extLst>
          </p:cNvPr>
          <p:cNvCxnSpPr>
            <a:cxnSpLocks/>
          </p:cNvCxnSpPr>
          <p:nvPr/>
        </p:nvCxnSpPr>
        <p:spPr>
          <a:xfrm>
            <a:off x="6377014" y="833428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767E9A-C1BC-C346-9701-034D063A7BC3}"/>
              </a:ext>
            </a:extLst>
          </p:cNvPr>
          <p:cNvCxnSpPr>
            <a:cxnSpLocks/>
          </p:cNvCxnSpPr>
          <p:nvPr/>
        </p:nvCxnSpPr>
        <p:spPr>
          <a:xfrm>
            <a:off x="6377014" y="1628764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5643D7E-7005-CE4A-BDD0-9519978C3D87}"/>
              </a:ext>
            </a:extLst>
          </p:cNvPr>
          <p:cNvCxnSpPr>
            <a:cxnSpLocks/>
          </p:cNvCxnSpPr>
          <p:nvPr/>
        </p:nvCxnSpPr>
        <p:spPr>
          <a:xfrm>
            <a:off x="6377014" y="2438385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19999D-FB5D-7D4C-B498-DCA515219015}"/>
              </a:ext>
            </a:extLst>
          </p:cNvPr>
          <p:cNvCxnSpPr>
            <a:cxnSpLocks/>
          </p:cNvCxnSpPr>
          <p:nvPr/>
        </p:nvCxnSpPr>
        <p:spPr>
          <a:xfrm>
            <a:off x="6377014" y="3262298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F62630-0F45-8B4B-9865-6D32D5BAB7E7}"/>
              </a:ext>
            </a:extLst>
          </p:cNvPr>
          <p:cNvCxnSpPr>
            <a:cxnSpLocks/>
          </p:cNvCxnSpPr>
          <p:nvPr/>
        </p:nvCxnSpPr>
        <p:spPr>
          <a:xfrm>
            <a:off x="9201185" y="3257530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121E8B-3019-6D47-BCEC-905795E5D6B6}"/>
              </a:ext>
            </a:extLst>
          </p:cNvPr>
          <p:cNvCxnSpPr>
            <a:cxnSpLocks/>
          </p:cNvCxnSpPr>
          <p:nvPr/>
        </p:nvCxnSpPr>
        <p:spPr>
          <a:xfrm>
            <a:off x="9186902" y="1633504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5A24EB1-6E25-4447-8376-B2DE670207D8}"/>
              </a:ext>
            </a:extLst>
          </p:cNvPr>
          <p:cNvCxnSpPr>
            <a:cxnSpLocks/>
          </p:cNvCxnSpPr>
          <p:nvPr/>
        </p:nvCxnSpPr>
        <p:spPr>
          <a:xfrm>
            <a:off x="6377014" y="4000490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050F74-7122-4F44-B465-75D8764126BA}"/>
              </a:ext>
            </a:extLst>
          </p:cNvPr>
          <p:cNvCxnSpPr>
            <a:cxnSpLocks/>
          </p:cNvCxnSpPr>
          <p:nvPr/>
        </p:nvCxnSpPr>
        <p:spPr>
          <a:xfrm>
            <a:off x="6391302" y="4767254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7AE15D8-BF12-6B49-BA1B-5DFDD3268A5A}"/>
              </a:ext>
            </a:extLst>
          </p:cNvPr>
          <p:cNvCxnSpPr>
            <a:cxnSpLocks/>
          </p:cNvCxnSpPr>
          <p:nvPr/>
        </p:nvCxnSpPr>
        <p:spPr>
          <a:xfrm>
            <a:off x="6391302" y="5519725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DBB5240-C6C7-C54E-8374-2FCD0F3B31D9}"/>
              </a:ext>
            </a:extLst>
          </p:cNvPr>
          <p:cNvCxnSpPr>
            <a:cxnSpLocks/>
          </p:cNvCxnSpPr>
          <p:nvPr/>
        </p:nvCxnSpPr>
        <p:spPr>
          <a:xfrm>
            <a:off x="6391302" y="6400786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592710-41B5-FD4B-B7C5-38A554846C56}"/>
              </a:ext>
            </a:extLst>
          </p:cNvPr>
          <p:cNvCxnSpPr>
            <a:cxnSpLocks/>
          </p:cNvCxnSpPr>
          <p:nvPr/>
        </p:nvCxnSpPr>
        <p:spPr>
          <a:xfrm>
            <a:off x="9201190" y="6410306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ECC8899-8C0E-A847-8E29-8F9AD1D89B1C}"/>
              </a:ext>
            </a:extLst>
          </p:cNvPr>
          <p:cNvCxnSpPr>
            <a:cxnSpLocks/>
          </p:cNvCxnSpPr>
          <p:nvPr/>
        </p:nvCxnSpPr>
        <p:spPr>
          <a:xfrm>
            <a:off x="3429008" y="6396018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99A2B95-C441-204A-81C3-9688D16126A8}"/>
              </a:ext>
            </a:extLst>
          </p:cNvPr>
          <p:cNvCxnSpPr>
            <a:cxnSpLocks/>
          </p:cNvCxnSpPr>
          <p:nvPr/>
        </p:nvCxnSpPr>
        <p:spPr>
          <a:xfrm>
            <a:off x="523876" y="6391250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DF9C58-27B7-3F44-A83E-8C2CBBA5DFD4}"/>
              </a:ext>
            </a:extLst>
          </p:cNvPr>
          <p:cNvCxnSpPr>
            <a:cxnSpLocks/>
          </p:cNvCxnSpPr>
          <p:nvPr/>
        </p:nvCxnSpPr>
        <p:spPr>
          <a:xfrm>
            <a:off x="504823" y="4843414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E0663B-FD03-C84F-9980-D0FE9CEC3153}"/>
              </a:ext>
            </a:extLst>
          </p:cNvPr>
          <p:cNvCxnSpPr>
            <a:cxnSpLocks/>
          </p:cNvCxnSpPr>
          <p:nvPr/>
        </p:nvCxnSpPr>
        <p:spPr>
          <a:xfrm>
            <a:off x="3429005" y="4852930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B6C76C8-BF2C-764B-A7DA-0043684C9EC7}"/>
              </a:ext>
            </a:extLst>
          </p:cNvPr>
          <p:cNvSpPr txBox="1"/>
          <p:nvPr/>
        </p:nvSpPr>
        <p:spPr>
          <a:xfrm>
            <a:off x="500061" y="447693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Introduction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184982-0601-E94B-BEEA-01EE56227C27}"/>
              </a:ext>
            </a:extLst>
          </p:cNvPr>
          <p:cNvSpPr txBox="1"/>
          <p:nvPr/>
        </p:nvSpPr>
        <p:spPr>
          <a:xfrm>
            <a:off x="3367098" y="457213"/>
            <a:ext cx="241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Compelling Purpose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4E69A3-7804-B847-A301-72FAC8EE76E8}"/>
              </a:ext>
            </a:extLst>
          </p:cNvPr>
          <p:cNvSpPr txBox="1"/>
          <p:nvPr/>
        </p:nvSpPr>
        <p:spPr>
          <a:xfrm>
            <a:off x="6319864" y="452445"/>
            <a:ext cx="241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Clear Agenda</a:t>
            </a:r>
          </a:p>
        </p:txBody>
      </p:sp>
      <p:pic>
        <p:nvPicPr>
          <p:cNvPr id="25" name="Graphic 27" descr="Badge 1 with solid fill">
            <a:extLst>
              <a:ext uri="{FF2B5EF4-FFF2-40B4-BE49-F238E27FC236}">
                <a16:creationId xmlns:a16="http://schemas.microsoft.com/office/drawing/2014/main" id="{39304A40-5C7E-2B47-84AB-28CCDB4DF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54582" y="457213"/>
            <a:ext cx="369333" cy="36933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0E164D6-1C02-7A4C-B3EF-5CBF21AE40CC}"/>
              </a:ext>
            </a:extLst>
          </p:cNvPr>
          <p:cNvSpPr txBox="1"/>
          <p:nvPr/>
        </p:nvSpPr>
        <p:spPr>
          <a:xfrm>
            <a:off x="9401184" y="457213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9C1CFD5-2454-1D44-BCE8-C1731CA4614E}"/>
              </a:ext>
            </a:extLst>
          </p:cNvPr>
          <p:cNvSpPr txBox="1"/>
          <p:nvPr/>
        </p:nvSpPr>
        <p:spPr>
          <a:xfrm>
            <a:off x="733430" y="3631158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8" name="Graphic 31" descr="Badge with solid fill">
            <a:extLst>
              <a:ext uri="{FF2B5EF4-FFF2-40B4-BE49-F238E27FC236}">
                <a16:creationId xmlns:a16="http://schemas.microsoft.com/office/drawing/2014/main" id="{FFC432A8-2CFF-954C-9AC8-C3D01CC1E3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6834" y="3631158"/>
            <a:ext cx="369334" cy="36933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BD8E02D-BB3F-7148-9CCA-FAC3D0ABF501}"/>
              </a:ext>
            </a:extLst>
          </p:cNvPr>
          <p:cNvSpPr txBox="1"/>
          <p:nvPr/>
        </p:nvSpPr>
        <p:spPr>
          <a:xfrm>
            <a:off x="3590944" y="3631156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0" name="Graphic 34" descr="Badge 3 with solid fill">
            <a:extLst>
              <a:ext uri="{FF2B5EF4-FFF2-40B4-BE49-F238E27FC236}">
                <a16:creationId xmlns:a16="http://schemas.microsoft.com/office/drawing/2014/main" id="{7E45CF00-976B-4748-9D4D-51319B3BA4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37139" y="3619504"/>
            <a:ext cx="369334" cy="369334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FFF6BC0-A6E2-F04D-9F9D-83C7791218D9}"/>
              </a:ext>
            </a:extLst>
          </p:cNvPr>
          <p:cNvSpPr txBox="1"/>
          <p:nvPr/>
        </p:nvSpPr>
        <p:spPr>
          <a:xfrm>
            <a:off x="6272240" y="3626388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Concise Summary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0C8CCE-FF87-484C-8504-C654709A9ABE}"/>
              </a:ext>
            </a:extLst>
          </p:cNvPr>
          <p:cNvSpPr txBox="1"/>
          <p:nvPr/>
        </p:nvSpPr>
        <p:spPr>
          <a:xfrm>
            <a:off x="9124989" y="3635908"/>
            <a:ext cx="228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Killer Conclusion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480119B-0FA1-064E-B3BF-6FB4D4702C52}"/>
              </a:ext>
            </a:extLst>
          </p:cNvPr>
          <p:cNvCxnSpPr>
            <a:cxnSpLocks/>
          </p:cNvCxnSpPr>
          <p:nvPr/>
        </p:nvCxnSpPr>
        <p:spPr>
          <a:xfrm>
            <a:off x="9201185" y="3995722"/>
            <a:ext cx="2328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336EF91-C194-AD40-9C71-1E1FCCD29C2E}"/>
              </a:ext>
            </a:extLst>
          </p:cNvPr>
          <p:cNvSpPr txBox="1"/>
          <p:nvPr/>
        </p:nvSpPr>
        <p:spPr>
          <a:xfrm>
            <a:off x="9147492" y="1690650"/>
            <a:ext cx="2281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Key Takeaway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7F20321-B336-0746-BD02-56BC64CCCCDE}"/>
              </a:ext>
            </a:extLst>
          </p:cNvPr>
          <p:cNvSpPr txBox="1"/>
          <p:nvPr/>
        </p:nvSpPr>
        <p:spPr>
          <a:xfrm>
            <a:off x="442909" y="4928551"/>
            <a:ext cx="2281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Key Takeaway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F3F0EA-628B-794B-AEB4-63BA4A54D37A}"/>
              </a:ext>
            </a:extLst>
          </p:cNvPr>
          <p:cNvSpPr txBox="1"/>
          <p:nvPr/>
        </p:nvSpPr>
        <p:spPr>
          <a:xfrm>
            <a:off x="3367100" y="4923783"/>
            <a:ext cx="2281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Key Takeaway</a:t>
            </a:r>
          </a:p>
        </p:txBody>
      </p:sp>
      <p:pic>
        <p:nvPicPr>
          <p:cNvPr id="37" name="Graphic 41" descr="Badge 1 with solid fill">
            <a:extLst>
              <a:ext uri="{FF2B5EF4-FFF2-40B4-BE49-F238E27FC236}">
                <a16:creationId xmlns:a16="http://schemas.microsoft.com/office/drawing/2014/main" id="{07C1B5F5-AAD7-424F-A77E-82A9BCDDC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19865" y="967179"/>
            <a:ext cx="283208" cy="283208"/>
          </a:xfrm>
          <a:prstGeom prst="rect">
            <a:avLst/>
          </a:prstGeom>
        </p:spPr>
      </p:pic>
      <p:pic>
        <p:nvPicPr>
          <p:cNvPr id="38" name="Graphic 42" descr="Badge with solid fill">
            <a:extLst>
              <a:ext uri="{FF2B5EF4-FFF2-40B4-BE49-F238E27FC236}">
                <a16:creationId xmlns:a16="http://schemas.microsoft.com/office/drawing/2014/main" id="{E691FE28-6689-484B-BE67-6390ADE6CF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24631" y="1755370"/>
            <a:ext cx="283208" cy="283208"/>
          </a:xfrm>
          <a:prstGeom prst="rect">
            <a:avLst/>
          </a:prstGeom>
        </p:spPr>
      </p:pic>
      <p:pic>
        <p:nvPicPr>
          <p:cNvPr id="39" name="Graphic 43" descr="Badge 3 with solid fill">
            <a:extLst>
              <a:ext uri="{FF2B5EF4-FFF2-40B4-BE49-F238E27FC236}">
                <a16:creationId xmlns:a16="http://schemas.microsoft.com/office/drawing/2014/main" id="{887A8E23-3EF6-6346-BC3E-ED23EA9588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324640" y="2567615"/>
            <a:ext cx="283208" cy="283208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FFE0E93F-D4CC-104B-95D2-8EBE6EEF0F6D}"/>
              </a:ext>
            </a:extLst>
          </p:cNvPr>
          <p:cNvSpPr txBox="1"/>
          <p:nvPr/>
        </p:nvSpPr>
        <p:spPr>
          <a:xfrm>
            <a:off x="6272240" y="4052904"/>
            <a:ext cx="2496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Section Heading        + Key Takeaway</a:t>
            </a:r>
          </a:p>
        </p:txBody>
      </p:sp>
      <p:pic>
        <p:nvPicPr>
          <p:cNvPr id="41" name="Graphic 45" descr="Badge 1 with solid fill">
            <a:extLst>
              <a:ext uri="{FF2B5EF4-FFF2-40B4-BE49-F238E27FC236}">
                <a16:creationId xmlns:a16="http://schemas.microsoft.com/office/drawing/2014/main" id="{A88BCA68-5C58-6C46-AC00-B8BE29B8E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5637" y="4035772"/>
            <a:ext cx="215444" cy="215444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13968E9D-F1FB-7343-B22B-AAB083B65F4F}"/>
              </a:ext>
            </a:extLst>
          </p:cNvPr>
          <p:cNvSpPr txBox="1"/>
          <p:nvPr/>
        </p:nvSpPr>
        <p:spPr>
          <a:xfrm>
            <a:off x="6282139" y="4810946"/>
            <a:ext cx="2496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Section Heading        + Key Takeaway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C51A1C-0112-AE4F-8720-1D0FFCEEEB13}"/>
              </a:ext>
            </a:extLst>
          </p:cNvPr>
          <p:cNvSpPr txBox="1"/>
          <p:nvPr/>
        </p:nvSpPr>
        <p:spPr>
          <a:xfrm>
            <a:off x="6280164" y="5557109"/>
            <a:ext cx="24966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Section Heading        + Key Takeaway</a:t>
            </a:r>
          </a:p>
        </p:txBody>
      </p:sp>
      <p:pic>
        <p:nvPicPr>
          <p:cNvPr id="44" name="Graphic 48" descr="Badge with solid fill">
            <a:extLst>
              <a:ext uri="{FF2B5EF4-FFF2-40B4-BE49-F238E27FC236}">
                <a16:creationId xmlns:a16="http://schemas.microsoft.com/office/drawing/2014/main" id="{C9B0C913-5227-5446-BEB4-74D844AC53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5636" y="4799788"/>
            <a:ext cx="215445" cy="215445"/>
          </a:xfrm>
          <a:prstGeom prst="rect">
            <a:avLst/>
          </a:prstGeom>
        </p:spPr>
      </p:pic>
      <p:pic>
        <p:nvPicPr>
          <p:cNvPr id="45" name="Graphic 49" descr="Badge 3 with solid fill">
            <a:extLst>
              <a:ext uri="{FF2B5EF4-FFF2-40B4-BE49-F238E27FC236}">
                <a16:creationId xmlns:a16="http://schemas.microsoft.com/office/drawing/2014/main" id="{0E33229A-CB0D-1244-B0DC-321E3803FA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5636" y="5551138"/>
            <a:ext cx="215444" cy="215444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1F6AF76-7874-0941-875E-5CB6E959F000}"/>
              </a:ext>
            </a:extLst>
          </p:cNvPr>
          <p:cNvSpPr txBox="1"/>
          <p:nvPr/>
        </p:nvSpPr>
        <p:spPr>
          <a:xfrm>
            <a:off x="9149734" y="1013777"/>
            <a:ext cx="228123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i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GB" sz="800" b="1" i="1">
                <a:latin typeface="Helvetica" pitchFamily="2" charset="0"/>
              </a:rPr>
              <a:t>MORE DETAILED CONTENT GOES HERE, BUT ONLY AFTER YOU HAVE DECIDED YOUR "KEY TAKEAWAY")</a:t>
            </a:r>
            <a:endParaRPr lang="en-GB" sz="800" i="1">
              <a:latin typeface="Helvetica" pitchFamily="2" charset="0"/>
            </a:endParaRPr>
          </a:p>
          <a:p>
            <a:endParaRPr lang="en-GB" sz="1000" b="1" i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98C07E7-E142-E14E-886A-B8A008042839}"/>
              </a:ext>
            </a:extLst>
          </p:cNvPr>
          <p:cNvSpPr txBox="1"/>
          <p:nvPr/>
        </p:nvSpPr>
        <p:spPr>
          <a:xfrm>
            <a:off x="442909" y="4131588"/>
            <a:ext cx="228123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i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GB" sz="800" b="1" i="1">
                <a:latin typeface="Helvetica" pitchFamily="2" charset="0"/>
              </a:rPr>
              <a:t>MORE DETAILED CONTENT GOES HERE, BUT ONLY AFTER YOU HAVE DECIDED YOUR "KEY TAKEAWAY")</a:t>
            </a:r>
            <a:endParaRPr lang="en-GB" sz="800" i="1">
              <a:latin typeface="Helvetica" pitchFamily="2" charset="0"/>
            </a:endParaRPr>
          </a:p>
          <a:p>
            <a:endParaRPr lang="en-GB" sz="1000" b="1" i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5867E45-0ADE-6242-B211-0A866136D277}"/>
              </a:ext>
            </a:extLst>
          </p:cNvPr>
          <p:cNvSpPr txBox="1"/>
          <p:nvPr/>
        </p:nvSpPr>
        <p:spPr>
          <a:xfrm>
            <a:off x="3302885" y="4129613"/>
            <a:ext cx="228123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i="1">
                <a:latin typeface="Helvetica" pitchFamily="2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GB" sz="800" b="1" i="1">
                <a:latin typeface="Helvetica" pitchFamily="2" charset="0"/>
              </a:rPr>
              <a:t>MORE DETAILED CONTENT GOES HERE, BUT ONLY AFTER YOU HAVE DECIDED YOUR "KEY TAKEAWAY")</a:t>
            </a:r>
            <a:endParaRPr lang="en-GB" sz="800" i="1">
              <a:latin typeface="Helvetica" pitchFamily="2" charset="0"/>
            </a:endParaRPr>
          </a:p>
          <a:p>
            <a:endParaRPr lang="en-GB" sz="1000" b="1" i="1">
              <a:latin typeface="Helvetica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204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MP UK">
      <a:dk1>
        <a:srgbClr val="001D34"/>
      </a:dk1>
      <a:lt1>
        <a:srgbClr val="00B060"/>
      </a:lt1>
      <a:dk2>
        <a:srgbClr val="001D34"/>
      </a:dk2>
      <a:lt2>
        <a:srgbClr val="00B060"/>
      </a:lt2>
      <a:accent1>
        <a:srgbClr val="D0D3D3"/>
      </a:accent1>
      <a:accent2>
        <a:srgbClr val="F54616"/>
      </a:accent2>
      <a:accent3>
        <a:srgbClr val="F2A900"/>
      </a:accent3>
      <a:accent4>
        <a:srgbClr val="FEFFFF"/>
      </a:accent4>
      <a:accent5>
        <a:srgbClr val="FEFFFF"/>
      </a:accent5>
      <a:accent6>
        <a:srgbClr val="FEFFFF"/>
      </a:accent6>
      <a:hlink>
        <a:srgbClr val="FEFFFF"/>
      </a:hlink>
      <a:folHlink>
        <a:srgbClr val="6DC8B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10dbe6-42ce-4c61-8b77-972719514454" xsi:nil="true"/>
    <lcf76f155ced4ddcb4097134ff3c332f xmlns="3c0e2635-32fa-4c37-8e94-4ececb5fc27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C59A65A2300145BA31995BEA602979" ma:contentTypeVersion="17" ma:contentTypeDescription="Create a new document." ma:contentTypeScope="" ma:versionID="01ba30a6ee3ee0c0b68d3adb97df815b">
  <xsd:schema xmlns:xsd="http://www.w3.org/2001/XMLSchema" xmlns:xs="http://www.w3.org/2001/XMLSchema" xmlns:p="http://schemas.microsoft.com/office/2006/metadata/properties" xmlns:ns2="3c0e2635-32fa-4c37-8e94-4ececb5fc278" xmlns:ns3="0b10dbe6-42ce-4c61-8b77-972719514454" targetNamespace="http://schemas.microsoft.com/office/2006/metadata/properties" ma:root="true" ma:fieldsID="1d321697609730a0d7b8e53fcde3d1a6" ns2:_="" ns3:_="">
    <xsd:import namespace="3c0e2635-32fa-4c37-8e94-4ececb5fc278"/>
    <xsd:import namespace="0b10dbe6-42ce-4c61-8b77-9727195144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e2635-32fa-4c37-8e94-4ececb5fc2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33f10f3-0d52-4623-bf49-61c7cc66f9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10dbe6-42ce-4c61-8b77-97271951445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ef34bdb-5ad7-4010-9270-434246447392}" ma:internalName="TaxCatchAll" ma:showField="CatchAllData" ma:web="0b10dbe6-42ce-4c61-8b77-972719514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D018AC-9919-4B00-848C-5368D156C390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0b10dbe6-42ce-4c61-8b77-972719514454"/>
    <ds:schemaRef ds:uri="http://schemas.microsoft.com/office/2006/documentManagement/types"/>
    <ds:schemaRef ds:uri="http://schemas.openxmlformats.org/package/2006/metadata/core-properties"/>
    <ds:schemaRef ds:uri="3c0e2635-32fa-4c37-8e94-4ececb5fc27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921355-5B8B-4EAC-A095-F007EE69BB37}">
  <ds:schemaRefs>
    <ds:schemaRef ds:uri="0b10dbe6-42ce-4c61-8b77-972719514454"/>
    <ds:schemaRef ds:uri="3c0e2635-32fa-4c37-8e94-4ececb5fc2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F1A82CB-0EBA-46CF-94BD-50B563A332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85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Helvetica</vt:lpstr>
      <vt:lpstr>Nunito Sans</vt:lpstr>
      <vt:lpstr>Nunito Sans Light</vt:lpstr>
      <vt:lpstr>Nunito Sans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Mel</dc:creator>
  <cp:lastModifiedBy>Mel Bunston</cp:lastModifiedBy>
  <cp:revision>813</cp:revision>
  <dcterms:created xsi:type="dcterms:W3CDTF">2018-01-15T13:21:02Z</dcterms:created>
  <dcterms:modified xsi:type="dcterms:W3CDTF">2025-08-29T09:30:49Z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0x010100D7C59A65A2300145BA31995BEA602979</vt:lpwstr>
  </property>
  <property fmtid="{D5CDD505-2E9C-101B-9397-08002B2CF9AE}" pid="3" name="Order">
    <vt:r8>600</vt:r8>
  </property>
  <property fmtid="{D5CDD505-2E9C-101B-9397-08002B2CF9AE}" pid="4" name="MediaServiceImageTags">
    <vt:lpwstr/>
  </property>
</Properties>
</file>