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6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C36E13-0350-257D-3592-430017A6912E}" v="77" dt="2026-02-26T03:47:54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47" d="100"/>
          <a:sy n="47" d="100"/>
        </p:scale>
        <p:origin x="24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677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817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301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941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972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676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57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579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358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899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885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EF8FE-5327-48F4-8BF8-E772B1A812E0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9F1294-8883-44AB-99FE-2A73E662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75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F63ABE-C178-2361-659F-6D223DC3A6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" r="615"/>
          <a:stretch>
            <a:fillRect/>
          </a:stretch>
        </p:blipFill>
        <p:spPr>
          <a:xfrm>
            <a:off x="-1" y="39933"/>
            <a:ext cx="6858001" cy="98261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1D431A-7E60-AA6D-2BDC-D338851AC299}"/>
              </a:ext>
            </a:extLst>
          </p:cNvPr>
          <p:cNvSpPr txBox="1"/>
          <p:nvPr/>
        </p:nvSpPr>
        <p:spPr>
          <a:xfrm>
            <a:off x="1557000" y="8434138"/>
            <a:ext cx="486677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200" b="1" dirty="0" err="1">
                <a:solidFill>
                  <a:srgbClr val="FF0000"/>
                </a:solidFill>
                <a:latin typeface="Arial"/>
                <a:cs typeface="Arial"/>
              </a:rPr>
              <a:t>Type h</a:t>
            </a:r>
            <a:r>
              <a:rPr lang="en-AU" sz="1200" b="1" dirty="0">
                <a:solidFill>
                  <a:srgbClr val="FF0000"/>
                </a:solidFill>
                <a:latin typeface="Arial"/>
                <a:cs typeface="Arial"/>
              </a:rPr>
              <a:t>ere…</a:t>
            </a:r>
            <a:br>
              <a:rPr lang="en-AU" sz="1200" b="1" dirty="0">
                <a:latin typeface="Arial"/>
                <a:cs typeface="Arial"/>
              </a:rPr>
            </a:br>
            <a:br>
              <a:rPr lang="en-AU" sz="1200" b="1" dirty="0">
                <a:latin typeface="Arial"/>
                <a:cs typeface="Arial"/>
              </a:rPr>
            </a:br>
            <a:r>
              <a:rPr lang="en-AU" sz="1200" b="1" dirty="0">
                <a:solidFill>
                  <a:srgbClr val="FF0000"/>
                </a:solidFill>
                <a:latin typeface="Arial"/>
                <a:cs typeface="Arial"/>
              </a:rPr>
              <a:t>Enter your event details</a:t>
            </a:r>
            <a:endParaRPr lang="en-US"/>
          </a:p>
          <a:p>
            <a:pPr algn="ctr"/>
            <a:r>
              <a:rPr lang="en-AU" sz="1200" b="1" dirty="0">
                <a:solidFill>
                  <a:srgbClr val="FF0000"/>
                </a:solidFill>
                <a:latin typeface="Arial"/>
                <a:cs typeface="Arial"/>
              </a:rPr>
              <a:t>XXXXX</a:t>
            </a:r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5136BE-9803-15C3-07ED-75A4D8E1B0FB}"/>
              </a:ext>
            </a:extLst>
          </p:cNvPr>
          <p:cNvSpPr txBox="1"/>
          <p:nvPr/>
        </p:nvSpPr>
        <p:spPr>
          <a:xfrm>
            <a:off x="415091" y="7922796"/>
            <a:ext cx="385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here or delete this text</a:t>
            </a:r>
          </a:p>
        </p:txBody>
      </p:sp>
    </p:spTree>
    <p:extLst>
      <p:ext uri="{BB962C8B-B14F-4D97-AF65-F5344CB8AC3E}">
        <p14:creationId xmlns:p14="http://schemas.microsoft.com/office/powerpoint/2010/main" val="4011547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53ec4-6e3e-412b-a1b9-2790382930bd">
      <Terms xmlns="http://schemas.microsoft.com/office/infopath/2007/PartnerControls"/>
    </lcf76f155ced4ddcb4097134ff3c332f>
    <TaxCatchAll xmlns="0bdf26ad-c4da-47d4-8d11-a94fd65e7c4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E92E8F2D60FA4AA36B6EF8FBAF8BAB" ma:contentTypeVersion="10" ma:contentTypeDescription="Create a new document." ma:contentTypeScope="" ma:versionID="5dd933d12c14d2c53d397e8d9ba837d2">
  <xsd:schema xmlns:xsd="http://www.w3.org/2001/XMLSchema" xmlns:xs="http://www.w3.org/2001/XMLSchema" xmlns:p="http://schemas.microsoft.com/office/2006/metadata/properties" xmlns:ns2="25a53ec4-6e3e-412b-a1b9-2790382930bd" xmlns:ns3="0bdf26ad-c4da-47d4-8d11-a94fd65e7c43" targetNamespace="http://schemas.microsoft.com/office/2006/metadata/properties" ma:root="true" ma:fieldsID="b826fd2e2bdd55393683ddd08da432b1" ns2:_="" ns3:_="">
    <xsd:import namespace="25a53ec4-6e3e-412b-a1b9-2790382930bd"/>
    <xsd:import namespace="0bdf26ad-c4da-47d4-8d11-a94fd65e7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53ec4-6e3e-412b-a1b9-2790382930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c874d7b-181f-4638-92ac-e99124e6c9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df26ad-c4da-47d4-8d11-a94fd65e7c4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a6f91d-fdd4-4e06-a719-8a9469182287}" ma:internalName="TaxCatchAll" ma:showField="CatchAllData" ma:web="0bdf26ad-c4da-47d4-8d11-a94fd65e7c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2C4C99-7B04-4B2A-8E0B-704B81A282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D715F1-BBCE-43DC-B0A5-FD228D4D03A6}">
  <ds:schemaRefs>
    <ds:schemaRef ds:uri="http://schemas.microsoft.com/office/2006/metadata/properties"/>
    <ds:schemaRef ds:uri="http://schemas.microsoft.com/office/infopath/2007/PartnerControls"/>
    <ds:schemaRef ds:uri="25a53ec4-6e3e-412b-a1b9-2790382930bd"/>
    <ds:schemaRef ds:uri="0bdf26ad-c4da-47d4-8d11-a94fd65e7c43"/>
  </ds:schemaRefs>
</ds:datastoreItem>
</file>

<file path=customXml/itemProps3.xml><?xml version="1.0" encoding="utf-8"?>
<ds:datastoreItem xmlns:ds="http://schemas.openxmlformats.org/officeDocument/2006/customXml" ds:itemID="{A72313B5-0B00-4ED7-A82C-316EC36E83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53ec4-6e3e-412b-a1b9-2790382930bd"/>
    <ds:schemaRef ds:uri="0bdf26ad-c4da-47d4-8d11-a94fd65e7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16</Words>
  <Application>Microsoft Office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Marais</dc:creator>
  <cp:lastModifiedBy>Mike Payne</cp:lastModifiedBy>
  <cp:revision>25</cp:revision>
  <dcterms:created xsi:type="dcterms:W3CDTF">2026-01-11T00:00:11Z</dcterms:created>
  <dcterms:modified xsi:type="dcterms:W3CDTF">2026-07-04T02:03:58Z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0x010100B1E92E8F2D60FA4AA36B6EF8FBAF8BAB</vt:lpwstr>
  </property>
  <property fmtid="{D5CDD505-2E9C-101B-9397-08002B2CF9AE}" pid="3" name="MediaServiceImageTags">
    <vt:lpwstr/>
  </property>
</Properties>
</file>