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m" ContentType="application/vnd.ms-excel.sheet.macroEnabled.12"/>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chart4.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3"/>
  </p:notesMasterIdLst>
  <p:handoutMasterIdLst>
    <p:handoutMasterId r:id="rId4"/>
  </p:handoutMasterIdLst>
  <p:sldIdLst>
    <p:sldId id="257" r:id="rId2"/>
  </p:sldIdLst>
  <p:sldSz cx="43891200" cy="32918400"/>
  <p:notesSz cx="6858000" cy="9144000"/>
  <p:defaultTextStyle>
    <a:defPPr>
      <a:defRPr lang="en-US"/>
    </a:defPPr>
    <a:lvl1pPr marL="0" algn="l" defTabSz="3686861" rtl="0" eaLnBrk="1" latinLnBrk="0" hangingPunct="1">
      <a:defRPr sz="7258" kern="1200">
        <a:solidFill>
          <a:schemeClr val="tx1"/>
        </a:solidFill>
        <a:latin typeface="+mn-lt"/>
        <a:ea typeface="+mn-ea"/>
        <a:cs typeface="+mn-cs"/>
      </a:defRPr>
    </a:lvl1pPr>
    <a:lvl2pPr marL="1843430" algn="l" defTabSz="3686861" rtl="0" eaLnBrk="1" latinLnBrk="0" hangingPunct="1">
      <a:defRPr sz="7258" kern="1200">
        <a:solidFill>
          <a:schemeClr val="tx1"/>
        </a:solidFill>
        <a:latin typeface="+mn-lt"/>
        <a:ea typeface="+mn-ea"/>
        <a:cs typeface="+mn-cs"/>
      </a:defRPr>
    </a:lvl2pPr>
    <a:lvl3pPr marL="3686861" algn="l" defTabSz="3686861" rtl="0" eaLnBrk="1" latinLnBrk="0" hangingPunct="1">
      <a:defRPr sz="7258" kern="1200">
        <a:solidFill>
          <a:schemeClr val="tx1"/>
        </a:solidFill>
        <a:latin typeface="+mn-lt"/>
        <a:ea typeface="+mn-ea"/>
        <a:cs typeface="+mn-cs"/>
      </a:defRPr>
    </a:lvl3pPr>
    <a:lvl4pPr marL="5530291" algn="l" defTabSz="3686861" rtl="0" eaLnBrk="1" latinLnBrk="0" hangingPunct="1">
      <a:defRPr sz="7258" kern="1200">
        <a:solidFill>
          <a:schemeClr val="tx1"/>
        </a:solidFill>
        <a:latin typeface="+mn-lt"/>
        <a:ea typeface="+mn-ea"/>
        <a:cs typeface="+mn-cs"/>
      </a:defRPr>
    </a:lvl4pPr>
    <a:lvl5pPr marL="7373722" algn="l" defTabSz="3686861" rtl="0" eaLnBrk="1" latinLnBrk="0" hangingPunct="1">
      <a:defRPr sz="7258" kern="1200">
        <a:solidFill>
          <a:schemeClr val="tx1"/>
        </a:solidFill>
        <a:latin typeface="+mn-lt"/>
        <a:ea typeface="+mn-ea"/>
        <a:cs typeface="+mn-cs"/>
      </a:defRPr>
    </a:lvl5pPr>
    <a:lvl6pPr marL="9217152" algn="l" defTabSz="3686861" rtl="0" eaLnBrk="1" latinLnBrk="0" hangingPunct="1">
      <a:defRPr sz="7258" kern="1200">
        <a:solidFill>
          <a:schemeClr val="tx1"/>
        </a:solidFill>
        <a:latin typeface="+mn-lt"/>
        <a:ea typeface="+mn-ea"/>
        <a:cs typeface="+mn-cs"/>
      </a:defRPr>
    </a:lvl6pPr>
    <a:lvl7pPr marL="11060582" algn="l" defTabSz="3686861" rtl="0" eaLnBrk="1" latinLnBrk="0" hangingPunct="1">
      <a:defRPr sz="7258" kern="1200">
        <a:solidFill>
          <a:schemeClr val="tx1"/>
        </a:solidFill>
        <a:latin typeface="+mn-lt"/>
        <a:ea typeface="+mn-ea"/>
        <a:cs typeface="+mn-cs"/>
      </a:defRPr>
    </a:lvl7pPr>
    <a:lvl8pPr marL="12904013" algn="l" defTabSz="3686861" rtl="0" eaLnBrk="1" latinLnBrk="0" hangingPunct="1">
      <a:defRPr sz="7258" kern="1200">
        <a:solidFill>
          <a:schemeClr val="tx1"/>
        </a:solidFill>
        <a:latin typeface="+mn-lt"/>
        <a:ea typeface="+mn-ea"/>
        <a:cs typeface="+mn-cs"/>
      </a:defRPr>
    </a:lvl8pPr>
    <a:lvl9pPr marL="14747443" algn="l" defTabSz="3686861" rtl="0" eaLnBrk="1" latinLnBrk="0" hangingPunct="1">
      <a:defRPr sz="7258"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382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2952"/>
    <a:srgbClr val="00000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84"/>
    <p:restoredTop sz="94655"/>
  </p:normalViewPr>
  <p:slideViewPr>
    <p:cSldViewPr snapToGrid="0" snapToObjects="1">
      <p:cViewPr>
        <p:scale>
          <a:sx n="20" d="100"/>
          <a:sy n="20" d="100"/>
        </p:scale>
        <p:origin x="608" y="8"/>
      </p:cViewPr>
      <p:guideLst>
        <p:guide orient="horz" pos="10368"/>
        <p:guide pos="13824"/>
      </p:guideLst>
    </p:cSldViewPr>
  </p:slideViewPr>
  <p:notesTextViewPr>
    <p:cViewPr>
      <p:scale>
        <a:sx n="1" d="1"/>
        <a:sy n="1" d="1"/>
      </p:scale>
      <p:origin x="0" y="0"/>
    </p:cViewPr>
  </p:notesTextViewPr>
  <p:notesViewPr>
    <p:cSldViewPr snapToGrid="0" snapToObjects="1">
      <p:cViewPr varScale="1">
        <p:scale>
          <a:sx n="46" d="100"/>
          <a:sy n="46" d="100"/>
        </p:scale>
        <p:origin x="2728" y="5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Macro-Enabled_Worksheet.xlsm"/><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Macro-Enabled_Worksheet2.xlsm"/></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200" b="1" i="0" u="none" strike="noStrike" kern="1200" spc="0" baseline="0">
                <a:solidFill>
                  <a:srgbClr val="000000"/>
                </a:solidFill>
                <a:latin typeface="+mn-lt"/>
                <a:ea typeface="+mn-ea"/>
                <a:cs typeface="+mn-cs"/>
              </a:defRPr>
            </a:pPr>
            <a:r>
              <a:rPr lang="en-US" sz="3200" b="1" dirty="0">
                <a:solidFill>
                  <a:srgbClr val="000000"/>
                </a:solidFill>
              </a:rPr>
              <a:t>Chart</a:t>
            </a:r>
            <a:r>
              <a:rPr lang="en-US" sz="3200" b="1" baseline="0" dirty="0">
                <a:solidFill>
                  <a:srgbClr val="000000"/>
                </a:solidFill>
              </a:rPr>
              <a:t> A - Title</a:t>
            </a:r>
            <a:endParaRPr lang="en-US" sz="3200" b="1" dirty="0">
              <a:solidFill>
                <a:srgbClr val="000000"/>
              </a:solidFill>
            </a:endParaRPr>
          </a:p>
        </c:rich>
      </c:tx>
      <c:layout>
        <c:manualLayout>
          <c:xMode val="edge"/>
          <c:yMode val="edge"/>
          <c:x val="0.31977639488861598"/>
          <c:y val="5.7677864208368498E-2"/>
        </c:manualLayout>
      </c:layout>
      <c:overlay val="0"/>
      <c:spPr>
        <a:noFill/>
        <a:ln w="22320">
          <a:noFill/>
        </a:ln>
        <a:effectLst/>
      </c:spPr>
      <c:txPr>
        <a:bodyPr rot="0" spcFirstLastPara="1" vertOverflow="ellipsis" vert="horz" wrap="square" anchor="ctr" anchorCtr="1"/>
        <a:lstStyle/>
        <a:p>
          <a:pPr>
            <a:defRPr sz="3200" b="1" i="0" u="none" strike="noStrike" kern="1200" spc="0" baseline="0">
              <a:solidFill>
                <a:srgbClr val="000000"/>
              </a:solidFill>
              <a:latin typeface="+mn-lt"/>
              <a:ea typeface="+mn-ea"/>
              <a:cs typeface="+mn-cs"/>
            </a:defRPr>
          </a:pPr>
          <a:endParaRPr lang="en-US"/>
        </a:p>
      </c:txPr>
    </c:title>
    <c:autoTitleDeleted val="0"/>
    <c:plotArea>
      <c:layout>
        <c:manualLayout>
          <c:layoutTarget val="inner"/>
          <c:xMode val="edge"/>
          <c:yMode val="edge"/>
          <c:x val="0.22653482108432799"/>
          <c:y val="0.18120462338795801"/>
          <c:w val="0.51592749296523299"/>
          <c:h val="0.63988916312787303"/>
        </c:manualLayout>
      </c:layout>
      <c:doughnutChart>
        <c:varyColors val="1"/>
        <c:ser>
          <c:idx val="0"/>
          <c:order val="0"/>
          <c:tx>
            <c:strRef>
              <c:f>Sheet1!$B$1</c:f>
              <c:strCache>
                <c:ptCount val="1"/>
                <c:pt idx="0">
                  <c:v>Category</c:v>
                </c:pt>
              </c:strCache>
            </c:strRef>
          </c:tx>
          <c:dPt>
            <c:idx val="0"/>
            <c:bubble3D val="0"/>
            <c:spPr>
              <a:solidFill>
                <a:schemeClr val="accent6"/>
              </a:solidFill>
              <a:ln>
                <a:noFill/>
              </a:ln>
              <a:effectLst/>
            </c:spPr>
            <c:extLst>
              <c:ext xmlns:c16="http://schemas.microsoft.com/office/drawing/2014/chart" uri="{C3380CC4-5D6E-409C-BE32-E72D297353CC}">
                <c16:uniqueId val="{00000001-6E80-3C4F-AFA1-E6323C2BA830}"/>
              </c:ext>
            </c:extLst>
          </c:dPt>
          <c:dPt>
            <c:idx val="1"/>
            <c:bubble3D val="0"/>
            <c:spPr>
              <a:solidFill>
                <a:schemeClr val="accent5"/>
              </a:solidFill>
              <a:ln>
                <a:noFill/>
              </a:ln>
              <a:effectLst/>
            </c:spPr>
            <c:extLst>
              <c:ext xmlns:c16="http://schemas.microsoft.com/office/drawing/2014/chart" uri="{C3380CC4-5D6E-409C-BE32-E72D297353CC}">
                <c16:uniqueId val="{00000003-6E80-3C4F-AFA1-E6323C2BA830}"/>
              </c:ext>
            </c:extLst>
          </c:dPt>
          <c:dPt>
            <c:idx val="2"/>
            <c:bubble3D val="0"/>
            <c:spPr>
              <a:solidFill>
                <a:schemeClr val="accent4"/>
              </a:solidFill>
              <a:ln>
                <a:noFill/>
              </a:ln>
              <a:effectLst/>
            </c:spPr>
            <c:extLst>
              <c:ext xmlns:c16="http://schemas.microsoft.com/office/drawing/2014/chart" uri="{C3380CC4-5D6E-409C-BE32-E72D297353CC}">
                <c16:uniqueId val="{00000005-6E80-3C4F-AFA1-E6323C2BA830}"/>
              </c:ext>
            </c:extLst>
          </c:dPt>
          <c:cat>
            <c:strRef>
              <c:f>Sheet1!$A$2:$A$4</c:f>
              <c:strCache>
                <c:ptCount val="3"/>
                <c:pt idx="0">
                  <c:v>Series 1</c:v>
                </c:pt>
                <c:pt idx="1">
                  <c:v>Series 2</c:v>
                </c:pt>
                <c:pt idx="2">
                  <c:v>Series 3</c:v>
                </c:pt>
              </c:strCache>
            </c:strRef>
          </c:cat>
          <c:val>
            <c:numRef>
              <c:f>Sheet1!$B$2:$B$4</c:f>
              <c:numCache>
                <c:formatCode>General</c:formatCode>
                <c:ptCount val="3"/>
                <c:pt idx="0">
                  <c:v>8.1999999999999993</c:v>
                </c:pt>
                <c:pt idx="1">
                  <c:v>3.2</c:v>
                </c:pt>
                <c:pt idx="2">
                  <c:v>1.4</c:v>
                </c:pt>
              </c:numCache>
            </c:numRef>
          </c:val>
          <c:extLst>
            <c:ext xmlns:c16="http://schemas.microsoft.com/office/drawing/2014/chart" uri="{C3380CC4-5D6E-409C-BE32-E72D297353CC}">
              <c16:uniqueId val="{00000006-6E80-3C4F-AFA1-E6323C2BA830}"/>
            </c:ext>
          </c:extLst>
        </c:ser>
        <c:dLbls>
          <c:showLegendKey val="0"/>
          <c:showVal val="0"/>
          <c:showCatName val="0"/>
          <c:showSerName val="0"/>
          <c:showPercent val="0"/>
          <c:showBubbleSize val="0"/>
          <c:showLeaderLines val="1"/>
        </c:dLbls>
        <c:firstSliceAng val="0"/>
        <c:holeSize val="50"/>
      </c:doughnutChart>
      <c:spPr>
        <a:noFill/>
        <a:ln w="22320">
          <a:noFill/>
        </a:ln>
        <a:effectLst/>
      </c:spPr>
    </c:plotArea>
    <c:legend>
      <c:legendPos val="b"/>
      <c:layout>
        <c:manualLayout>
          <c:xMode val="edge"/>
          <c:yMode val="edge"/>
          <c:x val="0.11139899969988901"/>
          <c:y val="0.86229977615765874"/>
          <c:w val="0.88860100030011135"/>
          <c:h val="0.10507854729745712"/>
        </c:manualLayout>
      </c:layout>
      <c:overlay val="0"/>
      <c:spPr>
        <a:noFill/>
        <a:ln w="22320">
          <a:noFill/>
        </a:ln>
        <a:effectLst/>
      </c:spPr>
      <c:txPr>
        <a:bodyPr rot="0" spcFirstLastPara="1" vertOverflow="ellipsis" vert="horz" wrap="square" anchor="ctr" anchorCtr="1"/>
        <a:lstStyle/>
        <a:p>
          <a:pPr>
            <a:defRPr sz="2400" b="0" i="0" u="none" strike="noStrike" kern="1200" baseline="0">
              <a:solidFill>
                <a:srgbClr val="000000"/>
              </a:solidFill>
              <a:latin typeface="+mn-lt"/>
              <a:ea typeface="+mn-ea"/>
              <a:cs typeface="+mn-cs"/>
            </a:defRPr>
          </a:pPr>
          <a:endParaRPr lang="en-US"/>
        </a:p>
      </c:txPr>
    </c:legend>
    <c:plotVisOnly val="1"/>
    <c:dispBlanksAs val="gap"/>
    <c:showDLblsOverMax val="0"/>
  </c:chart>
  <c:spPr>
    <a:noFill/>
    <a:ln w="6350" cap="flat" cmpd="sng" algn="ctr">
      <a:noFill/>
      <a:prstDash val="solid"/>
      <a:miter lim="800000"/>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1" i="0" u="none" strike="noStrike" kern="1200" spc="0" baseline="0">
                <a:solidFill>
                  <a:srgbClr val="000000"/>
                </a:solidFill>
                <a:latin typeface="+mn-lt"/>
                <a:ea typeface="+mn-ea"/>
                <a:cs typeface="+mn-cs"/>
              </a:defRPr>
            </a:pPr>
            <a:r>
              <a:rPr lang="en-US" sz="3200" b="1" dirty="0">
                <a:solidFill>
                  <a:srgbClr val="000000"/>
                </a:solidFill>
              </a:rPr>
              <a:t>Chart B - Title</a:t>
            </a:r>
          </a:p>
        </c:rich>
      </c:tx>
      <c:layout>
        <c:manualLayout>
          <c:xMode val="edge"/>
          <c:yMode val="edge"/>
          <c:x val="0.27072715955708104"/>
          <c:y val="0.11398900111275387"/>
        </c:manualLayout>
      </c:layout>
      <c:overlay val="0"/>
      <c:spPr>
        <a:noFill/>
        <a:ln w="22320">
          <a:noFill/>
        </a:ln>
        <a:effectLst/>
      </c:spPr>
      <c:txPr>
        <a:bodyPr rot="0" spcFirstLastPara="1" vertOverflow="ellipsis" vert="horz" wrap="square" anchor="ctr" anchorCtr="1"/>
        <a:lstStyle/>
        <a:p>
          <a:pPr>
            <a:defRPr sz="3600" b="1" i="0" u="none" strike="noStrike" kern="1200" spc="0" baseline="0">
              <a:solidFill>
                <a:srgbClr val="000000"/>
              </a:solidFill>
              <a:latin typeface="+mn-lt"/>
              <a:ea typeface="+mn-ea"/>
              <a:cs typeface="+mn-cs"/>
            </a:defRPr>
          </a:pPr>
          <a:endParaRPr lang="en-US"/>
        </a:p>
      </c:txPr>
    </c:title>
    <c:autoTitleDeleted val="0"/>
    <c:plotArea>
      <c:layout>
        <c:manualLayout>
          <c:layoutTarget val="inner"/>
          <c:xMode val="edge"/>
          <c:yMode val="edge"/>
          <c:x val="0.22653482108432799"/>
          <c:y val="0.18120462338795801"/>
          <c:w val="0.51592749296523299"/>
          <c:h val="0.63988916312787303"/>
        </c:manualLayout>
      </c:layout>
      <c:doughnutChart>
        <c:varyColors val="1"/>
        <c:ser>
          <c:idx val="0"/>
          <c:order val="0"/>
          <c:tx>
            <c:strRef>
              <c:f>Sheet1!$B$1</c:f>
              <c:strCache>
                <c:ptCount val="1"/>
                <c:pt idx="0">
                  <c:v>Category</c:v>
                </c:pt>
              </c:strCache>
            </c:strRef>
          </c:tx>
          <c:dPt>
            <c:idx val="0"/>
            <c:bubble3D val="0"/>
            <c:spPr>
              <a:solidFill>
                <a:schemeClr val="accent2"/>
              </a:solidFill>
              <a:ln>
                <a:noFill/>
              </a:ln>
              <a:effectLst/>
            </c:spPr>
            <c:extLst>
              <c:ext xmlns:c16="http://schemas.microsoft.com/office/drawing/2014/chart" uri="{C3380CC4-5D6E-409C-BE32-E72D297353CC}">
                <c16:uniqueId val="{00000001-4BFC-C847-9684-60CF93244FD4}"/>
              </c:ext>
            </c:extLst>
          </c:dPt>
          <c:dPt>
            <c:idx val="1"/>
            <c:bubble3D val="0"/>
            <c:spPr>
              <a:solidFill>
                <a:schemeClr val="accent4"/>
              </a:solidFill>
              <a:ln>
                <a:noFill/>
              </a:ln>
              <a:effectLst/>
            </c:spPr>
            <c:extLst>
              <c:ext xmlns:c16="http://schemas.microsoft.com/office/drawing/2014/chart" uri="{C3380CC4-5D6E-409C-BE32-E72D297353CC}">
                <c16:uniqueId val="{00000003-4BFC-C847-9684-60CF93244FD4}"/>
              </c:ext>
            </c:extLst>
          </c:dPt>
          <c:dPt>
            <c:idx val="2"/>
            <c:bubble3D val="0"/>
            <c:spPr>
              <a:solidFill>
                <a:schemeClr val="accent6"/>
              </a:solidFill>
              <a:ln>
                <a:noFill/>
              </a:ln>
              <a:effectLst/>
            </c:spPr>
            <c:extLst>
              <c:ext xmlns:c16="http://schemas.microsoft.com/office/drawing/2014/chart" uri="{C3380CC4-5D6E-409C-BE32-E72D297353CC}">
                <c16:uniqueId val="{00000005-4BFC-C847-9684-60CF93244FD4}"/>
              </c:ext>
            </c:extLst>
          </c:dPt>
          <c:cat>
            <c:strRef>
              <c:f>Sheet1!$A$2:$A$4</c:f>
              <c:strCache>
                <c:ptCount val="3"/>
                <c:pt idx="0">
                  <c:v>Series 1</c:v>
                </c:pt>
                <c:pt idx="1">
                  <c:v>Series 2</c:v>
                </c:pt>
                <c:pt idx="2">
                  <c:v>Series 3</c:v>
                </c:pt>
              </c:strCache>
            </c:strRef>
          </c:cat>
          <c:val>
            <c:numRef>
              <c:f>Sheet1!$B$2:$B$4</c:f>
              <c:numCache>
                <c:formatCode>General</c:formatCode>
                <c:ptCount val="3"/>
                <c:pt idx="0">
                  <c:v>3</c:v>
                </c:pt>
                <c:pt idx="1">
                  <c:v>3.2</c:v>
                </c:pt>
                <c:pt idx="2">
                  <c:v>6.4</c:v>
                </c:pt>
              </c:numCache>
            </c:numRef>
          </c:val>
          <c:extLst>
            <c:ext xmlns:c16="http://schemas.microsoft.com/office/drawing/2014/chart" uri="{C3380CC4-5D6E-409C-BE32-E72D297353CC}">
              <c16:uniqueId val="{00000006-4BFC-C847-9684-60CF93244FD4}"/>
            </c:ext>
          </c:extLst>
        </c:ser>
        <c:dLbls>
          <c:showLegendKey val="0"/>
          <c:showVal val="0"/>
          <c:showCatName val="0"/>
          <c:showSerName val="0"/>
          <c:showPercent val="0"/>
          <c:showBubbleSize val="0"/>
          <c:showLeaderLines val="1"/>
        </c:dLbls>
        <c:firstSliceAng val="0"/>
        <c:holeSize val="50"/>
      </c:doughnutChart>
      <c:spPr>
        <a:noFill/>
        <a:ln w="22320">
          <a:noFill/>
        </a:ln>
        <a:effectLst/>
      </c:spPr>
    </c:plotArea>
    <c:legend>
      <c:legendPos val="b"/>
      <c:legendEntry>
        <c:idx val="0"/>
        <c:txPr>
          <a:bodyPr rot="0" spcFirstLastPara="1" vertOverflow="ellipsis" vert="horz" wrap="square" anchor="ctr" anchorCtr="1"/>
          <a:lstStyle/>
          <a:p>
            <a:pPr>
              <a:defRPr sz="2400" b="0" i="0" u="none" strike="noStrike" kern="1200" baseline="0">
                <a:solidFill>
                  <a:srgbClr val="000000"/>
                </a:solidFill>
                <a:latin typeface="+mn-lt"/>
                <a:ea typeface="+mn-ea"/>
                <a:cs typeface="+mn-cs"/>
              </a:defRPr>
            </a:pPr>
            <a:endParaRPr lang="en-US"/>
          </a:p>
        </c:txPr>
      </c:legendEntry>
      <c:layout>
        <c:manualLayout>
          <c:xMode val="edge"/>
          <c:yMode val="edge"/>
          <c:x val="2.4733848212852901E-2"/>
          <c:y val="0.80265924102539998"/>
          <c:w val="0.96966312131297205"/>
          <c:h val="0.11598536452599401"/>
        </c:manualLayout>
      </c:layout>
      <c:overlay val="0"/>
      <c:spPr>
        <a:noFill/>
        <a:ln w="22320">
          <a:noFill/>
        </a:ln>
        <a:effectLst/>
      </c:spPr>
      <c:txPr>
        <a:bodyPr rot="0" spcFirstLastPara="1" vertOverflow="ellipsis" vert="horz" wrap="square" anchor="ctr" anchorCtr="1"/>
        <a:lstStyle/>
        <a:p>
          <a:pPr>
            <a:defRPr sz="2400" b="0" i="0" u="none" strike="noStrike" kern="1200" baseline="0">
              <a:solidFill>
                <a:srgbClr val="000000"/>
              </a:solidFill>
              <a:latin typeface="+mn-lt"/>
              <a:ea typeface="+mn-ea"/>
              <a:cs typeface="+mn-cs"/>
            </a:defRPr>
          </a:pPr>
          <a:endParaRPr lang="en-US"/>
        </a:p>
      </c:txPr>
    </c:legend>
    <c:plotVisOnly val="1"/>
    <c:dispBlanksAs val="gap"/>
    <c:showDLblsOverMax val="0"/>
  </c:chart>
  <c:spPr>
    <a:noFill/>
    <a:ln w="6350" cap="flat" cmpd="sng" algn="ctr">
      <a:noFill/>
      <a:prstDash val="solid"/>
      <a:miter lim="800000"/>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600" b="1" i="0" u="none" strike="noStrike" kern="1200" spc="0" baseline="0">
                <a:solidFill>
                  <a:srgbClr val="000000"/>
                </a:solidFill>
                <a:latin typeface="+mn-lt"/>
                <a:ea typeface="+mn-ea"/>
                <a:cs typeface="+mn-cs"/>
              </a:defRPr>
            </a:pPr>
            <a:r>
              <a:rPr lang="en-US" sz="3200" b="1" dirty="0">
                <a:solidFill>
                  <a:srgbClr val="000000"/>
                </a:solidFill>
              </a:rPr>
              <a:t>Chart C - Title</a:t>
            </a:r>
          </a:p>
        </c:rich>
      </c:tx>
      <c:layout>
        <c:manualLayout>
          <c:xMode val="edge"/>
          <c:yMode val="edge"/>
          <c:x val="0.26578038991450997"/>
          <c:y val="0.10371307011441699"/>
        </c:manualLayout>
      </c:layout>
      <c:overlay val="0"/>
      <c:spPr>
        <a:noFill/>
        <a:ln w="22320">
          <a:noFill/>
        </a:ln>
      </c:spPr>
    </c:title>
    <c:autoTitleDeleted val="0"/>
    <c:plotArea>
      <c:layout>
        <c:manualLayout>
          <c:layoutTarget val="inner"/>
          <c:xMode val="edge"/>
          <c:yMode val="edge"/>
          <c:x val="0.22653482108432799"/>
          <c:y val="0.18120462338795801"/>
          <c:w val="0.51592749296523299"/>
          <c:h val="0.63988916312787303"/>
        </c:manualLayout>
      </c:layout>
      <c:doughnutChart>
        <c:varyColors val="1"/>
        <c:ser>
          <c:idx val="0"/>
          <c:order val="0"/>
          <c:tx>
            <c:strRef>
              <c:f>Sheet1!$B$1</c:f>
              <c:strCache>
                <c:ptCount val="1"/>
                <c:pt idx="0">
                  <c:v>Category</c:v>
                </c:pt>
              </c:strCache>
            </c:strRef>
          </c:tx>
          <c:dPt>
            <c:idx val="0"/>
            <c:bubble3D val="0"/>
            <c:spPr>
              <a:solidFill>
                <a:srgbClr val="005BBB"/>
              </a:solidFill>
              <a:ln w="11160">
                <a:solidFill>
                  <a:srgbClr val="FFFFFF"/>
                </a:solidFill>
                <a:prstDash val="solid"/>
              </a:ln>
            </c:spPr>
            <c:extLst>
              <c:ext xmlns:c16="http://schemas.microsoft.com/office/drawing/2014/chart" uri="{C3380CC4-5D6E-409C-BE32-E72D297353CC}">
                <c16:uniqueId val="{00000001-4E17-9847-A9AE-61C1FD574B73}"/>
              </c:ext>
            </c:extLst>
          </c:dPt>
          <c:dPt>
            <c:idx val="1"/>
            <c:bubble3D val="0"/>
            <c:spPr>
              <a:pattFill prst="pct25">
                <a:fgClr>
                  <a:schemeClr val="tx2"/>
                </a:fgClr>
                <a:bgClr>
                  <a:schemeClr val="bg1"/>
                </a:bgClr>
              </a:pattFill>
              <a:ln w="11160">
                <a:solidFill>
                  <a:srgbClr val="FFFFFF"/>
                </a:solidFill>
                <a:prstDash val="solid"/>
              </a:ln>
            </c:spPr>
            <c:extLst>
              <c:ext xmlns:c16="http://schemas.microsoft.com/office/drawing/2014/chart" uri="{C3380CC4-5D6E-409C-BE32-E72D297353CC}">
                <c16:uniqueId val="{00000003-4E17-9847-A9AE-61C1FD574B73}"/>
              </c:ext>
            </c:extLst>
          </c:dPt>
          <c:dPt>
            <c:idx val="2"/>
            <c:bubble3D val="0"/>
            <c:spPr>
              <a:pattFill prst="dkDnDiag">
                <a:fgClr>
                  <a:schemeClr val="tx2"/>
                </a:fgClr>
                <a:bgClr>
                  <a:schemeClr val="bg1"/>
                </a:bgClr>
              </a:pattFill>
              <a:ln w="11160">
                <a:solidFill>
                  <a:srgbClr val="FFFFFF"/>
                </a:solidFill>
                <a:prstDash val="solid"/>
              </a:ln>
            </c:spPr>
            <c:extLst>
              <c:ext xmlns:c16="http://schemas.microsoft.com/office/drawing/2014/chart" uri="{C3380CC4-5D6E-409C-BE32-E72D297353CC}">
                <c16:uniqueId val="{00000005-4E17-9847-A9AE-61C1FD574B73}"/>
              </c:ext>
            </c:extLst>
          </c:dPt>
          <c:cat>
            <c:strRef>
              <c:f>Sheet1!$A$2:$A$4</c:f>
              <c:strCache>
                <c:ptCount val="3"/>
                <c:pt idx="0">
                  <c:v>Series 1</c:v>
                </c:pt>
                <c:pt idx="1">
                  <c:v>Series 2</c:v>
                </c:pt>
                <c:pt idx="2">
                  <c:v>Series 3</c:v>
                </c:pt>
              </c:strCache>
            </c:strRef>
          </c:cat>
          <c:val>
            <c:numRef>
              <c:f>Sheet1!$B$2:$B$4</c:f>
              <c:numCache>
                <c:formatCode>General</c:formatCode>
                <c:ptCount val="3"/>
                <c:pt idx="0">
                  <c:v>3</c:v>
                </c:pt>
                <c:pt idx="1">
                  <c:v>3.2</c:v>
                </c:pt>
                <c:pt idx="2">
                  <c:v>1.4</c:v>
                </c:pt>
              </c:numCache>
            </c:numRef>
          </c:val>
          <c:extLst>
            <c:ext xmlns:c16="http://schemas.microsoft.com/office/drawing/2014/chart" uri="{C3380CC4-5D6E-409C-BE32-E72D297353CC}">
              <c16:uniqueId val="{00000006-4E17-9847-A9AE-61C1FD574B73}"/>
            </c:ext>
          </c:extLst>
        </c:ser>
        <c:dLbls>
          <c:showLegendKey val="0"/>
          <c:showVal val="0"/>
          <c:showCatName val="0"/>
          <c:showSerName val="0"/>
          <c:showPercent val="0"/>
          <c:showBubbleSize val="0"/>
          <c:showLeaderLines val="1"/>
        </c:dLbls>
        <c:firstSliceAng val="0"/>
        <c:holeSize val="50"/>
      </c:doughnutChart>
      <c:spPr>
        <a:noFill/>
        <a:ln w="22320">
          <a:noFill/>
        </a:ln>
      </c:spPr>
    </c:plotArea>
    <c:legend>
      <c:legendPos val="b"/>
      <c:legendEntry>
        <c:idx val="0"/>
        <c:txPr>
          <a:bodyPr rot="0" spcFirstLastPara="1" vertOverflow="ellipsis" vert="horz" wrap="square" anchor="ctr" anchorCtr="1"/>
          <a:lstStyle/>
          <a:p>
            <a:pPr>
              <a:defRPr sz="2400" b="0" i="0" u="none" strike="noStrike" kern="1200" baseline="0">
                <a:solidFill>
                  <a:srgbClr val="000000"/>
                </a:solidFill>
                <a:latin typeface="+mn-lt"/>
                <a:ea typeface="+mn-ea"/>
                <a:cs typeface="+mn-cs"/>
              </a:defRPr>
            </a:pPr>
            <a:endParaRPr lang="en-US"/>
          </a:p>
        </c:txPr>
      </c:legendEntry>
      <c:layout>
        <c:manualLayout>
          <c:xMode val="edge"/>
          <c:yMode val="edge"/>
          <c:x val="2.4733848212852901E-2"/>
          <c:y val="0.80265924102539998"/>
          <c:w val="0.96966312131297205"/>
          <c:h val="0.11598536452599401"/>
        </c:manualLayout>
      </c:layout>
      <c:overlay val="0"/>
      <c:spPr>
        <a:noFill/>
        <a:ln w="22320">
          <a:noFill/>
        </a:ln>
      </c:spPr>
      <c:txPr>
        <a:bodyPr rot="0" spcFirstLastPara="1" vertOverflow="ellipsis" vert="horz" wrap="square" anchor="ctr" anchorCtr="1"/>
        <a:lstStyle/>
        <a:p>
          <a:pPr>
            <a:defRPr sz="2400" b="0" i="0" u="none" strike="noStrike" kern="1200" baseline="0">
              <a:solidFill>
                <a:srgbClr val="000000"/>
              </a:solidFill>
              <a:latin typeface="+mn-lt"/>
              <a:ea typeface="+mn-ea"/>
              <a:cs typeface="+mn-cs"/>
            </a:defRPr>
          </a:pPr>
          <a:endParaRPr lang="en-US"/>
        </a:p>
      </c:txPr>
    </c:legend>
    <c:plotVisOnly val="1"/>
    <c:dispBlanksAs val="gap"/>
    <c:showDLblsOverMax val="0"/>
  </c:chart>
  <c:spPr>
    <a:noFill/>
    <a:ln>
      <a:noFill/>
    </a:ln>
  </c:spPr>
  <c:txPr>
    <a:bodyPr/>
    <a:lstStyle/>
    <a:p>
      <a:pPr>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3970" b="1" i="0" u="none" strike="noStrike" kern="1200" spc="0" baseline="0">
                <a:solidFill>
                  <a:srgbClr val="000000"/>
                </a:solidFill>
                <a:latin typeface="Arial" charset="0"/>
                <a:ea typeface="Arial" charset="0"/>
                <a:cs typeface="Arial" charset="0"/>
              </a:defRPr>
            </a:pPr>
            <a:r>
              <a:rPr lang="en-US" sz="3600" b="1" dirty="0">
                <a:solidFill>
                  <a:srgbClr val="000000"/>
                </a:solidFill>
                <a:latin typeface="Arial" charset="0"/>
                <a:ea typeface="Arial" charset="0"/>
                <a:cs typeface="Arial" charset="0"/>
              </a:rPr>
              <a:t>Chart </a:t>
            </a:r>
            <a:r>
              <a:rPr lang="en-US" sz="3600" b="1">
                <a:solidFill>
                  <a:srgbClr val="000000"/>
                </a:solidFill>
                <a:latin typeface="Arial" charset="0"/>
                <a:ea typeface="Arial" charset="0"/>
                <a:cs typeface="Arial" charset="0"/>
              </a:rPr>
              <a:t>D - Title</a:t>
            </a:r>
            <a:endParaRPr lang="en-US" sz="3600" b="1" dirty="0">
              <a:solidFill>
                <a:srgbClr val="000000"/>
              </a:solidFill>
              <a:latin typeface="Arial" charset="0"/>
              <a:ea typeface="Arial" charset="0"/>
              <a:cs typeface="Arial" charset="0"/>
            </a:endParaRPr>
          </a:p>
        </c:rich>
      </c:tx>
      <c:layout>
        <c:manualLayout>
          <c:xMode val="edge"/>
          <c:yMode val="edge"/>
          <c:x val="0.38284917498069099"/>
          <c:y val="2.46956303721842E-2"/>
        </c:manualLayout>
      </c:layout>
      <c:overlay val="0"/>
      <c:spPr>
        <a:noFill/>
        <a:ln w="37084">
          <a:noFill/>
        </a:ln>
      </c:spPr>
    </c:title>
    <c:autoTitleDeleted val="0"/>
    <c:plotArea>
      <c:layout>
        <c:manualLayout>
          <c:layoutTarget val="inner"/>
          <c:xMode val="edge"/>
          <c:yMode val="edge"/>
          <c:x val="7.1945587198555094E-2"/>
          <c:y val="0.18243447742298799"/>
          <c:w val="0.89237340955380096"/>
          <c:h val="0.61769158787392597"/>
        </c:manualLayout>
      </c:layout>
      <c:barChart>
        <c:barDir val="col"/>
        <c:grouping val="clustered"/>
        <c:varyColors val="0"/>
        <c:ser>
          <c:idx val="0"/>
          <c:order val="0"/>
          <c:tx>
            <c:strRef>
              <c:f>Sheet1!$B$1</c:f>
              <c:strCache>
                <c:ptCount val="1"/>
                <c:pt idx="0">
                  <c:v>Series 1</c:v>
                </c:pt>
              </c:strCache>
            </c:strRef>
          </c:tx>
          <c:spPr>
            <a:solidFill>
              <a:srgbClr val="005BBB"/>
            </a:solidFill>
            <a:ln w="37084">
              <a:noFill/>
            </a:ln>
          </c:spPr>
          <c:invertIfNegative val="0"/>
          <c:cat>
            <c:strRef>
              <c:f>Sheet1!$A$2:$A$5</c:f>
              <c:strCache>
                <c:ptCount val="4"/>
                <c:pt idx="0">
                  <c:v>category </c:v>
                </c:pt>
                <c:pt idx="1">
                  <c:v>category </c:v>
                </c:pt>
                <c:pt idx="2">
                  <c:v>category </c:v>
                </c:pt>
                <c:pt idx="3">
                  <c:v>category </c:v>
                </c:pt>
              </c:strCache>
            </c:strRef>
          </c:cat>
          <c:val>
            <c:numRef>
              <c:f>Sheet1!$B$2:$B$5</c:f>
              <c:numCache>
                <c:formatCode>General</c:formatCode>
                <c:ptCount val="4"/>
                <c:pt idx="0">
                  <c:v>4.3</c:v>
                </c:pt>
                <c:pt idx="1">
                  <c:v>2.5</c:v>
                </c:pt>
                <c:pt idx="2">
                  <c:v>3.5</c:v>
                </c:pt>
                <c:pt idx="3">
                  <c:v>4.5</c:v>
                </c:pt>
              </c:numCache>
            </c:numRef>
          </c:val>
          <c:extLst>
            <c:ext xmlns:c16="http://schemas.microsoft.com/office/drawing/2014/chart" uri="{C3380CC4-5D6E-409C-BE32-E72D297353CC}">
              <c16:uniqueId val="{00000000-FC05-FD45-83FA-1AAF709A01DF}"/>
            </c:ext>
          </c:extLst>
        </c:ser>
        <c:ser>
          <c:idx val="1"/>
          <c:order val="1"/>
          <c:tx>
            <c:strRef>
              <c:f>Sheet1!$C$1</c:f>
              <c:strCache>
                <c:ptCount val="1"/>
                <c:pt idx="0">
                  <c:v>Series 2</c:v>
                </c:pt>
              </c:strCache>
            </c:strRef>
          </c:tx>
          <c:spPr>
            <a:pattFill prst="dkUpDiag">
              <a:fgClr>
                <a:schemeClr val="tx2"/>
              </a:fgClr>
              <a:bgClr>
                <a:schemeClr val="bg1"/>
              </a:bgClr>
            </a:pattFill>
            <a:ln w="37084">
              <a:noFill/>
            </a:ln>
          </c:spPr>
          <c:invertIfNegative val="0"/>
          <c:cat>
            <c:strRef>
              <c:f>Sheet1!$A$2:$A$5</c:f>
              <c:strCache>
                <c:ptCount val="4"/>
                <c:pt idx="0">
                  <c:v>category </c:v>
                </c:pt>
                <c:pt idx="1">
                  <c:v>category </c:v>
                </c:pt>
                <c:pt idx="2">
                  <c:v>category </c:v>
                </c:pt>
                <c:pt idx="3">
                  <c:v>category </c:v>
                </c:pt>
              </c:strCache>
            </c:strRef>
          </c:cat>
          <c:val>
            <c:numRef>
              <c:f>Sheet1!$C$2:$C$5</c:f>
              <c:numCache>
                <c:formatCode>General</c:formatCode>
                <c:ptCount val="4"/>
                <c:pt idx="0">
                  <c:v>2.4</c:v>
                </c:pt>
                <c:pt idx="1">
                  <c:v>4.4000000000000004</c:v>
                </c:pt>
                <c:pt idx="2">
                  <c:v>1.8</c:v>
                </c:pt>
                <c:pt idx="3">
                  <c:v>2.8</c:v>
                </c:pt>
              </c:numCache>
            </c:numRef>
          </c:val>
          <c:extLst>
            <c:ext xmlns:c16="http://schemas.microsoft.com/office/drawing/2014/chart" uri="{C3380CC4-5D6E-409C-BE32-E72D297353CC}">
              <c16:uniqueId val="{00000001-FC05-FD45-83FA-1AAF709A01DF}"/>
            </c:ext>
          </c:extLst>
        </c:ser>
        <c:ser>
          <c:idx val="2"/>
          <c:order val="2"/>
          <c:tx>
            <c:strRef>
              <c:f>Sheet1!$D$1</c:f>
              <c:strCache>
                <c:ptCount val="1"/>
                <c:pt idx="0">
                  <c:v>Series 3</c:v>
                </c:pt>
              </c:strCache>
            </c:strRef>
          </c:tx>
          <c:spPr>
            <a:pattFill prst="pct25">
              <a:fgClr>
                <a:schemeClr val="tx2"/>
              </a:fgClr>
              <a:bgClr>
                <a:schemeClr val="bg1"/>
              </a:bgClr>
            </a:pattFill>
            <a:ln w="37084">
              <a:noFill/>
            </a:ln>
          </c:spPr>
          <c:invertIfNegative val="0"/>
          <c:cat>
            <c:strRef>
              <c:f>Sheet1!$A$2:$A$5</c:f>
              <c:strCache>
                <c:ptCount val="4"/>
                <c:pt idx="0">
                  <c:v>category </c:v>
                </c:pt>
                <c:pt idx="1">
                  <c:v>category </c:v>
                </c:pt>
                <c:pt idx="2">
                  <c:v>category </c:v>
                </c:pt>
                <c:pt idx="3">
                  <c:v>category </c:v>
                </c:pt>
              </c:strCache>
            </c:strRef>
          </c:cat>
          <c:val>
            <c:numRef>
              <c:f>Sheet1!$D$2:$D$5</c:f>
              <c:numCache>
                <c:formatCode>General</c:formatCode>
                <c:ptCount val="4"/>
                <c:pt idx="0">
                  <c:v>2</c:v>
                </c:pt>
                <c:pt idx="1">
                  <c:v>2</c:v>
                </c:pt>
                <c:pt idx="2">
                  <c:v>3</c:v>
                </c:pt>
                <c:pt idx="3">
                  <c:v>5</c:v>
                </c:pt>
              </c:numCache>
            </c:numRef>
          </c:val>
          <c:extLst>
            <c:ext xmlns:c16="http://schemas.microsoft.com/office/drawing/2014/chart" uri="{C3380CC4-5D6E-409C-BE32-E72D297353CC}">
              <c16:uniqueId val="{00000002-FC05-FD45-83FA-1AAF709A01DF}"/>
            </c:ext>
          </c:extLst>
        </c:ser>
        <c:dLbls>
          <c:showLegendKey val="0"/>
          <c:showVal val="0"/>
          <c:showCatName val="0"/>
          <c:showSerName val="0"/>
          <c:showPercent val="0"/>
          <c:showBubbleSize val="0"/>
        </c:dLbls>
        <c:gapWidth val="219"/>
        <c:overlap val="-27"/>
        <c:axId val="-2110909504"/>
        <c:axId val="-2092766432"/>
      </c:barChart>
      <c:catAx>
        <c:axId val="-2110909504"/>
        <c:scaling>
          <c:orientation val="minMax"/>
        </c:scaling>
        <c:delete val="0"/>
        <c:axPos val="b"/>
        <c:numFmt formatCode="General" sourceLinked="1"/>
        <c:majorTickMark val="none"/>
        <c:minorTickMark val="none"/>
        <c:tickLblPos val="nextTo"/>
        <c:spPr>
          <a:noFill/>
          <a:ln w="87983" cap="flat" cmpd="sng" algn="ctr">
            <a:solidFill>
              <a:schemeClr val="bg2">
                <a:lumMod val="50000"/>
              </a:schemeClr>
            </a:solidFill>
            <a:round/>
          </a:ln>
          <a:effectLst/>
        </c:spPr>
        <c:txPr>
          <a:bodyPr rot="-60000000" spcFirstLastPara="1" vertOverflow="ellipsis" vert="horz" wrap="square" anchor="ctr" anchorCtr="1"/>
          <a:lstStyle/>
          <a:p>
            <a:pPr>
              <a:defRPr sz="2800" b="0" i="0" u="none" strike="noStrike" kern="1200" baseline="0">
                <a:solidFill>
                  <a:srgbClr val="000000"/>
                </a:solidFill>
                <a:latin typeface="Arial" charset="0"/>
                <a:ea typeface="Arial" charset="0"/>
                <a:cs typeface="Arial" charset="0"/>
              </a:defRPr>
            </a:pPr>
            <a:endParaRPr lang="en-US"/>
          </a:p>
        </c:txPr>
        <c:crossAx val="-2092766432"/>
        <c:crosses val="autoZero"/>
        <c:auto val="1"/>
        <c:lblAlgn val="ctr"/>
        <c:lblOffset val="100"/>
        <c:noMultiLvlLbl val="0"/>
      </c:catAx>
      <c:valAx>
        <c:axId val="-2092766432"/>
        <c:scaling>
          <c:orientation val="minMax"/>
        </c:scaling>
        <c:delete val="0"/>
        <c:axPos val="l"/>
        <c:majorGridlines>
          <c:spPr>
            <a:ln w="20304" cap="flat" cmpd="sng" algn="ctr">
              <a:solidFill>
                <a:schemeClr val="tx1">
                  <a:lumMod val="60000"/>
                  <a:lumOff val="40000"/>
                </a:schemeClr>
              </a:solidFill>
              <a:prstDash val="dash"/>
              <a:round/>
            </a:ln>
            <a:effectLst/>
          </c:spPr>
        </c:majorGridlines>
        <c:numFmt formatCode="General" sourceLinked="1"/>
        <c:majorTickMark val="none"/>
        <c:minorTickMark val="none"/>
        <c:tickLblPos val="nextTo"/>
        <c:spPr>
          <a:ln w="9271">
            <a:noFill/>
          </a:ln>
        </c:spPr>
        <c:txPr>
          <a:bodyPr rot="-60000000" spcFirstLastPara="1" vertOverflow="ellipsis" vert="horz" wrap="square" anchor="ctr" anchorCtr="1"/>
          <a:lstStyle/>
          <a:p>
            <a:pPr>
              <a:defRPr sz="2552" b="0" i="0" u="none" strike="noStrike" kern="1200" baseline="0">
                <a:solidFill>
                  <a:schemeClr val="tx1"/>
                </a:solidFill>
                <a:latin typeface="Arial" charset="0"/>
                <a:ea typeface="Arial" charset="0"/>
                <a:cs typeface="Arial" charset="0"/>
              </a:defRPr>
            </a:pPr>
            <a:endParaRPr lang="en-US"/>
          </a:p>
        </c:txPr>
        <c:crossAx val="-2110909504"/>
        <c:crosses val="autoZero"/>
        <c:crossBetween val="between"/>
      </c:valAx>
      <c:spPr>
        <a:noFill/>
        <a:ln w="37084">
          <a:noFill/>
        </a:ln>
      </c:spPr>
    </c:plotArea>
    <c:legend>
      <c:legendPos val="b"/>
      <c:legendEntry>
        <c:idx val="0"/>
        <c:txPr>
          <a:bodyPr rot="0" spcFirstLastPara="1" vertOverflow="ellipsis" vert="horz" wrap="square" anchor="ctr" anchorCtr="1"/>
          <a:lstStyle/>
          <a:p>
            <a:pPr>
              <a:defRPr sz="2400" b="0" i="0" u="none" strike="noStrike" kern="1200" baseline="0">
                <a:solidFill>
                  <a:srgbClr val="000000"/>
                </a:solidFill>
                <a:latin typeface="Arial" charset="0"/>
                <a:ea typeface="Arial" charset="0"/>
                <a:cs typeface="Arial" charset="0"/>
              </a:defRPr>
            </a:pPr>
            <a:endParaRPr lang="en-US"/>
          </a:p>
        </c:txPr>
      </c:legendEntry>
      <c:layout>
        <c:manualLayout>
          <c:xMode val="edge"/>
          <c:yMode val="edge"/>
          <c:x val="0.24603309371156001"/>
          <c:y val="0.93121241547064004"/>
          <c:w val="0.49653017319412801"/>
          <c:h val="6.0968015008725798E-2"/>
        </c:manualLayout>
      </c:layout>
      <c:overlay val="0"/>
      <c:spPr>
        <a:noFill/>
        <a:ln w="37084">
          <a:noFill/>
        </a:ln>
      </c:spPr>
      <c:txPr>
        <a:bodyPr rot="0" spcFirstLastPara="1" vertOverflow="ellipsis" vert="horz" wrap="square" anchor="ctr" anchorCtr="1"/>
        <a:lstStyle/>
        <a:p>
          <a:pPr>
            <a:defRPr sz="2400" b="0" i="0" u="none" strike="noStrike" kern="1200" baseline="0">
              <a:solidFill>
                <a:srgbClr val="000000"/>
              </a:solidFill>
              <a:latin typeface="Arial" charset="0"/>
              <a:ea typeface="Arial" charset="0"/>
              <a:cs typeface="Arial" charset="0"/>
            </a:defRPr>
          </a:pPr>
          <a:endParaRPr lang="en-US"/>
        </a:p>
      </c:txPr>
    </c:legend>
    <c:plotVisOnly val="1"/>
    <c:dispBlanksAs val="gap"/>
    <c:showDLblsOverMax val="0"/>
  </c:chart>
  <c:spPr>
    <a:solidFill>
      <a:schemeClr val="bg1">
        <a:alpha val="62000"/>
      </a:schemeClr>
    </a:solidFill>
    <a:ln>
      <a:noFill/>
    </a:ln>
    <a:effectLst/>
  </c:spPr>
  <c:txPr>
    <a:bodyPr/>
    <a:lstStyle/>
    <a:p>
      <a:pPr>
        <a:defRPr/>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3">
  <a:schemeClr val="accent6"/>
  <a:schemeClr val="accent5"/>
  <a:schemeClr val="accent4"/>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2">
  <a:schemeClr val="accent2"/>
  <a:schemeClr val="accent4"/>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charts/style2.xml><?xml version="1.0" encoding="utf-8"?>
<cs:chartStyle xmlns:cs="http://schemas.microsoft.com/office/drawing/2012/chartStyle" xmlns:a="http://schemas.openxmlformats.org/drawingml/2006/main" id="102">
  <cs:axisTitle>
    <cs:lnRef idx="0"/>
    <cs:fillRef idx="0"/>
    <cs:effectRef idx="0"/>
    <cs:fontRef idx="minor">
      <a:schemeClr val="tx1"/>
    </cs:fontRef>
    <cs:defRPr sz="1000" b="1" kern="1200"/>
  </cs:axisTitle>
  <cs:categoryAxis>
    <cs:lnRef idx="1">
      <a:schemeClr val="tx1">
        <a:tint val="75000"/>
      </a:schemeClr>
    </cs:lnRef>
    <cs:fillRef idx="0"/>
    <cs:effectRef idx="0"/>
    <cs:fontRef idx="minor">
      <a:schemeClr val="tx1"/>
    </cs:fontRef>
    <cs:spPr>
      <a:ln>
        <a:round/>
      </a:ln>
    </cs:spPr>
    <cs:defRPr sz="1000" kern="1200"/>
  </cs:categoryAxis>
  <cs:chartArea mods="allowNoFillOverride allowNoLineOverride">
    <cs:lnRef idx="1">
      <a:schemeClr val="tx1">
        <a:tint val="75000"/>
      </a:schemeClr>
    </cs:lnRef>
    <cs:fillRef idx="1">
      <a:schemeClr val="bg1"/>
    </cs:fillRef>
    <cs:effectRef idx="0"/>
    <cs:fontRef idx="minor">
      <a:schemeClr val="tx1"/>
    </cs:fontRef>
    <cs:spPr>
      <a:ln>
        <a:round/>
      </a:ln>
    </cs:spPr>
    <cs:defRPr sz="1000" kern="1200"/>
  </cs:chartArea>
  <cs:dataLabel>
    <cs:lnRef idx="0"/>
    <cs:fillRef idx="0"/>
    <cs:effectRef idx="0"/>
    <cs:fontRef idx="minor">
      <a:schemeClr val="tx1"/>
    </cs:fontRef>
    <cs:defRPr sz="1000" kern="1200"/>
  </cs:dataLabel>
  <cs:dataLabelCallout>
    <cs:lnRef idx="0"/>
    <cs:fillRef idx="0"/>
    <cs:effectRef idx="0"/>
    <cs:fontRef idx="minor">
      <a:schemeClr val="dk1"/>
    </cs:fontRef>
    <cs:spPr>
      <a:solidFill>
        <a:schemeClr val="lt1"/>
      </a:solidFill>
      <a:ln>
        <a:solidFill>
          <a:schemeClr val="dk1">
            <a:lumMod val="65000"/>
            <a:lumOff val="35000"/>
          </a:schemeClr>
        </a:solidFill>
      </a:ln>
    </cs:spPr>
    <cs:defRPr sz="1000" kern="1200"/>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1">
      <cs:styleClr val="auto"/>
    </cs:lnRef>
    <cs:lineWidthScale>3</cs:lineWidthScale>
    <cs:fillRef idx="0"/>
    <cs:effectRef idx="0"/>
    <cs:fontRef idx="minor">
      <a:schemeClr val="tx1"/>
    </cs:fontRef>
    <cs:spPr>
      <a:ln cap="rnd">
        <a:round/>
      </a:ln>
    </cs:spPr>
  </cs:dataPointLine>
  <cs:dataPointMarker>
    <cs:lnRef idx="1">
      <cs:styleClr val="auto"/>
    </cs:lnRef>
    <cs:fillRef idx="1">
      <cs:styleClr val="auto"/>
    </cs:fillRef>
    <cs:effectRef idx="0"/>
    <cs:fontRef idx="minor">
      <a:schemeClr val="tx1"/>
    </cs:fontRef>
    <cs:spPr>
      <a:ln>
        <a:round/>
      </a:ln>
    </cs:spPr>
  </cs:dataPointMarker>
  <cs:dataPointMarkerLayout/>
  <cs:dataPointWireframe>
    <cs:lnRef idx="1">
      <cs:styleClr val="auto"/>
    </cs:lnRef>
    <cs:fillRef idx="0"/>
    <cs:effectRef idx="0"/>
    <cs:fontRef idx="minor">
      <a:schemeClr val="tx1"/>
    </cs:fontRef>
    <cs:spPr>
      <a:ln>
        <a:round/>
      </a:ln>
    </cs:spPr>
  </cs:dataPointWireframe>
  <cs:dataTable>
    <cs:lnRef idx="1">
      <a:schemeClr val="tx1">
        <a:tint val="75000"/>
      </a:schemeClr>
    </cs:lnRef>
    <cs:fillRef idx="0"/>
    <cs:effectRef idx="0"/>
    <cs:fontRef idx="minor">
      <a:schemeClr val="tx1"/>
    </cs:fontRef>
    <cs:spPr>
      <a:ln>
        <a:round/>
      </a:ln>
    </cs:spPr>
    <cs:defRPr sz="1000" kern="1200"/>
  </cs:dataTable>
  <cs:downBar>
    <cs:lnRef idx="1">
      <a:schemeClr val="tx1"/>
    </cs:lnRef>
    <cs:fillRef idx="1">
      <a:schemeClr val="dk1">
        <a:tint val="95000"/>
      </a:schemeClr>
    </cs:fillRef>
    <cs:effectRef idx="0"/>
    <cs:fontRef idx="minor">
      <a:schemeClr val="tx1"/>
    </cs:fontRef>
    <cs:spPr>
      <a:ln>
        <a:round/>
      </a:ln>
    </cs:spPr>
  </cs:downBar>
  <cs:dropLine>
    <cs:lnRef idx="1">
      <a:schemeClr val="tx1"/>
    </cs:lnRef>
    <cs:fillRef idx="0"/>
    <cs:effectRef idx="0"/>
    <cs:fontRef idx="minor">
      <a:schemeClr val="tx1"/>
    </cs:fontRef>
    <cs:spPr>
      <a:ln>
        <a:round/>
      </a:ln>
    </cs:spPr>
  </cs:dropLine>
  <cs:errorBar>
    <cs:lnRef idx="1">
      <a:schemeClr val="tx1"/>
    </cs:lnRef>
    <cs:fillRef idx="1">
      <a:schemeClr val="tx1"/>
    </cs:fillRef>
    <cs:effectRef idx="0"/>
    <cs:fontRef idx="minor">
      <a:schemeClr val="tx1"/>
    </cs:fontRef>
    <cs:spPr>
      <a:ln>
        <a:round/>
      </a:ln>
    </cs:spPr>
  </cs:errorBar>
  <cs:floor>
    <cs:lnRef idx="1">
      <a:schemeClr val="tx1">
        <a:tint val="75000"/>
      </a:schemeClr>
    </cs:lnRef>
    <cs:fillRef idx="0"/>
    <cs:effectRef idx="0"/>
    <cs:fontRef idx="minor">
      <a:schemeClr val="tx1"/>
    </cs:fontRef>
    <cs:spPr>
      <a:ln>
        <a:round/>
      </a:ln>
    </cs:spPr>
  </cs:floor>
  <cs:gridlineMajor>
    <cs:lnRef idx="1">
      <a:schemeClr val="tx1">
        <a:tint val="75000"/>
      </a:schemeClr>
    </cs:lnRef>
    <cs:fillRef idx="0"/>
    <cs:effectRef idx="0"/>
    <cs:fontRef idx="minor">
      <a:schemeClr val="tx1"/>
    </cs:fontRef>
    <cs:spPr>
      <a:ln>
        <a:round/>
      </a:ln>
    </cs:spPr>
  </cs:gridlineMajor>
  <cs:gridlineMinor>
    <cs:lnRef idx="1">
      <a:schemeClr val="tx1">
        <a:tint val="50000"/>
      </a:schemeClr>
    </cs:lnRef>
    <cs:fillRef idx="0"/>
    <cs:effectRef idx="0"/>
    <cs:fontRef idx="minor">
      <a:schemeClr val="tx1"/>
    </cs:fontRef>
    <cs:spPr>
      <a:ln>
        <a:round/>
      </a:ln>
    </cs:spPr>
  </cs:gridlineMinor>
  <cs:hiLoLine>
    <cs:lnRef idx="1">
      <a:schemeClr val="tx1"/>
    </cs:lnRef>
    <cs:fillRef idx="0"/>
    <cs:effectRef idx="0"/>
    <cs:fontRef idx="minor">
      <a:schemeClr val="tx1"/>
    </cs:fontRef>
    <cs:spPr>
      <a:ln>
        <a:round/>
      </a:ln>
    </cs:spPr>
  </cs:hiLoLine>
  <cs:leaderLine>
    <cs:lnRef idx="1">
      <a:schemeClr val="tx1"/>
    </cs:lnRef>
    <cs:fillRef idx="0"/>
    <cs:effectRef idx="0"/>
    <cs:fontRef idx="minor">
      <a:schemeClr val="tx1"/>
    </cs:fontRef>
    <cs:spPr>
      <a:ln>
        <a:round/>
      </a:ln>
    </cs:spPr>
  </cs:leaderLine>
  <cs:legend>
    <cs:lnRef idx="0"/>
    <cs:fillRef idx="0"/>
    <cs:effectRef idx="0"/>
    <cs:fontRef idx="minor">
      <a:schemeClr val="tx1"/>
    </cs:fontRef>
    <cs:defRPr sz="1000" kern="1200"/>
  </cs:legend>
  <cs:plotArea mods="allowNoFillOverride allowNoLineOverride">
    <cs:lnRef idx="0"/>
    <cs:fillRef idx="1">
      <a:schemeClr val="bg1"/>
    </cs:fillRef>
    <cs:effectRef idx="0"/>
    <cs:fontRef idx="minor">
      <a:schemeClr val="tx1"/>
    </cs:fontRef>
  </cs:plotArea>
  <cs:plotArea3D>
    <cs:lnRef idx="0"/>
    <cs:fillRef idx="0"/>
    <cs:effectRef idx="0"/>
    <cs:fontRef idx="minor">
      <a:schemeClr val="tx1"/>
    </cs:fontRef>
  </cs:plotArea3D>
  <cs:seriesAxis>
    <cs:lnRef idx="1">
      <a:schemeClr val="tx1">
        <a:tint val="75000"/>
      </a:schemeClr>
    </cs:lnRef>
    <cs:fillRef idx="0"/>
    <cs:effectRef idx="0"/>
    <cs:fontRef idx="minor">
      <a:schemeClr val="tx1"/>
    </cs:fontRef>
    <cs:spPr>
      <a:ln>
        <a:round/>
      </a:ln>
    </cs:spPr>
    <cs:defRPr sz="1000" kern="1200"/>
  </cs:seriesAxis>
  <cs:seriesLine>
    <cs:lnRef idx="1">
      <a:schemeClr val="tx1"/>
    </cs:lnRef>
    <cs:fillRef idx="0"/>
    <cs:effectRef idx="0"/>
    <cs:fontRef idx="minor">
      <a:schemeClr val="tx1"/>
    </cs:fontRef>
    <cs:spPr>
      <a:ln>
        <a:round/>
      </a:ln>
    </cs:spPr>
  </cs:seriesLine>
  <cs:title>
    <cs:lnRef idx="0"/>
    <cs:fillRef idx="0"/>
    <cs:effectRef idx="0"/>
    <cs:fontRef idx="minor">
      <a:schemeClr val="tx1"/>
    </cs:fontRef>
    <cs:defRPr sz="1800" b="1" kern="1200"/>
  </cs:title>
  <cs:trendline>
    <cs:lnRef idx="1">
      <a:schemeClr val="tx1"/>
    </cs:lnRef>
    <cs:fillRef idx="0"/>
    <cs:effectRef idx="0"/>
    <cs:fontRef idx="minor">
      <a:schemeClr val="tx1"/>
    </cs:fontRef>
    <cs:spPr>
      <a:ln cap="rnd">
        <a:round/>
      </a:ln>
    </cs:spPr>
  </cs:trendline>
  <cs:trendlineLabel>
    <cs:lnRef idx="0"/>
    <cs:fillRef idx="0"/>
    <cs:effectRef idx="0"/>
    <cs:fontRef idx="minor">
      <a:schemeClr val="tx1"/>
    </cs:fontRef>
    <cs:defRPr sz="1000" kern="1200"/>
  </cs:trendlineLabel>
  <cs:upBar>
    <cs:lnRef idx="1">
      <a:schemeClr val="tx1"/>
    </cs:lnRef>
    <cs:fillRef idx="1">
      <a:schemeClr val="dk1">
        <a:tint val="5000"/>
      </a:schemeClr>
    </cs:fillRef>
    <cs:effectRef idx="0"/>
    <cs:fontRef idx="minor">
      <a:schemeClr val="tx1"/>
    </cs:fontRef>
    <cs:spPr>
      <a:ln>
        <a:round/>
      </a:ln>
    </cs:spPr>
  </cs:upBar>
  <cs:valueAxis>
    <cs:lnRef idx="1">
      <a:schemeClr val="tx1">
        <a:tint val="75000"/>
      </a:schemeClr>
    </cs:lnRef>
    <cs:fillRef idx="0"/>
    <cs:effectRef idx="0"/>
    <cs:fontRef idx="minor">
      <a:schemeClr val="tx1"/>
    </cs:fontRef>
    <cs:spPr>
      <a:ln>
        <a:round/>
      </a:ln>
    </cs:spPr>
    <cs:defRPr sz="1000" kern="1200"/>
  </cs:valueAxis>
  <cs:wall>
    <cs:lnRef idx="0"/>
    <cs:fillRef idx="0"/>
    <cs:effectRef idx="0"/>
    <cs:fontRef idx="minor">
      <a:schemeClr val="tx1"/>
    </cs:fontRef>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C9615C9-C6F1-014D-A3A7-7A5DB4A377FE}" type="doc">
      <dgm:prSet loTypeId="urn:microsoft.com/office/officeart/2005/8/layout/pyramid1" loCatId="" qsTypeId="urn:microsoft.com/office/officeart/2005/8/quickstyle/simple1" qsCatId="simple" csTypeId="urn:microsoft.com/office/officeart/2005/8/colors/accent1_2" csCatId="accent1" phldr="1"/>
      <dgm:spPr/>
    </dgm:pt>
    <dgm:pt modelId="{F2A80D4E-DCDF-DD47-B0A0-103201ABFF8D}">
      <dgm:prSet phldrT="[Text]" custT="1"/>
      <dgm:spPr>
        <a:pattFill prst="pct25">
          <a:fgClr>
            <a:schemeClr val="tx2"/>
          </a:fgClr>
          <a:bgClr>
            <a:schemeClr val="bg1"/>
          </a:bgClr>
        </a:pattFill>
        <a:ln>
          <a:solidFill>
            <a:schemeClr val="lt1">
              <a:hueOff val="0"/>
              <a:satOff val="0"/>
              <a:lumOff val="0"/>
            </a:schemeClr>
          </a:solidFill>
        </a:ln>
      </dgm:spPr>
      <dgm:t>
        <a:bodyPr anchor="b"/>
        <a:lstStyle/>
        <a:p>
          <a:r>
            <a:rPr lang="en-US" sz="2800" b="1" dirty="0">
              <a:solidFill>
                <a:schemeClr val="tx2"/>
              </a:solidFill>
            </a:rPr>
            <a:t>Series 1</a:t>
          </a:r>
          <a:br>
            <a:rPr lang="en-US" sz="2800" b="1" dirty="0">
              <a:solidFill>
                <a:schemeClr val="tx2"/>
              </a:solidFill>
            </a:rPr>
          </a:br>
          <a:endParaRPr lang="en-US" sz="1400" b="1" dirty="0">
            <a:solidFill>
              <a:schemeClr val="tx2"/>
            </a:solidFill>
          </a:endParaRPr>
        </a:p>
      </dgm:t>
    </dgm:pt>
    <dgm:pt modelId="{AAE9F486-967B-F741-A320-903B7BAD1BB6}" type="parTrans" cxnId="{5F0B9C5A-22D4-104D-A6D7-3D8E89847F26}">
      <dgm:prSet/>
      <dgm:spPr/>
      <dgm:t>
        <a:bodyPr/>
        <a:lstStyle/>
        <a:p>
          <a:endParaRPr lang="en-US"/>
        </a:p>
      </dgm:t>
    </dgm:pt>
    <dgm:pt modelId="{F9FAAC82-4768-9541-B270-7F034CA5B77C}" type="sibTrans" cxnId="{5F0B9C5A-22D4-104D-A6D7-3D8E89847F26}">
      <dgm:prSet/>
      <dgm:spPr/>
      <dgm:t>
        <a:bodyPr/>
        <a:lstStyle/>
        <a:p>
          <a:endParaRPr lang="en-US"/>
        </a:p>
      </dgm:t>
    </dgm:pt>
    <dgm:pt modelId="{7AF5E0A5-A3D5-5044-9AE9-85D2AACDE2EC}">
      <dgm:prSet phldrT="[Text]" custT="1"/>
      <dgm:spPr>
        <a:pattFill prst="dkUpDiag">
          <a:fgClr>
            <a:schemeClr val="tx2"/>
          </a:fgClr>
          <a:bgClr>
            <a:schemeClr val="bg1"/>
          </a:bgClr>
        </a:pattFill>
        <a:ln w="63500">
          <a:solidFill>
            <a:schemeClr val="bg1"/>
          </a:solidFill>
        </a:ln>
      </dgm:spPr>
      <dgm:t>
        <a:bodyPr anchor="b"/>
        <a:lstStyle/>
        <a:p>
          <a:pPr>
            <a:lnSpc>
              <a:spcPct val="100000"/>
            </a:lnSpc>
          </a:pPr>
          <a:r>
            <a:rPr lang="en-US" sz="2800" b="1" dirty="0">
              <a:ln w="19050">
                <a:noFill/>
              </a:ln>
              <a:solidFill>
                <a:schemeClr val="tx2"/>
              </a:solidFill>
            </a:rPr>
            <a:t>Series 2</a:t>
          </a:r>
        </a:p>
        <a:p>
          <a:pPr>
            <a:lnSpc>
              <a:spcPct val="100000"/>
            </a:lnSpc>
          </a:pPr>
          <a:endParaRPr lang="en-US" sz="1400" dirty="0">
            <a:solidFill>
              <a:schemeClr val="bg1"/>
            </a:solidFill>
          </a:endParaRPr>
        </a:p>
      </dgm:t>
    </dgm:pt>
    <dgm:pt modelId="{AB25051B-11ED-0545-8F30-6F13878D99BD}" type="parTrans" cxnId="{34D98D55-F8AB-774C-B43B-231FBFEC5E76}">
      <dgm:prSet/>
      <dgm:spPr/>
      <dgm:t>
        <a:bodyPr/>
        <a:lstStyle/>
        <a:p>
          <a:endParaRPr lang="en-US"/>
        </a:p>
      </dgm:t>
    </dgm:pt>
    <dgm:pt modelId="{A0BD8C14-DE4E-A647-A64E-204A7E481B5F}" type="sibTrans" cxnId="{34D98D55-F8AB-774C-B43B-231FBFEC5E76}">
      <dgm:prSet/>
      <dgm:spPr/>
      <dgm:t>
        <a:bodyPr/>
        <a:lstStyle/>
        <a:p>
          <a:endParaRPr lang="en-US"/>
        </a:p>
      </dgm:t>
    </dgm:pt>
    <dgm:pt modelId="{B9FB34F6-F115-BA4C-A756-11366D60939C}">
      <dgm:prSet phldrT="[Text]" custT="1"/>
      <dgm:spPr>
        <a:solidFill>
          <a:srgbClr val="092952"/>
        </a:solidFill>
        <a:ln w="63500">
          <a:solidFill>
            <a:srgbClr val="092952"/>
          </a:solidFill>
        </a:ln>
      </dgm:spPr>
      <dgm:t>
        <a:bodyPr anchor="b"/>
        <a:lstStyle/>
        <a:p>
          <a:r>
            <a:rPr lang="en-US" sz="2800" b="1" dirty="0">
              <a:solidFill>
                <a:schemeClr val="bg1"/>
              </a:solidFill>
            </a:rPr>
            <a:t>Series 3</a:t>
          </a:r>
        </a:p>
        <a:p>
          <a:endParaRPr lang="en-US" sz="1400" dirty="0">
            <a:solidFill>
              <a:schemeClr val="bg1"/>
            </a:solidFill>
          </a:endParaRPr>
        </a:p>
      </dgm:t>
      <dgm:extLst>
        <a:ext uri="{E40237B7-FDA0-4F09-8148-C483321AD2D9}">
          <dgm14:cNvPr xmlns:dgm14="http://schemas.microsoft.com/office/drawing/2010/diagram" id="0" name="" descr="Chart E"/>
        </a:ext>
      </dgm:extLst>
    </dgm:pt>
    <dgm:pt modelId="{AEDBE2E2-9C0E-DD46-9BA3-5962025226F9}" type="parTrans" cxnId="{9315592A-3DBF-904F-9DA5-8A88DCCC5AFB}">
      <dgm:prSet/>
      <dgm:spPr/>
      <dgm:t>
        <a:bodyPr/>
        <a:lstStyle/>
        <a:p>
          <a:endParaRPr lang="en-US"/>
        </a:p>
      </dgm:t>
    </dgm:pt>
    <dgm:pt modelId="{2058F22C-38E1-1B48-B638-4BF7908D4337}" type="sibTrans" cxnId="{9315592A-3DBF-904F-9DA5-8A88DCCC5AFB}">
      <dgm:prSet/>
      <dgm:spPr/>
      <dgm:t>
        <a:bodyPr/>
        <a:lstStyle/>
        <a:p>
          <a:endParaRPr lang="en-US"/>
        </a:p>
      </dgm:t>
    </dgm:pt>
    <dgm:pt modelId="{CC3A4FC8-1BA9-9048-BB1E-D88C367138D1}" type="pres">
      <dgm:prSet presAssocID="{AC9615C9-C6F1-014D-A3A7-7A5DB4A377FE}" presName="Name0" presStyleCnt="0">
        <dgm:presLayoutVars>
          <dgm:dir/>
          <dgm:animLvl val="lvl"/>
          <dgm:resizeHandles val="exact"/>
        </dgm:presLayoutVars>
      </dgm:prSet>
      <dgm:spPr/>
    </dgm:pt>
    <dgm:pt modelId="{C127AABA-8910-AC41-9833-0CFA9A9DF82B}" type="pres">
      <dgm:prSet presAssocID="{F2A80D4E-DCDF-DD47-B0A0-103201ABFF8D}" presName="Name8" presStyleCnt="0"/>
      <dgm:spPr/>
    </dgm:pt>
    <dgm:pt modelId="{3B50DBC0-D324-CC48-814E-1224FFB23FF8}" type="pres">
      <dgm:prSet presAssocID="{F2A80D4E-DCDF-DD47-B0A0-103201ABFF8D}" presName="level" presStyleLbl="node1" presStyleIdx="0" presStyleCnt="3">
        <dgm:presLayoutVars>
          <dgm:chMax val="1"/>
          <dgm:bulletEnabled val="1"/>
        </dgm:presLayoutVars>
      </dgm:prSet>
      <dgm:spPr/>
    </dgm:pt>
    <dgm:pt modelId="{3FE82FCB-BBCE-5F47-A785-76048297C6FA}" type="pres">
      <dgm:prSet presAssocID="{F2A80D4E-DCDF-DD47-B0A0-103201ABFF8D}" presName="levelTx" presStyleLbl="revTx" presStyleIdx="0" presStyleCnt="0">
        <dgm:presLayoutVars>
          <dgm:chMax val="1"/>
          <dgm:bulletEnabled val="1"/>
        </dgm:presLayoutVars>
      </dgm:prSet>
      <dgm:spPr/>
    </dgm:pt>
    <dgm:pt modelId="{4930E1E6-F99E-4A40-AC26-A9A216241580}" type="pres">
      <dgm:prSet presAssocID="{7AF5E0A5-A3D5-5044-9AE9-85D2AACDE2EC}" presName="Name8" presStyleCnt="0"/>
      <dgm:spPr/>
    </dgm:pt>
    <dgm:pt modelId="{49FAE39A-B2CF-D944-B834-B2EF233A6F89}" type="pres">
      <dgm:prSet presAssocID="{7AF5E0A5-A3D5-5044-9AE9-85D2AACDE2EC}" presName="level" presStyleLbl="node1" presStyleIdx="1" presStyleCnt="3" custScaleY="63853" custLinFactNeighborY="0">
        <dgm:presLayoutVars>
          <dgm:chMax val="1"/>
          <dgm:bulletEnabled val="1"/>
        </dgm:presLayoutVars>
      </dgm:prSet>
      <dgm:spPr/>
    </dgm:pt>
    <dgm:pt modelId="{F72C514A-07FD-0547-BA87-CE0EC865697F}" type="pres">
      <dgm:prSet presAssocID="{7AF5E0A5-A3D5-5044-9AE9-85D2AACDE2EC}" presName="levelTx" presStyleLbl="revTx" presStyleIdx="0" presStyleCnt="0">
        <dgm:presLayoutVars>
          <dgm:chMax val="1"/>
          <dgm:bulletEnabled val="1"/>
        </dgm:presLayoutVars>
      </dgm:prSet>
      <dgm:spPr/>
    </dgm:pt>
    <dgm:pt modelId="{8E501972-DD45-2241-8C2D-ABBD79CD69F3}" type="pres">
      <dgm:prSet presAssocID="{B9FB34F6-F115-BA4C-A756-11366D60939C}" presName="Name8" presStyleCnt="0"/>
      <dgm:spPr/>
    </dgm:pt>
    <dgm:pt modelId="{A8C62C20-56D4-5948-84F0-B67C9C2CF512}" type="pres">
      <dgm:prSet presAssocID="{B9FB34F6-F115-BA4C-A756-11366D60939C}" presName="level" presStyleLbl="node1" presStyleIdx="2" presStyleCnt="3" custScaleY="100000" custLinFactNeighborY="1624">
        <dgm:presLayoutVars>
          <dgm:chMax val="1"/>
          <dgm:bulletEnabled val="1"/>
        </dgm:presLayoutVars>
      </dgm:prSet>
      <dgm:spPr/>
    </dgm:pt>
    <dgm:pt modelId="{011EBD37-4648-414E-9EBF-6A4C6B6DAA1E}" type="pres">
      <dgm:prSet presAssocID="{B9FB34F6-F115-BA4C-A756-11366D60939C}" presName="levelTx" presStyleLbl="revTx" presStyleIdx="0" presStyleCnt="0">
        <dgm:presLayoutVars>
          <dgm:chMax val="1"/>
          <dgm:bulletEnabled val="1"/>
        </dgm:presLayoutVars>
      </dgm:prSet>
      <dgm:spPr/>
    </dgm:pt>
  </dgm:ptLst>
  <dgm:cxnLst>
    <dgm:cxn modelId="{4555C307-2D4A-4F4C-83C3-7CA9AA55C00F}" type="presOf" srcId="{7AF5E0A5-A3D5-5044-9AE9-85D2AACDE2EC}" destId="{49FAE39A-B2CF-D944-B834-B2EF233A6F89}" srcOrd="0" destOrd="0" presId="urn:microsoft.com/office/officeart/2005/8/layout/pyramid1"/>
    <dgm:cxn modelId="{853C4811-7E28-F24B-AB47-9D36430FBA4F}" type="presOf" srcId="{7AF5E0A5-A3D5-5044-9AE9-85D2AACDE2EC}" destId="{F72C514A-07FD-0547-BA87-CE0EC865697F}" srcOrd="1" destOrd="0" presId="urn:microsoft.com/office/officeart/2005/8/layout/pyramid1"/>
    <dgm:cxn modelId="{9315592A-3DBF-904F-9DA5-8A88DCCC5AFB}" srcId="{AC9615C9-C6F1-014D-A3A7-7A5DB4A377FE}" destId="{B9FB34F6-F115-BA4C-A756-11366D60939C}" srcOrd="2" destOrd="0" parTransId="{AEDBE2E2-9C0E-DD46-9BA3-5962025226F9}" sibTransId="{2058F22C-38E1-1B48-B638-4BF7908D4337}"/>
    <dgm:cxn modelId="{DDE9F53E-1E0F-464C-B536-C265B1792B69}" type="presOf" srcId="{F2A80D4E-DCDF-DD47-B0A0-103201ABFF8D}" destId="{3FE82FCB-BBCE-5F47-A785-76048297C6FA}" srcOrd="1" destOrd="0" presId="urn:microsoft.com/office/officeart/2005/8/layout/pyramid1"/>
    <dgm:cxn modelId="{00C23643-6080-B048-BD88-6572A476E643}" type="presOf" srcId="{B9FB34F6-F115-BA4C-A756-11366D60939C}" destId="{011EBD37-4648-414E-9EBF-6A4C6B6DAA1E}" srcOrd="1" destOrd="0" presId="urn:microsoft.com/office/officeart/2005/8/layout/pyramid1"/>
    <dgm:cxn modelId="{458EF269-EDD6-5343-B53A-617D7FAEFDE0}" type="presOf" srcId="{B9FB34F6-F115-BA4C-A756-11366D60939C}" destId="{A8C62C20-56D4-5948-84F0-B67C9C2CF512}" srcOrd="0" destOrd="0" presId="urn:microsoft.com/office/officeart/2005/8/layout/pyramid1"/>
    <dgm:cxn modelId="{816A494A-9BBE-F64D-9734-C37C40D4CBF6}" type="presOf" srcId="{F2A80D4E-DCDF-DD47-B0A0-103201ABFF8D}" destId="{3B50DBC0-D324-CC48-814E-1224FFB23FF8}" srcOrd="0" destOrd="0" presId="urn:microsoft.com/office/officeart/2005/8/layout/pyramid1"/>
    <dgm:cxn modelId="{34D98D55-F8AB-774C-B43B-231FBFEC5E76}" srcId="{AC9615C9-C6F1-014D-A3A7-7A5DB4A377FE}" destId="{7AF5E0A5-A3D5-5044-9AE9-85D2AACDE2EC}" srcOrd="1" destOrd="0" parTransId="{AB25051B-11ED-0545-8F30-6F13878D99BD}" sibTransId="{A0BD8C14-DE4E-A647-A64E-204A7E481B5F}"/>
    <dgm:cxn modelId="{5F0B9C5A-22D4-104D-A6D7-3D8E89847F26}" srcId="{AC9615C9-C6F1-014D-A3A7-7A5DB4A377FE}" destId="{F2A80D4E-DCDF-DD47-B0A0-103201ABFF8D}" srcOrd="0" destOrd="0" parTransId="{AAE9F486-967B-F741-A320-903B7BAD1BB6}" sibTransId="{F9FAAC82-4768-9541-B270-7F034CA5B77C}"/>
    <dgm:cxn modelId="{44F698F9-E503-604B-A196-DF88D5E2BF28}" type="presOf" srcId="{AC9615C9-C6F1-014D-A3A7-7A5DB4A377FE}" destId="{CC3A4FC8-1BA9-9048-BB1E-D88C367138D1}" srcOrd="0" destOrd="0" presId="urn:microsoft.com/office/officeart/2005/8/layout/pyramid1"/>
    <dgm:cxn modelId="{EB8463B3-B386-BC48-A54B-B903B15DB018}" type="presParOf" srcId="{CC3A4FC8-1BA9-9048-BB1E-D88C367138D1}" destId="{C127AABA-8910-AC41-9833-0CFA9A9DF82B}" srcOrd="0" destOrd="0" presId="urn:microsoft.com/office/officeart/2005/8/layout/pyramid1"/>
    <dgm:cxn modelId="{CB8E435B-19DF-A14E-AC37-C573B58AFD43}" type="presParOf" srcId="{C127AABA-8910-AC41-9833-0CFA9A9DF82B}" destId="{3B50DBC0-D324-CC48-814E-1224FFB23FF8}" srcOrd="0" destOrd="0" presId="urn:microsoft.com/office/officeart/2005/8/layout/pyramid1"/>
    <dgm:cxn modelId="{FA11CBD5-4B86-B147-BFF3-C2920C42A0A5}" type="presParOf" srcId="{C127AABA-8910-AC41-9833-0CFA9A9DF82B}" destId="{3FE82FCB-BBCE-5F47-A785-76048297C6FA}" srcOrd="1" destOrd="0" presId="urn:microsoft.com/office/officeart/2005/8/layout/pyramid1"/>
    <dgm:cxn modelId="{C2E90630-F778-7D46-A0B5-4033BBD9E8A8}" type="presParOf" srcId="{CC3A4FC8-1BA9-9048-BB1E-D88C367138D1}" destId="{4930E1E6-F99E-4A40-AC26-A9A216241580}" srcOrd="1" destOrd="0" presId="urn:microsoft.com/office/officeart/2005/8/layout/pyramid1"/>
    <dgm:cxn modelId="{85027B49-272D-B742-8A11-5B5B71635F50}" type="presParOf" srcId="{4930E1E6-F99E-4A40-AC26-A9A216241580}" destId="{49FAE39A-B2CF-D944-B834-B2EF233A6F89}" srcOrd="0" destOrd="0" presId="urn:microsoft.com/office/officeart/2005/8/layout/pyramid1"/>
    <dgm:cxn modelId="{BD3222B9-F189-7241-B9AF-F70402E42E03}" type="presParOf" srcId="{4930E1E6-F99E-4A40-AC26-A9A216241580}" destId="{F72C514A-07FD-0547-BA87-CE0EC865697F}" srcOrd="1" destOrd="0" presId="urn:microsoft.com/office/officeart/2005/8/layout/pyramid1"/>
    <dgm:cxn modelId="{FA780DE5-2392-F74F-B4E2-8D51A26D3CC4}" type="presParOf" srcId="{CC3A4FC8-1BA9-9048-BB1E-D88C367138D1}" destId="{8E501972-DD45-2241-8C2D-ABBD79CD69F3}" srcOrd="2" destOrd="0" presId="urn:microsoft.com/office/officeart/2005/8/layout/pyramid1"/>
    <dgm:cxn modelId="{D9F22FF3-9F74-874F-9F89-0A94BDD0E4FB}" type="presParOf" srcId="{8E501972-DD45-2241-8C2D-ABBD79CD69F3}" destId="{A8C62C20-56D4-5948-84F0-B67C9C2CF512}" srcOrd="0" destOrd="0" presId="urn:microsoft.com/office/officeart/2005/8/layout/pyramid1"/>
    <dgm:cxn modelId="{377BFB92-7619-1241-A2D7-AA9E4D2B0A6A}" type="presParOf" srcId="{8E501972-DD45-2241-8C2D-ABBD79CD69F3}" destId="{011EBD37-4648-414E-9EBF-6A4C6B6DAA1E}" srcOrd="1" destOrd="0" presId="urn:microsoft.com/office/officeart/2005/8/layout/pyramid1"/>
  </dgm:cxnLst>
  <dgm:bg/>
  <dgm:whole/>
  <dgm:extLst>
    <a:ext uri="http://schemas.microsoft.com/office/drawing/2008/diagram">
      <dsp:dataModelExt xmlns:dsp="http://schemas.microsoft.com/office/drawing/2008/diagram" relId="rId16"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B50DBC0-D324-CC48-814E-1224FFB23FF8}">
      <dsp:nvSpPr>
        <dsp:cNvPr id="0" name=""/>
        <dsp:cNvSpPr/>
      </dsp:nvSpPr>
      <dsp:spPr>
        <a:xfrm>
          <a:off x="2166105" y="0"/>
          <a:ext cx="2643961" cy="2010815"/>
        </a:xfrm>
        <a:prstGeom prst="trapezoid">
          <a:avLst>
            <a:gd name="adj" fmla="val 65744"/>
          </a:avLst>
        </a:prstGeom>
        <a:pattFill prst="pct25">
          <a:fgClr>
            <a:schemeClr val="tx2"/>
          </a:fgClr>
          <a:bgClr>
            <a:schemeClr val="bg1"/>
          </a:bgClr>
        </a:pattFill>
        <a:ln w="12700" cap="flat" cmpd="sng" algn="ctr">
          <a:solidFill>
            <a:schemeClr val="lt1">
              <a:hueOff val="0"/>
              <a:satOff val="0"/>
              <a:lum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b" anchorCtr="0">
          <a:noAutofit/>
        </a:bodyPr>
        <a:lstStyle/>
        <a:p>
          <a:pPr marL="0" lvl="0" indent="0" algn="ctr" defTabSz="1244600">
            <a:lnSpc>
              <a:spcPct val="90000"/>
            </a:lnSpc>
            <a:spcBef>
              <a:spcPct val="0"/>
            </a:spcBef>
            <a:spcAft>
              <a:spcPct val="35000"/>
            </a:spcAft>
            <a:buNone/>
          </a:pPr>
          <a:r>
            <a:rPr lang="en-US" sz="2800" b="1" kern="1200" dirty="0">
              <a:solidFill>
                <a:schemeClr val="tx2"/>
              </a:solidFill>
            </a:rPr>
            <a:t>Series 1</a:t>
          </a:r>
          <a:br>
            <a:rPr lang="en-US" sz="2800" b="1" kern="1200" dirty="0">
              <a:solidFill>
                <a:schemeClr val="tx2"/>
              </a:solidFill>
            </a:rPr>
          </a:br>
          <a:endParaRPr lang="en-US" sz="1400" b="1" kern="1200" dirty="0">
            <a:solidFill>
              <a:schemeClr val="tx2"/>
            </a:solidFill>
          </a:endParaRPr>
        </a:p>
      </dsp:txBody>
      <dsp:txXfrm>
        <a:off x="2166105" y="0"/>
        <a:ext cx="2643961" cy="2010815"/>
      </dsp:txXfrm>
    </dsp:sp>
    <dsp:sp modelId="{49FAE39A-B2CF-D944-B834-B2EF233A6F89}">
      <dsp:nvSpPr>
        <dsp:cNvPr id="0" name=""/>
        <dsp:cNvSpPr/>
      </dsp:nvSpPr>
      <dsp:spPr>
        <a:xfrm>
          <a:off x="1321980" y="2010815"/>
          <a:ext cx="4332210" cy="1283966"/>
        </a:xfrm>
        <a:prstGeom prst="trapezoid">
          <a:avLst>
            <a:gd name="adj" fmla="val 65744"/>
          </a:avLst>
        </a:prstGeom>
        <a:pattFill prst="dkUpDiag">
          <a:fgClr>
            <a:schemeClr val="tx2"/>
          </a:fgClr>
          <a:bgClr>
            <a:schemeClr val="bg1"/>
          </a:bgClr>
        </a:pattFill>
        <a:ln w="63500" cap="flat" cmpd="sng" algn="ctr">
          <a:solidFill>
            <a:schemeClr val="bg1"/>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b" anchorCtr="0">
          <a:noAutofit/>
        </a:bodyPr>
        <a:lstStyle/>
        <a:p>
          <a:pPr marL="0" lvl="0" indent="0" algn="ctr" defTabSz="1244600">
            <a:lnSpc>
              <a:spcPct val="100000"/>
            </a:lnSpc>
            <a:spcBef>
              <a:spcPct val="0"/>
            </a:spcBef>
            <a:spcAft>
              <a:spcPct val="35000"/>
            </a:spcAft>
            <a:buNone/>
          </a:pPr>
          <a:r>
            <a:rPr lang="en-US" sz="2800" b="1" kern="1200" dirty="0">
              <a:ln w="19050">
                <a:noFill/>
              </a:ln>
              <a:solidFill>
                <a:schemeClr val="tx2"/>
              </a:solidFill>
            </a:rPr>
            <a:t>Series 2</a:t>
          </a:r>
        </a:p>
        <a:p>
          <a:pPr marL="0" lvl="0" indent="0" algn="ctr" defTabSz="1244600">
            <a:lnSpc>
              <a:spcPct val="100000"/>
            </a:lnSpc>
            <a:spcBef>
              <a:spcPct val="0"/>
            </a:spcBef>
            <a:spcAft>
              <a:spcPct val="35000"/>
            </a:spcAft>
            <a:buNone/>
          </a:pPr>
          <a:endParaRPr lang="en-US" sz="1400" kern="1200" dirty="0">
            <a:solidFill>
              <a:schemeClr val="bg1"/>
            </a:solidFill>
          </a:endParaRPr>
        </a:p>
      </dsp:txBody>
      <dsp:txXfrm>
        <a:off x="2080117" y="2010815"/>
        <a:ext cx="2815936" cy="1283966"/>
      </dsp:txXfrm>
    </dsp:sp>
    <dsp:sp modelId="{A8C62C20-56D4-5948-84F0-B67C9C2CF512}">
      <dsp:nvSpPr>
        <dsp:cNvPr id="0" name=""/>
        <dsp:cNvSpPr/>
      </dsp:nvSpPr>
      <dsp:spPr>
        <a:xfrm>
          <a:off x="0" y="3294782"/>
          <a:ext cx="6976172" cy="2010815"/>
        </a:xfrm>
        <a:prstGeom prst="trapezoid">
          <a:avLst>
            <a:gd name="adj" fmla="val 65744"/>
          </a:avLst>
        </a:prstGeom>
        <a:solidFill>
          <a:srgbClr val="092952"/>
        </a:solidFill>
        <a:ln w="63500" cap="flat" cmpd="sng" algn="ctr">
          <a:solidFill>
            <a:srgbClr val="092952"/>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b" anchorCtr="0">
          <a:noAutofit/>
        </a:bodyPr>
        <a:lstStyle/>
        <a:p>
          <a:pPr marL="0" lvl="0" indent="0" algn="ctr" defTabSz="1244600">
            <a:lnSpc>
              <a:spcPct val="90000"/>
            </a:lnSpc>
            <a:spcBef>
              <a:spcPct val="0"/>
            </a:spcBef>
            <a:spcAft>
              <a:spcPct val="35000"/>
            </a:spcAft>
            <a:buNone/>
          </a:pPr>
          <a:r>
            <a:rPr lang="en-US" sz="2800" b="1" kern="1200" dirty="0">
              <a:solidFill>
                <a:schemeClr val="bg1"/>
              </a:solidFill>
            </a:rPr>
            <a:t>Series 3</a:t>
          </a:r>
        </a:p>
        <a:p>
          <a:pPr marL="0" lvl="0" indent="0" algn="ctr" defTabSz="1244600">
            <a:lnSpc>
              <a:spcPct val="90000"/>
            </a:lnSpc>
            <a:spcBef>
              <a:spcPct val="0"/>
            </a:spcBef>
            <a:spcAft>
              <a:spcPct val="35000"/>
            </a:spcAft>
            <a:buNone/>
          </a:pPr>
          <a:endParaRPr lang="en-US" sz="1400" kern="1200" dirty="0">
            <a:solidFill>
              <a:schemeClr val="bg1"/>
            </a:solidFill>
          </a:endParaRPr>
        </a:p>
      </dsp:txBody>
      <dsp:txXfrm>
        <a:off x="1220830" y="3294782"/>
        <a:ext cx="4534511" cy="2010815"/>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3EAFDE1-CB3D-A6AA-1972-1C0B546CEF2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D24213D-FEDB-E9BE-4106-073B8E0F280A}"/>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AF7163FA-F820-4BEF-9708-1A88D26AD19D}" type="datetimeFigureOut">
              <a:rPr lang="en-US" smtClean="0"/>
              <a:t>12/10/2025</a:t>
            </a:fld>
            <a:endParaRPr lang="en-US"/>
          </a:p>
        </p:txBody>
      </p:sp>
      <p:sp>
        <p:nvSpPr>
          <p:cNvPr id="4" name="Footer Placeholder 3">
            <a:extLst>
              <a:ext uri="{FF2B5EF4-FFF2-40B4-BE49-F238E27FC236}">
                <a16:creationId xmlns:a16="http://schemas.microsoft.com/office/drawing/2014/main" id="{2062AF7A-1370-F40B-0FC0-34480E4BE5B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24E25236-CE13-748E-C953-463848BBA9C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1610271-19E1-4A77-BF70-F4679A3A929F}" type="slidenum">
              <a:rPr lang="en-US" smtClean="0"/>
              <a:t>‹#›</a:t>
            </a:fld>
            <a:endParaRPr lang="en-US"/>
          </a:p>
        </p:txBody>
      </p:sp>
    </p:spTree>
    <p:extLst>
      <p:ext uri="{BB962C8B-B14F-4D97-AF65-F5344CB8AC3E}">
        <p14:creationId xmlns:p14="http://schemas.microsoft.com/office/powerpoint/2010/main" val="23551671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1E9724D-6106-B84D-AD73-88AB3BCE741D}" type="datetimeFigureOut">
              <a:rPr lang="en-US" smtClean="0"/>
              <a:t>12/10/2025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F8A78A6-91B1-A94B-8013-D04A98434E6D}" type="slidenum">
              <a:rPr lang="en-US" smtClean="0"/>
              <a:t>‹#›</a:t>
            </a:fld>
            <a:endParaRPr lang="en-US"/>
          </a:p>
        </p:txBody>
      </p:sp>
    </p:spTree>
    <p:extLst>
      <p:ext uri="{BB962C8B-B14F-4D97-AF65-F5344CB8AC3E}">
        <p14:creationId xmlns:p14="http://schemas.microsoft.com/office/powerpoint/2010/main" val="16440380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EF8A78A6-91B1-A94B-8013-D04A98434E6D}" type="slidenum">
              <a:rPr lang="en-US" smtClean="0"/>
              <a:t>1</a:t>
            </a:fld>
            <a:endParaRPr lang="en-US"/>
          </a:p>
        </p:txBody>
      </p:sp>
    </p:spTree>
    <p:extLst>
      <p:ext uri="{BB962C8B-B14F-4D97-AF65-F5344CB8AC3E}">
        <p14:creationId xmlns:p14="http://schemas.microsoft.com/office/powerpoint/2010/main" val="36932242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esearch Poster Template">
    <p:spTree>
      <p:nvGrpSpPr>
        <p:cNvPr id="1" name=""/>
        <p:cNvGrpSpPr/>
        <p:nvPr/>
      </p:nvGrpSpPr>
      <p:grpSpPr>
        <a:xfrm>
          <a:off x="0" y="0"/>
          <a:ext cx="0" cy="0"/>
          <a:chOff x="0" y="0"/>
          <a:chExt cx="0" cy="0"/>
        </a:xfrm>
      </p:grpSpPr>
      <p:cxnSp>
        <p:nvCxnSpPr>
          <p:cNvPr id="8" name="Straight Connector 7" descr="Vertical Divider"/>
          <p:cNvCxnSpPr>
            <a:cxnSpLocks/>
          </p:cNvCxnSpPr>
          <p:nvPr userDrawn="1"/>
        </p:nvCxnSpPr>
        <p:spPr bwMode="auto">
          <a:xfrm>
            <a:off x="11185525" y="6742380"/>
            <a:ext cx="0" cy="21734649"/>
          </a:xfrm>
          <a:prstGeom prst="line">
            <a:avLst/>
          </a:prstGeom>
          <a:noFill/>
          <a:ln w="25400" cap="flat" cmpd="sng" algn="ctr">
            <a:solidFill>
              <a:schemeClr val="tx1"/>
            </a:solidFill>
            <a:prstDash val="dash"/>
            <a:round/>
            <a:headEnd type="oval" w="med" len="med"/>
            <a:tailEnd type="oval" w="med" len="med"/>
          </a:ln>
          <a:effectLst/>
        </p:spPr>
      </p:cxnSp>
      <p:cxnSp>
        <p:nvCxnSpPr>
          <p:cNvPr id="9" name="Straight Connector 9"/>
          <p:cNvCxnSpPr>
            <a:cxnSpLocks noChangeShapeType="1"/>
          </p:cNvCxnSpPr>
          <p:nvPr userDrawn="1"/>
        </p:nvCxnSpPr>
        <p:spPr bwMode="auto">
          <a:xfrm>
            <a:off x="11307763" y="8992295"/>
            <a:ext cx="914400" cy="914400"/>
          </a:xfrm>
          <a:prstGeom prst="line">
            <a:avLst/>
          </a:prstGeom>
          <a:noFill/>
          <a:ln>
            <a:noFill/>
          </a:ln>
          <a:extLst>
            <a:ext uri="{909E8E84-426E-40DD-AFC4-6F175D3DCCD1}">
              <a14:hiddenFill xmlns:a14="http://schemas.microsoft.com/office/drawing/2010/main">
                <a:noFill/>
              </a14:hiddenFill>
            </a:ext>
            <a:ext uri="{91240B29-F687-4F45-9708-019B960494DF}">
              <a14:hiddenLine xmlns:a14="http://schemas.microsoft.com/office/drawing/2010/main" w="9525">
                <a:solidFill>
                  <a:srgbClr val="000000"/>
                </a:solidFill>
                <a:round/>
                <a:headEnd/>
                <a:tailEnd/>
              </a14:hiddenLine>
            </a:ext>
          </a:extLst>
        </p:spPr>
      </p:cxnSp>
      <p:cxnSp>
        <p:nvCxnSpPr>
          <p:cNvPr id="10" name="Straight Connector 9" descr="Vertical Divider"/>
          <p:cNvCxnSpPr>
            <a:cxnSpLocks/>
          </p:cNvCxnSpPr>
          <p:nvPr userDrawn="1"/>
        </p:nvCxnSpPr>
        <p:spPr bwMode="auto">
          <a:xfrm>
            <a:off x="21945600" y="6742380"/>
            <a:ext cx="0" cy="21734649"/>
          </a:xfrm>
          <a:prstGeom prst="line">
            <a:avLst/>
          </a:prstGeom>
          <a:noFill/>
          <a:ln w="25400" cap="flat" cmpd="sng" algn="ctr">
            <a:solidFill>
              <a:schemeClr val="tx1"/>
            </a:solidFill>
            <a:prstDash val="dash"/>
            <a:round/>
            <a:headEnd type="oval" w="med" len="med"/>
            <a:tailEnd type="oval" w="med" len="med"/>
          </a:ln>
          <a:effectLst/>
        </p:spPr>
      </p:cxnSp>
      <p:cxnSp>
        <p:nvCxnSpPr>
          <p:cNvPr id="11" name="Straight Connector 10" descr="Vertical Divider"/>
          <p:cNvCxnSpPr>
            <a:cxnSpLocks/>
          </p:cNvCxnSpPr>
          <p:nvPr userDrawn="1"/>
        </p:nvCxnSpPr>
        <p:spPr bwMode="auto">
          <a:xfrm>
            <a:off x="32705675" y="6742380"/>
            <a:ext cx="0" cy="21734649"/>
          </a:xfrm>
          <a:prstGeom prst="line">
            <a:avLst/>
          </a:prstGeom>
          <a:noFill/>
          <a:ln w="25400" cap="flat" cmpd="sng" algn="ctr">
            <a:solidFill>
              <a:schemeClr val="tx1"/>
            </a:solidFill>
            <a:prstDash val="dash"/>
            <a:round/>
            <a:headEnd type="oval" w="med" len="med"/>
            <a:tailEnd type="oval" w="med" len="med"/>
          </a:ln>
          <a:effectLst/>
        </p:spPr>
      </p:cxnSp>
      <p:sp>
        <p:nvSpPr>
          <p:cNvPr id="12" name="Content Placeholder 9"/>
          <p:cNvSpPr>
            <a:spLocks noGrp="1"/>
          </p:cNvSpPr>
          <p:nvPr>
            <p:ph sz="quarter" idx="10" hasCustomPrompt="1"/>
          </p:nvPr>
        </p:nvSpPr>
        <p:spPr>
          <a:xfrm>
            <a:off x="914400" y="6859659"/>
            <a:ext cx="9798050" cy="14728138"/>
          </a:xfrm>
          <a:prstGeom prst="rect">
            <a:avLst/>
          </a:prstGeom>
        </p:spPr>
        <p:txBody>
          <a:bodyPr/>
          <a:lstStyle>
            <a:lvl1pPr marL="0" indent="-457200">
              <a:lnSpc>
                <a:spcPts val="4600"/>
              </a:lnSpc>
              <a:spcBef>
                <a:spcPts val="0"/>
              </a:spcBef>
              <a:buFontTx/>
              <a:buNone/>
              <a:defRPr sz="2800" baseline="0">
                <a:solidFill>
                  <a:schemeClr val="tx1"/>
                </a:solidFill>
                <a:latin typeface="Arial" charset="0"/>
              </a:defRPr>
            </a:lvl1pPr>
            <a:lvl2pPr marL="914400" indent="-457200">
              <a:lnSpc>
                <a:spcPts val="4600"/>
              </a:lnSpc>
              <a:spcBef>
                <a:spcPts val="0"/>
              </a:spcBef>
              <a:buClr>
                <a:schemeClr val="tx2"/>
              </a:buClr>
              <a:buSzPct val="100000"/>
              <a:defRPr sz="2800" baseline="0">
                <a:solidFill>
                  <a:schemeClr val="tx1"/>
                </a:solidFill>
                <a:latin typeface="Calisto MT" panose="02040603050505030304" pitchFamily="18" charset="0"/>
              </a:defRPr>
            </a:lvl2pPr>
            <a:lvl3pPr marL="1371600" indent="-274320">
              <a:lnSpc>
                <a:spcPts val="4600"/>
              </a:lnSpc>
              <a:spcBef>
                <a:spcPts val="0"/>
              </a:spcBef>
              <a:buClr>
                <a:schemeClr val="tx1"/>
              </a:buClr>
              <a:buSzPct val="120000"/>
              <a:buFont typeface="System Font Regular"/>
              <a:buChar char="-"/>
              <a:defRPr sz="2800" baseline="0">
                <a:solidFill>
                  <a:schemeClr val="tx1"/>
                </a:solidFill>
                <a:latin typeface="Calisto MT" panose="02040603050505030304" pitchFamily="18" charset="0"/>
              </a:defRPr>
            </a:lvl3pPr>
            <a:lvl4pPr marL="1645920" indent="-274320">
              <a:lnSpc>
                <a:spcPts val="4600"/>
              </a:lnSpc>
              <a:spcBef>
                <a:spcPts val="0"/>
              </a:spcBef>
              <a:buClr>
                <a:schemeClr val="tx1"/>
              </a:buClr>
              <a:buSzPct val="120000"/>
              <a:buFont typeface="System Font Regular"/>
              <a:buChar char="-"/>
              <a:defRPr sz="2800" baseline="0">
                <a:solidFill>
                  <a:schemeClr val="tx1"/>
                </a:solidFill>
                <a:latin typeface="Calisto MT" panose="02040603050505030304" pitchFamily="18" charset="0"/>
              </a:defRPr>
            </a:lvl4pPr>
            <a:lvl5pPr marL="1920240" indent="-274320">
              <a:lnSpc>
                <a:spcPts val="4600"/>
              </a:lnSpc>
              <a:spcBef>
                <a:spcPts val="0"/>
              </a:spcBef>
              <a:buClr>
                <a:schemeClr val="tx1"/>
              </a:buClr>
              <a:buSzPct val="120000"/>
              <a:buFont typeface="System Font Regular"/>
              <a:buChar char="-"/>
              <a:tabLst/>
              <a:defRPr sz="2800" baseline="0">
                <a:solidFill>
                  <a:schemeClr val="tx1"/>
                </a:solidFill>
                <a:latin typeface="Calisto MT" panose="02040603050505030304" pitchFamily="18" charset="0"/>
              </a:defRPr>
            </a:lvl5pPr>
          </a:lstStyle>
          <a:p>
            <a:pPr lvl="1"/>
            <a:r>
              <a:rPr lang="en-US" dirty="0"/>
              <a:t>First level</a:t>
            </a:r>
          </a:p>
          <a:p>
            <a:pPr lvl="2"/>
            <a:r>
              <a:rPr lang="en-US" dirty="0"/>
              <a:t>Second level</a:t>
            </a:r>
          </a:p>
          <a:p>
            <a:pPr lvl="3"/>
            <a:r>
              <a:rPr lang="en-US" dirty="0"/>
              <a:t>Third level</a:t>
            </a:r>
          </a:p>
          <a:p>
            <a:pPr lvl="4"/>
            <a:r>
              <a:rPr lang="en-US" dirty="0"/>
              <a:t>Fourth level</a:t>
            </a:r>
          </a:p>
        </p:txBody>
      </p:sp>
      <p:sp>
        <p:nvSpPr>
          <p:cNvPr id="13" name="Picture Placeholder 2" descr="Photo alt tag goes here"/>
          <p:cNvSpPr>
            <a:spLocks noGrp="1"/>
          </p:cNvSpPr>
          <p:nvPr>
            <p:ph type="pic" sz="quarter" idx="16"/>
          </p:nvPr>
        </p:nvSpPr>
        <p:spPr>
          <a:xfrm>
            <a:off x="914400" y="22086737"/>
            <a:ext cx="9798050" cy="6390292"/>
          </a:xfrm>
          <a:prstGeom prst="rect">
            <a:avLst/>
          </a:prstGeom>
          <a:solidFill>
            <a:schemeClr val="bg2">
              <a:lumMod val="85000"/>
            </a:schemeClr>
          </a:solidFill>
        </p:spPr>
        <p:txBody>
          <a:bodyPr>
            <a:normAutofit/>
          </a:bodyPr>
          <a:lstStyle>
            <a:lvl1pPr>
              <a:defRPr>
                <a:latin typeface="Calisto MT" panose="02040603050505030304" pitchFamily="18" charset="0"/>
              </a:defRPr>
            </a:lvl1pPr>
          </a:lstStyle>
          <a:p>
            <a:pPr marL="0" indent="0" algn="ctr">
              <a:buNone/>
            </a:pPr>
            <a:r>
              <a:rPr lang="en-US"/>
              <a:t>Click icon to add picture</a:t>
            </a:r>
            <a:endParaRPr lang="en-US" dirty="0"/>
          </a:p>
        </p:txBody>
      </p:sp>
      <p:sp>
        <p:nvSpPr>
          <p:cNvPr id="14" name="Picture Placeholder 2" descr="Photo alt tag goes here"/>
          <p:cNvSpPr>
            <a:spLocks noGrp="1"/>
          </p:cNvSpPr>
          <p:nvPr>
            <p:ph type="pic" sz="quarter" idx="17"/>
          </p:nvPr>
        </p:nvSpPr>
        <p:spPr>
          <a:xfrm>
            <a:off x="33194624" y="17881325"/>
            <a:ext cx="9798050" cy="6448246"/>
          </a:xfrm>
          <a:prstGeom prst="rect">
            <a:avLst/>
          </a:prstGeom>
          <a:solidFill>
            <a:schemeClr val="bg2">
              <a:lumMod val="85000"/>
            </a:schemeClr>
          </a:solidFill>
        </p:spPr>
        <p:txBody>
          <a:bodyPr/>
          <a:lstStyle>
            <a:lvl1pPr>
              <a:defRPr>
                <a:latin typeface="Calisto MT" panose="02040603050505030304" pitchFamily="18" charset="0"/>
              </a:defRPr>
            </a:lvl1pPr>
          </a:lstStyle>
          <a:p>
            <a:pPr marL="0" indent="0" algn="ctr">
              <a:buNone/>
            </a:pPr>
            <a:r>
              <a:rPr lang="en-US" dirty="0"/>
              <a:t>Click icon to add picture</a:t>
            </a:r>
          </a:p>
        </p:txBody>
      </p:sp>
      <p:sp>
        <p:nvSpPr>
          <p:cNvPr id="15" name="Content Placeholder 9"/>
          <p:cNvSpPr>
            <a:spLocks noGrp="1"/>
          </p:cNvSpPr>
          <p:nvPr>
            <p:ph sz="quarter" idx="18" hasCustomPrompt="1"/>
          </p:nvPr>
        </p:nvSpPr>
        <p:spPr>
          <a:xfrm>
            <a:off x="11674474" y="6859658"/>
            <a:ext cx="9798050" cy="21617371"/>
          </a:xfrm>
          <a:prstGeom prst="rect">
            <a:avLst/>
          </a:prstGeom>
        </p:spPr>
        <p:txBody>
          <a:bodyPr/>
          <a:lstStyle>
            <a:lvl1pPr marL="0" indent="0">
              <a:lnSpc>
                <a:spcPts val="4600"/>
              </a:lnSpc>
              <a:spcBef>
                <a:spcPts val="0"/>
              </a:spcBef>
              <a:buFontTx/>
              <a:buNone/>
              <a:defRPr sz="2800" baseline="0">
                <a:solidFill>
                  <a:schemeClr val="tx1"/>
                </a:solidFill>
                <a:latin typeface="Arial" charset="0"/>
              </a:defRPr>
            </a:lvl1pPr>
            <a:lvl2pPr marL="914400" indent="-457200">
              <a:lnSpc>
                <a:spcPts val="4600"/>
              </a:lnSpc>
              <a:spcBef>
                <a:spcPts val="0"/>
              </a:spcBef>
              <a:buClr>
                <a:schemeClr val="tx2"/>
              </a:buClr>
              <a:defRPr sz="2800" baseline="0">
                <a:solidFill>
                  <a:schemeClr val="tx1"/>
                </a:solidFill>
                <a:latin typeface="Calisto MT" panose="02040603050505030304" pitchFamily="18" charset="0"/>
              </a:defRPr>
            </a:lvl2pPr>
            <a:lvl3pPr marL="1371600" indent="-274320">
              <a:lnSpc>
                <a:spcPts val="4600"/>
              </a:lnSpc>
              <a:spcBef>
                <a:spcPts val="0"/>
              </a:spcBef>
              <a:buClr>
                <a:schemeClr val="tx1"/>
              </a:buClr>
              <a:buSzPct val="120000"/>
              <a:buFont typeface="System Font Regular"/>
              <a:buChar char="-"/>
              <a:defRPr sz="2800" baseline="0">
                <a:solidFill>
                  <a:schemeClr val="tx1"/>
                </a:solidFill>
                <a:latin typeface="Calisto MT" panose="02040603050505030304" pitchFamily="18" charset="0"/>
              </a:defRPr>
            </a:lvl3pPr>
            <a:lvl4pPr marL="1600200" indent="-228600">
              <a:lnSpc>
                <a:spcPts val="4600"/>
              </a:lnSpc>
              <a:spcBef>
                <a:spcPts val="0"/>
              </a:spcBef>
              <a:buClr>
                <a:schemeClr val="tx1"/>
              </a:buClr>
              <a:buSzPct val="120000"/>
              <a:buFont typeface="System Font Regular"/>
              <a:buChar char="-"/>
              <a:defRPr sz="2800" baseline="0">
                <a:solidFill>
                  <a:schemeClr val="tx1"/>
                </a:solidFill>
                <a:latin typeface="Calisto MT" panose="02040603050505030304" pitchFamily="18" charset="0"/>
              </a:defRPr>
            </a:lvl4pPr>
            <a:lvl5pPr marL="2286000" indent="-457200">
              <a:lnSpc>
                <a:spcPts val="4600"/>
              </a:lnSpc>
              <a:spcBef>
                <a:spcPts val="0"/>
              </a:spcBef>
              <a:buClr>
                <a:schemeClr val="tx1"/>
              </a:buClr>
              <a:buSzPct val="120000"/>
              <a:buFont typeface="System Font Regular"/>
              <a:buChar char="-"/>
              <a:defRPr sz="2800" baseline="0">
                <a:solidFill>
                  <a:schemeClr val="tx1"/>
                </a:solidFill>
                <a:latin typeface="Calisto MT" panose="02040603050505030304" pitchFamily="18" charset="0"/>
              </a:defRPr>
            </a:lvl5pPr>
          </a:lstStyle>
          <a:p>
            <a:pPr lvl="1"/>
            <a:r>
              <a:rPr lang="en-US" dirty="0"/>
              <a:t>First level</a:t>
            </a:r>
          </a:p>
          <a:p>
            <a:pPr lvl="2"/>
            <a:r>
              <a:rPr lang="en-US" dirty="0"/>
              <a:t>Second level</a:t>
            </a:r>
          </a:p>
          <a:p>
            <a:pPr lvl="3"/>
            <a:r>
              <a:rPr lang="en-US" dirty="0"/>
              <a:t>Third level</a:t>
            </a:r>
          </a:p>
          <a:p>
            <a:pPr lvl="4"/>
            <a:r>
              <a:rPr lang="en-US" dirty="0"/>
              <a:t>Fourth level</a:t>
            </a:r>
          </a:p>
        </p:txBody>
      </p:sp>
      <p:sp>
        <p:nvSpPr>
          <p:cNvPr id="16" name="Content Placeholder 9"/>
          <p:cNvSpPr>
            <a:spLocks noGrp="1"/>
          </p:cNvSpPr>
          <p:nvPr>
            <p:ph sz="quarter" idx="19" hasCustomPrompt="1"/>
          </p:nvPr>
        </p:nvSpPr>
        <p:spPr>
          <a:xfrm>
            <a:off x="22418677" y="6863122"/>
            <a:ext cx="9798050" cy="6975763"/>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marL="914400" indent="-457200">
              <a:lnSpc>
                <a:spcPts val="4600"/>
              </a:lnSpc>
              <a:spcBef>
                <a:spcPts val="0"/>
              </a:spcBef>
              <a:buClr>
                <a:schemeClr val="accent1"/>
              </a:buClr>
              <a:defRPr sz="2800" baseline="0">
                <a:solidFill>
                  <a:schemeClr val="tx1"/>
                </a:solidFill>
                <a:latin typeface="Calisto MT" panose="02040603050505030304" pitchFamily="18" charset="0"/>
              </a:defRPr>
            </a:lvl2pPr>
            <a:lvl3pPr marL="1371600" indent="-274320">
              <a:lnSpc>
                <a:spcPts val="4600"/>
              </a:lnSpc>
              <a:spcBef>
                <a:spcPts val="0"/>
              </a:spcBef>
              <a:buClr>
                <a:schemeClr val="tx1"/>
              </a:buClr>
              <a:buSzPct val="120000"/>
              <a:buFont typeface="System Font Regular"/>
              <a:buChar char="-"/>
              <a:defRPr sz="2800" baseline="0">
                <a:solidFill>
                  <a:schemeClr val="tx1"/>
                </a:solidFill>
                <a:latin typeface="Calisto MT" panose="02040603050505030304" pitchFamily="18" charset="0"/>
              </a:defRPr>
            </a:lvl3pPr>
            <a:lvl4pPr marL="1645920" indent="-274320">
              <a:lnSpc>
                <a:spcPts val="4600"/>
              </a:lnSpc>
              <a:spcBef>
                <a:spcPts val="0"/>
              </a:spcBef>
              <a:buClr>
                <a:schemeClr val="tx1"/>
              </a:buClr>
              <a:buSzPct val="120000"/>
              <a:buFont typeface="System Font Regular"/>
              <a:buChar char="-"/>
              <a:defRPr sz="2800" baseline="0">
                <a:solidFill>
                  <a:schemeClr val="tx1"/>
                </a:solidFill>
                <a:latin typeface="Calisto MT" panose="02040603050505030304" pitchFamily="18" charset="0"/>
              </a:defRPr>
            </a:lvl4pPr>
            <a:lvl5pPr marL="1920240" indent="-274320">
              <a:lnSpc>
                <a:spcPts val="4600"/>
              </a:lnSpc>
              <a:spcBef>
                <a:spcPts val="0"/>
              </a:spcBef>
              <a:buClr>
                <a:schemeClr val="tx1"/>
              </a:buClr>
              <a:buSzPct val="120000"/>
              <a:buFont typeface="System Font Regular"/>
              <a:buChar char="-"/>
              <a:defRPr sz="2800" baseline="0">
                <a:solidFill>
                  <a:schemeClr val="tx1"/>
                </a:solidFill>
                <a:latin typeface="Calisto MT" panose="02040603050505030304" pitchFamily="18" charset="0"/>
              </a:defRPr>
            </a:lvl5pPr>
          </a:lstStyle>
          <a:p>
            <a:pPr lvl="1"/>
            <a:r>
              <a:rPr lang="en-US" dirty="0"/>
              <a:t>First level</a:t>
            </a:r>
          </a:p>
          <a:p>
            <a:pPr lvl="2"/>
            <a:r>
              <a:rPr lang="en-US" dirty="0"/>
              <a:t>Second level</a:t>
            </a:r>
          </a:p>
          <a:p>
            <a:pPr lvl="3"/>
            <a:r>
              <a:rPr lang="en-US" dirty="0"/>
              <a:t>Third level</a:t>
            </a:r>
          </a:p>
          <a:p>
            <a:pPr lvl="4"/>
            <a:r>
              <a:rPr lang="en-US" dirty="0"/>
              <a:t>Fourth level</a:t>
            </a:r>
          </a:p>
        </p:txBody>
      </p:sp>
      <p:sp>
        <p:nvSpPr>
          <p:cNvPr id="17" name="Content Placeholder 9"/>
          <p:cNvSpPr>
            <a:spLocks noGrp="1"/>
          </p:cNvSpPr>
          <p:nvPr>
            <p:ph sz="quarter" idx="20" hasCustomPrompt="1"/>
          </p:nvPr>
        </p:nvSpPr>
        <p:spPr>
          <a:xfrm>
            <a:off x="33194624" y="6859659"/>
            <a:ext cx="9798050" cy="10195894"/>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marL="914400" indent="-457200">
              <a:lnSpc>
                <a:spcPts val="4600"/>
              </a:lnSpc>
              <a:spcBef>
                <a:spcPts val="0"/>
              </a:spcBef>
              <a:buClr>
                <a:schemeClr val="tx2"/>
              </a:buClr>
              <a:defRPr sz="2800" baseline="0">
                <a:solidFill>
                  <a:schemeClr val="tx1"/>
                </a:solidFill>
                <a:latin typeface="Calisto MT" panose="02040603050505030304" pitchFamily="18" charset="0"/>
              </a:defRPr>
            </a:lvl2pPr>
            <a:lvl3pPr marL="1371600" indent="-274320">
              <a:lnSpc>
                <a:spcPts val="4600"/>
              </a:lnSpc>
              <a:spcBef>
                <a:spcPts val="0"/>
              </a:spcBef>
              <a:buClr>
                <a:schemeClr val="tx1"/>
              </a:buClr>
              <a:buSzPct val="120000"/>
              <a:buFont typeface="System Font Regular"/>
              <a:buChar char="-"/>
              <a:defRPr sz="2800" baseline="0">
                <a:solidFill>
                  <a:schemeClr val="tx1"/>
                </a:solidFill>
                <a:latin typeface="Calisto MT" panose="02040603050505030304" pitchFamily="18" charset="0"/>
              </a:defRPr>
            </a:lvl3pPr>
            <a:lvl4pPr marL="1645920" indent="-274320">
              <a:lnSpc>
                <a:spcPts val="4600"/>
              </a:lnSpc>
              <a:spcBef>
                <a:spcPts val="0"/>
              </a:spcBef>
              <a:buClr>
                <a:schemeClr val="tx1"/>
              </a:buClr>
              <a:buSzPct val="120000"/>
              <a:buFont typeface="System Font Regular"/>
              <a:buChar char="-"/>
              <a:defRPr sz="2800" baseline="0">
                <a:solidFill>
                  <a:schemeClr val="tx1"/>
                </a:solidFill>
                <a:latin typeface="Calisto MT" panose="02040603050505030304" pitchFamily="18" charset="0"/>
              </a:defRPr>
            </a:lvl4pPr>
            <a:lvl5pPr marL="1920240" indent="-274320">
              <a:lnSpc>
                <a:spcPts val="4600"/>
              </a:lnSpc>
              <a:spcBef>
                <a:spcPts val="0"/>
              </a:spcBef>
              <a:buClr>
                <a:schemeClr val="tx1"/>
              </a:buClr>
              <a:buSzPct val="120000"/>
              <a:buFont typeface="System Font Regular"/>
              <a:buChar char="-"/>
              <a:defRPr sz="2800" baseline="0">
                <a:solidFill>
                  <a:schemeClr val="tx1"/>
                </a:solidFill>
                <a:latin typeface="Calisto MT" panose="02040603050505030304" pitchFamily="18" charset="0"/>
              </a:defRPr>
            </a:lvl5pPr>
          </a:lstStyle>
          <a:p>
            <a:pPr lvl="1"/>
            <a:r>
              <a:rPr lang="en-US" dirty="0"/>
              <a:t>First level</a:t>
            </a:r>
          </a:p>
          <a:p>
            <a:pPr lvl="2"/>
            <a:r>
              <a:rPr lang="en-US" dirty="0"/>
              <a:t>Second level</a:t>
            </a:r>
          </a:p>
          <a:p>
            <a:pPr lvl="3"/>
            <a:r>
              <a:rPr lang="en-US" dirty="0"/>
              <a:t>Third level</a:t>
            </a:r>
          </a:p>
          <a:p>
            <a:pPr lvl="4"/>
            <a:r>
              <a:rPr lang="en-US" dirty="0"/>
              <a:t>Fourth level</a:t>
            </a:r>
          </a:p>
        </p:txBody>
      </p:sp>
      <p:sp>
        <p:nvSpPr>
          <p:cNvPr id="18" name="Content Placeholder 9"/>
          <p:cNvSpPr>
            <a:spLocks noGrp="1"/>
          </p:cNvSpPr>
          <p:nvPr>
            <p:ph sz="quarter" idx="21" hasCustomPrompt="1"/>
          </p:nvPr>
        </p:nvSpPr>
        <p:spPr>
          <a:xfrm>
            <a:off x="33194624" y="24623486"/>
            <a:ext cx="9798050" cy="3853543"/>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marL="914400" indent="-457200">
              <a:lnSpc>
                <a:spcPts val="4600"/>
              </a:lnSpc>
              <a:spcBef>
                <a:spcPts val="0"/>
              </a:spcBef>
              <a:buClr>
                <a:schemeClr val="tx2"/>
              </a:buClr>
              <a:defRPr sz="2800" baseline="0">
                <a:solidFill>
                  <a:schemeClr val="tx1"/>
                </a:solidFill>
                <a:latin typeface="Calisto MT" panose="02040603050505030304" pitchFamily="18" charset="0"/>
              </a:defRPr>
            </a:lvl2pPr>
            <a:lvl3pPr marL="1371600" indent="-274320">
              <a:lnSpc>
                <a:spcPts val="4600"/>
              </a:lnSpc>
              <a:spcBef>
                <a:spcPts val="0"/>
              </a:spcBef>
              <a:buClr>
                <a:schemeClr val="tx1"/>
              </a:buClr>
              <a:buSzPct val="120000"/>
              <a:buFont typeface="System Font Regular"/>
              <a:buChar char="-"/>
              <a:defRPr sz="2800" baseline="0">
                <a:solidFill>
                  <a:schemeClr val="tx1"/>
                </a:solidFill>
                <a:latin typeface="Calisto MT" panose="02040603050505030304" pitchFamily="18" charset="0"/>
              </a:defRPr>
            </a:lvl3pPr>
            <a:lvl4pPr marL="1645920" indent="-274320">
              <a:lnSpc>
                <a:spcPts val="4600"/>
              </a:lnSpc>
              <a:spcBef>
                <a:spcPts val="0"/>
              </a:spcBef>
              <a:buClr>
                <a:schemeClr val="tx1"/>
              </a:buClr>
              <a:buSzPct val="120000"/>
              <a:buFont typeface="System Font Regular"/>
              <a:buChar char="-"/>
              <a:defRPr sz="2800" baseline="0">
                <a:solidFill>
                  <a:schemeClr val="tx1"/>
                </a:solidFill>
                <a:latin typeface="Calisto MT" panose="02040603050505030304" pitchFamily="18" charset="0"/>
              </a:defRPr>
            </a:lvl4pPr>
            <a:lvl5pPr marL="1920240" indent="-274320">
              <a:lnSpc>
                <a:spcPts val="4600"/>
              </a:lnSpc>
              <a:spcBef>
                <a:spcPts val="0"/>
              </a:spcBef>
              <a:buClr>
                <a:schemeClr val="tx1"/>
              </a:buClr>
              <a:buSzPct val="120000"/>
              <a:buFont typeface="System Font Regular"/>
              <a:buChar char="-"/>
              <a:defRPr sz="2800" baseline="0">
                <a:solidFill>
                  <a:schemeClr val="tx1"/>
                </a:solidFill>
                <a:latin typeface="Calisto MT" panose="02040603050505030304" pitchFamily="18" charset="0"/>
              </a:defRPr>
            </a:lvl5pPr>
          </a:lstStyle>
          <a:p>
            <a:pPr lvl="1"/>
            <a:r>
              <a:rPr lang="en-US" dirty="0"/>
              <a:t>First level</a:t>
            </a:r>
          </a:p>
          <a:p>
            <a:pPr lvl="2"/>
            <a:r>
              <a:rPr lang="en-US" dirty="0"/>
              <a:t>Second level</a:t>
            </a:r>
          </a:p>
          <a:p>
            <a:pPr lvl="3"/>
            <a:r>
              <a:rPr lang="en-US" dirty="0"/>
              <a:t>Third level</a:t>
            </a:r>
          </a:p>
          <a:p>
            <a:pPr lvl="4"/>
            <a:r>
              <a:rPr lang="en-US" dirty="0"/>
              <a:t>Fourth level</a:t>
            </a:r>
          </a:p>
        </p:txBody>
      </p:sp>
      <p:sp>
        <p:nvSpPr>
          <p:cNvPr id="19" name="Chart Placeholder 23"/>
          <p:cNvSpPr>
            <a:spLocks noGrp="1"/>
          </p:cNvSpPr>
          <p:nvPr>
            <p:ph type="chart" sz="quarter" idx="22" hasCustomPrompt="1"/>
          </p:nvPr>
        </p:nvSpPr>
        <p:spPr>
          <a:xfrm>
            <a:off x="22550435" y="14690434"/>
            <a:ext cx="9666291" cy="6942137"/>
          </a:xfrm>
          <a:prstGeom prst="rect">
            <a:avLst/>
          </a:prstGeom>
        </p:spPr>
        <p:txBody>
          <a:bodyPr/>
          <a:lstStyle>
            <a:lvl1pPr marL="0" indent="0">
              <a:buNone/>
              <a:defRPr>
                <a:latin typeface="Calisto MT" panose="02040603050505030304" pitchFamily="18" charset="0"/>
              </a:defRPr>
            </a:lvl1pPr>
            <a:lvl2pPr marL="914400" indent="-457200">
              <a:lnSpc>
                <a:spcPts val="4600"/>
              </a:lnSpc>
              <a:spcBef>
                <a:spcPts val="0"/>
              </a:spcBef>
              <a:buClr>
                <a:schemeClr val="tx2"/>
              </a:buClr>
              <a:defRPr sz="2800">
                <a:solidFill>
                  <a:schemeClr val="tx1"/>
                </a:solidFill>
                <a:latin typeface="Calisto MT" panose="02040603050505030304" pitchFamily="18" charset="0"/>
              </a:defRPr>
            </a:lvl2pPr>
            <a:lvl3pPr marL="1371600" indent="-274320">
              <a:lnSpc>
                <a:spcPts val="4600"/>
              </a:lnSpc>
              <a:spcBef>
                <a:spcPts val="0"/>
              </a:spcBef>
              <a:buClr>
                <a:schemeClr val="tx1"/>
              </a:buClr>
              <a:buSzPct val="120000"/>
              <a:buFont typeface="System Font Regular"/>
              <a:buChar char="-"/>
              <a:defRPr sz="2800">
                <a:solidFill>
                  <a:schemeClr val="tx1"/>
                </a:solidFill>
                <a:latin typeface="Calisto MT" panose="02040603050505030304" pitchFamily="18" charset="0"/>
              </a:defRPr>
            </a:lvl3pPr>
            <a:lvl4pPr marL="1645920" indent="-274320">
              <a:lnSpc>
                <a:spcPts val="4600"/>
              </a:lnSpc>
              <a:spcBef>
                <a:spcPts val="0"/>
              </a:spcBef>
              <a:buClr>
                <a:schemeClr val="tx1"/>
              </a:buClr>
              <a:buSzPct val="120000"/>
              <a:buFont typeface="System Font Regular"/>
              <a:buChar char="-"/>
              <a:defRPr sz="2800">
                <a:solidFill>
                  <a:schemeClr val="tx1"/>
                </a:solidFill>
                <a:latin typeface="Calisto MT" panose="02040603050505030304" pitchFamily="18" charset="0"/>
              </a:defRPr>
            </a:lvl4pPr>
            <a:lvl5pPr marL="1920240" indent="-274320">
              <a:lnSpc>
                <a:spcPts val="4600"/>
              </a:lnSpc>
              <a:spcBef>
                <a:spcPts val="0"/>
              </a:spcBef>
              <a:buClr>
                <a:schemeClr val="tx1"/>
              </a:buClr>
              <a:buSzPct val="120000"/>
              <a:buFont typeface="System Font Regular"/>
              <a:buChar char="-"/>
              <a:defRPr sz="2800">
                <a:solidFill>
                  <a:schemeClr val="tx1"/>
                </a:solidFill>
                <a:latin typeface="Calisto MT" panose="02040603050505030304" pitchFamily="18" charset="0"/>
              </a:defRPr>
            </a:lvl5pPr>
          </a:lstStyle>
          <a:p>
            <a:pPr lvl="1"/>
            <a:r>
              <a:rPr lang="en-US" dirty="0"/>
              <a:t>First level</a:t>
            </a:r>
          </a:p>
          <a:p>
            <a:pPr lvl="2"/>
            <a:r>
              <a:rPr lang="en-US" dirty="0"/>
              <a:t>Second level</a:t>
            </a:r>
          </a:p>
          <a:p>
            <a:pPr lvl="3"/>
            <a:r>
              <a:rPr lang="en-US" dirty="0"/>
              <a:t>Fourth level</a:t>
            </a:r>
          </a:p>
          <a:p>
            <a:pPr lvl="4"/>
            <a:r>
              <a:rPr lang="en-US" dirty="0"/>
              <a:t>Fourth level</a:t>
            </a:r>
          </a:p>
          <a:p>
            <a:endParaRPr lang="en-US" dirty="0"/>
          </a:p>
        </p:txBody>
      </p:sp>
      <p:sp>
        <p:nvSpPr>
          <p:cNvPr id="20" name="Content Placeholder 9"/>
          <p:cNvSpPr>
            <a:spLocks noGrp="1"/>
          </p:cNvSpPr>
          <p:nvPr>
            <p:ph sz="quarter" idx="23" hasCustomPrompt="1"/>
          </p:nvPr>
        </p:nvSpPr>
        <p:spPr>
          <a:xfrm>
            <a:off x="22550435" y="22557898"/>
            <a:ext cx="9798050" cy="5919131"/>
          </a:xfrm>
          <a:prstGeom prst="rect">
            <a:avLst/>
          </a:prstGeom>
        </p:spPr>
        <p:txBody>
          <a:bodyPr/>
          <a:lstStyle>
            <a:lvl1pPr>
              <a:lnSpc>
                <a:spcPts val="4600"/>
              </a:lnSpc>
              <a:spcBef>
                <a:spcPts val="0"/>
              </a:spcBef>
              <a:defRPr sz="2800" baseline="0">
                <a:solidFill>
                  <a:schemeClr val="bg1">
                    <a:lumMod val="50000"/>
                  </a:schemeClr>
                </a:solidFill>
                <a:latin typeface="Arial" charset="0"/>
              </a:defRPr>
            </a:lvl1pPr>
            <a:lvl2pPr marL="914400" indent="-457200">
              <a:lnSpc>
                <a:spcPts val="4600"/>
              </a:lnSpc>
              <a:spcBef>
                <a:spcPts val="0"/>
              </a:spcBef>
              <a:buClr>
                <a:schemeClr val="tx2"/>
              </a:buClr>
              <a:defRPr sz="2800" baseline="0">
                <a:solidFill>
                  <a:schemeClr val="tx1"/>
                </a:solidFill>
                <a:latin typeface="Calisto MT" panose="02040603050505030304" pitchFamily="18" charset="0"/>
              </a:defRPr>
            </a:lvl2pPr>
            <a:lvl3pPr marL="1371600" indent="-274320">
              <a:lnSpc>
                <a:spcPts val="4600"/>
              </a:lnSpc>
              <a:spcBef>
                <a:spcPts val="0"/>
              </a:spcBef>
              <a:buClr>
                <a:schemeClr val="tx1"/>
              </a:buClr>
              <a:buSzPct val="120000"/>
              <a:buFont typeface="System Font Regular"/>
              <a:buChar char="-"/>
              <a:defRPr sz="2800" baseline="0">
                <a:solidFill>
                  <a:schemeClr val="tx1"/>
                </a:solidFill>
                <a:latin typeface="Calisto MT" panose="02040603050505030304" pitchFamily="18" charset="0"/>
              </a:defRPr>
            </a:lvl3pPr>
            <a:lvl4pPr marL="1645920" indent="-274320">
              <a:lnSpc>
                <a:spcPts val="4600"/>
              </a:lnSpc>
              <a:spcBef>
                <a:spcPts val="0"/>
              </a:spcBef>
              <a:buClr>
                <a:schemeClr val="tx1"/>
              </a:buClr>
              <a:buSzPct val="120000"/>
              <a:buFont typeface="System Font Regular"/>
              <a:buChar char="-"/>
              <a:defRPr sz="2800" baseline="0">
                <a:solidFill>
                  <a:schemeClr val="tx1"/>
                </a:solidFill>
                <a:latin typeface="Calisto MT" panose="02040603050505030304" pitchFamily="18" charset="0"/>
              </a:defRPr>
            </a:lvl4pPr>
            <a:lvl5pPr marL="1920240" indent="-274320">
              <a:lnSpc>
                <a:spcPts val="4600"/>
              </a:lnSpc>
              <a:spcBef>
                <a:spcPts val="0"/>
              </a:spcBef>
              <a:buClr>
                <a:schemeClr val="tx1"/>
              </a:buClr>
              <a:buSzPct val="120000"/>
              <a:buFont typeface="System Font Regular"/>
              <a:buChar char="-"/>
              <a:defRPr sz="2800" baseline="0">
                <a:solidFill>
                  <a:schemeClr val="tx1"/>
                </a:solidFill>
                <a:latin typeface="Calisto MT" panose="02040603050505030304" pitchFamily="18" charset="0"/>
              </a:defRPr>
            </a:lvl5pPr>
          </a:lstStyle>
          <a:p>
            <a:pPr lvl="1"/>
            <a:r>
              <a:rPr lang="en-US" dirty="0"/>
              <a:t>First level</a:t>
            </a:r>
          </a:p>
          <a:p>
            <a:pPr lvl="2"/>
            <a:r>
              <a:rPr lang="en-US" dirty="0"/>
              <a:t>Second level</a:t>
            </a:r>
          </a:p>
          <a:p>
            <a:pPr lvl="3"/>
            <a:r>
              <a:rPr lang="en-US" dirty="0"/>
              <a:t>Third level</a:t>
            </a:r>
          </a:p>
          <a:p>
            <a:pPr lvl="4"/>
            <a:r>
              <a:rPr lang="en-US" dirty="0"/>
              <a:t>Fourth level</a:t>
            </a:r>
          </a:p>
        </p:txBody>
      </p:sp>
      <p:sp>
        <p:nvSpPr>
          <p:cNvPr id="21" name="Octagon 20">
            <a:extLst>
              <a:ext uri="{FF2B5EF4-FFF2-40B4-BE49-F238E27FC236}">
                <a16:creationId xmlns:a16="http://schemas.microsoft.com/office/drawing/2014/main" id="{3E91219C-C9D7-CCD9-E3D4-9AA2DE5D34EC}"/>
              </a:ext>
            </a:extLst>
          </p:cNvPr>
          <p:cNvSpPr/>
          <p:nvPr userDrawn="1"/>
        </p:nvSpPr>
        <p:spPr>
          <a:xfrm>
            <a:off x="5683250" y="29358771"/>
            <a:ext cx="3166836" cy="3100737"/>
          </a:xfrm>
          <a:prstGeom prst="octagon">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6">
            <a:extLst>
              <a:ext uri="{FF2B5EF4-FFF2-40B4-BE49-F238E27FC236}">
                <a16:creationId xmlns:a16="http://schemas.microsoft.com/office/drawing/2014/main" id="{122E4213-8709-9B4A-8CB0-81D51F4C70DC}"/>
              </a:ext>
            </a:extLst>
          </p:cNvPr>
          <p:cNvPicPr>
            <a:picLocks noChangeAspect="1"/>
          </p:cNvPicPr>
          <p:nvPr userDrawn="1"/>
        </p:nvPicPr>
        <p:blipFill>
          <a:blip r:embed="rId2"/>
          <a:stretch>
            <a:fillRect/>
          </a:stretch>
        </p:blipFill>
        <p:spPr>
          <a:xfrm>
            <a:off x="5711516" y="29358771"/>
            <a:ext cx="3138570" cy="3133339"/>
          </a:xfrm>
          <a:prstGeom prst="rect">
            <a:avLst/>
          </a:prstGeom>
        </p:spPr>
      </p:pic>
    </p:spTree>
    <p:extLst>
      <p:ext uri="{BB962C8B-B14F-4D97-AF65-F5344CB8AC3E}">
        <p14:creationId xmlns:p14="http://schemas.microsoft.com/office/powerpoint/2010/main" val="1587378594"/>
      </p:ext>
    </p:extLst>
  </p:cSld>
  <p:clrMapOvr>
    <a:masterClrMapping/>
  </p:clrMapOvr>
  <p:extLst>
    <p:ext uri="{DCECCB84-F9BA-43D5-87BE-67443E8EF086}">
      <p15:sldGuideLst xmlns:p15="http://schemas.microsoft.com/office/powerpoint/2012/main">
        <p15:guide id="1" orient="horz" pos="10368" userDrawn="1">
          <p15:clr>
            <a:srgbClr val="FBAE40"/>
          </p15:clr>
        </p15:guide>
        <p15:guide id="2" pos="13824"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Octagon 2">
            <a:extLst>
              <a:ext uri="{FF2B5EF4-FFF2-40B4-BE49-F238E27FC236}">
                <a16:creationId xmlns:a16="http://schemas.microsoft.com/office/drawing/2014/main" id="{FA92460F-FD8B-D9C6-52F8-DB21834BBFD6}"/>
              </a:ext>
            </a:extLst>
          </p:cNvPr>
          <p:cNvSpPr/>
          <p:nvPr userDrawn="1"/>
        </p:nvSpPr>
        <p:spPr>
          <a:xfrm>
            <a:off x="5683250" y="29358771"/>
            <a:ext cx="3166836" cy="3100737"/>
          </a:xfrm>
          <a:prstGeom prst="octagon">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Picture 1">
            <a:extLst>
              <a:ext uri="{FF2B5EF4-FFF2-40B4-BE49-F238E27FC236}">
                <a16:creationId xmlns:a16="http://schemas.microsoft.com/office/drawing/2014/main" id="{0377440E-16ED-463E-A952-EAF305078512}"/>
              </a:ext>
            </a:extLst>
          </p:cNvPr>
          <p:cNvPicPr>
            <a:picLocks noChangeAspect="1"/>
          </p:cNvPicPr>
          <p:nvPr userDrawn="1"/>
        </p:nvPicPr>
        <p:blipFill>
          <a:blip r:embed="rId2"/>
          <a:stretch>
            <a:fillRect/>
          </a:stretch>
        </p:blipFill>
        <p:spPr>
          <a:xfrm>
            <a:off x="5711516" y="29357828"/>
            <a:ext cx="3138570" cy="3133339"/>
          </a:xfrm>
          <a:prstGeom prst="rect">
            <a:avLst/>
          </a:prstGeom>
        </p:spPr>
      </p:pic>
    </p:spTree>
    <p:extLst>
      <p:ext uri="{BB962C8B-B14F-4D97-AF65-F5344CB8AC3E}">
        <p14:creationId xmlns:p14="http://schemas.microsoft.com/office/powerpoint/2010/main" val="111417151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7"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image" Target="../media/image2.png"/><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Rectangle 1" descr="alt=&quot;&quot;"/>
          <p:cNvSpPr/>
          <p:nvPr userDrawn="1"/>
        </p:nvSpPr>
        <p:spPr>
          <a:xfrm>
            <a:off x="-1" y="5257800"/>
            <a:ext cx="43891201" cy="26125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descr="UB Crest"/>
          <p:cNvPicPr>
            <a:picLocks noChangeAspect="1"/>
          </p:cNvPicPr>
          <p:nvPr userDrawn="1"/>
        </p:nvPicPr>
        <p:blipFill rotWithShape="1">
          <a:blip r:embed="rId4">
            <a:alphaModFix amt="41000"/>
            <a:extLst>
              <a:ext uri="{28A0092B-C50C-407E-A947-70E740481C1C}">
                <a14:useLocalDpi xmlns:a14="http://schemas.microsoft.com/office/drawing/2010/main" val="0"/>
              </a:ext>
            </a:extLst>
          </a:blip>
          <a:srcRect t="4395" b="40121"/>
          <a:stretch/>
        </p:blipFill>
        <p:spPr>
          <a:xfrm>
            <a:off x="32191332" y="0"/>
            <a:ext cx="9341680" cy="5256959"/>
          </a:xfrm>
          <a:prstGeom prst="rect">
            <a:avLst/>
          </a:prstGeom>
        </p:spPr>
      </p:pic>
      <p:pic>
        <p:nvPicPr>
          <p:cNvPr id="4" name="Picture 3" descr="University at Buffalo, The State University of New York"/>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074733" y="31154745"/>
            <a:ext cx="13595412" cy="1008282"/>
          </a:xfrm>
          <a:prstGeom prst="rect">
            <a:avLst/>
          </a:prstGeom>
        </p:spPr>
      </p:pic>
      <p:cxnSp>
        <p:nvCxnSpPr>
          <p:cNvPr id="7" name="Straight Connector 6" descr="alt=&quot;&quot;"/>
          <p:cNvCxnSpPr/>
          <p:nvPr userDrawn="1"/>
        </p:nvCxnSpPr>
        <p:spPr>
          <a:xfrm>
            <a:off x="32696865" y="30837463"/>
            <a:ext cx="0" cy="1588169"/>
          </a:xfrm>
          <a:prstGeom prst="line">
            <a:avLst/>
          </a:prstGeom>
          <a:ln w="25400">
            <a:solidFill>
              <a:schemeClr val="bg1"/>
            </a:solidFill>
            <a:prstDash val="dash"/>
          </a:ln>
        </p:spPr>
        <p:style>
          <a:lnRef idx="1">
            <a:schemeClr val="accent1"/>
          </a:lnRef>
          <a:fillRef idx="0">
            <a:schemeClr val="accent1"/>
          </a:fillRef>
          <a:effectRef idx="0">
            <a:schemeClr val="accent1"/>
          </a:effectRef>
          <a:fontRef idx="minor">
            <a:schemeClr val="tx1"/>
          </a:fontRef>
        </p:style>
      </p:cxnSp>
      <p:sp>
        <p:nvSpPr>
          <p:cNvPr id="5" name="Rectangle 4">
            <a:extLst>
              <a:ext uri="{FF2B5EF4-FFF2-40B4-BE49-F238E27FC236}">
                <a16:creationId xmlns:a16="http://schemas.microsoft.com/office/drawing/2014/main" id="{532567AE-3D1A-4A7B-DF38-CA030603F089}"/>
              </a:ext>
            </a:extLst>
          </p:cNvPr>
          <p:cNvSpPr/>
          <p:nvPr userDrawn="1"/>
        </p:nvSpPr>
        <p:spPr>
          <a:xfrm>
            <a:off x="0" y="-1"/>
            <a:ext cx="43891200" cy="5519057"/>
          </a:xfrm>
          <a:prstGeom prst="rect">
            <a:avLst/>
          </a:prstGeom>
          <a:solidFill>
            <a:srgbClr val="092952"/>
          </a:solidFill>
          <a:ln>
            <a:solidFill>
              <a:srgbClr val="09295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8AB87D05-D620-08B7-1DFE-EFC821752645}"/>
              </a:ext>
            </a:extLst>
          </p:cNvPr>
          <p:cNvSpPr/>
          <p:nvPr userDrawn="1"/>
        </p:nvSpPr>
        <p:spPr>
          <a:xfrm>
            <a:off x="0" y="28770943"/>
            <a:ext cx="43891200" cy="4147457"/>
          </a:xfrm>
          <a:prstGeom prst="rect">
            <a:avLst/>
          </a:prstGeom>
          <a:solidFill>
            <a:srgbClr val="092952"/>
          </a:solidFill>
          <a:ln>
            <a:solidFill>
              <a:srgbClr val="09295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1" name="Picture 10">
            <a:extLst>
              <a:ext uri="{FF2B5EF4-FFF2-40B4-BE49-F238E27FC236}">
                <a16:creationId xmlns:a16="http://schemas.microsoft.com/office/drawing/2014/main" id="{B15A70E0-A765-092A-9E53-66C91B63FDE5}"/>
              </a:ext>
            </a:extLst>
          </p:cNvPr>
          <p:cNvPicPr>
            <a:picLocks noChangeAspect="1"/>
          </p:cNvPicPr>
          <p:nvPr userDrawn="1"/>
        </p:nvPicPr>
        <p:blipFill>
          <a:blip r:embed="rId6"/>
          <a:stretch>
            <a:fillRect/>
          </a:stretch>
        </p:blipFill>
        <p:spPr>
          <a:xfrm>
            <a:off x="1460857" y="28958173"/>
            <a:ext cx="3960227" cy="3960227"/>
          </a:xfrm>
          <a:prstGeom prst="rect">
            <a:avLst/>
          </a:prstGeom>
        </p:spPr>
      </p:pic>
      <p:pic>
        <p:nvPicPr>
          <p:cNvPr id="13" name="Picture 12">
            <a:extLst>
              <a:ext uri="{FF2B5EF4-FFF2-40B4-BE49-F238E27FC236}">
                <a16:creationId xmlns:a16="http://schemas.microsoft.com/office/drawing/2014/main" id="{A4C986BF-C4CD-7E7A-E3B2-E5C98F207519}"/>
              </a:ext>
            </a:extLst>
          </p:cNvPr>
          <p:cNvPicPr>
            <a:picLocks noChangeAspect="1"/>
          </p:cNvPicPr>
          <p:nvPr userDrawn="1"/>
        </p:nvPicPr>
        <p:blipFill>
          <a:blip r:embed="rId6">
            <a:alphaModFix amt="50000"/>
          </a:blip>
          <a:srcRect t="3706" b="39624"/>
          <a:stretch>
            <a:fillRect/>
          </a:stretch>
        </p:blipFill>
        <p:spPr>
          <a:xfrm>
            <a:off x="31383514" y="50495"/>
            <a:ext cx="9638752" cy="5462310"/>
          </a:xfrm>
          <a:prstGeom prst="rect">
            <a:avLst/>
          </a:prstGeom>
        </p:spPr>
      </p:pic>
      <p:sp>
        <p:nvSpPr>
          <p:cNvPr id="15" name="Octagon 14">
            <a:extLst>
              <a:ext uri="{FF2B5EF4-FFF2-40B4-BE49-F238E27FC236}">
                <a16:creationId xmlns:a16="http://schemas.microsoft.com/office/drawing/2014/main" id="{59FDDBC2-462F-6AE7-4AAE-5BC2E5D8EF7E}"/>
              </a:ext>
            </a:extLst>
          </p:cNvPr>
          <p:cNvSpPr/>
          <p:nvPr userDrawn="1"/>
        </p:nvSpPr>
        <p:spPr>
          <a:xfrm>
            <a:off x="5683250" y="29358771"/>
            <a:ext cx="3166836" cy="3100737"/>
          </a:xfrm>
          <a:prstGeom prst="octagon">
            <a:avLst/>
          </a:prstGeom>
          <a:solidFill>
            <a:schemeClr val="bg1"/>
          </a:solid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6" name="Picture 15">
            <a:extLst>
              <a:ext uri="{FF2B5EF4-FFF2-40B4-BE49-F238E27FC236}">
                <a16:creationId xmlns:a16="http://schemas.microsoft.com/office/drawing/2014/main" id="{BDDA3DC5-CD85-7C4E-748F-44C8CC38E5FA}"/>
              </a:ext>
            </a:extLst>
          </p:cNvPr>
          <p:cNvPicPr>
            <a:picLocks noChangeAspect="1"/>
          </p:cNvPicPr>
          <p:nvPr userDrawn="1"/>
        </p:nvPicPr>
        <p:blipFill>
          <a:blip r:embed="rId7"/>
          <a:stretch>
            <a:fillRect/>
          </a:stretch>
        </p:blipFill>
        <p:spPr>
          <a:xfrm>
            <a:off x="5711516" y="29357828"/>
            <a:ext cx="3138570" cy="3133339"/>
          </a:xfrm>
          <a:prstGeom prst="rect">
            <a:avLst/>
          </a:prstGeom>
        </p:spPr>
      </p:pic>
    </p:spTree>
    <p:extLst>
      <p:ext uri="{BB962C8B-B14F-4D97-AF65-F5344CB8AC3E}">
        <p14:creationId xmlns:p14="http://schemas.microsoft.com/office/powerpoint/2010/main" val="1101499162"/>
      </p:ext>
    </p:extLst>
  </p:cSld>
  <p:clrMap bg1="lt1" tx1="dk1" bg2="lt2" tx2="dk2" accent1="accent1" accent2="accent2" accent3="accent3" accent4="accent4" accent5="accent5" accent6="accent6" hlink="hlink" folHlink="folHlink"/>
  <p:sldLayoutIdLst>
    <p:sldLayoutId id="2147483673" r:id="rId1"/>
    <p:sldLayoutId id="2147483674" r:id="rId2"/>
  </p:sldLayoutIdLst>
  <p:txStyles>
    <p:titleStyle>
      <a:lvl1pPr algn="l" defTabSz="914400" rtl="0" eaLnBrk="1" latinLnBrk="0" hangingPunct="1">
        <a:lnSpc>
          <a:spcPct val="90000"/>
        </a:lnSpc>
        <a:spcBef>
          <a:spcPct val="0"/>
        </a:spcBef>
        <a:buNone/>
        <a:defRPr sz="88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diagramLayout" Target="../diagrams/layout1.xml"/><Relationship Id="rId18" Type="http://schemas.openxmlformats.org/officeDocument/2006/relationships/image" Target="../media/image11.png"/><Relationship Id="rId26" Type="http://schemas.openxmlformats.org/officeDocument/2006/relationships/image" Target="../media/image19.png"/><Relationship Id="rId39" Type="http://schemas.openxmlformats.org/officeDocument/2006/relationships/image" Target="../media/image32.png"/><Relationship Id="rId21" Type="http://schemas.openxmlformats.org/officeDocument/2006/relationships/image" Target="../media/image14.png"/><Relationship Id="rId34" Type="http://schemas.openxmlformats.org/officeDocument/2006/relationships/image" Target="../media/image27.png"/><Relationship Id="rId42" Type="http://schemas.openxmlformats.org/officeDocument/2006/relationships/image" Target="../media/image35.png"/><Relationship Id="rId47" Type="http://schemas.openxmlformats.org/officeDocument/2006/relationships/image" Target="../media/image40.png"/><Relationship Id="rId7" Type="http://schemas.openxmlformats.org/officeDocument/2006/relationships/image" Target="../media/image7.png"/><Relationship Id="rId2" Type="http://schemas.openxmlformats.org/officeDocument/2006/relationships/notesSlide" Target="../notesSlides/notesSlide1.xml"/><Relationship Id="rId16" Type="http://schemas.microsoft.com/office/2007/relationships/diagramDrawing" Target="../diagrams/drawing1.xml"/><Relationship Id="rId29" Type="http://schemas.openxmlformats.org/officeDocument/2006/relationships/image" Target="../media/image22.png"/><Relationship Id="rId1" Type="http://schemas.openxmlformats.org/officeDocument/2006/relationships/slideLayout" Target="../slideLayouts/slideLayout1.xml"/><Relationship Id="rId6" Type="http://schemas.openxmlformats.org/officeDocument/2006/relationships/chart" Target="../charts/chart2.xml"/><Relationship Id="rId11" Type="http://schemas.openxmlformats.org/officeDocument/2006/relationships/image" Target="../media/image9.png"/><Relationship Id="rId24" Type="http://schemas.openxmlformats.org/officeDocument/2006/relationships/image" Target="../media/image17.png"/><Relationship Id="rId32" Type="http://schemas.openxmlformats.org/officeDocument/2006/relationships/image" Target="../media/image25.png"/><Relationship Id="rId37" Type="http://schemas.openxmlformats.org/officeDocument/2006/relationships/image" Target="../media/image30.png"/><Relationship Id="rId40" Type="http://schemas.openxmlformats.org/officeDocument/2006/relationships/image" Target="../media/image33.png"/><Relationship Id="rId45" Type="http://schemas.openxmlformats.org/officeDocument/2006/relationships/image" Target="../media/image38.png"/><Relationship Id="rId5" Type="http://schemas.openxmlformats.org/officeDocument/2006/relationships/image" Target="../media/image6.png"/><Relationship Id="rId15" Type="http://schemas.openxmlformats.org/officeDocument/2006/relationships/diagramColors" Target="../diagrams/colors1.xml"/><Relationship Id="rId23" Type="http://schemas.openxmlformats.org/officeDocument/2006/relationships/image" Target="../media/image16.png"/><Relationship Id="rId28" Type="http://schemas.openxmlformats.org/officeDocument/2006/relationships/image" Target="../media/image21.png"/><Relationship Id="rId36" Type="http://schemas.openxmlformats.org/officeDocument/2006/relationships/image" Target="../media/image29.png"/><Relationship Id="rId10" Type="http://schemas.openxmlformats.org/officeDocument/2006/relationships/image" Target="../media/image8.png"/><Relationship Id="rId19" Type="http://schemas.openxmlformats.org/officeDocument/2006/relationships/image" Target="../media/image12.png"/><Relationship Id="rId31" Type="http://schemas.openxmlformats.org/officeDocument/2006/relationships/image" Target="../media/image24.png"/><Relationship Id="rId44" Type="http://schemas.openxmlformats.org/officeDocument/2006/relationships/image" Target="../media/image37.png"/><Relationship Id="rId4" Type="http://schemas.openxmlformats.org/officeDocument/2006/relationships/chart" Target="../charts/chart1.xml"/><Relationship Id="rId9" Type="http://schemas.openxmlformats.org/officeDocument/2006/relationships/chart" Target="../charts/chart4.xml"/><Relationship Id="rId14" Type="http://schemas.openxmlformats.org/officeDocument/2006/relationships/diagramQuickStyle" Target="../diagrams/quickStyle1.xml"/><Relationship Id="rId22" Type="http://schemas.openxmlformats.org/officeDocument/2006/relationships/image" Target="../media/image15.png"/><Relationship Id="rId27" Type="http://schemas.openxmlformats.org/officeDocument/2006/relationships/image" Target="../media/image20.png"/><Relationship Id="rId30" Type="http://schemas.openxmlformats.org/officeDocument/2006/relationships/image" Target="../media/image23.png"/><Relationship Id="rId35" Type="http://schemas.openxmlformats.org/officeDocument/2006/relationships/image" Target="../media/image28.png"/><Relationship Id="rId43" Type="http://schemas.openxmlformats.org/officeDocument/2006/relationships/image" Target="../media/image36.png"/><Relationship Id="rId8" Type="http://schemas.openxmlformats.org/officeDocument/2006/relationships/chart" Target="../charts/chart3.xml"/><Relationship Id="rId3" Type="http://schemas.openxmlformats.org/officeDocument/2006/relationships/image" Target="../media/image5.png"/><Relationship Id="rId12" Type="http://schemas.openxmlformats.org/officeDocument/2006/relationships/diagramData" Target="../diagrams/data1.xml"/><Relationship Id="rId17" Type="http://schemas.openxmlformats.org/officeDocument/2006/relationships/image" Target="../media/image10.png"/><Relationship Id="rId25" Type="http://schemas.openxmlformats.org/officeDocument/2006/relationships/image" Target="../media/image18.png"/><Relationship Id="rId33" Type="http://schemas.openxmlformats.org/officeDocument/2006/relationships/image" Target="../media/image26.png"/><Relationship Id="rId38" Type="http://schemas.openxmlformats.org/officeDocument/2006/relationships/image" Target="../media/image31.png"/><Relationship Id="rId46" Type="http://schemas.openxmlformats.org/officeDocument/2006/relationships/image" Target="../media/image39.png"/><Relationship Id="rId20" Type="http://schemas.openxmlformats.org/officeDocument/2006/relationships/image" Target="../media/image13.png"/><Relationship Id="rId41" Type="http://schemas.openxmlformats.org/officeDocument/2006/relationships/image" Target="../media/image3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 name="Poster Title"/>
          <p:cNvSpPr>
            <a:spLocks noChangeArrowheads="1"/>
          </p:cNvSpPr>
          <p:nvPr/>
        </p:nvSpPr>
        <p:spPr bwMode="auto">
          <a:xfrm>
            <a:off x="999938" y="1158638"/>
            <a:ext cx="41224200" cy="32776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243" tIns="45614" rIns="91243" bIns="45614">
            <a:spAutoFit/>
          </a:bodyPr>
          <a:lstStyle>
            <a:lvl1pPr>
              <a:defRPr sz="2900">
                <a:solidFill>
                  <a:schemeClr val="tx1"/>
                </a:solidFill>
                <a:latin typeface="Arial Narrow" charset="0"/>
                <a:ea typeface="ＭＳ Ｐゴシック" charset="-128"/>
              </a:defRPr>
            </a:lvl1pPr>
            <a:lvl2pPr marL="37931725" indent="-37474525">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pPr eaLnBrk="1" hangingPunct="1">
              <a:spcBef>
                <a:spcPts val="0"/>
              </a:spcBef>
              <a:spcAft>
                <a:spcPts val="0"/>
              </a:spcAft>
              <a:defRPr/>
            </a:pPr>
            <a:r>
              <a:rPr lang="en-US" altLang="en-US" sz="9600" b="1" dirty="0">
                <a:solidFill>
                  <a:schemeClr val="bg1"/>
                </a:solidFill>
                <a:latin typeface="Times New Roman" panose="02020603050405020304" pitchFamily="18" charset="0"/>
                <a:ea typeface="Arial" charset="0"/>
                <a:cs typeface="Times New Roman" panose="02020603050405020304" pitchFamily="18" charset="0"/>
              </a:rPr>
              <a:t>CARDIG RESEARCH POSTER TEMPLATE</a:t>
            </a:r>
          </a:p>
          <a:p>
            <a:pPr>
              <a:spcBef>
                <a:spcPts val="600"/>
              </a:spcBef>
              <a:spcAft>
                <a:spcPts val="1800"/>
              </a:spcAft>
              <a:defRPr/>
            </a:pPr>
            <a:r>
              <a:rPr lang="en-US" altLang="en-US" sz="4400" dirty="0">
                <a:solidFill>
                  <a:schemeClr val="bg1"/>
                </a:solidFill>
                <a:latin typeface="Times New Roman" panose="02020603050405020304" pitchFamily="18" charset="0"/>
                <a:ea typeface="Arial" charset="0"/>
                <a:cs typeface="Times New Roman" panose="02020603050405020304" pitchFamily="18" charset="0"/>
              </a:rPr>
              <a:t>Subtitle for Academic Research Poster (48x36 inches)</a:t>
            </a:r>
          </a:p>
          <a:p>
            <a:pPr>
              <a:spcBef>
                <a:spcPts val="1800"/>
              </a:spcBef>
              <a:defRPr/>
            </a:pPr>
            <a:r>
              <a:rPr lang="en-US" altLang="en-US" sz="3200" dirty="0">
                <a:solidFill>
                  <a:schemeClr val="bg1"/>
                </a:solidFill>
                <a:latin typeface="Times New Roman" panose="02020603050405020304" pitchFamily="18" charset="0"/>
                <a:ea typeface="Arial" charset="0"/>
                <a:cs typeface="Times New Roman" panose="02020603050405020304" pitchFamily="18" charset="0"/>
              </a:rPr>
              <a:t>Your names and the names of the people who contributed to this presentation</a:t>
            </a:r>
          </a:p>
        </p:txBody>
      </p:sp>
      <p:sp>
        <p:nvSpPr>
          <p:cNvPr id="7" name="Introduction Textbox"/>
          <p:cNvSpPr txBox="1">
            <a:spLocks noChangeArrowheads="1"/>
          </p:cNvSpPr>
          <p:nvPr/>
        </p:nvSpPr>
        <p:spPr bwMode="auto">
          <a:xfrm>
            <a:off x="1010653" y="6932975"/>
            <a:ext cx="9829800" cy="5079724"/>
          </a:xfrm>
          <a:prstGeom prst="rect">
            <a:avLst/>
          </a:prstGeom>
          <a:solidFill>
            <a:schemeClr val="bg1">
              <a:alpha val="63000"/>
            </a:schemeClr>
          </a:solidFill>
          <a:ln>
            <a:noFill/>
          </a:ln>
          <a:effectLst/>
        </p:spPr>
        <p:txBody>
          <a:bodyPr>
            <a:spAutoFit/>
          </a:bodyPr>
          <a:lstStyle>
            <a:lvl1pPr>
              <a:defRPr sz="2900">
                <a:solidFill>
                  <a:schemeClr val="tx1"/>
                </a:solidFill>
                <a:latin typeface="Arial Narrow" charset="0"/>
                <a:ea typeface="ＭＳ Ｐゴシック" charset="-128"/>
              </a:defRPr>
            </a:lvl1pPr>
            <a:lvl2pPr marL="742950" indent="-285750">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pPr>
              <a:lnSpc>
                <a:spcPts val="4600"/>
              </a:lnSpc>
              <a:spcAft>
                <a:spcPts val="1200"/>
              </a:spcAft>
            </a:pPr>
            <a:r>
              <a:rPr lang="en-US" sz="4800" b="1" dirty="0">
                <a:solidFill>
                  <a:srgbClr val="092952"/>
                </a:solidFill>
                <a:latin typeface="Times New Roman" panose="02020603050405020304" pitchFamily="18" charset="0"/>
                <a:cs typeface="Times New Roman" panose="02020603050405020304" pitchFamily="18" charset="0"/>
              </a:rPr>
              <a:t>Introduction</a:t>
            </a:r>
          </a:p>
          <a:p>
            <a:pPr>
              <a:lnSpc>
                <a:spcPts val="5600"/>
              </a:lnSpc>
              <a:spcBef>
                <a:spcPts val="0"/>
              </a:spcBef>
            </a:pPr>
            <a:r>
              <a:rPr lang="en-US" altLang="en-US" sz="3800" dirty="0">
                <a:solidFill>
                  <a:srgbClr val="000000"/>
                </a:solidFill>
                <a:latin typeface="Times New Roman" panose="02020603050405020304" pitchFamily="18" charset="0"/>
                <a:ea typeface="Arial" charset="0"/>
                <a:cs typeface="Times New Roman" panose="02020603050405020304" pitchFamily="18" charset="0"/>
              </a:rPr>
              <a:t>Mauris orci mi, varius id diam id, egestas auctor enim. Praesent ut massa nibh. Duis purus neque, facilisis cursus ultrices vel, ullamcorper ac augue. Donec semper lorem vitae urna pulvinar, in congue massa tristique. Sed in risus nibh. In nisl quam, aliquet sed nibh sit amet, faucibus.</a:t>
            </a:r>
          </a:p>
        </p:txBody>
      </p:sp>
      <p:cxnSp>
        <p:nvCxnSpPr>
          <p:cNvPr id="31" name="Horizontal Section Divider" descr="Horizontal Divider"/>
          <p:cNvCxnSpPr/>
          <p:nvPr/>
        </p:nvCxnSpPr>
        <p:spPr bwMode="auto">
          <a:xfrm>
            <a:off x="946150" y="13477190"/>
            <a:ext cx="9589328" cy="0"/>
          </a:xfrm>
          <a:prstGeom prst="line">
            <a:avLst/>
          </a:prstGeom>
          <a:noFill/>
          <a:ln w="25400" cap="flat" cmpd="sng" algn="ctr">
            <a:solidFill>
              <a:schemeClr val="tx1"/>
            </a:solidFill>
            <a:prstDash val="dash"/>
            <a:round/>
            <a:headEnd type="none" w="med" len="med"/>
            <a:tailEnd type="none" w="med" len="med"/>
          </a:ln>
          <a:effectLst/>
        </p:spPr>
      </p:cxnSp>
      <p:sp>
        <p:nvSpPr>
          <p:cNvPr id="9" name="Methods Textbox"/>
          <p:cNvSpPr txBox="1"/>
          <p:nvPr/>
        </p:nvSpPr>
        <p:spPr>
          <a:xfrm>
            <a:off x="946150" y="14020147"/>
            <a:ext cx="9829800" cy="8263801"/>
          </a:xfrm>
          <a:prstGeom prst="rect">
            <a:avLst/>
          </a:prstGeom>
          <a:solidFill>
            <a:schemeClr val="bg1">
              <a:alpha val="63000"/>
            </a:schemeClr>
          </a:solidFill>
          <a:effectLst/>
        </p:spPr>
        <p:txBody>
          <a:bodyPr>
            <a:spAutoFit/>
          </a:bodyPr>
          <a:lstStyle/>
          <a:p>
            <a:pPr>
              <a:lnSpc>
                <a:spcPts val="4600"/>
              </a:lnSpc>
              <a:spcAft>
                <a:spcPts val="1200"/>
              </a:spcAft>
              <a:defRPr/>
            </a:pPr>
            <a:r>
              <a:rPr lang="en-US" sz="4800" b="1" dirty="0">
                <a:solidFill>
                  <a:srgbClr val="092952"/>
                </a:solidFill>
                <a:latin typeface="Times New Roman" panose="02020603050405020304" pitchFamily="18" charset="0"/>
                <a:cs typeface="Times New Roman" panose="02020603050405020304" pitchFamily="18" charset="0"/>
              </a:rPr>
              <a:t>Methods</a:t>
            </a:r>
          </a:p>
          <a:p>
            <a:pPr>
              <a:lnSpc>
                <a:spcPts val="4600"/>
              </a:lnSpc>
              <a:spcBef>
                <a:spcPts val="0"/>
              </a:spcBef>
              <a:spcAft>
                <a:spcPts val="1000"/>
              </a:spcAft>
              <a:defRPr/>
            </a:pPr>
            <a:r>
              <a:rPr lang="en-US" sz="2800" dirty="0">
                <a:solidFill>
                  <a:srgbClr val="000000"/>
                </a:solidFill>
                <a:latin typeface="Times New Roman" panose="02020603050405020304" pitchFamily="18" charset="0"/>
                <a:ea typeface="Arial" charset="0"/>
                <a:cs typeface="Times New Roman" panose="02020603050405020304" pitchFamily="18" charset="0"/>
              </a:rPr>
              <a:t>Mauris orci mi, varius id diam id, egestas auctor enim. Praesent ut massa nibh. Duis purus neque, facilisis cursus ultrices vel, ullamcorper ac augue. Donec semper lorem vitae urna pulvinar, in congue massa tristique:</a:t>
            </a:r>
          </a:p>
          <a:p>
            <a:pPr>
              <a:spcBef>
                <a:spcPts val="1200"/>
              </a:spcBef>
              <a:spcAft>
                <a:spcPts val="800"/>
              </a:spcAft>
              <a:defRPr/>
            </a:pPr>
            <a:r>
              <a:rPr lang="en-US" sz="2800" b="1" dirty="0">
                <a:solidFill>
                  <a:srgbClr val="092952"/>
                </a:solidFill>
                <a:latin typeface="Times New Roman" panose="02020603050405020304" pitchFamily="18" charset="0"/>
                <a:ea typeface="Arial" charset="0"/>
                <a:cs typeface="Times New Roman" panose="02020603050405020304" pitchFamily="18" charset="0"/>
              </a:rPr>
              <a:t>MAURIS ORCI VARIUS ID DIAM</a:t>
            </a:r>
            <a:endParaRPr lang="en-US" sz="2800" dirty="0">
              <a:solidFill>
                <a:srgbClr val="092952"/>
              </a:solidFill>
              <a:latin typeface="Times New Roman" panose="02020603050405020304" pitchFamily="18" charset="0"/>
              <a:ea typeface="Arial" charset="0"/>
              <a:cs typeface="Times New Roman" panose="02020603050405020304" pitchFamily="18" charset="0"/>
            </a:endParaRPr>
          </a:p>
          <a:p>
            <a:pPr marL="914400" lvl="1" indent="-457200">
              <a:lnSpc>
                <a:spcPts val="4600"/>
              </a:lnSpc>
              <a:spcBef>
                <a:spcPts val="0"/>
              </a:spcBef>
              <a:buClr>
                <a:schemeClr val="tx2"/>
              </a:buClr>
              <a:buSzPct val="125000"/>
              <a:buFont typeface="Arial" charset="0"/>
              <a:buChar char="•"/>
              <a:defRPr/>
            </a:pPr>
            <a:r>
              <a:rPr lang="en-US" sz="2800" dirty="0">
                <a:solidFill>
                  <a:srgbClr val="000000"/>
                </a:solidFill>
                <a:latin typeface="Times New Roman" panose="02020603050405020304" pitchFamily="18" charset="0"/>
                <a:ea typeface="Arial" charset="0"/>
                <a:cs typeface="Times New Roman" panose="02020603050405020304" pitchFamily="18" charset="0"/>
              </a:rPr>
              <a:t>Sed in risus nibh. In nisl quam, aliquet sed nibh sitamet, faucibus placerat dui. </a:t>
            </a:r>
          </a:p>
          <a:p>
            <a:pPr marL="914400" lvl="1" indent="-457200">
              <a:lnSpc>
                <a:spcPts val="4600"/>
              </a:lnSpc>
              <a:spcBef>
                <a:spcPts val="0"/>
              </a:spcBef>
              <a:spcAft>
                <a:spcPts val="1000"/>
              </a:spcAft>
              <a:buClr>
                <a:schemeClr val="tx2"/>
              </a:buClr>
              <a:buSzPct val="125000"/>
              <a:buFont typeface="Arial" charset="0"/>
              <a:buChar char="•"/>
              <a:defRPr/>
            </a:pPr>
            <a:r>
              <a:rPr lang="en-US" sz="2800" dirty="0">
                <a:solidFill>
                  <a:srgbClr val="000000"/>
                </a:solidFill>
                <a:latin typeface="Times New Roman" panose="02020603050405020304" pitchFamily="18" charset="0"/>
                <a:ea typeface="Arial" charset="0"/>
                <a:cs typeface="Times New Roman" panose="02020603050405020304" pitchFamily="18" charset="0"/>
              </a:rPr>
              <a:t>Fusce quis augue scelerisque, luctus rum sed, </a:t>
            </a:r>
            <a:br>
              <a:rPr lang="en-US" sz="2800" dirty="0">
                <a:solidFill>
                  <a:srgbClr val="000000"/>
                </a:solidFill>
                <a:latin typeface="Times New Roman" panose="02020603050405020304" pitchFamily="18" charset="0"/>
                <a:ea typeface="Arial" charset="0"/>
                <a:cs typeface="Times New Roman" panose="02020603050405020304" pitchFamily="18" charset="0"/>
              </a:rPr>
            </a:br>
            <a:r>
              <a:rPr lang="en-US" sz="2800" dirty="0">
                <a:solidFill>
                  <a:srgbClr val="000000"/>
                </a:solidFill>
                <a:latin typeface="Times New Roman" panose="02020603050405020304" pitchFamily="18" charset="0"/>
                <a:ea typeface="Arial" charset="0"/>
                <a:cs typeface="Times New Roman" panose="02020603050405020304" pitchFamily="18" charset="0"/>
              </a:rPr>
              <a:t>ut in pulvinar urna in eros posuere.</a:t>
            </a:r>
          </a:p>
          <a:p>
            <a:pPr>
              <a:lnSpc>
                <a:spcPts val="4600"/>
              </a:lnSpc>
              <a:spcBef>
                <a:spcPts val="0"/>
              </a:spcBef>
              <a:buClr>
                <a:schemeClr val="tx2"/>
              </a:buClr>
              <a:buSzPct val="125000"/>
              <a:defRPr/>
            </a:pPr>
            <a:r>
              <a:rPr lang="en-US" sz="2800" b="1" dirty="0">
                <a:solidFill>
                  <a:srgbClr val="092952"/>
                </a:solidFill>
                <a:latin typeface="Times New Roman" panose="02020603050405020304" pitchFamily="18" charset="0"/>
                <a:ea typeface="Arial" charset="0"/>
                <a:cs typeface="Times New Roman" panose="02020603050405020304" pitchFamily="18" charset="0"/>
              </a:rPr>
              <a:t>EUISMOD JUSTO VITAE PURUS</a:t>
            </a:r>
            <a:endParaRPr lang="en-US" sz="2800" dirty="0">
              <a:solidFill>
                <a:srgbClr val="092952"/>
              </a:solidFill>
              <a:latin typeface="Times New Roman" panose="02020603050405020304" pitchFamily="18" charset="0"/>
              <a:ea typeface="Arial" charset="0"/>
              <a:cs typeface="Times New Roman" panose="02020603050405020304" pitchFamily="18" charset="0"/>
            </a:endParaRPr>
          </a:p>
          <a:p>
            <a:pPr marL="914400" lvl="1" indent="-457200">
              <a:lnSpc>
                <a:spcPts val="4600"/>
              </a:lnSpc>
              <a:spcBef>
                <a:spcPts val="0"/>
              </a:spcBef>
              <a:buClr>
                <a:schemeClr val="tx2"/>
              </a:buClr>
              <a:buSzPct val="125000"/>
              <a:buFont typeface="Arial" charset="0"/>
              <a:buChar char="•"/>
              <a:defRPr/>
            </a:pPr>
            <a:r>
              <a:rPr lang="en-US" sz="2800" dirty="0">
                <a:solidFill>
                  <a:srgbClr val="000000"/>
                </a:solidFill>
                <a:latin typeface="Times New Roman" panose="02020603050405020304" pitchFamily="18" charset="0"/>
                <a:ea typeface="Arial" charset="0"/>
                <a:cs typeface="Times New Roman" panose="02020603050405020304" pitchFamily="18" charset="0"/>
              </a:rPr>
              <a:t>Proin semper ipsum donec semper placerat.</a:t>
            </a:r>
          </a:p>
          <a:p>
            <a:pPr marL="914400" lvl="1" indent="-457200">
              <a:lnSpc>
                <a:spcPts val="4600"/>
              </a:lnSpc>
              <a:spcBef>
                <a:spcPts val="0"/>
              </a:spcBef>
              <a:buClr>
                <a:schemeClr val="tx2"/>
              </a:buClr>
              <a:buSzPct val="125000"/>
              <a:buFont typeface="Arial" charset="0"/>
              <a:buChar char="•"/>
              <a:defRPr/>
            </a:pPr>
            <a:r>
              <a:rPr lang="en-US" sz="2800" dirty="0">
                <a:solidFill>
                  <a:srgbClr val="000000"/>
                </a:solidFill>
                <a:latin typeface="Times New Roman" panose="02020603050405020304" pitchFamily="18" charset="0"/>
                <a:ea typeface="Arial" charset="0"/>
                <a:cs typeface="Times New Roman" panose="02020603050405020304" pitchFamily="18" charset="0"/>
              </a:rPr>
              <a:t>Finibus quam tempor, vitae consectetur.</a:t>
            </a:r>
          </a:p>
        </p:txBody>
      </p:sp>
      <p:sp>
        <p:nvSpPr>
          <p:cNvPr id="87" name="Picture Placeholder 1" descr="Image alt tag goes here"/>
          <p:cNvSpPr>
            <a:spLocks noGrp="1"/>
          </p:cNvSpPr>
          <p:nvPr>
            <p:ph type="pic" sz="quarter" idx="16"/>
          </p:nvPr>
        </p:nvSpPr>
        <p:spPr>
          <a:xfrm>
            <a:off x="914399" y="22732361"/>
            <a:ext cx="9819861" cy="4943592"/>
          </a:xfrm>
        </p:spPr>
      </p:sp>
      <p:sp>
        <p:nvSpPr>
          <p:cNvPr id="45" name="Picture Placeholder 1 Caption"/>
          <p:cNvSpPr txBox="1"/>
          <p:nvPr/>
        </p:nvSpPr>
        <p:spPr>
          <a:xfrm>
            <a:off x="822872" y="27893533"/>
            <a:ext cx="9829800" cy="461665"/>
          </a:xfrm>
          <a:prstGeom prst="rect">
            <a:avLst/>
          </a:prstGeom>
          <a:solidFill>
            <a:schemeClr val="bg1">
              <a:alpha val="42000"/>
            </a:schemeClr>
          </a:solidFill>
        </p:spPr>
        <p:txBody>
          <a:bodyPr>
            <a:spAutoFit/>
          </a:bodyPr>
          <a:lstStyle/>
          <a:p>
            <a:pPr>
              <a:spcBef>
                <a:spcPts val="600"/>
              </a:spcBef>
              <a:buClr>
                <a:schemeClr val="tx2"/>
              </a:buClr>
              <a:defRPr/>
            </a:pPr>
            <a:r>
              <a:rPr lang="en-US" sz="2400" i="1" dirty="0">
                <a:solidFill>
                  <a:srgbClr val="092952"/>
                </a:solidFill>
                <a:latin typeface="Times New Roman" panose="02020603050405020304" pitchFamily="18" charset="0"/>
                <a:ea typeface="Arial" charset="0"/>
                <a:cs typeface="Times New Roman" panose="02020603050405020304" pitchFamily="18" charset="0"/>
              </a:rPr>
              <a:t>Mauris orci mi, varius id diam id, egestas auctor enim. </a:t>
            </a:r>
          </a:p>
        </p:txBody>
      </p:sp>
      <p:sp>
        <p:nvSpPr>
          <p:cNvPr id="19" name="Data Analysis Textbox"/>
          <p:cNvSpPr txBox="1"/>
          <p:nvPr/>
        </p:nvSpPr>
        <p:spPr>
          <a:xfrm>
            <a:off x="11628404" y="6932975"/>
            <a:ext cx="9829800" cy="6011902"/>
          </a:xfrm>
          <a:prstGeom prst="rect">
            <a:avLst/>
          </a:prstGeom>
          <a:solidFill>
            <a:schemeClr val="bg1">
              <a:alpha val="63000"/>
            </a:schemeClr>
          </a:solidFill>
          <a:effectLst/>
        </p:spPr>
        <p:txBody>
          <a:bodyPr>
            <a:spAutoFit/>
          </a:bodyPr>
          <a:lstStyle/>
          <a:p>
            <a:pPr>
              <a:lnSpc>
                <a:spcPts val="4600"/>
              </a:lnSpc>
              <a:spcAft>
                <a:spcPts val="1200"/>
              </a:spcAft>
              <a:defRPr/>
            </a:pPr>
            <a:r>
              <a:rPr lang="en-US" sz="4800" b="1" dirty="0">
                <a:solidFill>
                  <a:srgbClr val="092952"/>
                </a:solidFill>
                <a:latin typeface="Times New Roman" panose="02020603050405020304" pitchFamily="18" charset="0"/>
                <a:cs typeface="Times New Roman" panose="02020603050405020304" pitchFamily="18" charset="0"/>
              </a:rPr>
              <a:t>Data Analysis </a:t>
            </a:r>
          </a:p>
          <a:p>
            <a:pPr>
              <a:lnSpc>
                <a:spcPts val="4600"/>
              </a:lnSpc>
              <a:spcBef>
                <a:spcPts val="0"/>
              </a:spcBef>
              <a:spcAft>
                <a:spcPts val="1200"/>
              </a:spcAft>
              <a:defRPr/>
            </a:pPr>
            <a:r>
              <a:rPr lang="en-US" sz="2800" dirty="0">
                <a:solidFill>
                  <a:srgbClr val="000000"/>
                </a:solidFill>
                <a:latin typeface="Times New Roman" panose="02020603050405020304" pitchFamily="18" charset="0"/>
                <a:ea typeface="Arial" charset="0"/>
                <a:cs typeface="Times New Roman" panose="02020603050405020304" pitchFamily="18" charset="0"/>
              </a:rPr>
              <a:t>Mauris orci mi, varius id diam id, egestas auctor enim. Praesent ut massa nibh. Duis purus neque, facilisis cursus ultrices vel, ullamcorper ac augue [See Figure A]. Donec:</a:t>
            </a:r>
          </a:p>
          <a:p>
            <a:pPr marL="971550" lvl="1" indent="-514350">
              <a:lnSpc>
                <a:spcPts val="4600"/>
              </a:lnSpc>
              <a:spcBef>
                <a:spcPts val="0"/>
              </a:spcBef>
              <a:spcAft>
                <a:spcPts val="1200"/>
              </a:spcAft>
              <a:buClr>
                <a:schemeClr val="tx2"/>
              </a:buClr>
              <a:buSzPct val="100000"/>
              <a:buFont typeface="+mj-lt"/>
              <a:buAutoNum type="alphaUcPeriod"/>
              <a:defRPr/>
            </a:pPr>
            <a:r>
              <a:rPr lang="en-US" sz="2800" dirty="0">
                <a:solidFill>
                  <a:srgbClr val="000000"/>
                </a:solidFill>
                <a:latin typeface="Times New Roman" panose="02020603050405020304" pitchFamily="18" charset="0"/>
                <a:ea typeface="Arial" charset="0"/>
                <a:cs typeface="Times New Roman" panose="02020603050405020304" pitchFamily="18" charset="0"/>
              </a:rPr>
              <a:t>Sed in risus nibh. In nisl quam, aliquet sed nibh sitamet, faucibus placerat dui.</a:t>
            </a:r>
          </a:p>
          <a:p>
            <a:pPr marL="971550" lvl="1" indent="-514350">
              <a:lnSpc>
                <a:spcPts val="4600"/>
              </a:lnSpc>
              <a:spcBef>
                <a:spcPts val="0"/>
              </a:spcBef>
              <a:spcAft>
                <a:spcPts val="1200"/>
              </a:spcAft>
              <a:buClr>
                <a:schemeClr val="tx2"/>
              </a:buClr>
              <a:buSzPct val="100000"/>
              <a:buFont typeface="+mj-lt"/>
              <a:buAutoNum type="alphaUcPeriod"/>
              <a:defRPr/>
            </a:pPr>
            <a:r>
              <a:rPr lang="en-US" sz="2800" dirty="0">
                <a:solidFill>
                  <a:srgbClr val="000000"/>
                </a:solidFill>
                <a:latin typeface="Times New Roman" panose="02020603050405020304" pitchFamily="18" charset="0"/>
                <a:ea typeface="Arial" charset="0"/>
                <a:cs typeface="Times New Roman" panose="02020603050405020304" pitchFamily="18" charset="0"/>
              </a:rPr>
              <a:t>Fusce quis augue scelerisque, luctus rum sed, ut dolor. pulvinar urna in eros posuere. </a:t>
            </a:r>
          </a:p>
          <a:p>
            <a:pPr marL="971550" lvl="1" indent="-514350">
              <a:lnSpc>
                <a:spcPts val="4600"/>
              </a:lnSpc>
              <a:spcBef>
                <a:spcPts val="0"/>
              </a:spcBef>
              <a:buClr>
                <a:schemeClr val="tx2"/>
              </a:buClr>
              <a:buSzPct val="100000"/>
              <a:buFont typeface="+mj-lt"/>
              <a:buAutoNum type="alphaUcPeriod"/>
              <a:defRPr/>
            </a:pPr>
            <a:r>
              <a:rPr lang="en-US" sz="2800" dirty="0">
                <a:solidFill>
                  <a:srgbClr val="000000"/>
                </a:solidFill>
                <a:latin typeface="Times New Roman" panose="02020603050405020304" pitchFamily="18" charset="0"/>
                <a:ea typeface="Arial" charset="0"/>
                <a:cs typeface="Times New Roman" panose="02020603050405020304" pitchFamily="18" charset="0"/>
              </a:rPr>
              <a:t>In elementum orci dignissim. Proin semper ipsum</a:t>
            </a:r>
          </a:p>
        </p:txBody>
      </p:sp>
      <p:pic>
        <p:nvPicPr>
          <p:cNvPr id="26" name="Bullet A" descr="A"/>
          <p:cNvPicPr>
            <a:picLocks noChangeAspect="1"/>
          </p:cNvPicPr>
          <p:nvPr/>
        </p:nvPicPr>
        <p:blipFill>
          <a:blip r:embed="rId3">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11697316" y="13317995"/>
            <a:ext cx="707508" cy="707508"/>
          </a:xfrm>
          <a:prstGeom prst="rect">
            <a:avLst/>
          </a:prstGeom>
        </p:spPr>
      </p:pic>
      <p:graphicFrame>
        <p:nvGraphicFramePr>
          <p:cNvPr id="12" name="Chart A" descr="Chart A"/>
          <p:cNvGraphicFramePr>
            <a:graphicFrameLocks/>
          </p:cNvGraphicFramePr>
          <p:nvPr>
            <p:extLst>
              <p:ext uri="{D42A27DB-BD31-4B8C-83A1-F6EECF244321}">
                <p14:modId xmlns:p14="http://schemas.microsoft.com/office/powerpoint/2010/main" val="3499690992"/>
              </p:ext>
            </p:extLst>
          </p:nvPr>
        </p:nvGraphicFramePr>
        <p:xfrm>
          <a:off x="11563322" y="13044867"/>
          <a:ext cx="6362266" cy="5284523"/>
        </p:xfrm>
        <a:graphic>
          <a:graphicData uri="http://schemas.openxmlformats.org/drawingml/2006/chart">
            <c:chart xmlns:c="http://schemas.openxmlformats.org/drawingml/2006/chart" xmlns:r="http://schemas.openxmlformats.org/officeDocument/2006/relationships" r:id="rId4"/>
          </a:graphicData>
        </a:graphic>
      </p:graphicFrame>
      <p:sp>
        <p:nvSpPr>
          <p:cNvPr id="17" name="Arrow" descr="Arrow"/>
          <p:cNvSpPr/>
          <p:nvPr/>
        </p:nvSpPr>
        <p:spPr>
          <a:xfrm rot="16200000">
            <a:off x="16283194" y="14093055"/>
            <a:ext cx="2157412" cy="2136775"/>
          </a:xfrm>
          <a:prstGeom prst="arc">
            <a:avLst>
              <a:gd name="adj1" fmla="val 16200000"/>
              <a:gd name="adj2" fmla="val 3291054"/>
            </a:avLst>
          </a:prstGeom>
          <a:ln>
            <a:headEnd type="arrow" w="lg" len="med"/>
            <a:tailEnd type="oval" w="med" len="med"/>
          </a:ln>
        </p:spPr>
        <p:style>
          <a:lnRef idx="1">
            <a:schemeClr val="dk1"/>
          </a:lnRef>
          <a:fillRef idx="0">
            <a:schemeClr val="dk1"/>
          </a:fillRef>
          <a:effectRef idx="0">
            <a:schemeClr val="dk1"/>
          </a:effectRef>
          <a:fontRef idx="minor">
            <a:schemeClr val="tx1"/>
          </a:fontRef>
        </p:style>
        <p:txBody>
          <a:bodyPr anchor="ctr"/>
          <a:lstStyle/>
          <a:p>
            <a:pPr algn="ctr">
              <a:defRPr/>
            </a:pPr>
            <a:endParaRPr lang="en-US" dirty="0">
              <a:solidFill>
                <a:srgbClr val="092952"/>
              </a:solidFill>
              <a:latin typeface="Times New Roman" panose="02020603050405020304" pitchFamily="18" charset="0"/>
              <a:cs typeface="Times New Roman" panose="02020603050405020304" pitchFamily="18" charset="0"/>
            </a:endParaRPr>
          </a:p>
        </p:txBody>
      </p:sp>
      <p:sp>
        <p:nvSpPr>
          <p:cNvPr id="16" name="Note"/>
          <p:cNvSpPr txBox="1">
            <a:spLocks noChangeArrowheads="1"/>
          </p:cNvSpPr>
          <p:nvPr/>
        </p:nvSpPr>
        <p:spPr bwMode="auto">
          <a:xfrm>
            <a:off x="17354104" y="14875018"/>
            <a:ext cx="3311336"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900">
                <a:solidFill>
                  <a:schemeClr val="tx1"/>
                </a:solidFill>
                <a:latin typeface="Arial Narrow" charset="0"/>
                <a:ea typeface="ＭＳ Ｐゴシック" charset="-128"/>
              </a:defRPr>
            </a:lvl1pPr>
            <a:lvl2pPr marL="742950" indent="-285750">
              <a:defRPr sz="2900">
                <a:solidFill>
                  <a:schemeClr val="tx1"/>
                </a:solidFill>
                <a:latin typeface="Arial Narrow" charset="0"/>
                <a:ea typeface="ＭＳ Ｐゴシック" charset="-128"/>
              </a:defRPr>
            </a:lvl2pPr>
            <a:lvl3pPr marL="1143000" indent="-228600">
              <a:defRPr sz="2900">
                <a:solidFill>
                  <a:schemeClr val="tx1"/>
                </a:solidFill>
                <a:latin typeface="Arial Narrow" charset="0"/>
                <a:ea typeface="ＭＳ Ｐゴシック" charset="-128"/>
              </a:defRPr>
            </a:lvl3pPr>
            <a:lvl4pPr marL="1600200" indent="-228600">
              <a:defRPr sz="2900">
                <a:solidFill>
                  <a:schemeClr val="tx1"/>
                </a:solidFill>
                <a:latin typeface="Arial Narrow" charset="0"/>
                <a:ea typeface="ＭＳ Ｐゴシック" charset="-128"/>
              </a:defRPr>
            </a:lvl4pPr>
            <a:lvl5pPr marL="2057400" indent="-228600">
              <a:defRPr sz="2900">
                <a:solidFill>
                  <a:schemeClr val="tx1"/>
                </a:solidFill>
                <a:latin typeface="Arial Narrow" charset="0"/>
                <a:ea typeface="ＭＳ Ｐゴシック" charset="-128"/>
              </a:defRPr>
            </a:lvl5pPr>
            <a:lvl6pPr marL="2514600" indent="-228600" eaLnBrk="0" fontAlgn="base" hangingPunct="0">
              <a:spcBef>
                <a:spcPct val="0"/>
              </a:spcBef>
              <a:spcAft>
                <a:spcPct val="0"/>
              </a:spcAft>
              <a:defRPr sz="2900">
                <a:solidFill>
                  <a:schemeClr val="tx1"/>
                </a:solidFill>
                <a:latin typeface="Arial Narrow" charset="0"/>
                <a:ea typeface="ＭＳ Ｐゴシック" charset="-128"/>
              </a:defRPr>
            </a:lvl6pPr>
            <a:lvl7pPr marL="2971800" indent="-228600" eaLnBrk="0" fontAlgn="base" hangingPunct="0">
              <a:spcBef>
                <a:spcPct val="0"/>
              </a:spcBef>
              <a:spcAft>
                <a:spcPct val="0"/>
              </a:spcAft>
              <a:defRPr sz="2900">
                <a:solidFill>
                  <a:schemeClr val="tx1"/>
                </a:solidFill>
                <a:latin typeface="Arial Narrow" charset="0"/>
                <a:ea typeface="ＭＳ Ｐゴシック" charset="-128"/>
              </a:defRPr>
            </a:lvl7pPr>
            <a:lvl8pPr marL="3429000" indent="-228600" eaLnBrk="0" fontAlgn="base" hangingPunct="0">
              <a:spcBef>
                <a:spcPct val="0"/>
              </a:spcBef>
              <a:spcAft>
                <a:spcPct val="0"/>
              </a:spcAft>
              <a:defRPr sz="2900">
                <a:solidFill>
                  <a:schemeClr val="tx1"/>
                </a:solidFill>
                <a:latin typeface="Arial Narrow" charset="0"/>
                <a:ea typeface="ＭＳ Ｐゴシック" charset="-128"/>
              </a:defRPr>
            </a:lvl8pPr>
            <a:lvl9pPr marL="3886200" indent="-228600" eaLnBrk="0" fontAlgn="base" hangingPunct="0">
              <a:spcBef>
                <a:spcPct val="0"/>
              </a:spcBef>
              <a:spcAft>
                <a:spcPct val="0"/>
              </a:spcAft>
              <a:defRPr sz="2900">
                <a:solidFill>
                  <a:schemeClr val="tx1"/>
                </a:solidFill>
                <a:latin typeface="Arial Narrow" charset="0"/>
                <a:ea typeface="ＭＳ Ｐゴシック" charset="-128"/>
              </a:defRPr>
            </a:lvl9pPr>
          </a:lstStyle>
          <a:p>
            <a:r>
              <a:rPr lang="en-US" altLang="en-US" sz="2000" b="1" dirty="0">
                <a:solidFill>
                  <a:srgbClr val="092952"/>
                </a:solidFill>
                <a:latin typeface="Times New Roman" panose="02020603050405020304" pitchFamily="18" charset="0"/>
                <a:ea typeface="Arial" charset="0"/>
                <a:cs typeface="Times New Roman" panose="02020603050405020304" pitchFamily="18" charset="0"/>
              </a:rPr>
              <a:t>Figure A</a:t>
            </a:r>
            <a:r>
              <a:rPr lang="en-US" sz="2000" b="1" dirty="0">
                <a:solidFill>
                  <a:srgbClr val="092952"/>
                </a:solidFill>
                <a:latin typeface="Times New Roman" panose="02020603050405020304" pitchFamily="18" charset="0"/>
                <a:ea typeface="Arial" charset="0"/>
                <a:cs typeface="Times New Roman" panose="02020603050405020304" pitchFamily="18" charset="0"/>
              </a:rPr>
              <a:t>: </a:t>
            </a:r>
            <a:r>
              <a:rPr lang="en-US" sz="2000" dirty="0">
                <a:solidFill>
                  <a:srgbClr val="000000"/>
                </a:solidFill>
                <a:latin typeface="Times New Roman" panose="02020603050405020304" pitchFamily="18" charset="0"/>
                <a:ea typeface="Arial" charset="0"/>
                <a:cs typeface="Times New Roman" panose="02020603050405020304" pitchFamily="18" charset="0"/>
              </a:rPr>
              <a:t>In et neque dignissim, and in aliquet nisl et umis.</a:t>
            </a:r>
            <a:endParaRPr lang="en-US" altLang="en-US" sz="2000" dirty="0">
              <a:solidFill>
                <a:srgbClr val="000000"/>
              </a:solidFill>
              <a:latin typeface="Times New Roman" panose="02020603050405020304" pitchFamily="18" charset="0"/>
              <a:ea typeface="Arial" charset="0"/>
              <a:cs typeface="Times New Roman" panose="02020603050405020304" pitchFamily="18" charset="0"/>
            </a:endParaRPr>
          </a:p>
        </p:txBody>
      </p:sp>
      <p:cxnSp>
        <p:nvCxnSpPr>
          <p:cNvPr id="32" name="Horizontal Section Divider" descr="Horizontal Divider"/>
          <p:cNvCxnSpPr/>
          <p:nvPr/>
        </p:nvCxnSpPr>
        <p:spPr bwMode="auto">
          <a:xfrm>
            <a:off x="11658600" y="18745599"/>
            <a:ext cx="9784080" cy="0"/>
          </a:xfrm>
          <a:prstGeom prst="line">
            <a:avLst/>
          </a:prstGeom>
          <a:noFill/>
          <a:ln w="25400" cap="flat" cmpd="sng" algn="ctr">
            <a:solidFill>
              <a:schemeClr val="tx1"/>
            </a:solidFill>
            <a:prstDash val="dash"/>
            <a:round/>
            <a:headEnd type="none" w="med" len="med"/>
            <a:tailEnd type="none" w="med" len="med"/>
          </a:ln>
          <a:effectLst/>
        </p:spPr>
      </p:cxnSp>
      <p:pic>
        <p:nvPicPr>
          <p:cNvPr id="29" name="Bullet B" descr="B"/>
          <p:cNvPicPr>
            <a:picLocks noChangeAspect="1"/>
          </p:cNvPicPr>
          <p:nvPr/>
        </p:nvPicPr>
        <p:blipFill>
          <a:blip r:embed="rId5">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11697316" y="19317120"/>
            <a:ext cx="707508" cy="707508"/>
          </a:xfrm>
          <a:prstGeom prst="rect">
            <a:avLst/>
          </a:prstGeom>
        </p:spPr>
      </p:pic>
      <p:graphicFrame>
        <p:nvGraphicFramePr>
          <p:cNvPr id="28" name="Chart B" descr="Chart B"/>
          <p:cNvGraphicFramePr>
            <a:graphicFrameLocks/>
          </p:cNvGraphicFramePr>
          <p:nvPr>
            <p:extLst>
              <p:ext uri="{D42A27DB-BD31-4B8C-83A1-F6EECF244321}">
                <p14:modId xmlns:p14="http://schemas.microsoft.com/office/powerpoint/2010/main" val="4003664451"/>
              </p:ext>
            </p:extLst>
          </p:nvPr>
        </p:nvGraphicFramePr>
        <p:xfrm>
          <a:off x="11581838" y="19222937"/>
          <a:ext cx="4912101" cy="4685829"/>
        </p:xfrm>
        <a:graphic>
          <a:graphicData uri="http://schemas.openxmlformats.org/drawingml/2006/chart">
            <c:chart xmlns:c="http://schemas.openxmlformats.org/drawingml/2006/chart" xmlns:r="http://schemas.openxmlformats.org/officeDocument/2006/relationships" r:id="rId6"/>
          </a:graphicData>
        </a:graphic>
      </p:graphicFrame>
      <p:cxnSp>
        <p:nvCxnSpPr>
          <p:cNvPr id="86" name="Vertical Section Divider" descr="Vertical Divider"/>
          <p:cNvCxnSpPr/>
          <p:nvPr/>
        </p:nvCxnSpPr>
        <p:spPr bwMode="auto">
          <a:xfrm>
            <a:off x="16640791" y="19222937"/>
            <a:ext cx="0" cy="4466253"/>
          </a:xfrm>
          <a:prstGeom prst="line">
            <a:avLst/>
          </a:prstGeom>
          <a:noFill/>
          <a:ln w="25400" cap="flat" cmpd="sng" algn="ctr">
            <a:solidFill>
              <a:schemeClr val="tx1"/>
            </a:solidFill>
            <a:prstDash val="dash"/>
            <a:round/>
            <a:headEnd type="none" w="med" len="med"/>
            <a:tailEnd type="none" w="med" len="med"/>
          </a:ln>
          <a:effectLst/>
        </p:spPr>
      </p:cxnSp>
      <p:pic>
        <p:nvPicPr>
          <p:cNvPr id="30" name="Bullet C" descr="C"/>
          <p:cNvPicPr>
            <a:picLocks noChangeAspect="1"/>
          </p:cNvPicPr>
          <p:nvPr/>
        </p:nvPicPr>
        <p:blipFill>
          <a:blip r:embed="rId7">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16847136" y="19374270"/>
            <a:ext cx="707508" cy="707508"/>
          </a:xfrm>
          <a:prstGeom prst="rect">
            <a:avLst/>
          </a:prstGeom>
        </p:spPr>
      </p:pic>
      <p:graphicFrame>
        <p:nvGraphicFramePr>
          <p:cNvPr id="27" name="Chart C" descr="Chart C"/>
          <p:cNvGraphicFramePr>
            <a:graphicFrameLocks/>
          </p:cNvGraphicFramePr>
          <p:nvPr>
            <p:extLst>
              <p:ext uri="{D42A27DB-BD31-4B8C-83A1-F6EECF244321}">
                <p14:modId xmlns:p14="http://schemas.microsoft.com/office/powerpoint/2010/main" val="3363359350"/>
              </p:ext>
            </p:extLst>
          </p:nvPr>
        </p:nvGraphicFramePr>
        <p:xfrm>
          <a:off x="16787643" y="19175479"/>
          <a:ext cx="4930662" cy="4733288"/>
        </p:xfrm>
        <a:graphic>
          <a:graphicData uri="http://schemas.openxmlformats.org/drawingml/2006/chart">
            <c:chart xmlns:c="http://schemas.openxmlformats.org/drawingml/2006/chart" xmlns:r="http://schemas.openxmlformats.org/officeDocument/2006/relationships" r:id="rId8"/>
          </a:graphicData>
        </a:graphic>
      </p:graphicFrame>
      <p:cxnSp>
        <p:nvCxnSpPr>
          <p:cNvPr id="33" name="Horizontal Section Divider" descr="Horizontal Divider"/>
          <p:cNvCxnSpPr/>
          <p:nvPr/>
        </p:nvCxnSpPr>
        <p:spPr bwMode="auto">
          <a:xfrm>
            <a:off x="11658600" y="24147732"/>
            <a:ext cx="9829800" cy="0"/>
          </a:xfrm>
          <a:prstGeom prst="line">
            <a:avLst/>
          </a:prstGeom>
          <a:noFill/>
          <a:ln w="25400" cap="flat" cmpd="sng" algn="ctr">
            <a:solidFill>
              <a:schemeClr val="tx1"/>
            </a:solidFill>
            <a:prstDash val="dash"/>
            <a:round/>
            <a:headEnd type="none" w="med" len="med"/>
            <a:tailEnd type="none" w="med" len="med"/>
          </a:ln>
          <a:effectLst/>
        </p:spPr>
      </p:cxnSp>
      <p:graphicFrame>
        <p:nvGraphicFramePr>
          <p:cNvPr id="18" name="Data Table " descr="Table 1"/>
          <p:cNvGraphicFramePr>
            <a:graphicFrameLocks noGrp="1"/>
          </p:cNvGraphicFramePr>
          <p:nvPr>
            <p:extLst>
              <p:ext uri="{D42A27DB-BD31-4B8C-83A1-F6EECF244321}">
                <p14:modId xmlns:p14="http://schemas.microsoft.com/office/powerpoint/2010/main" val="1560461406"/>
              </p:ext>
            </p:extLst>
          </p:nvPr>
        </p:nvGraphicFramePr>
        <p:xfrm>
          <a:off x="11700545" y="24415683"/>
          <a:ext cx="9898095" cy="3139539"/>
        </p:xfrm>
        <a:graphic>
          <a:graphicData uri="http://schemas.openxmlformats.org/drawingml/2006/table">
            <a:tbl>
              <a:tblPr firstRow="1" bandRow="1">
                <a:tableStyleId>{6E25E649-3F16-4E02-A733-19D2CDBF48F0}</a:tableStyleId>
              </a:tblPr>
              <a:tblGrid>
                <a:gridCol w="2310769">
                  <a:extLst>
                    <a:ext uri="{9D8B030D-6E8A-4147-A177-3AD203B41FA5}">
                      <a16:colId xmlns:a16="http://schemas.microsoft.com/office/drawing/2014/main" val="20000"/>
                    </a:ext>
                  </a:extLst>
                </a:gridCol>
                <a:gridCol w="2583693">
                  <a:extLst>
                    <a:ext uri="{9D8B030D-6E8A-4147-A177-3AD203B41FA5}">
                      <a16:colId xmlns:a16="http://schemas.microsoft.com/office/drawing/2014/main" val="20001"/>
                    </a:ext>
                  </a:extLst>
                </a:gridCol>
                <a:gridCol w="2292574">
                  <a:extLst>
                    <a:ext uri="{9D8B030D-6E8A-4147-A177-3AD203B41FA5}">
                      <a16:colId xmlns:a16="http://schemas.microsoft.com/office/drawing/2014/main" val="20002"/>
                    </a:ext>
                  </a:extLst>
                </a:gridCol>
                <a:gridCol w="2711059">
                  <a:extLst>
                    <a:ext uri="{9D8B030D-6E8A-4147-A177-3AD203B41FA5}">
                      <a16:colId xmlns:a16="http://schemas.microsoft.com/office/drawing/2014/main" val="20003"/>
                    </a:ext>
                  </a:extLst>
                </a:gridCol>
              </a:tblGrid>
              <a:tr h="765719">
                <a:tc gridSpan="4">
                  <a:txBody>
                    <a:bodyPr/>
                    <a:lstStyle/>
                    <a:p>
                      <a:pPr algn="ctr"/>
                      <a:r>
                        <a:rPr lang="en-US" sz="3200" dirty="0">
                          <a:ln>
                            <a:noFill/>
                            <a:prstDash val="dash"/>
                          </a:ln>
                        </a:rPr>
                        <a:t>Table 1 - Title</a:t>
                      </a:r>
                      <a:endParaRPr lang="en-US" sz="3200" b="1" dirty="0">
                        <a:ln>
                          <a:noFill/>
                          <a:prstDash val="dash"/>
                        </a:ln>
                        <a:solidFill>
                          <a:schemeClr val="tx1"/>
                        </a:solidFill>
                      </a:endParaRPr>
                    </a:p>
                  </a:txBody>
                  <a:tcPr marL="0" marR="0" marT="0" marB="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rgbClr val="092952"/>
                    </a:solidFill>
                  </a:tcPr>
                </a:tc>
                <a:tc hMerge="1">
                  <a:txBody>
                    <a:bodyPr/>
                    <a:lstStyle/>
                    <a:p>
                      <a:endParaRPr lang="en-US"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hMerge="1">
                  <a:txBody>
                    <a:bodyPr/>
                    <a:lstStyle/>
                    <a:p>
                      <a:endParaRPr lang="en-US"/>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tc hMerge="1">
                  <a:txBody>
                    <a:bodyPr/>
                    <a:lstStyle/>
                    <a:p>
                      <a:endParaRPr lang="en-US" dirty="0">
                        <a:ln>
                          <a:solidFill>
                            <a:schemeClr val="tx1"/>
                          </a:solidFill>
                          <a:prstDash val="dash"/>
                        </a:ln>
                      </a:endParaRPr>
                    </a:p>
                  </a:txBody>
                  <a:tcPr>
                    <a:lnL w="12700" cap="flat" cmpd="sng" algn="ctr">
                      <a:noFill/>
                      <a:prstDash val="sysDash"/>
                      <a:round/>
                      <a:headEnd type="none" w="med" len="med"/>
                      <a:tailEnd type="none" w="med" len="med"/>
                    </a:lnL>
                    <a:lnR w="3175" cap="flat" cmpd="sng" algn="ctr">
                      <a:solidFill>
                        <a:schemeClr val="bg2">
                          <a:lumMod val="75000"/>
                        </a:schemeClr>
                      </a:solidFill>
                      <a:prstDash val="sysDash"/>
                      <a:round/>
                      <a:headEnd type="none" w="med" len="med"/>
                      <a:tailEnd type="none" w="med" len="med"/>
                    </a:lnR>
                    <a:lnT w="3175" cap="flat" cmpd="sng" algn="ctr">
                      <a:solidFill>
                        <a:schemeClr val="bg2">
                          <a:lumMod val="75000"/>
                        </a:schemeClr>
                      </a:solidFill>
                      <a:prstDash val="sysDash"/>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tx2"/>
                    </a:solidFill>
                  </a:tcPr>
                </a:tc>
                <a:extLst>
                  <a:ext uri="{0D108BD9-81ED-4DB2-BD59-A6C34878D82A}">
                    <a16:rowId xmlns:a16="http://schemas.microsoft.com/office/drawing/2014/main" val="10000"/>
                  </a:ext>
                </a:extLst>
              </a:tr>
              <a:tr h="601474">
                <a:tc>
                  <a:txBody>
                    <a:bodyPr/>
                    <a:lstStyle/>
                    <a:p>
                      <a:pPr algn="ctr"/>
                      <a:r>
                        <a:rPr lang="en-US" sz="2400" cap="none" spc="0" dirty="0">
                          <a:ln>
                            <a:noFill/>
                          </a:ln>
                          <a:effectLst/>
                        </a:rPr>
                        <a:t>8.01</a:t>
                      </a:r>
                      <a:endParaRPr lang="en-US" sz="2400" b="0" cap="none" spc="0" dirty="0">
                        <a:ln>
                          <a:noFill/>
                        </a:ln>
                        <a:solidFill>
                          <a:schemeClr val="tx1"/>
                        </a:solidFill>
                        <a:effectLst/>
                      </a:endParaRPr>
                    </a:p>
                  </a:txBody>
                  <a:tcPr anchor="ctr">
                    <a:lnL w="12700" cap="flat" cmpd="sng" algn="ctr">
                      <a:noFill/>
                      <a:prstDash val="solid"/>
                      <a:round/>
                      <a:headEnd type="none" w="med" len="med"/>
                      <a:tailEnd type="none" w="med" len="med"/>
                    </a:lnL>
                    <a:lnR>
                      <a:noFill/>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algn="ctr"/>
                      <a:r>
                        <a:rPr lang="en-US" sz="2400" cap="none" spc="0" dirty="0">
                          <a:ln>
                            <a:noFill/>
                          </a:ln>
                          <a:effectLst/>
                        </a:rPr>
                        <a:t>7.99</a:t>
                      </a:r>
                      <a:endParaRPr lang="en-US" sz="2400" b="0" cap="none" spc="0" dirty="0">
                        <a:ln>
                          <a:noFill/>
                        </a:ln>
                        <a:solidFill>
                          <a:schemeClr val="tx1"/>
                        </a:solidFill>
                        <a:effectLst/>
                      </a:endParaRPr>
                    </a:p>
                  </a:txBody>
                  <a:tcPr anchor="ctr">
                    <a:lnL>
                      <a:noFill/>
                    </a:lnL>
                    <a:lnR>
                      <a:noFill/>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5.77</a:t>
                      </a:r>
                      <a:endParaRPr lang="en-US" sz="2400" b="0" cap="none" spc="0" dirty="0">
                        <a:ln>
                          <a:noFill/>
                        </a:ln>
                        <a:solidFill>
                          <a:schemeClr val="tx1"/>
                        </a:solidFill>
                        <a:effectLst/>
                      </a:endParaRPr>
                    </a:p>
                  </a:txBody>
                  <a:tcPr anchor="ctr">
                    <a:lnL>
                      <a:noFill/>
                    </a:lnL>
                    <a:lnR>
                      <a:noFill/>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6.44</a:t>
                      </a:r>
                      <a:endParaRPr lang="en-US" sz="2400" b="0" cap="none" spc="0" dirty="0">
                        <a:ln>
                          <a:noFill/>
                        </a:ln>
                        <a:solidFill>
                          <a:schemeClr val="tx1"/>
                        </a:solidFill>
                        <a:effectLst/>
                      </a:endParaRPr>
                    </a:p>
                  </a:txBody>
                  <a:tcPr anchor="ctr">
                    <a:lnL>
                      <a:noFill/>
                    </a:lnL>
                    <a:lnR w="127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609244">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4.50</a:t>
                      </a:r>
                      <a:endParaRPr lang="en-US" sz="2400" b="0" cap="none" spc="0" dirty="0">
                        <a:ln>
                          <a:noFill/>
                        </a:ln>
                        <a:solidFill>
                          <a:schemeClr val="tx1"/>
                        </a:solidFill>
                        <a:effectLst/>
                      </a:endParaRPr>
                    </a:p>
                  </a:txBody>
                  <a:tcPr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3.11</a:t>
                      </a:r>
                      <a:endParaRPr lang="en-US" sz="2400" b="0" cap="none" spc="0" dirty="0">
                        <a:ln>
                          <a:noFill/>
                        </a:ln>
                        <a:solidFill>
                          <a:schemeClr val="tx1"/>
                        </a:solidFill>
                        <a:effectLst/>
                      </a:endParaRPr>
                    </a:p>
                  </a:txBody>
                  <a:tcPr anchor="ct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9.55</a:t>
                      </a:r>
                      <a:endParaRPr lang="en-US" sz="2400" b="0" cap="none" spc="0" dirty="0">
                        <a:ln>
                          <a:noFill/>
                        </a:ln>
                        <a:solidFill>
                          <a:schemeClr val="tx1"/>
                        </a:solidFill>
                        <a:effectLst/>
                      </a:endParaRPr>
                    </a:p>
                  </a:txBody>
                  <a:tcPr anchor="ct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1.12</a:t>
                      </a:r>
                      <a:endParaRPr lang="en-US" sz="2400" b="0" cap="none" spc="0" dirty="0">
                        <a:ln>
                          <a:noFill/>
                        </a:ln>
                        <a:solidFill>
                          <a:schemeClr val="tx1"/>
                        </a:solidFill>
                        <a:effectLst/>
                      </a:endParaRPr>
                    </a:p>
                  </a:txBody>
                  <a:tcPr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2"/>
                  </a:ext>
                </a:extLst>
              </a:tr>
              <a:tr h="581551">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8.21</a:t>
                      </a:r>
                      <a:endParaRPr lang="en-US" sz="2400" b="0" cap="none" spc="0" dirty="0">
                        <a:ln>
                          <a:noFill/>
                        </a:ln>
                        <a:solidFill>
                          <a:schemeClr val="tx1"/>
                        </a:solidFill>
                        <a:effectLst/>
                      </a:endParaRPr>
                    </a:p>
                  </a:txBody>
                  <a:tcPr anchor="ctr">
                    <a:lnL w="12700" cap="flat" cmpd="sng" algn="ctr">
                      <a:noFill/>
                      <a:prstDash val="solid"/>
                      <a:round/>
                      <a:headEnd type="none" w="med" len="med"/>
                      <a:tailEnd type="none" w="med" len="med"/>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2.16</a:t>
                      </a:r>
                      <a:endParaRPr lang="en-US" sz="2400" b="0" cap="none" spc="0" dirty="0">
                        <a:ln>
                          <a:noFill/>
                        </a:ln>
                        <a:solidFill>
                          <a:schemeClr val="tx1"/>
                        </a:solidFill>
                        <a:effectLst/>
                      </a:endParaRPr>
                    </a:p>
                  </a:txBody>
                  <a:tcPr anchor="ct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3.11*</a:t>
                      </a:r>
                      <a:endParaRPr lang="en-US" sz="2400" b="0" cap="none" spc="0" dirty="0">
                        <a:ln>
                          <a:noFill/>
                        </a:ln>
                        <a:solidFill>
                          <a:schemeClr val="tx1"/>
                        </a:solidFill>
                        <a:effectLst/>
                      </a:endParaRPr>
                    </a:p>
                  </a:txBody>
                  <a:tcPr anchor="ct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cap="none" spc="0" dirty="0">
                          <a:ln>
                            <a:noFill/>
                          </a:ln>
                          <a:effectLst/>
                        </a:rPr>
                        <a:t>7.17</a:t>
                      </a:r>
                      <a:endParaRPr lang="en-US" sz="2400" b="0" cap="none" spc="0" dirty="0">
                        <a:ln>
                          <a:noFill/>
                        </a:ln>
                        <a:solidFill>
                          <a:schemeClr val="tx1"/>
                        </a:solidFill>
                        <a:effectLst/>
                      </a:endParaRPr>
                    </a:p>
                  </a:txBody>
                  <a:tcPr anchor="ctr">
                    <a:lnL>
                      <a:noFill/>
                    </a:lnL>
                    <a:lnR w="12700" cap="flat" cmpd="sng" algn="ctr">
                      <a:noFill/>
                      <a:prstDash val="solid"/>
                      <a:round/>
                      <a:headEnd type="none" w="med" len="med"/>
                      <a:tailEnd type="none" w="med" len="med"/>
                    </a:lnR>
                    <a:lnT>
                      <a:noFill/>
                    </a:lnT>
                    <a:lnB>
                      <a:noFill/>
                    </a:lnB>
                    <a:lnTlToBr w="12700" cmpd="sng">
                      <a:noFill/>
                      <a:prstDash val="solid"/>
                    </a:lnTlToBr>
                    <a:lnBlToTr w="12700" cmpd="sng">
                      <a:noFill/>
                      <a:prstDash val="solid"/>
                    </a:lnBlToTr>
                  </a:tcPr>
                </a:tc>
                <a:extLst>
                  <a:ext uri="{0D108BD9-81ED-4DB2-BD59-A6C34878D82A}">
                    <a16:rowId xmlns:a16="http://schemas.microsoft.com/office/drawing/2014/main" val="10004"/>
                  </a:ext>
                </a:extLst>
              </a:tr>
              <a:tr h="581551">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b="0" cap="none" spc="0" dirty="0">
                          <a:ln>
                            <a:noFill/>
                          </a:ln>
                          <a:solidFill>
                            <a:schemeClr val="tx1"/>
                          </a:solidFill>
                          <a:effectLst/>
                        </a:rPr>
                        <a:t>3.00</a:t>
                      </a:r>
                    </a:p>
                  </a:txBody>
                  <a:tcPr anchor="ctr">
                    <a:lnL w="12700" cap="flat" cmpd="sng" algn="ctr">
                      <a:noFill/>
                      <a:prstDash val="solid"/>
                      <a:round/>
                      <a:headEnd type="none" w="med" len="med"/>
                      <a:tailEnd type="none" w="med" len="med"/>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b="0" cap="none" spc="0" dirty="0">
                          <a:ln>
                            <a:noFill/>
                          </a:ln>
                          <a:solidFill>
                            <a:schemeClr val="tx1"/>
                          </a:solidFill>
                          <a:effectLst/>
                        </a:rPr>
                        <a:t>9.70</a:t>
                      </a:r>
                    </a:p>
                  </a:txBody>
                  <a:tcPr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b="0" cap="none" spc="0" dirty="0">
                          <a:ln>
                            <a:noFill/>
                          </a:ln>
                          <a:solidFill>
                            <a:schemeClr val="tx1"/>
                          </a:solidFill>
                          <a:effectLst/>
                        </a:rPr>
                        <a:t>10.50</a:t>
                      </a:r>
                    </a:p>
                  </a:txBody>
                  <a:tcPr anchor="ctr">
                    <a:lnL>
                      <a:noFill/>
                    </a:lnL>
                    <a:lnR>
                      <a:noFill/>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457200" rtl="0" eaLnBrk="1" fontAlgn="auto" latinLnBrk="0" hangingPunct="1">
                        <a:lnSpc>
                          <a:spcPct val="100000"/>
                        </a:lnSpc>
                        <a:spcBef>
                          <a:spcPts val="0"/>
                        </a:spcBef>
                        <a:spcAft>
                          <a:spcPts val="0"/>
                        </a:spcAft>
                        <a:buClrTx/>
                        <a:buSzTx/>
                        <a:buFontTx/>
                        <a:buNone/>
                        <a:tabLst/>
                        <a:defRPr/>
                      </a:pPr>
                      <a:r>
                        <a:rPr lang="en-US" sz="2400" b="0" cap="none" spc="0" dirty="0">
                          <a:ln>
                            <a:noFill/>
                          </a:ln>
                          <a:solidFill>
                            <a:schemeClr val="tx1"/>
                          </a:solidFill>
                          <a:effectLst/>
                        </a:rPr>
                        <a:t>4.45</a:t>
                      </a:r>
                    </a:p>
                  </a:txBody>
                  <a:tcPr anchor="ctr">
                    <a:lnL>
                      <a:noFill/>
                    </a:lnL>
                    <a:lnR w="12700" cap="flat" cmpd="sng" algn="ctr">
                      <a:noFill/>
                      <a:prstDash val="solid"/>
                      <a:round/>
                      <a:headEnd type="none" w="med" len="med"/>
                      <a:tailEnd type="none" w="med" len="med"/>
                    </a:lnR>
                    <a:lnT>
                      <a:noFill/>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5"/>
                  </a:ext>
                </a:extLst>
              </a:tr>
            </a:tbl>
          </a:graphicData>
        </a:graphic>
      </p:graphicFrame>
      <p:sp>
        <p:nvSpPr>
          <p:cNvPr id="85" name="Data Table Caption"/>
          <p:cNvSpPr txBox="1"/>
          <p:nvPr/>
        </p:nvSpPr>
        <p:spPr>
          <a:xfrm>
            <a:off x="11668741" y="27683143"/>
            <a:ext cx="9829800" cy="461665"/>
          </a:xfrm>
          <a:prstGeom prst="rect">
            <a:avLst/>
          </a:prstGeom>
          <a:solidFill>
            <a:schemeClr val="bg1">
              <a:alpha val="42000"/>
            </a:schemeClr>
          </a:solidFill>
        </p:spPr>
        <p:txBody>
          <a:bodyPr>
            <a:spAutoFit/>
          </a:bodyPr>
          <a:lstStyle/>
          <a:p>
            <a:pPr>
              <a:spcBef>
                <a:spcPts val="600"/>
              </a:spcBef>
              <a:buClr>
                <a:schemeClr val="tx2"/>
              </a:buClr>
              <a:defRPr/>
            </a:pPr>
            <a:r>
              <a:rPr lang="en-US" sz="2400" i="1" dirty="0">
                <a:solidFill>
                  <a:srgbClr val="092952"/>
                </a:solidFill>
                <a:latin typeface="Times New Roman" panose="02020603050405020304" pitchFamily="18" charset="0"/>
                <a:ea typeface="Arial" charset="0"/>
                <a:cs typeface="Times New Roman" panose="02020603050405020304" pitchFamily="18" charset="0"/>
              </a:rPr>
              <a:t>*Unamcorper efficitur sed in nulla. </a:t>
            </a:r>
          </a:p>
        </p:txBody>
      </p:sp>
      <p:graphicFrame>
        <p:nvGraphicFramePr>
          <p:cNvPr id="11" name="Chart D" descr="Chart D"/>
          <p:cNvGraphicFramePr>
            <a:graphicFrameLocks/>
          </p:cNvGraphicFramePr>
          <p:nvPr>
            <p:extLst>
              <p:ext uri="{D42A27DB-BD31-4B8C-83A1-F6EECF244321}">
                <p14:modId xmlns:p14="http://schemas.microsoft.com/office/powerpoint/2010/main" val="3321234694"/>
              </p:ext>
            </p:extLst>
          </p:nvPr>
        </p:nvGraphicFramePr>
        <p:xfrm>
          <a:off x="22151225" y="6858027"/>
          <a:ext cx="10329334" cy="7195281"/>
        </p:xfrm>
        <a:graphic>
          <a:graphicData uri="http://schemas.openxmlformats.org/drawingml/2006/chart">
            <c:chart xmlns:c="http://schemas.openxmlformats.org/drawingml/2006/chart" xmlns:r="http://schemas.openxmlformats.org/officeDocument/2006/relationships" r:id="rId9"/>
          </a:graphicData>
        </a:graphic>
      </p:graphicFrame>
      <p:pic>
        <p:nvPicPr>
          <p:cNvPr id="84" name="Bullet D" descr="D">
            <a:extLst>
              <a:ext uri="{FF2B5EF4-FFF2-40B4-BE49-F238E27FC236}">
                <a16:creationId xmlns:a16="http://schemas.microsoft.com/office/drawing/2014/main" id="{DD3006AA-AD73-9041-819E-07210E9F61E7}"/>
              </a:ext>
            </a:extLst>
          </p:cNvPr>
          <p:cNvPicPr>
            <a:picLocks noChangeAspect="1"/>
          </p:cNvPicPr>
          <p:nvPr/>
        </p:nvPicPr>
        <p:blipFill>
          <a:blip r:embed="rId10">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22331588" y="6911157"/>
            <a:ext cx="707508" cy="707508"/>
          </a:xfrm>
          <a:prstGeom prst="rect">
            <a:avLst/>
          </a:prstGeom>
        </p:spPr>
      </p:pic>
      <p:cxnSp>
        <p:nvCxnSpPr>
          <p:cNvPr id="34" name="Horizontal Section Divider" descr="Horizontal Divider"/>
          <p:cNvCxnSpPr/>
          <p:nvPr/>
        </p:nvCxnSpPr>
        <p:spPr bwMode="auto">
          <a:xfrm>
            <a:off x="22442212" y="14667622"/>
            <a:ext cx="9784080" cy="0"/>
          </a:xfrm>
          <a:prstGeom prst="line">
            <a:avLst/>
          </a:prstGeom>
          <a:noFill/>
          <a:ln w="25400" cap="flat" cmpd="sng" algn="ctr">
            <a:solidFill>
              <a:schemeClr val="tx1"/>
            </a:solidFill>
            <a:prstDash val="dash"/>
            <a:round/>
            <a:headEnd type="none" w="med" len="med"/>
            <a:tailEnd type="none" w="med" len="med"/>
          </a:ln>
          <a:effectLst/>
        </p:spPr>
      </p:cxnSp>
      <p:sp>
        <p:nvSpPr>
          <p:cNvPr id="37" name="Results Textbox"/>
          <p:cNvSpPr txBox="1"/>
          <p:nvPr/>
        </p:nvSpPr>
        <p:spPr>
          <a:xfrm>
            <a:off x="22418886" y="15310173"/>
            <a:ext cx="9784080" cy="3133935"/>
          </a:xfrm>
          <a:prstGeom prst="rect">
            <a:avLst/>
          </a:prstGeom>
          <a:solidFill>
            <a:schemeClr val="bg1">
              <a:alpha val="63000"/>
            </a:schemeClr>
          </a:solidFill>
          <a:effectLst/>
        </p:spPr>
        <p:txBody>
          <a:bodyPr wrap="square">
            <a:spAutoFit/>
          </a:bodyPr>
          <a:lstStyle/>
          <a:p>
            <a:pPr>
              <a:lnSpc>
                <a:spcPts val="4600"/>
              </a:lnSpc>
              <a:spcAft>
                <a:spcPts val="1200"/>
              </a:spcAft>
              <a:defRPr/>
            </a:pPr>
            <a:r>
              <a:rPr lang="en-US" sz="4800" b="1" dirty="0">
                <a:solidFill>
                  <a:srgbClr val="092952"/>
                </a:solidFill>
                <a:latin typeface="Times New Roman" panose="02020603050405020304" pitchFamily="18" charset="0"/>
                <a:cs typeface="Times New Roman" panose="02020603050405020304" pitchFamily="18" charset="0"/>
              </a:rPr>
              <a:t>Results</a:t>
            </a:r>
          </a:p>
          <a:p>
            <a:pPr>
              <a:lnSpc>
                <a:spcPts val="4600"/>
              </a:lnSpc>
              <a:spcBef>
                <a:spcPts val="0"/>
              </a:spcBef>
              <a:spcAft>
                <a:spcPts val="1800"/>
              </a:spcAft>
              <a:defRPr/>
            </a:pPr>
            <a:r>
              <a:rPr lang="en-US" sz="2800" dirty="0">
                <a:solidFill>
                  <a:srgbClr val="000000"/>
                </a:solidFill>
                <a:latin typeface="Times New Roman" panose="02020603050405020304" pitchFamily="18" charset="0"/>
                <a:ea typeface="Arial" charset="0"/>
                <a:cs typeface="Times New Roman" panose="02020603050405020304" pitchFamily="18" charset="0"/>
              </a:rPr>
              <a:t>Mauris orci mi, varius id diam id, egestas auctor enim. Praesent ut massa nibh. Duis purus neque, facilisis cursus ultrices vel, ullamcorper ac augue. Donec semper lorem vitae urna pulvinar, in congue massa tristique </a:t>
            </a:r>
            <a:r>
              <a:rPr lang="en-US" sz="2800" dirty="0" err="1">
                <a:solidFill>
                  <a:srgbClr val="000000"/>
                </a:solidFill>
                <a:latin typeface="Times New Roman" panose="02020603050405020304" pitchFamily="18" charset="0"/>
                <a:ea typeface="Arial" charset="0"/>
                <a:cs typeface="Times New Roman" panose="02020603050405020304" pitchFamily="18" charset="0"/>
              </a:rPr>
              <a:t>quis</a:t>
            </a:r>
            <a:r>
              <a:rPr lang="en-US" sz="2800" dirty="0">
                <a:solidFill>
                  <a:srgbClr val="000000"/>
                </a:solidFill>
                <a:latin typeface="Times New Roman" panose="02020603050405020304" pitchFamily="18" charset="0"/>
                <a:ea typeface="Arial" charset="0"/>
                <a:cs typeface="Times New Roman" panose="02020603050405020304" pitchFamily="18" charset="0"/>
              </a:rPr>
              <a:t> </a:t>
            </a:r>
            <a:r>
              <a:rPr lang="en-US" sz="2800" dirty="0" err="1">
                <a:solidFill>
                  <a:srgbClr val="000000"/>
                </a:solidFill>
                <a:latin typeface="Times New Roman" panose="02020603050405020304" pitchFamily="18" charset="0"/>
                <a:ea typeface="Arial" charset="0"/>
                <a:cs typeface="Times New Roman" panose="02020603050405020304" pitchFamily="18" charset="0"/>
              </a:rPr>
              <a:t>augue</a:t>
            </a:r>
            <a:endParaRPr lang="en-US" sz="2800" dirty="0">
              <a:solidFill>
                <a:srgbClr val="000000"/>
              </a:solidFill>
              <a:latin typeface="Times New Roman" panose="02020603050405020304" pitchFamily="18" charset="0"/>
              <a:ea typeface="Arial" charset="0"/>
              <a:cs typeface="Times New Roman" panose="02020603050405020304" pitchFamily="18" charset="0"/>
            </a:endParaRPr>
          </a:p>
        </p:txBody>
      </p:sp>
      <p:pic>
        <p:nvPicPr>
          <p:cNvPr id="89" name="Bullet E" descr="E">
            <a:extLst>
              <a:ext uri="{FF2B5EF4-FFF2-40B4-BE49-F238E27FC236}">
                <a16:creationId xmlns:a16="http://schemas.microsoft.com/office/drawing/2014/main" id="{C3BFBB27-4AB4-EB4A-B638-5C34BAFC79B6}"/>
              </a:ext>
            </a:extLst>
          </p:cNvPr>
          <p:cNvPicPr>
            <a:picLocks noChangeAspect="1"/>
          </p:cNvPicPr>
          <p:nvPr/>
        </p:nvPicPr>
        <p:blipFill>
          <a:blip r:embed="rId11">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22554010" y="19076450"/>
            <a:ext cx="707508" cy="707508"/>
          </a:xfrm>
          <a:prstGeom prst="rect">
            <a:avLst/>
          </a:prstGeom>
        </p:spPr>
      </p:pic>
      <p:graphicFrame>
        <p:nvGraphicFramePr>
          <p:cNvPr id="25" name="Chart E" descr="Chart E"/>
          <p:cNvGraphicFramePr>
            <a:graphicFrameLocks noGrp="1"/>
          </p:cNvGraphicFramePr>
          <p:nvPr>
            <p:ph type="pic" sz="quarter" idx="17"/>
            <p:extLst>
              <p:ext uri="{D42A27DB-BD31-4B8C-83A1-F6EECF244321}">
                <p14:modId xmlns:p14="http://schemas.microsoft.com/office/powerpoint/2010/main" val="120696334"/>
              </p:ext>
            </p:extLst>
          </p:nvPr>
        </p:nvGraphicFramePr>
        <p:xfrm>
          <a:off x="22646513" y="19730238"/>
          <a:ext cx="6976172" cy="5305598"/>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46" name="Arrow" descr="Arrow"/>
          <p:cNvSpPr/>
          <p:nvPr/>
        </p:nvSpPr>
        <p:spPr>
          <a:xfrm rot="16200000">
            <a:off x="27986293" y="20603812"/>
            <a:ext cx="2074866" cy="2132807"/>
          </a:xfrm>
          <a:prstGeom prst="arc">
            <a:avLst>
              <a:gd name="adj1" fmla="val 16200000"/>
              <a:gd name="adj2" fmla="val 2592668"/>
            </a:avLst>
          </a:prstGeom>
          <a:ln w="38100">
            <a:solidFill>
              <a:schemeClr val="tx2"/>
            </a:solidFill>
            <a:prstDash val="dash"/>
            <a:headEnd type="arrow" w="lg" len="med"/>
            <a:tailEnd type="oval" w="med" len="med"/>
          </a:ln>
        </p:spPr>
        <p:style>
          <a:lnRef idx="1">
            <a:schemeClr val="accent1"/>
          </a:lnRef>
          <a:fillRef idx="0">
            <a:schemeClr val="accent1"/>
          </a:fillRef>
          <a:effectRef idx="0">
            <a:schemeClr val="accent1"/>
          </a:effectRef>
          <a:fontRef idx="minor">
            <a:schemeClr val="tx1"/>
          </a:fontRef>
        </p:style>
        <p:txBody>
          <a:bodyPr anchor="ctr"/>
          <a:lstStyle/>
          <a:p>
            <a:pPr algn="ctr">
              <a:defRPr/>
            </a:pPr>
            <a:endParaRPr lang="en-US" dirty="0">
              <a:solidFill>
                <a:srgbClr val="092952"/>
              </a:solidFill>
              <a:latin typeface="Times New Roman" panose="02020603050405020304" pitchFamily="18" charset="0"/>
              <a:cs typeface="Times New Roman" panose="02020603050405020304" pitchFamily="18" charset="0"/>
            </a:endParaRPr>
          </a:p>
        </p:txBody>
      </p:sp>
      <p:sp>
        <p:nvSpPr>
          <p:cNvPr id="44" name="Note"/>
          <p:cNvSpPr txBox="1"/>
          <p:nvPr/>
        </p:nvSpPr>
        <p:spPr>
          <a:xfrm>
            <a:off x="28959982" y="21204012"/>
            <a:ext cx="2539862" cy="1015663"/>
          </a:xfrm>
          <a:prstGeom prst="rect">
            <a:avLst/>
          </a:prstGeom>
          <a:noFill/>
        </p:spPr>
        <p:txBody>
          <a:bodyPr wrap="square">
            <a:spAutoFit/>
          </a:bodyPr>
          <a:lstStyle/>
          <a:p>
            <a:pPr>
              <a:defRPr/>
            </a:pPr>
            <a:r>
              <a:rPr lang="en-US" sz="2000" b="1" dirty="0">
                <a:solidFill>
                  <a:srgbClr val="092952"/>
                </a:solidFill>
                <a:latin typeface="Times New Roman" panose="02020603050405020304" pitchFamily="18" charset="0"/>
                <a:ea typeface="Arial" charset="0"/>
                <a:cs typeface="Times New Roman" panose="02020603050405020304" pitchFamily="18" charset="0"/>
              </a:rPr>
              <a:t>Series: </a:t>
            </a:r>
            <a:r>
              <a:rPr lang="en-US" sz="2000" dirty="0">
                <a:solidFill>
                  <a:srgbClr val="092952"/>
                </a:solidFill>
                <a:latin typeface="Times New Roman" panose="02020603050405020304" pitchFamily="18" charset="0"/>
                <a:ea typeface="Arial" charset="0"/>
                <a:cs typeface="Times New Roman" panose="02020603050405020304" pitchFamily="18" charset="0"/>
              </a:rPr>
              <a:t>In et neque dignissim, and in aliquet nisl et umis.</a:t>
            </a:r>
          </a:p>
        </p:txBody>
      </p:sp>
      <p:sp>
        <p:nvSpPr>
          <p:cNvPr id="35" name="TextBox for Chart E"/>
          <p:cNvSpPr txBox="1"/>
          <p:nvPr/>
        </p:nvSpPr>
        <p:spPr>
          <a:xfrm>
            <a:off x="22418886" y="25577547"/>
            <a:ext cx="9829800" cy="2451953"/>
          </a:xfrm>
          <a:prstGeom prst="rect">
            <a:avLst/>
          </a:prstGeom>
          <a:solidFill>
            <a:schemeClr val="bg1">
              <a:alpha val="42000"/>
            </a:schemeClr>
          </a:solidFill>
        </p:spPr>
        <p:txBody>
          <a:bodyPr>
            <a:spAutoFit/>
          </a:bodyPr>
          <a:lstStyle/>
          <a:p>
            <a:pPr>
              <a:lnSpc>
                <a:spcPts val="4600"/>
              </a:lnSpc>
              <a:spcBef>
                <a:spcPts val="0"/>
              </a:spcBef>
              <a:defRPr/>
            </a:pPr>
            <a:r>
              <a:rPr lang="en-US" sz="2800" b="1" dirty="0">
                <a:solidFill>
                  <a:srgbClr val="092952"/>
                </a:solidFill>
                <a:latin typeface="Times New Roman" panose="02020603050405020304" pitchFamily="18" charset="0"/>
                <a:ea typeface="Arial" charset="0"/>
                <a:cs typeface="Times New Roman" panose="02020603050405020304" pitchFamily="18" charset="0"/>
              </a:rPr>
              <a:t>MAURIS ORCI MI VARIUS ID DIAM</a:t>
            </a:r>
            <a:br>
              <a:rPr lang="en-US" sz="2800" dirty="0">
                <a:solidFill>
                  <a:srgbClr val="092952"/>
                </a:solidFill>
                <a:latin typeface="Times New Roman" panose="02020603050405020304" pitchFamily="18" charset="0"/>
                <a:ea typeface="Arial" charset="0"/>
                <a:cs typeface="Times New Roman" panose="02020603050405020304" pitchFamily="18" charset="0"/>
              </a:rPr>
            </a:br>
            <a:r>
              <a:rPr lang="en-US" sz="2800" dirty="0">
                <a:solidFill>
                  <a:srgbClr val="000000"/>
                </a:solidFill>
                <a:latin typeface="Times New Roman" panose="02020603050405020304" pitchFamily="18" charset="0"/>
                <a:ea typeface="Arial" charset="0"/>
                <a:cs typeface="Times New Roman" panose="02020603050405020304" pitchFamily="18" charset="0"/>
              </a:rPr>
              <a:t>Egestas auctor enim. Praesent ut massa nibh. Duis purus neque, facilisis cursus ultrices vel, ullamcorper ac augue. Donec semper lorem.</a:t>
            </a:r>
          </a:p>
        </p:txBody>
      </p:sp>
      <p:sp>
        <p:nvSpPr>
          <p:cNvPr id="40" name="Conclusion Analysis Textbox"/>
          <p:cNvSpPr txBox="1"/>
          <p:nvPr/>
        </p:nvSpPr>
        <p:spPr>
          <a:xfrm>
            <a:off x="33146443" y="6932975"/>
            <a:ext cx="9829800" cy="6601807"/>
          </a:xfrm>
          <a:prstGeom prst="rect">
            <a:avLst/>
          </a:prstGeom>
          <a:solidFill>
            <a:schemeClr val="bg1">
              <a:alpha val="63000"/>
            </a:schemeClr>
          </a:solidFill>
          <a:effectLst/>
        </p:spPr>
        <p:txBody>
          <a:bodyPr>
            <a:spAutoFit/>
          </a:bodyPr>
          <a:lstStyle/>
          <a:p>
            <a:pPr>
              <a:lnSpc>
                <a:spcPts val="4600"/>
              </a:lnSpc>
              <a:spcAft>
                <a:spcPts val="1200"/>
              </a:spcAft>
              <a:defRPr/>
            </a:pPr>
            <a:r>
              <a:rPr lang="en-US" sz="4800" b="1" dirty="0">
                <a:solidFill>
                  <a:srgbClr val="092952"/>
                </a:solidFill>
                <a:latin typeface="Times New Roman" panose="02020603050405020304" pitchFamily="18" charset="0"/>
                <a:cs typeface="Times New Roman" panose="02020603050405020304" pitchFamily="18" charset="0"/>
              </a:rPr>
              <a:t>Conclusion</a:t>
            </a:r>
          </a:p>
          <a:p>
            <a:pPr>
              <a:lnSpc>
                <a:spcPts val="4600"/>
              </a:lnSpc>
              <a:spcBef>
                <a:spcPts val="0"/>
              </a:spcBef>
              <a:spcAft>
                <a:spcPts val="1200"/>
              </a:spcAft>
              <a:defRPr/>
            </a:pPr>
            <a:r>
              <a:rPr lang="en-US" sz="2800" dirty="0">
                <a:solidFill>
                  <a:srgbClr val="000000"/>
                </a:solidFill>
                <a:latin typeface="Times New Roman" panose="02020603050405020304" pitchFamily="18" charset="0"/>
                <a:ea typeface="Arial" charset="0"/>
                <a:cs typeface="Times New Roman" panose="02020603050405020304" pitchFamily="18" charset="0"/>
              </a:rPr>
              <a:t>Mauris orci mi, varius id diam id, egestas auctor enim. Praesent ut massa nibh. Duis purus neque, facilisis cursus ultrices vel, ullamcorper ac augue. Donec semper lorem:</a:t>
            </a:r>
          </a:p>
          <a:p>
            <a:pPr marL="914400" lvl="1" indent="-457200">
              <a:lnSpc>
                <a:spcPts val="4600"/>
              </a:lnSpc>
              <a:spcBef>
                <a:spcPts val="0"/>
              </a:spcBef>
              <a:spcAft>
                <a:spcPts val="1200"/>
              </a:spcAft>
              <a:buClr>
                <a:schemeClr val="tx2"/>
              </a:buClr>
              <a:buSzPct val="125000"/>
              <a:buFont typeface="Arial" charset="0"/>
              <a:buChar char="•"/>
              <a:defRPr/>
            </a:pPr>
            <a:r>
              <a:rPr lang="en-US" sz="2800" b="1" dirty="0">
                <a:solidFill>
                  <a:srgbClr val="000000"/>
                </a:solidFill>
                <a:latin typeface="Times New Roman" panose="02020603050405020304" pitchFamily="18" charset="0"/>
                <a:ea typeface="Arial" charset="0"/>
                <a:cs typeface="Times New Roman" panose="02020603050405020304" pitchFamily="18" charset="0"/>
              </a:rPr>
              <a:t>Sed Risus Nibh: </a:t>
            </a:r>
            <a:r>
              <a:rPr lang="en-US" sz="2800" dirty="0">
                <a:solidFill>
                  <a:srgbClr val="000000"/>
                </a:solidFill>
                <a:latin typeface="Times New Roman" panose="02020603050405020304" pitchFamily="18" charset="0"/>
                <a:ea typeface="Arial" charset="0"/>
                <a:cs typeface="Times New Roman" panose="02020603050405020304" pitchFamily="18" charset="0"/>
              </a:rPr>
              <a:t>CiIn nisl quam, aliquet sed nibh sitamet, faucibus placerat dui augue scelerisque. </a:t>
            </a:r>
          </a:p>
          <a:p>
            <a:pPr marL="914400" lvl="1" indent="-457200">
              <a:lnSpc>
                <a:spcPts val="4600"/>
              </a:lnSpc>
              <a:spcBef>
                <a:spcPts val="0"/>
              </a:spcBef>
              <a:spcAft>
                <a:spcPts val="1200"/>
              </a:spcAft>
              <a:buClr>
                <a:schemeClr val="tx2"/>
              </a:buClr>
              <a:buSzPct val="125000"/>
              <a:buFont typeface="Arial" charset="0"/>
              <a:buChar char="•"/>
              <a:defRPr/>
            </a:pPr>
            <a:r>
              <a:rPr lang="en-US" sz="2800" b="1" dirty="0">
                <a:solidFill>
                  <a:srgbClr val="000000"/>
                </a:solidFill>
                <a:latin typeface="Times New Roman" panose="02020603050405020304" pitchFamily="18" charset="0"/>
                <a:ea typeface="Arial" charset="0"/>
                <a:cs typeface="Times New Roman" panose="02020603050405020304" pitchFamily="18" charset="0"/>
              </a:rPr>
              <a:t>Curabitur Accumsan Nulla: </a:t>
            </a:r>
            <a:r>
              <a:rPr lang="en-US" sz="2800" dirty="0">
                <a:solidFill>
                  <a:srgbClr val="000000"/>
                </a:solidFill>
                <a:latin typeface="Times New Roman" panose="02020603050405020304" pitchFamily="18" charset="0"/>
                <a:ea typeface="Arial" charset="0"/>
                <a:cs typeface="Times New Roman" panose="02020603050405020304" pitchFamily="18" charset="0"/>
              </a:rPr>
              <a:t>Fusce quis augue urna scelerisque, luctus rum sed, ut dolor in pulvinar in eros.</a:t>
            </a:r>
          </a:p>
          <a:p>
            <a:pPr marL="914400" lvl="1" indent="-457200">
              <a:lnSpc>
                <a:spcPts val="4600"/>
              </a:lnSpc>
              <a:spcBef>
                <a:spcPts val="0"/>
              </a:spcBef>
              <a:spcAft>
                <a:spcPts val="1200"/>
              </a:spcAft>
              <a:buClr>
                <a:schemeClr val="tx2"/>
              </a:buClr>
              <a:buSzPct val="125000"/>
              <a:buFont typeface="Arial" charset="0"/>
              <a:buChar char="•"/>
              <a:defRPr/>
            </a:pPr>
            <a:r>
              <a:rPr lang="en-US" sz="2800" b="1" dirty="0">
                <a:solidFill>
                  <a:srgbClr val="000000"/>
                </a:solidFill>
                <a:latin typeface="Times New Roman" panose="02020603050405020304" pitchFamily="18" charset="0"/>
                <a:ea typeface="Arial" charset="0"/>
                <a:cs typeface="Times New Roman" panose="02020603050405020304" pitchFamily="18" charset="0"/>
              </a:rPr>
              <a:t>Elementum Orci Dignissim:</a:t>
            </a:r>
            <a:r>
              <a:rPr lang="en-US" sz="2800" dirty="0">
                <a:solidFill>
                  <a:srgbClr val="000000"/>
                </a:solidFill>
                <a:latin typeface="Times New Roman" panose="02020603050405020304" pitchFamily="18" charset="0"/>
                <a:ea typeface="Arial" charset="0"/>
                <a:cs typeface="Times New Roman" panose="02020603050405020304" pitchFamily="18" charset="0"/>
              </a:rPr>
              <a:t> Proin semper ipsum finibus quam tempor, vitae consectetur.</a:t>
            </a:r>
          </a:p>
        </p:txBody>
      </p:sp>
      <p:cxnSp>
        <p:nvCxnSpPr>
          <p:cNvPr id="41" name="Horizontal Section Divider" descr="Horizontal Divider"/>
          <p:cNvCxnSpPr/>
          <p:nvPr/>
        </p:nvCxnSpPr>
        <p:spPr bwMode="auto">
          <a:xfrm>
            <a:off x="33193568" y="14197627"/>
            <a:ext cx="9784080" cy="0"/>
          </a:xfrm>
          <a:prstGeom prst="line">
            <a:avLst/>
          </a:prstGeom>
          <a:noFill/>
          <a:ln w="25400" cap="flat" cmpd="sng" algn="ctr">
            <a:solidFill>
              <a:schemeClr val="tx1"/>
            </a:solidFill>
            <a:prstDash val="dash"/>
            <a:round/>
            <a:headEnd type="none" w="med" len="med"/>
            <a:tailEnd type="none" w="med" len="med"/>
          </a:ln>
          <a:effectLst/>
        </p:spPr>
      </p:cxnSp>
      <p:sp>
        <p:nvSpPr>
          <p:cNvPr id="36" name="Graphic Elements"/>
          <p:cNvSpPr txBox="1"/>
          <p:nvPr/>
        </p:nvSpPr>
        <p:spPr>
          <a:xfrm>
            <a:off x="33147000" y="14588049"/>
            <a:ext cx="9791700" cy="830997"/>
          </a:xfrm>
          <a:prstGeom prst="rect">
            <a:avLst/>
          </a:prstGeom>
          <a:noFill/>
        </p:spPr>
        <p:txBody>
          <a:bodyPr wrap="square">
            <a:spAutoFit/>
          </a:bodyPr>
          <a:lstStyle/>
          <a:p>
            <a:pPr>
              <a:defRPr/>
            </a:pPr>
            <a:r>
              <a:rPr lang="en-US" sz="4800" b="1" dirty="0">
                <a:solidFill>
                  <a:srgbClr val="092952"/>
                </a:solidFill>
                <a:latin typeface="Times New Roman" panose="02020603050405020304" pitchFamily="18" charset="0"/>
                <a:cs typeface="Times New Roman" panose="02020603050405020304" pitchFamily="18" charset="0"/>
              </a:rPr>
              <a:t>Graphic Elements</a:t>
            </a:r>
          </a:p>
        </p:txBody>
      </p:sp>
      <p:pic>
        <p:nvPicPr>
          <p:cNvPr id="47" name="1" descr="1"/>
          <p:cNvPicPr>
            <a:picLocks noChangeAspect="1"/>
          </p:cNvPicPr>
          <p:nvPr/>
        </p:nvPicPr>
        <p:blipFill>
          <a:blip r:embed="rId17">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33533594" y="15880383"/>
            <a:ext cx="707508" cy="707508"/>
          </a:xfrm>
          <a:prstGeom prst="rect">
            <a:avLst/>
          </a:prstGeom>
        </p:spPr>
      </p:pic>
      <p:pic>
        <p:nvPicPr>
          <p:cNvPr id="48" name="2" descr="2"/>
          <p:cNvPicPr>
            <a:picLocks noChangeAspect="1"/>
          </p:cNvPicPr>
          <p:nvPr/>
        </p:nvPicPr>
        <p:blipFill>
          <a:blip r:embed="rId18">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33533594" y="16978748"/>
            <a:ext cx="707508" cy="707508"/>
          </a:xfrm>
          <a:prstGeom prst="rect">
            <a:avLst/>
          </a:prstGeom>
        </p:spPr>
      </p:pic>
      <p:pic>
        <p:nvPicPr>
          <p:cNvPr id="49" name="3" descr="3"/>
          <p:cNvPicPr>
            <a:picLocks noChangeAspect="1"/>
          </p:cNvPicPr>
          <p:nvPr/>
        </p:nvPicPr>
        <p:blipFill>
          <a:blip r:embed="rId19">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33533594" y="18077113"/>
            <a:ext cx="707508" cy="707508"/>
          </a:xfrm>
          <a:prstGeom prst="rect">
            <a:avLst/>
          </a:prstGeom>
        </p:spPr>
      </p:pic>
      <p:pic>
        <p:nvPicPr>
          <p:cNvPr id="50" name="4" descr="4"/>
          <p:cNvPicPr>
            <a:picLocks noChangeAspect="1"/>
          </p:cNvPicPr>
          <p:nvPr/>
        </p:nvPicPr>
        <p:blipFill>
          <a:blip r:embed="rId20">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33533594" y="19175478"/>
            <a:ext cx="706387" cy="706387"/>
          </a:xfrm>
          <a:prstGeom prst="rect">
            <a:avLst/>
          </a:prstGeom>
        </p:spPr>
      </p:pic>
      <p:pic>
        <p:nvPicPr>
          <p:cNvPr id="51" name="4" descr="5"/>
          <p:cNvPicPr>
            <a:picLocks noChangeAspect="1"/>
          </p:cNvPicPr>
          <p:nvPr/>
        </p:nvPicPr>
        <p:blipFill>
          <a:blip r:embed="rId21">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33533594" y="20272722"/>
            <a:ext cx="707508" cy="707508"/>
          </a:xfrm>
          <a:prstGeom prst="rect">
            <a:avLst/>
          </a:prstGeom>
        </p:spPr>
      </p:pic>
      <p:pic>
        <p:nvPicPr>
          <p:cNvPr id="52" name="6" descr="6"/>
          <p:cNvPicPr>
            <a:picLocks noChangeAspect="1"/>
          </p:cNvPicPr>
          <p:nvPr/>
        </p:nvPicPr>
        <p:blipFill>
          <a:blip r:embed="rId22">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33533594" y="21371087"/>
            <a:ext cx="707508" cy="707508"/>
          </a:xfrm>
          <a:prstGeom prst="rect">
            <a:avLst/>
          </a:prstGeom>
        </p:spPr>
      </p:pic>
      <p:pic>
        <p:nvPicPr>
          <p:cNvPr id="53" name="7" descr="7"/>
          <p:cNvPicPr>
            <a:picLocks noChangeAspect="1"/>
          </p:cNvPicPr>
          <p:nvPr/>
        </p:nvPicPr>
        <p:blipFill>
          <a:blip r:embed="rId23">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34581031" y="15880383"/>
            <a:ext cx="707508" cy="707508"/>
          </a:xfrm>
          <a:prstGeom prst="rect">
            <a:avLst/>
          </a:prstGeom>
        </p:spPr>
      </p:pic>
      <p:pic>
        <p:nvPicPr>
          <p:cNvPr id="81" name="8" descr="8"/>
          <p:cNvPicPr>
            <a:picLocks noChangeAspect="1"/>
          </p:cNvPicPr>
          <p:nvPr/>
        </p:nvPicPr>
        <p:blipFill>
          <a:blip r:embed="rId24">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34581031" y="16970882"/>
            <a:ext cx="707508" cy="707508"/>
          </a:xfrm>
          <a:prstGeom prst="rect">
            <a:avLst/>
          </a:prstGeom>
        </p:spPr>
      </p:pic>
      <p:pic>
        <p:nvPicPr>
          <p:cNvPr id="82" name="9" descr="9"/>
          <p:cNvPicPr>
            <a:picLocks noChangeAspect="1"/>
          </p:cNvPicPr>
          <p:nvPr/>
        </p:nvPicPr>
        <p:blipFill>
          <a:blip r:embed="rId25">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34581031" y="18061381"/>
            <a:ext cx="707508" cy="707508"/>
          </a:xfrm>
          <a:prstGeom prst="rect">
            <a:avLst/>
          </a:prstGeom>
        </p:spPr>
      </p:pic>
      <p:pic>
        <p:nvPicPr>
          <p:cNvPr id="54" name="0" descr="0"/>
          <p:cNvPicPr>
            <a:picLocks noChangeAspect="1"/>
          </p:cNvPicPr>
          <p:nvPr/>
        </p:nvPicPr>
        <p:blipFill>
          <a:blip r:embed="rId26">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34581031" y="19151881"/>
            <a:ext cx="707508" cy="707508"/>
          </a:xfrm>
          <a:prstGeom prst="rect">
            <a:avLst/>
          </a:prstGeom>
        </p:spPr>
      </p:pic>
      <p:cxnSp>
        <p:nvCxnSpPr>
          <p:cNvPr id="83" name="Vertical Section Divider" descr="Vertical Divider"/>
          <p:cNvCxnSpPr/>
          <p:nvPr/>
        </p:nvCxnSpPr>
        <p:spPr bwMode="auto">
          <a:xfrm>
            <a:off x="36136117" y="15851808"/>
            <a:ext cx="0" cy="6390730"/>
          </a:xfrm>
          <a:prstGeom prst="line">
            <a:avLst/>
          </a:prstGeom>
          <a:noFill/>
          <a:ln w="25400" cap="flat" cmpd="sng" algn="ctr">
            <a:solidFill>
              <a:schemeClr val="tx1"/>
            </a:solidFill>
            <a:prstDash val="dash"/>
            <a:round/>
            <a:headEnd type="none" w="med" len="med"/>
            <a:tailEnd type="none" w="med" len="med"/>
          </a:ln>
          <a:effectLst/>
        </p:spPr>
      </p:cxnSp>
      <p:pic>
        <p:nvPicPr>
          <p:cNvPr id="55" name="A" descr="A"/>
          <p:cNvPicPr>
            <a:picLocks noChangeAspect="1"/>
          </p:cNvPicPr>
          <p:nvPr/>
        </p:nvPicPr>
        <p:blipFill>
          <a:blip r:embed="rId3">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36933156" y="15854825"/>
            <a:ext cx="707508" cy="707508"/>
          </a:xfrm>
          <a:prstGeom prst="rect">
            <a:avLst/>
          </a:prstGeom>
        </p:spPr>
      </p:pic>
      <p:pic>
        <p:nvPicPr>
          <p:cNvPr id="56" name="B" descr="B"/>
          <p:cNvPicPr>
            <a:picLocks noChangeAspect="1"/>
          </p:cNvPicPr>
          <p:nvPr/>
        </p:nvPicPr>
        <p:blipFill>
          <a:blip r:embed="rId5">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36933156" y="16936073"/>
            <a:ext cx="707508" cy="707508"/>
          </a:xfrm>
          <a:prstGeom prst="rect">
            <a:avLst/>
          </a:prstGeom>
        </p:spPr>
      </p:pic>
      <p:pic>
        <p:nvPicPr>
          <p:cNvPr id="57" name="C" descr="C"/>
          <p:cNvPicPr>
            <a:picLocks noChangeAspect="1"/>
          </p:cNvPicPr>
          <p:nvPr/>
        </p:nvPicPr>
        <p:blipFill>
          <a:blip r:embed="rId7">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36933156" y="17983802"/>
            <a:ext cx="707508" cy="707508"/>
          </a:xfrm>
          <a:prstGeom prst="rect">
            <a:avLst/>
          </a:prstGeom>
        </p:spPr>
      </p:pic>
      <p:pic>
        <p:nvPicPr>
          <p:cNvPr id="58" name="D" descr="D"/>
          <p:cNvPicPr>
            <a:picLocks noChangeAspect="1"/>
          </p:cNvPicPr>
          <p:nvPr/>
        </p:nvPicPr>
        <p:blipFill>
          <a:blip r:embed="rId10">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36933156" y="19066086"/>
            <a:ext cx="707508" cy="707508"/>
          </a:xfrm>
          <a:prstGeom prst="rect">
            <a:avLst/>
          </a:prstGeom>
        </p:spPr>
      </p:pic>
      <p:pic>
        <p:nvPicPr>
          <p:cNvPr id="59" name="E" descr="E"/>
          <p:cNvPicPr>
            <a:picLocks noChangeAspect="1"/>
          </p:cNvPicPr>
          <p:nvPr/>
        </p:nvPicPr>
        <p:blipFill>
          <a:blip r:embed="rId11">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36933156" y="20229453"/>
            <a:ext cx="707508" cy="707508"/>
          </a:xfrm>
          <a:prstGeom prst="rect">
            <a:avLst/>
          </a:prstGeom>
        </p:spPr>
      </p:pic>
      <p:pic>
        <p:nvPicPr>
          <p:cNvPr id="60" name="F" descr="F"/>
          <p:cNvPicPr>
            <a:picLocks noChangeAspect="1"/>
          </p:cNvPicPr>
          <p:nvPr/>
        </p:nvPicPr>
        <p:blipFill>
          <a:blip r:embed="rId27">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36933156" y="21381175"/>
            <a:ext cx="707508" cy="707508"/>
          </a:xfrm>
          <a:prstGeom prst="rect">
            <a:avLst/>
          </a:prstGeom>
        </p:spPr>
      </p:pic>
      <p:pic>
        <p:nvPicPr>
          <p:cNvPr id="61" name="G" descr="G"/>
          <p:cNvPicPr>
            <a:picLocks noChangeAspect="1"/>
          </p:cNvPicPr>
          <p:nvPr/>
        </p:nvPicPr>
        <p:blipFill>
          <a:blip r:embed="rId28">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38151687" y="15854825"/>
            <a:ext cx="707508" cy="707508"/>
          </a:xfrm>
          <a:prstGeom prst="rect">
            <a:avLst/>
          </a:prstGeom>
        </p:spPr>
      </p:pic>
      <p:pic>
        <p:nvPicPr>
          <p:cNvPr id="62" name="H" descr="H"/>
          <p:cNvPicPr>
            <a:picLocks noChangeAspect="1"/>
          </p:cNvPicPr>
          <p:nvPr/>
        </p:nvPicPr>
        <p:blipFill>
          <a:blip r:embed="rId29">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38151687" y="16936073"/>
            <a:ext cx="707508" cy="707508"/>
          </a:xfrm>
          <a:prstGeom prst="rect">
            <a:avLst/>
          </a:prstGeom>
        </p:spPr>
      </p:pic>
      <p:pic>
        <p:nvPicPr>
          <p:cNvPr id="63" name="I" descr="I"/>
          <p:cNvPicPr>
            <a:picLocks noChangeAspect="1"/>
          </p:cNvPicPr>
          <p:nvPr/>
        </p:nvPicPr>
        <p:blipFill>
          <a:blip r:embed="rId30">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38151687" y="18103559"/>
            <a:ext cx="707508" cy="707508"/>
          </a:xfrm>
          <a:prstGeom prst="rect">
            <a:avLst/>
          </a:prstGeom>
        </p:spPr>
      </p:pic>
      <p:pic>
        <p:nvPicPr>
          <p:cNvPr id="64" name="J" descr="J"/>
          <p:cNvPicPr>
            <a:picLocks noChangeAspect="1"/>
          </p:cNvPicPr>
          <p:nvPr/>
        </p:nvPicPr>
        <p:blipFill>
          <a:blip r:embed="rId31">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38151687" y="19215147"/>
            <a:ext cx="707508" cy="707508"/>
          </a:xfrm>
          <a:prstGeom prst="rect">
            <a:avLst/>
          </a:prstGeom>
        </p:spPr>
      </p:pic>
      <p:pic>
        <p:nvPicPr>
          <p:cNvPr id="65" name="K" descr="K"/>
          <p:cNvPicPr>
            <a:picLocks noChangeAspect="1"/>
          </p:cNvPicPr>
          <p:nvPr/>
        </p:nvPicPr>
        <p:blipFill>
          <a:blip r:embed="rId32">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38151687" y="20326735"/>
            <a:ext cx="707508" cy="707508"/>
          </a:xfrm>
          <a:prstGeom prst="rect">
            <a:avLst/>
          </a:prstGeom>
        </p:spPr>
      </p:pic>
      <p:pic>
        <p:nvPicPr>
          <p:cNvPr id="66" name="L" descr="L"/>
          <p:cNvPicPr>
            <a:picLocks noChangeAspect="1"/>
          </p:cNvPicPr>
          <p:nvPr/>
        </p:nvPicPr>
        <p:blipFill>
          <a:blip r:embed="rId33">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38151687" y="21438325"/>
            <a:ext cx="707508" cy="707508"/>
          </a:xfrm>
          <a:prstGeom prst="rect">
            <a:avLst/>
          </a:prstGeom>
        </p:spPr>
      </p:pic>
      <p:pic>
        <p:nvPicPr>
          <p:cNvPr id="67" name="M" descr="M"/>
          <p:cNvPicPr>
            <a:picLocks noChangeAspect="1"/>
          </p:cNvPicPr>
          <p:nvPr/>
        </p:nvPicPr>
        <p:blipFill>
          <a:blip r:embed="rId34">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39429520" y="15854825"/>
            <a:ext cx="707508" cy="707508"/>
          </a:xfrm>
          <a:prstGeom prst="rect">
            <a:avLst/>
          </a:prstGeom>
        </p:spPr>
      </p:pic>
      <p:pic>
        <p:nvPicPr>
          <p:cNvPr id="68" name="N" descr="N"/>
          <p:cNvPicPr>
            <a:picLocks noChangeAspect="1"/>
          </p:cNvPicPr>
          <p:nvPr/>
        </p:nvPicPr>
        <p:blipFill>
          <a:blip r:embed="rId35">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39429520" y="16936073"/>
            <a:ext cx="707508" cy="707508"/>
          </a:xfrm>
          <a:prstGeom prst="rect">
            <a:avLst/>
          </a:prstGeom>
        </p:spPr>
      </p:pic>
      <p:pic>
        <p:nvPicPr>
          <p:cNvPr id="69" name="O" descr="O"/>
          <p:cNvPicPr>
            <a:picLocks noChangeAspect="1"/>
          </p:cNvPicPr>
          <p:nvPr/>
        </p:nvPicPr>
        <p:blipFill>
          <a:blip r:embed="rId36">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39429520" y="18095787"/>
            <a:ext cx="707508" cy="707508"/>
          </a:xfrm>
          <a:prstGeom prst="rect">
            <a:avLst/>
          </a:prstGeom>
        </p:spPr>
      </p:pic>
      <p:pic>
        <p:nvPicPr>
          <p:cNvPr id="70" name="P" descr="P"/>
          <p:cNvPicPr>
            <a:picLocks noChangeAspect="1"/>
          </p:cNvPicPr>
          <p:nvPr/>
        </p:nvPicPr>
        <p:blipFill>
          <a:blip r:embed="rId37">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39429520" y="19203489"/>
            <a:ext cx="707508" cy="707508"/>
          </a:xfrm>
          <a:prstGeom prst="rect">
            <a:avLst/>
          </a:prstGeom>
        </p:spPr>
      </p:pic>
      <p:pic>
        <p:nvPicPr>
          <p:cNvPr id="71" name="Q" descr="Q"/>
          <p:cNvPicPr>
            <a:picLocks noChangeAspect="1"/>
          </p:cNvPicPr>
          <p:nvPr/>
        </p:nvPicPr>
        <p:blipFill>
          <a:blip r:embed="rId38">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39429520" y="20311191"/>
            <a:ext cx="707508" cy="707508"/>
          </a:xfrm>
          <a:prstGeom prst="rect">
            <a:avLst/>
          </a:prstGeom>
        </p:spPr>
      </p:pic>
      <p:pic>
        <p:nvPicPr>
          <p:cNvPr id="72" name="R" descr="R"/>
          <p:cNvPicPr>
            <a:picLocks noChangeAspect="1"/>
          </p:cNvPicPr>
          <p:nvPr/>
        </p:nvPicPr>
        <p:blipFill>
          <a:blip r:embed="rId39">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39429520" y="21418894"/>
            <a:ext cx="707508" cy="707508"/>
          </a:xfrm>
          <a:prstGeom prst="rect">
            <a:avLst/>
          </a:prstGeom>
        </p:spPr>
      </p:pic>
      <p:pic>
        <p:nvPicPr>
          <p:cNvPr id="73" name="S" descr="S"/>
          <p:cNvPicPr>
            <a:picLocks noChangeAspect="1"/>
          </p:cNvPicPr>
          <p:nvPr/>
        </p:nvPicPr>
        <p:blipFill>
          <a:blip r:embed="rId40">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40813539" y="15854825"/>
            <a:ext cx="707508" cy="707508"/>
          </a:xfrm>
          <a:prstGeom prst="rect">
            <a:avLst/>
          </a:prstGeom>
        </p:spPr>
      </p:pic>
      <p:pic>
        <p:nvPicPr>
          <p:cNvPr id="74" name="T" descr="T"/>
          <p:cNvPicPr>
            <a:picLocks noChangeAspect="1"/>
          </p:cNvPicPr>
          <p:nvPr/>
        </p:nvPicPr>
        <p:blipFill>
          <a:blip r:embed="rId41">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40813539" y="16936073"/>
            <a:ext cx="707508" cy="707508"/>
          </a:xfrm>
          <a:prstGeom prst="rect">
            <a:avLst/>
          </a:prstGeom>
        </p:spPr>
      </p:pic>
      <p:pic>
        <p:nvPicPr>
          <p:cNvPr id="75" name="U" descr="U"/>
          <p:cNvPicPr>
            <a:picLocks noChangeAspect="1"/>
          </p:cNvPicPr>
          <p:nvPr/>
        </p:nvPicPr>
        <p:blipFill>
          <a:blip r:embed="rId42">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40813539" y="18090797"/>
            <a:ext cx="707508" cy="707508"/>
          </a:xfrm>
          <a:prstGeom prst="rect">
            <a:avLst/>
          </a:prstGeom>
        </p:spPr>
      </p:pic>
      <p:pic>
        <p:nvPicPr>
          <p:cNvPr id="76" name="V" descr="V"/>
          <p:cNvPicPr>
            <a:picLocks noChangeAspect="1"/>
          </p:cNvPicPr>
          <p:nvPr/>
        </p:nvPicPr>
        <p:blipFill>
          <a:blip r:embed="rId43">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40813539" y="19196004"/>
            <a:ext cx="707508" cy="707508"/>
          </a:xfrm>
          <a:prstGeom prst="rect">
            <a:avLst/>
          </a:prstGeom>
        </p:spPr>
      </p:pic>
      <p:pic>
        <p:nvPicPr>
          <p:cNvPr id="77" name="W" descr="W"/>
          <p:cNvPicPr>
            <a:picLocks noChangeAspect="1"/>
          </p:cNvPicPr>
          <p:nvPr/>
        </p:nvPicPr>
        <p:blipFill>
          <a:blip r:embed="rId44">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40813539" y="20301211"/>
            <a:ext cx="707508" cy="707508"/>
          </a:xfrm>
          <a:prstGeom prst="rect">
            <a:avLst/>
          </a:prstGeom>
        </p:spPr>
      </p:pic>
      <p:pic>
        <p:nvPicPr>
          <p:cNvPr id="78" name="X" descr="X"/>
          <p:cNvPicPr>
            <a:picLocks noChangeAspect="1"/>
          </p:cNvPicPr>
          <p:nvPr/>
        </p:nvPicPr>
        <p:blipFill>
          <a:blip r:embed="rId45">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40813539" y="21406418"/>
            <a:ext cx="707508" cy="707508"/>
          </a:xfrm>
          <a:prstGeom prst="rect">
            <a:avLst/>
          </a:prstGeom>
        </p:spPr>
      </p:pic>
      <p:pic>
        <p:nvPicPr>
          <p:cNvPr id="79" name="Y" descr="Y"/>
          <p:cNvPicPr>
            <a:picLocks noChangeAspect="1"/>
          </p:cNvPicPr>
          <p:nvPr/>
        </p:nvPicPr>
        <p:blipFill>
          <a:blip r:embed="rId46">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42081526" y="15854825"/>
            <a:ext cx="707508" cy="707508"/>
          </a:xfrm>
          <a:prstGeom prst="rect">
            <a:avLst/>
          </a:prstGeom>
        </p:spPr>
      </p:pic>
      <p:pic>
        <p:nvPicPr>
          <p:cNvPr id="80" name="Z" descr="Z"/>
          <p:cNvPicPr>
            <a:picLocks noChangeAspect="1"/>
          </p:cNvPicPr>
          <p:nvPr/>
        </p:nvPicPr>
        <p:blipFill>
          <a:blip r:embed="rId47">
            <a:duotone>
              <a:prstClr val="black"/>
              <a:schemeClr val="tx2">
                <a:tint val="45000"/>
                <a:satMod val="400000"/>
              </a:schemeClr>
            </a:duotone>
            <a:extLst>
              <a:ext uri="{28A0092B-C50C-407E-A947-70E740481C1C}">
                <a14:useLocalDpi xmlns:a14="http://schemas.microsoft.com/office/drawing/2010/main" val="0"/>
              </a:ext>
            </a:extLst>
          </a:blip>
          <a:stretch>
            <a:fillRect/>
          </a:stretch>
        </p:blipFill>
        <p:spPr>
          <a:xfrm>
            <a:off x="42081526" y="16936073"/>
            <a:ext cx="707508" cy="707508"/>
          </a:xfrm>
          <a:prstGeom prst="rect">
            <a:avLst/>
          </a:prstGeom>
        </p:spPr>
      </p:pic>
      <p:cxnSp>
        <p:nvCxnSpPr>
          <p:cNvPr id="38" name="Horizontal Section Divider" descr="Horizontal Divider"/>
          <p:cNvCxnSpPr/>
          <p:nvPr/>
        </p:nvCxnSpPr>
        <p:spPr bwMode="auto">
          <a:xfrm>
            <a:off x="33147000" y="23033909"/>
            <a:ext cx="9784080" cy="0"/>
          </a:xfrm>
          <a:prstGeom prst="line">
            <a:avLst/>
          </a:prstGeom>
          <a:noFill/>
          <a:ln w="25400" cap="flat" cmpd="sng" algn="ctr">
            <a:solidFill>
              <a:schemeClr val="tx1"/>
            </a:solidFill>
            <a:prstDash val="dash"/>
            <a:round/>
            <a:headEnd type="none" w="med" len="med"/>
            <a:tailEnd type="none" w="med" len="med"/>
          </a:ln>
          <a:effectLst/>
        </p:spPr>
      </p:cxnSp>
      <p:sp>
        <p:nvSpPr>
          <p:cNvPr id="23" name="References Textbox"/>
          <p:cNvSpPr txBox="1"/>
          <p:nvPr/>
        </p:nvSpPr>
        <p:spPr>
          <a:xfrm>
            <a:off x="33134314" y="23960092"/>
            <a:ext cx="9737512" cy="4144724"/>
          </a:xfrm>
          <a:prstGeom prst="rect">
            <a:avLst/>
          </a:prstGeom>
          <a:solidFill>
            <a:schemeClr val="bg1">
              <a:alpha val="63000"/>
            </a:schemeClr>
          </a:solidFill>
          <a:effectLst/>
        </p:spPr>
        <p:txBody>
          <a:bodyPr wrap="square">
            <a:spAutoFit/>
          </a:bodyPr>
          <a:lstStyle/>
          <a:p>
            <a:pPr>
              <a:lnSpc>
                <a:spcPts val="3800"/>
              </a:lnSpc>
              <a:spcAft>
                <a:spcPts val="1200"/>
              </a:spcAft>
              <a:buClr>
                <a:schemeClr val="tx2"/>
              </a:buClr>
              <a:defRPr/>
            </a:pPr>
            <a:r>
              <a:rPr lang="en-US" sz="4800" b="1" dirty="0">
                <a:solidFill>
                  <a:srgbClr val="092952"/>
                </a:solidFill>
                <a:latin typeface="Times New Roman" panose="02020603050405020304" pitchFamily="18" charset="0"/>
                <a:cs typeface="Times New Roman" panose="02020603050405020304" pitchFamily="18" charset="0"/>
              </a:rPr>
              <a:t>References</a:t>
            </a:r>
            <a:endParaRPr lang="en-US" sz="2400" dirty="0">
              <a:solidFill>
                <a:srgbClr val="092952"/>
              </a:solidFill>
              <a:latin typeface="Times New Roman" panose="02020603050405020304" pitchFamily="18" charset="0"/>
              <a:ea typeface="Arial" charset="0"/>
              <a:cs typeface="Times New Roman" panose="02020603050405020304" pitchFamily="18" charset="0"/>
            </a:endParaRPr>
          </a:p>
          <a:p>
            <a:pPr>
              <a:lnSpc>
                <a:spcPts val="3800"/>
              </a:lnSpc>
              <a:spcBef>
                <a:spcPts val="0"/>
              </a:spcBef>
              <a:buClr>
                <a:schemeClr val="tx2"/>
              </a:buClr>
              <a:buFont typeface="+mj-lt"/>
              <a:buAutoNum type="arabicPeriod"/>
              <a:defRPr/>
            </a:pPr>
            <a:r>
              <a:rPr lang="en-US" sz="2400" dirty="0">
                <a:solidFill>
                  <a:srgbClr val="000000"/>
                </a:solidFill>
                <a:latin typeface="Times New Roman" panose="02020603050405020304" pitchFamily="18" charset="0"/>
                <a:ea typeface="Arial" charset="0"/>
                <a:cs typeface="Times New Roman" panose="02020603050405020304" pitchFamily="18" charset="0"/>
              </a:rPr>
              <a:t>  Phasellus nec lectus bibendum, posuere nibh id, lacinia magna </a:t>
            </a:r>
          </a:p>
          <a:p>
            <a:pPr>
              <a:lnSpc>
                <a:spcPts val="3800"/>
              </a:lnSpc>
              <a:spcBef>
                <a:spcPts val="0"/>
              </a:spcBef>
              <a:buClr>
                <a:schemeClr val="tx2"/>
              </a:buClr>
              <a:buFont typeface="+mj-lt"/>
              <a:buAutoNum type="arabicPeriod"/>
              <a:defRPr/>
            </a:pPr>
            <a:r>
              <a:rPr lang="en-US" sz="2400" dirty="0">
                <a:solidFill>
                  <a:srgbClr val="000000"/>
                </a:solidFill>
                <a:latin typeface="Times New Roman" panose="02020603050405020304" pitchFamily="18" charset="0"/>
                <a:ea typeface="Arial" charset="0"/>
                <a:cs typeface="Times New Roman" panose="02020603050405020304" pitchFamily="18" charset="0"/>
              </a:rPr>
              <a:t>  Mauris orci mi, varius id diam id, egestas auctor enim</a:t>
            </a:r>
          </a:p>
          <a:p>
            <a:pPr>
              <a:lnSpc>
                <a:spcPts val="3800"/>
              </a:lnSpc>
              <a:spcBef>
                <a:spcPts val="0"/>
              </a:spcBef>
              <a:buClr>
                <a:schemeClr val="tx2"/>
              </a:buClr>
              <a:buFont typeface="+mj-lt"/>
              <a:buAutoNum type="arabicPeriod"/>
              <a:defRPr/>
            </a:pPr>
            <a:r>
              <a:rPr lang="en-US" sz="2400" dirty="0">
                <a:solidFill>
                  <a:srgbClr val="000000"/>
                </a:solidFill>
                <a:latin typeface="Times New Roman" panose="02020603050405020304" pitchFamily="18" charset="0"/>
                <a:ea typeface="Arial" charset="0"/>
                <a:cs typeface="Times New Roman" panose="02020603050405020304" pitchFamily="18" charset="0"/>
              </a:rPr>
              <a:t>  Duis vitae tincidunt tortor, vitae sollicitudin magna</a:t>
            </a:r>
          </a:p>
          <a:p>
            <a:pPr>
              <a:lnSpc>
                <a:spcPts val="3800"/>
              </a:lnSpc>
              <a:spcBef>
                <a:spcPts val="0"/>
              </a:spcBef>
              <a:buClr>
                <a:schemeClr val="tx2"/>
              </a:buClr>
              <a:buFont typeface="+mj-lt"/>
              <a:buAutoNum type="arabicPeriod"/>
              <a:defRPr/>
            </a:pPr>
            <a:r>
              <a:rPr lang="en-US" sz="2400" dirty="0">
                <a:solidFill>
                  <a:srgbClr val="000000"/>
                </a:solidFill>
                <a:latin typeface="Times New Roman" panose="02020603050405020304" pitchFamily="18" charset="0"/>
                <a:ea typeface="Arial" charset="0"/>
                <a:cs typeface="Times New Roman" panose="02020603050405020304" pitchFamily="18" charset="0"/>
              </a:rPr>
              <a:t>  Aenean et est sem. Phasellus nec lectus bibendum, posuere </a:t>
            </a:r>
          </a:p>
          <a:p>
            <a:pPr>
              <a:lnSpc>
                <a:spcPts val="3800"/>
              </a:lnSpc>
              <a:spcBef>
                <a:spcPts val="0"/>
              </a:spcBef>
              <a:buClr>
                <a:schemeClr val="tx2"/>
              </a:buClr>
              <a:buFont typeface="+mj-lt"/>
              <a:buAutoNum type="arabicPeriod"/>
              <a:defRPr/>
            </a:pPr>
            <a:r>
              <a:rPr lang="en-US" sz="2400" dirty="0">
                <a:solidFill>
                  <a:srgbClr val="000000"/>
                </a:solidFill>
                <a:latin typeface="Times New Roman" panose="02020603050405020304" pitchFamily="18" charset="0"/>
                <a:ea typeface="Arial" charset="0"/>
                <a:cs typeface="Times New Roman" panose="02020603050405020304" pitchFamily="18" charset="0"/>
              </a:rPr>
              <a:t>  Lacinia magna. Mauris orci mi, varius id diam id, egestas auctor</a:t>
            </a:r>
          </a:p>
          <a:p>
            <a:pPr>
              <a:lnSpc>
                <a:spcPts val="3800"/>
              </a:lnSpc>
              <a:spcBef>
                <a:spcPts val="0"/>
              </a:spcBef>
              <a:buClr>
                <a:schemeClr val="tx2"/>
              </a:buClr>
              <a:buFont typeface="+mj-lt"/>
              <a:buAutoNum type="arabicPeriod"/>
              <a:defRPr/>
            </a:pPr>
            <a:r>
              <a:rPr lang="en-US" sz="2400" dirty="0">
                <a:solidFill>
                  <a:srgbClr val="000000"/>
                </a:solidFill>
                <a:latin typeface="Times New Roman" panose="02020603050405020304" pitchFamily="18" charset="0"/>
                <a:ea typeface="Arial" charset="0"/>
                <a:cs typeface="Times New Roman" panose="02020603050405020304" pitchFamily="18" charset="0"/>
              </a:rPr>
              <a:t> Mauris orci mi, varius id diam id, egestas auctor enim</a:t>
            </a:r>
          </a:p>
          <a:p>
            <a:pPr>
              <a:lnSpc>
                <a:spcPts val="3800"/>
              </a:lnSpc>
              <a:spcBef>
                <a:spcPts val="0"/>
              </a:spcBef>
              <a:buClr>
                <a:schemeClr val="tx2"/>
              </a:buClr>
              <a:buFont typeface="+mj-lt"/>
              <a:buAutoNum type="arabicPeriod"/>
              <a:defRPr/>
            </a:pPr>
            <a:r>
              <a:rPr lang="en-US" sz="2400" dirty="0">
                <a:solidFill>
                  <a:srgbClr val="000000"/>
                </a:solidFill>
                <a:latin typeface="Times New Roman" panose="02020603050405020304" pitchFamily="18" charset="0"/>
                <a:ea typeface="Arial" charset="0"/>
                <a:cs typeface="Times New Roman" panose="02020603050405020304" pitchFamily="18" charset="0"/>
              </a:rPr>
              <a:t>  Duis vitae tincidunt tortor, vitae sollicitudin magna</a:t>
            </a:r>
          </a:p>
        </p:txBody>
      </p:sp>
      <p:sp>
        <p:nvSpPr>
          <p:cNvPr id="94" name="Contact Information Textbox"/>
          <p:cNvSpPr/>
          <p:nvPr/>
        </p:nvSpPr>
        <p:spPr>
          <a:xfrm>
            <a:off x="33091455" y="30090827"/>
            <a:ext cx="9780371" cy="1496100"/>
          </a:xfrm>
          <a:prstGeom prst="rect">
            <a:avLst/>
          </a:prstGeom>
        </p:spPr>
        <p:txBody>
          <a:bodyPr wrap="square">
            <a:noAutofit/>
          </a:bodyPr>
          <a:lstStyle/>
          <a:p>
            <a:pPr>
              <a:spcAft>
                <a:spcPts val="800"/>
              </a:spcAft>
              <a:defRPr/>
            </a:pPr>
            <a:r>
              <a:rPr lang="en-US" altLang="en-US" sz="4000" dirty="0">
                <a:solidFill>
                  <a:schemeClr val="bg1"/>
                </a:solidFill>
                <a:latin typeface="Times New Roman" panose="02020603050405020304" pitchFamily="18" charset="0"/>
                <a:ea typeface="Arial" charset="0"/>
                <a:cs typeface="Times New Roman" panose="02020603050405020304" pitchFamily="18" charset="0"/>
              </a:rPr>
              <a:t>Department or Office name goes here </a:t>
            </a:r>
            <a:br>
              <a:rPr lang="en-US" altLang="en-US" sz="4000" dirty="0">
                <a:solidFill>
                  <a:schemeClr val="bg1"/>
                </a:solidFill>
                <a:latin typeface="Times New Roman" panose="02020603050405020304" pitchFamily="18" charset="0"/>
                <a:ea typeface="Arial" charset="0"/>
                <a:cs typeface="Times New Roman" panose="02020603050405020304" pitchFamily="18" charset="0"/>
              </a:rPr>
            </a:br>
            <a:r>
              <a:rPr lang="en-US" altLang="en-US" sz="4000" dirty="0">
                <a:solidFill>
                  <a:schemeClr val="bg1"/>
                </a:solidFill>
                <a:latin typeface="Times New Roman" panose="02020603050405020304" pitchFamily="18" charset="0"/>
                <a:ea typeface="Arial" charset="0"/>
                <a:cs typeface="Times New Roman" panose="02020603050405020304" pitchFamily="18" charset="0"/>
              </a:rPr>
              <a:t>School, College or Division name goes here</a:t>
            </a:r>
          </a:p>
          <a:p>
            <a:pPr>
              <a:spcAft>
                <a:spcPts val="80"/>
              </a:spcAft>
              <a:defRPr/>
            </a:pPr>
            <a:r>
              <a:rPr lang="en-US" sz="5400" b="1" dirty="0">
                <a:solidFill>
                  <a:schemeClr val="bg1"/>
                </a:solidFill>
                <a:latin typeface="Times New Roman" panose="02020603050405020304" pitchFamily="18" charset="0"/>
                <a:cs typeface="Times New Roman" panose="02020603050405020304" pitchFamily="18" charset="0"/>
              </a:rPr>
              <a:t>www.cardig.me</a:t>
            </a:r>
          </a:p>
          <a:p>
            <a:pPr>
              <a:spcAft>
                <a:spcPts val="80"/>
              </a:spcAft>
              <a:defRPr/>
            </a:pPr>
            <a:endParaRPr lang="en-US" altLang="en-US" sz="4000" dirty="0">
              <a:solidFill>
                <a:srgbClr val="092952"/>
              </a:solidFill>
              <a:latin typeface="Times New Roman" panose="02020603050405020304" pitchFamily="18" charset="0"/>
              <a:ea typeface="Arial" charset="0"/>
              <a:cs typeface="Times New Roman" panose="02020603050405020304" pitchFamily="18" charset="0"/>
            </a:endParaRPr>
          </a:p>
        </p:txBody>
      </p:sp>
    </p:spTree>
    <p:extLst>
      <p:ext uri="{BB962C8B-B14F-4D97-AF65-F5344CB8AC3E}">
        <p14:creationId xmlns:p14="http://schemas.microsoft.com/office/powerpoint/2010/main" val="1889804044"/>
      </p:ext>
    </p:extLst>
  </p:cSld>
  <p:clrMapOvr>
    <a:masterClrMapping/>
  </p:clrMapOvr>
</p:sld>
</file>

<file path=ppt/theme/theme1.xml><?xml version="1.0" encoding="utf-8"?>
<a:theme xmlns:a="http://schemas.openxmlformats.org/drawingml/2006/main" name="Research Poster Template">
  <a:themeElements>
    <a:clrScheme name="UB Color Palette">
      <a:dk1>
        <a:srgbClr val="666666"/>
      </a:dk1>
      <a:lt1>
        <a:srgbClr val="FFFFFF"/>
      </a:lt1>
      <a:dk2>
        <a:srgbClr val="005BBB"/>
      </a:dk2>
      <a:lt2>
        <a:srgbClr val="FFFFFF"/>
      </a:lt2>
      <a:accent1>
        <a:srgbClr val="005BBB"/>
      </a:accent1>
      <a:accent2>
        <a:srgbClr val="41B6E6"/>
      </a:accent2>
      <a:accent3>
        <a:srgbClr val="E56D54"/>
      </a:accent3>
      <a:accent4>
        <a:srgbClr val="666666"/>
      </a:accent4>
      <a:accent5>
        <a:srgbClr val="007681"/>
      </a:accent5>
      <a:accent6>
        <a:srgbClr val="003E51"/>
      </a:accent6>
      <a:hlink>
        <a:srgbClr val="186BB7"/>
      </a:hlink>
      <a:folHlink>
        <a:srgbClr val="D86A4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ST Accessible" id="{BC02AB42-924F-614D-9F02-5DAD031142A4}" vid="{CEC2668D-C73A-D648-809C-2002B42E647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Research Poster Template</Template>
  <TotalTime>64</TotalTime>
  <Words>641</Words>
  <Application>Microsoft Office PowerPoint</Application>
  <PresentationFormat>Custom</PresentationFormat>
  <Paragraphs>66</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Calisto MT</vt:lpstr>
      <vt:lpstr>System Font Regular</vt:lpstr>
      <vt:lpstr>Times New Roman</vt:lpstr>
      <vt:lpstr>Research Poster Template</vt:lpstr>
      <vt:lpstr>PowerPoint Presentation</vt:lpstr>
    </vt:vector>
  </TitlesOfParts>
  <Manager/>
  <Company/>
  <LinksUpToDate>false</LinksUpToDate>
  <SharedDoc>false</SharedDoc>
  <HyperlinkBase>www.buffalo.edu/brand</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Microsoft Office User</dc:creator>
  <cp:keywords/>
  <dc:description/>
  <cp:lastModifiedBy>ZainEdeen Zyadah</cp:lastModifiedBy>
  <cp:revision>10</cp:revision>
  <cp:lastPrinted>2018-07-27T15:05:13Z</cp:lastPrinted>
  <dcterms:created xsi:type="dcterms:W3CDTF">2019-03-28T18:35:19Z</dcterms:created>
  <dcterms:modified xsi:type="dcterms:W3CDTF">2025-12-10T15:37:04Z</dcterms:modified>
  <cp:category/>
</cp:coreProperties>
</file>