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7560" y="1655132"/>
            <a:ext cx="7328878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24815" y="2995475"/>
            <a:ext cx="629436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2993" y="251462"/>
            <a:ext cx="8638540" cy="4645660"/>
          </a:xfrm>
          <a:custGeom>
            <a:avLst/>
            <a:gdLst/>
            <a:ahLst/>
            <a:cxnLst/>
            <a:rect l="l" t="t" r="r" b="b"/>
            <a:pathLst>
              <a:path w="8638540" h="4645660">
                <a:moveTo>
                  <a:pt x="8638005" y="0"/>
                </a:moveTo>
                <a:lnTo>
                  <a:pt x="0" y="0"/>
                </a:lnTo>
                <a:lnTo>
                  <a:pt x="0" y="4645158"/>
                </a:lnTo>
                <a:lnTo>
                  <a:pt x="8638005" y="4645158"/>
                </a:lnTo>
                <a:lnTo>
                  <a:pt x="8638005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59293" y="1914453"/>
            <a:ext cx="3360420" cy="1245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6629" y="1914224"/>
            <a:ext cx="8110741" cy="1274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Relationship Id="rId3" Type="http://schemas.openxmlformats.org/officeDocument/2006/relationships/image" Target="../media/image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252997"/>
            <a:ext cx="8633057" cy="463433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29715" y="4735337"/>
            <a:ext cx="51562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©UNSPLASH</a:t>
            </a:r>
            <a:endParaRPr sz="6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9222" y="536456"/>
            <a:ext cx="2005562" cy="20040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62458" y="2666267"/>
            <a:ext cx="181737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20" b="1">
                <a:solidFill>
                  <a:srgbClr val="FFFFFF"/>
                </a:solidFill>
                <a:latin typeface="Verdana"/>
                <a:cs typeface="Verdana"/>
              </a:rPr>
              <a:t>KINA</a:t>
            </a:r>
            <a:endParaRPr sz="48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530220" y="3651667"/>
            <a:ext cx="606742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Ein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presentasjon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NMS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sitt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Verdana"/>
                <a:cs typeface="Verdana"/>
              </a:rPr>
              <a:t>engasjement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52993" y="251462"/>
            <a:ext cx="8638540" cy="4645660"/>
          </a:xfrm>
          <a:custGeom>
            <a:avLst/>
            <a:gdLst/>
            <a:ahLst/>
            <a:cxnLst/>
            <a:rect l="l" t="t" r="r" b="b"/>
            <a:pathLst>
              <a:path w="8638540" h="4645660">
                <a:moveTo>
                  <a:pt x="8638005" y="0"/>
                </a:moveTo>
                <a:lnTo>
                  <a:pt x="0" y="0"/>
                </a:lnTo>
                <a:lnTo>
                  <a:pt x="0" y="4645158"/>
                </a:lnTo>
                <a:lnTo>
                  <a:pt x="8638005" y="4645158"/>
                </a:lnTo>
                <a:lnTo>
                  <a:pt x="8638005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0320">
              <a:lnSpc>
                <a:spcPct val="100000"/>
              </a:lnSpc>
              <a:spcBef>
                <a:spcPts val="95"/>
              </a:spcBef>
            </a:pPr>
            <a:r>
              <a:rPr dirty="0" sz="4000" spc="-10" b="0">
                <a:latin typeface="Verdana"/>
                <a:cs typeface="Verdana"/>
              </a:rPr>
              <a:t>nms.no/finndinmenighet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84505" marR="5080" indent="-47244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Finn</a:t>
            </a:r>
            <a:r>
              <a:rPr dirty="0" sz="2800" spc="195">
                <a:latin typeface="Times New Roman"/>
                <a:cs typeface="Times New Roman"/>
              </a:rPr>
              <a:t> </a:t>
            </a:r>
            <a:r>
              <a:rPr dirty="0" sz="2800" spc="-25"/>
              <a:t>historiar,</a:t>
            </a:r>
            <a:r>
              <a:rPr dirty="0" sz="2800" spc="225">
                <a:latin typeface="Times New Roman"/>
                <a:cs typeface="Times New Roman"/>
              </a:rPr>
              <a:t> </a:t>
            </a:r>
            <a:r>
              <a:rPr dirty="0" sz="2800"/>
              <a:t>blogg</a:t>
            </a:r>
            <a:r>
              <a:rPr dirty="0" sz="2800" spc="210">
                <a:latin typeface="Times New Roman"/>
                <a:cs typeface="Times New Roman"/>
              </a:rPr>
              <a:t> </a:t>
            </a:r>
            <a:r>
              <a:rPr dirty="0" sz="2800"/>
              <a:t>og</a:t>
            </a:r>
            <a:r>
              <a:rPr dirty="0" sz="2800" spc="175">
                <a:latin typeface="Times New Roman"/>
                <a:cs typeface="Times New Roman"/>
              </a:rPr>
              <a:t> </a:t>
            </a:r>
            <a:r>
              <a:rPr dirty="0" sz="2800"/>
              <a:t>meir</a:t>
            </a:r>
            <a:r>
              <a:rPr dirty="0" sz="2800" spc="190">
                <a:latin typeface="Times New Roman"/>
                <a:cs typeface="Times New Roman"/>
              </a:rPr>
              <a:t> </a:t>
            </a:r>
            <a:r>
              <a:rPr dirty="0" sz="2800" spc="-10"/>
              <a:t>informasjon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/>
              <a:t>om</a:t>
            </a:r>
            <a:r>
              <a:rPr dirty="0" sz="2800" spc="190">
                <a:latin typeface="Times New Roman"/>
                <a:cs typeface="Times New Roman"/>
              </a:rPr>
              <a:t> </a:t>
            </a:r>
            <a:r>
              <a:rPr dirty="0" sz="2800"/>
              <a:t>kyrkja</a:t>
            </a:r>
            <a:r>
              <a:rPr dirty="0" sz="2800" spc="220">
                <a:latin typeface="Times New Roman"/>
                <a:cs typeface="Times New Roman"/>
              </a:rPr>
              <a:t> </a:t>
            </a:r>
            <a:r>
              <a:rPr dirty="0" sz="2800"/>
              <a:t>sitt</a:t>
            </a:r>
            <a:r>
              <a:rPr dirty="0" sz="2800" spc="185">
                <a:latin typeface="Times New Roman"/>
                <a:cs typeface="Times New Roman"/>
              </a:rPr>
              <a:t> </a:t>
            </a:r>
            <a:r>
              <a:rPr dirty="0" sz="2800"/>
              <a:t>misjonsprosjekt</a:t>
            </a:r>
            <a:r>
              <a:rPr dirty="0" sz="2800" spc="229">
                <a:latin typeface="Times New Roman"/>
                <a:cs typeface="Times New Roman"/>
              </a:rPr>
              <a:t> </a:t>
            </a:r>
            <a:r>
              <a:rPr dirty="0" sz="2800" spc="-20"/>
              <a:t>her: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63493" y="467876"/>
            <a:ext cx="608075" cy="60654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7350" y="1150689"/>
            <a:ext cx="291465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/>
              <a:t>NMS</a:t>
            </a:r>
            <a:r>
              <a:rPr dirty="0" sz="2600" spc="229">
                <a:latin typeface="Times New Roman"/>
                <a:cs typeface="Times New Roman"/>
              </a:rPr>
              <a:t> </a:t>
            </a:r>
            <a:r>
              <a:rPr dirty="0" sz="2600"/>
              <a:t>sin</a:t>
            </a:r>
            <a:r>
              <a:rPr dirty="0" sz="2600" spc="220">
                <a:latin typeface="Times New Roman"/>
                <a:cs typeface="Times New Roman"/>
              </a:rPr>
              <a:t> </a:t>
            </a:r>
            <a:r>
              <a:rPr dirty="0" sz="2600"/>
              <a:t>visjon</a:t>
            </a:r>
            <a:r>
              <a:rPr dirty="0" sz="2600" spc="220">
                <a:latin typeface="Times New Roman"/>
                <a:cs typeface="Times New Roman"/>
              </a:rPr>
              <a:t> </a:t>
            </a:r>
            <a:r>
              <a:rPr dirty="0" sz="2600" spc="-25"/>
              <a:t>er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6350">
              <a:lnSpc>
                <a:spcPct val="100000"/>
              </a:lnSpc>
              <a:spcBef>
                <a:spcPts val="95"/>
              </a:spcBef>
            </a:pPr>
            <a:r>
              <a:rPr dirty="0"/>
              <a:t>EI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/>
              <a:t>LEVANDE</a:t>
            </a:r>
            <a:r>
              <a:rPr dirty="0" spc="200" b="0">
                <a:latin typeface="Times New Roman"/>
                <a:cs typeface="Times New Roman"/>
              </a:rPr>
              <a:t> </a:t>
            </a:r>
            <a:r>
              <a:rPr dirty="0"/>
              <a:t>KYRKJE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/>
              <a:t>OVER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/>
              <a:t>HEILE</a:t>
            </a:r>
            <a:r>
              <a:rPr dirty="0" spc="190" b="0">
                <a:latin typeface="Times New Roman"/>
                <a:cs typeface="Times New Roman"/>
              </a:rPr>
              <a:t> </a:t>
            </a:r>
            <a:r>
              <a:rPr dirty="0" spc="-10"/>
              <a:t>JORDA</a:t>
            </a:r>
          </a:p>
          <a:p>
            <a:pPr algn="ctr" marL="6350">
              <a:lnSpc>
                <a:spcPct val="100000"/>
              </a:lnSpc>
              <a:spcBef>
                <a:spcPts val="3354"/>
              </a:spcBef>
            </a:pPr>
            <a:r>
              <a:rPr dirty="0" sz="2600" b="0">
                <a:latin typeface="Verdana"/>
                <a:cs typeface="Verdana"/>
              </a:rPr>
              <a:t>TAKK</a:t>
            </a:r>
            <a:r>
              <a:rPr dirty="0" sz="2600" spc="21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for</a:t>
            </a:r>
            <a:r>
              <a:rPr dirty="0" sz="2600" spc="21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at</a:t>
            </a:r>
            <a:r>
              <a:rPr dirty="0" sz="2600" spc="21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du</a:t>
            </a:r>
            <a:r>
              <a:rPr dirty="0" sz="2600" spc="229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er</a:t>
            </a:r>
            <a:r>
              <a:rPr dirty="0" sz="2600" spc="22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med</a:t>
            </a:r>
            <a:r>
              <a:rPr dirty="0" sz="2600" spc="21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og</a:t>
            </a:r>
            <a:r>
              <a:rPr dirty="0" sz="2600" spc="21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bidrar</a:t>
            </a:r>
            <a:r>
              <a:rPr dirty="0" sz="2600" spc="22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til</a:t>
            </a:r>
            <a:r>
              <a:rPr dirty="0" sz="2600" spc="204" b="0">
                <a:latin typeface="Times New Roman"/>
                <a:cs typeface="Times New Roman"/>
              </a:rPr>
              <a:t> </a:t>
            </a:r>
            <a:r>
              <a:rPr dirty="0" sz="2600" spc="-20" b="0">
                <a:latin typeface="Verdana"/>
                <a:cs typeface="Verdana"/>
              </a:rPr>
              <a:t>det!</a:t>
            </a:r>
            <a:endParaRPr sz="26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80002" y="3745991"/>
            <a:ext cx="512063" cy="512063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3706366" y="3750574"/>
            <a:ext cx="2647315" cy="548640"/>
            <a:chOff x="3706366" y="3750574"/>
            <a:chExt cx="2647315" cy="54864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6366" y="3750574"/>
              <a:ext cx="874767" cy="54862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02482" y="3750574"/>
              <a:ext cx="1751047" cy="5486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"/>
            <a:ext cx="9143991" cy="514349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5986" y="1227828"/>
            <a:ext cx="2740025" cy="1243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4000" spc="-10" b="1">
                <a:solidFill>
                  <a:srgbClr val="FFFFFF"/>
                </a:solidFill>
                <a:latin typeface="Verdana"/>
                <a:cs typeface="Verdana"/>
              </a:rPr>
              <a:t>SAMAN</a:t>
            </a:r>
            <a:endParaRPr sz="4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dirty="0" sz="4000" spc="-10" b="1" i="1">
                <a:solidFill>
                  <a:srgbClr val="FFFFFF"/>
                </a:solidFill>
                <a:latin typeface="Verdana"/>
                <a:cs typeface="Verdana"/>
              </a:rPr>
              <a:t>forandrar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80486" y="2446823"/>
            <a:ext cx="301371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b="1">
                <a:solidFill>
                  <a:srgbClr val="FFFFFF"/>
                </a:solidFill>
                <a:latin typeface="Verdana"/>
                <a:cs typeface="Verdana"/>
              </a:rPr>
              <a:t>VI</a:t>
            </a:r>
            <a:r>
              <a:rPr dirty="0" sz="4000" spc="3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spc="-10" b="1">
                <a:solidFill>
                  <a:srgbClr val="FFFFFF"/>
                </a:solidFill>
                <a:latin typeface="Verdana"/>
                <a:cs typeface="Verdana"/>
              </a:rPr>
              <a:t>VERDA!</a:t>
            </a:r>
            <a:endParaRPr sz="40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3493" y="467876"/>
            <a:ext cx="608075" cy="60654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8236115" y="4759648"/>
            <a:ext cx="51562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©UNSPLASH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51459" y="253000"/>
            <a:ext cx="8641080" cy="4643755"/>
            <a:chOff x="251459" y="253000"/>
            <a:chExt cx="8641080" cy="46437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253000"/>
              <a:ext cx="8641071" cy="464361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6381752" y="2702818"/>
              <a:ext cx="434340" cy="436245"/>
            </a:xfrm>
            <a:custGeom>
              <a:avLst/>
              <a:gdLst/>
              <a:ahLst/>
              <a:cxnLst/>
              <a:rect l="l" t="t" r="r" b="b"/>
              <a:pathLst>
                <a:path w="434340" h="436244">
                  <a:moveTo>
                    <a:pt x="217142" y="0"/>
                  </a:moveTo>
                  <a:lnTo>
                    <a:pt x="167363" y="5756"/>
                  </a:lnTo>
                  <a:lnTo>
                    <a:pt x="121662" y="22151"/>
                  </a:lnTo>
                  <a:lnTo>
                    <a:pt x="81344" y="47878"/>
                  </a:lnTo>
                  <a:lnTo>
                    <a:pt x="47713" y="81628"/>
                  </a:lnTo>
                  <a:lnTo>
                    <a:pt x="22076" y="122092"/>
                  </a:lnTo>
                  <a:lnTo>
                    <a:pt x="5736" y="167961"/>
                  </a:lnTo>
                  <a:lnTo>
                    <a:pt x="0" y="217928"/>
                  </a:lnTo>
                  <a:lnTo>
                    <a:pt x="5736" y="267894"/>
                  </a:lnTo>
                  <a:lnTo>
                    <a:pt x="22076" y="313763"/>
                  </a:lnTo>
                  <a:lnTo>
                    <a:pt x="47713" y="354225"/>
                  </a:lnTo>
                  <a:lnTo>
                    <a:pt x="81344" y="387974"/>
                  </a:lnTo>
                  <a:lnTo>
                    <a:pt x="121662" y="413700"/>
                  </a:lnTo>
                  <a:lnTo>
                    <a:pt x="167363" y="430095"/>
                  </a:lnTo>
                  <a:lnTo>
                    <a:pt x="217142" y="435851"/>
                  </a:lnTo>
                  <a:lnTo>
                    <a:pt x="266941" y="430095"/>
                  </a:lnTo>
                  <a:lnTo>
                    <a:pt x="312657" y="413700"/>
                  </a:lnTo>
                  <a:lnTo>
                    <a:pt x="352985" y="387974"/>
                  </a:lnTo>
                  <a:lnTo>
                    <a:pt x="386621" y="354225"/>
                  </a:lnTo>
                  <a:lnTo>
                    <a:pt x="412262" y="313763"/>
                  </a:lnTo>
                  <a:lnTo>
                    <a:pt x="428602" y="267894"/>
                  </a:lnTo>
                  <a:lnTo>
                    <a:pt x="434339" y="217928"/>
                  </a:lnTo>
                  <a:lnTo>
                    <a:pt x="428602" y="167961"/>
                  </a:lnTo>
                  <a:lnTo>
                    <a:pt x="412262" y="122092"/>
                  </a:lnTo>
                  <a:lnTo>
                    <a:pt x="386621" y="81628"/>
                  </a:lnTo>
                  <a:lnTo>
                    <a:pt x="352985" y="47878"/>
                  </a:lnTo>
                  <a:lnTo>
                    <a:pt x="312657" y="22151"/>
                  </a:lnTo>
                  <a:lnTo>
                    <a:pt x="266941" y="5756"/>
                  </a:lnTo>
                  <a:lnTo>
                    <a:pt x="217142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381752" y="2702818"/>
              <a:ext cx="434340" cy="436245"/>
            </a:xfrm>
            <a:custGeom>
              <a:avLst/>
              <a:gdLst/>
              <a:ahLst/>
              <a:cxnLst/>
              <a:rect l="l" t="t" r="r" b="b"/>
              <a:pathLst>
                <a:path w="434340" h="436244">
                  <a:moveTo>
                    <a:pt x="0" y="217928"/>
                  </a:moveTo>
                  <a:lnTo>
                    <a:pt x="5736" y="167961"/>
                  </a:lnTo>
                  <a:lnTo>
                    <a:pt x="22076" y="122092"/>
                  </a:lnTo>
                  <a:lnTo>
                    <a:pt x="47713" y="81628"/>
                  </a:lnTo>
                  <a:lnTo>
                    <a:pt x="81344" y="47878"/>
                  </a:lnTo>
                  <a:lnTo>
                    <a:pt x="121662" y="22151"/>
                  </a:lnTo>
                  <a:lnTo>
                    <a:pt x="167363" y="5756"/>
                  </a:lnTo>
                  <a:lnTo>
                    <a:pt x="217142" y="0"/>
                  </a:lnTo>
                  <a:lnTo>
                    <a:pt x="266941" y="5756"/>
                  </a:lnTo>
                  <a:lnTo>
                    <a:pt x="312657" y="22151"/>
                  </a:lnTo>
                  <a:lnTo>
                    <a:pt x="352985" y="47878"/>
                  </a:lnTo>
                  <a:lnTo>
                    <a:pt x="386621" y="81628"/>
                  </a:lnTo>
                  <a:lnTo>
                    <a:pt x="412262" y="122092"/>
                  </a:lnTo>
                  <a:lnTo>
                    <a:pt x="428602" y="167961"/>
                  </a:lnTo>
                  <a:lnTo>
                    <a:pt x="434339" y="217928"/>
                  </a:lnTo>
                  <a:lnTo>
                    <a:pt x="428602" y="267894"/>
                  </a:lnTo>
                  <a:lnTo>
                    <a:pt x="412262" y="313763"/>
                  </a:lnTo>
                  <a:lnTo>
                    <a:pt x="386621" y="354225"/>
                  </a:lnTo>
                  <a:lnTo>
                    <a:pt x="352985" y="387974"/>
                  </a:lnTo>
                  <a:lnTo>
                    <a:pt x="312657" y="413700"/>
                  </a:lnTo>
                  <a:lnTo>
                    <a:pt x="266941" y="430095"/>
                  </a:lnTo>
                  <a:lnTo>
                    <a:pt x="217142" y="435851"/>
                  </a:lnTo>
                  <a:lnTo>
                    <a:pt x="167363" y="430095"/>
                  </a:lnTo>
                  <a:lnTo>
                    <a:pt x="121662" y="413700"/>
                  </a:lnTo>
                  <a:lnTo>
                    <a:pt x="81344" y="387974"/>
                  </a:lnTo>
                  <a:lnTo>
                    <a:pt x="47713" y="354225"/>
                  </a:lnTo>
                  <a:lnTo>
                    <a:pt x="22076" y="313763"/>
                  </a:lnTo>
                  <a:lnTo>
                    <a:pt x="5736" y="267894"/>
                  </a:lnTo>
                  <a:lnTo>
                    <a:pt x="0" y="217928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5826" rIns="0" bIns="0" rtlCol="0" vert="horz">
            <a:spAutoFit/>
          </a:bodyPr>
          <a:lstStyle/>
          <a:p>
            <a:pPr marL="151511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latin typeface="Verdana"/>
                <a:cs typeface="Verdana"/>
              </a:rPr>
              <a:t>KINA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3493" y="467876"/>
            <a:ext cx="608075" cy="6065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8267" y="1572773"/>
            <a:ext cx="309435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1">
                <a:latin typeface="Verdana"/>
                <a:cs typeface="Verdana"/>
              </a:rPr>
              <a:t>DETTE</a:t>
            </a:r>
            <a:r>
              <a:rPr dirty="0" spc="145">
                <a:latin typeface="Times New Roman"/>
                <a:cs typeface="Times New Roman"/>
              </a:rPr>
              <a:t> </a:t>
            </a:r>
            <a:r>
              <a:rPr dirty="0" b="1">
                <a:latin typeface="Verdana"/>
                <a:cs typeface="Verdana"/>
              </a:rPr>
              <a:t>ER</a:t>
            </a:r>
            <a:r>
              <a:rPr dirty="0" spc="170">
                <a:latin typeface="Times New Roman"/>
                <a:cs typeface="Times New Roman"/>
              </a:rPr>
              <a:t> </a:t>
            </a:r>
            <a:r>
              <a:rPr dirty="0" b="1">
                <a:latin typeface="Verdana"/>
                <a:cs typeface="Verdana"/>
              </a:rPr>
              <a:t>VI</a:t>
            </a:r>
            <a:r>
              <a:rPr dirty="0" spc="155">
                <a:latin typeface="Times New Roman"/>
                <a:cs typeface="Times New Roman"/>
              </a:rPr>
              <a:t> </a:t>
            </a:r>
            <a:r>
              <a:rPr dirty="0" b="1">
                <a:latin typeface="Verdana"/>
                <a:cs typeface="Verdana"/>
              </a:rPr>
              <a:t>MED</a:t>
            </a:r>
            <a:r>
              <a:rPr dirty="0" spc="180">
                <a:latin typeface="Times New Roman"/>
                <a:cs typeface="Times New Roman"/>
              </a:rPr>
              <a:t> </a:t>
            </a:r>
            <a:r>
              <a:rPr dirty="0" spc="-25" b="1">
                <a:latin typeface="Verdana"/>
                <a:cs typeface="Verdana"/>
              </a:rPr>
              <a:t>PÅ: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858267" y="1878203"/>
            <a:ext cx="4329430" cy="2098675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1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Støtte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teologisk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utdanning</a:t>
            </a:r>
            <a:endParaRPr sz="2000">
              <a:latin typeface="Verdana"/>
              <a:cs typeface="Verdana"/>
            </a:endParaRPr>
          </a:p>
          <a:p>
            <a:pPr marL="194945" indent="-182245">
              <a:lnSpc>
                <a:spcPct val="100000"/>
              </a:lnSpc>
              <a:spcBef>
                <a:spcPts val="1075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Opplæring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sjelesorg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diakoni</a:t>
            </a:r>
            <a:endParaRPr sz="2000">
              <a:latin typeface="Verdana"/>
              <a:cs typeface="Verdana"/>
            </a:endParaRPr>
          </a:p>
          <a:p>
            <a:pPr marL="194945" indent="-182245">
              <a:lnSpc>
                <a:spcPct val="100000"/>
              </a:lnSpc>
              <a:spcBef>
                <a:spcPts val="1085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Økologisk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jordbruk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miljøvern</a:t>
            </a:r>
            <a:endParaRPr sz="2000">
              <a:latin typeface="Verdana"/>
              <a:cs typeface="Verdana"/>
            </a:endParaRPr>
          </a:p>
          <a:p>
            <a:pPr marL="194945" marR="705485" indent="-1828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Støtte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kvinner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utsett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menneskehandel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63493" y="467876"/>
            <a:ext cx="608075" cy="60654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368956" y="4751368"/>
            <a:ext cx="1795780" cy="92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©TOM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KAMAU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RODE-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CHRISTOFFERSEN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dirty="0" sz="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25">
                <a:solidFill>
                  <a:srgbClr val="FFFFFF"/>
                </a:solidFill>
                <a:latin typeface="Verdana"/>
                <a:cs typeface="Verdana"/>
              </a:rPr>
              <a:t>NMS</a:t>
            </a:r>
            <a:endParaRPr sz="600">
              <a:latin typeface="Verdana"/>
              <a:cs typeface="Verdan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9935" y="233186"/>
            <a:ext cx="3240012" cy="4680179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99943" y="4749415"/>
            <a:ext cx="114490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©MARIT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MJØLSNESET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25">
                <a:solidFill>
                  <a:srgbClr val="FFFFFF"/>
                </a:solidFill>
                <a:latin typeface="Verdana"/>
                <a:cs typeface="Verdana"/>
              </a:rPr>
              <a:t>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95876" y="1595188"/>
            <a:ext cx="2733675" cy="2160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NMS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starta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arbeidet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Kina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1902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arbeider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framleis</a:t>
            </a:r>
            <a:r>
              <a:rPr dirty="0" sz="20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partnarskap</a:t>
            </a:r>
            <a:r>
              <a:rPr dirty="0" sz="2000" spc="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kyrkjene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Fastlands-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Kina,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Hongkong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på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Taiwan.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743" y="248418"/>
            <a:ext cx="5109199" cy="4646668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16037" y="4739077"/>
            <a:ext cx="7207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©UNSPLASH.COM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3821" y="1605132"/>
            <a:ext cx="3867150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Det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ein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enorm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leiarmangel,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eit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stort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underskot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på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kyrkjeleg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undervisning</a:t>
            </a:r>
            <a:r>
              <a:rPr dirty="0" sz="2000" spc="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kristen</a:t>
            </a:r>
            <a:r>
              <a:rPr dirty="0" sz="2000" spc="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litteratur.</a:t>
            </a:r>
            <a:r>
              <a:rPr dirty="0" sz="2000" spc="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Kyrkja</a:t>
            </a:r>
            <a:r>
              <a:rPr dirty="0" sz="20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prega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ein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svak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kyrkjestruktur</a:t>
            </a:r>
            <a:r>
              <a:rPr dirty="0" sz="20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lite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pengar.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5784" y="242325"/>
            <a:ext cx="3093702" cy="4655808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867696" y="4741662"/>
            <a:ext cx="169354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©MARIEKE</a:t>
            </a:r>
            <a:r>
              <a:rPr dirty="0" sz="6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RODE-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CHRISTOFFERSEN</a:t>
            </a:r>
            <a:r>
              <a:rPr dirty="0" sz="6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dirty="0" sz="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25">
                <a:solidFill>
                  <a:srgbClr val="FFFFFF"/>
                </a:solidFill>
                <a:latin typeface="Verdana"/>
                <a:cs typeface="Verdana"/>
              </a:rPr>
              <a:t>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8537" y="251464"/>
            <a:ext cx="4593322" cy="4640575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97316" y="1605132"/>
            <a:ext cx="2971800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NMS</a:t>
            </a:r>
            <a:r>
              <a:rPr dirty="0" sz="2000" spc="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samarbeidar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kyrkja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Kina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støttar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bibel-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presteskular,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bidrar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litteratur,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økonomiske</a:t>
            </a:r>
            <a:r>
              <a:rPr dirty="0" sz="20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middel</a:t>
            </a:r>
            <a:r>
              <a:rPr dirty="0" sz="2000" spc="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organisasjonsbygging.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366963" y="4735129"/>
            <a:ext cx="114490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©MARIT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MJØLSNESET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25">
                <a:solidFill>
                  <a:srgbClr val="FFFFFF"/>
                </a:solidFill>
                <a:latin typeface="Verdana"/>
                <a:cs typeface="Verdana"/>
              </a:rPr>
              <a:t>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662243" y="1326583"/>
            <a:ext cx="2764790" cy="2465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samarbeid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kyrkja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Amity,</a:t>
            </a:r>
            <a:r>
              <a:rPr dirty="0" sz="20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ein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kinesisk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diakonal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organisasjon,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arbeider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vi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fleire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diakonale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prosjekt</a:t>
            </a:r>
            <a:r>
              <a:rPr dirty="0" sz="2000" spc="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provinsane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Hunan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Guangxi.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756" y="248418"/>
            <a:ext cx="4744950" cy="4646668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226963" y="4739077"/>
            <a:ext cx="169354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©MARIEKE</a:t>
            </a:r>
            <a:r>
              <a:rPr dirty="0" sz="6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RODE-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CHRISTOFFERSEN</a:t>
            </a:r>
            <a:r>
              <a:rPr dirty="0" sz="6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dirty="0" sz="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25">
                <a:solidFill>
                  <a:srgbClr val="FFFFFF"/>
                </a:solidFill>
                <a:latin typeface="Verdana"/>
                <a:cs typeface="Verdana"/>
              </a:rPr>
              <a:t>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Eit</a:t>
            </a:r>
            <a:r>
              <a:rPr dirty="0" spc="150">
                <a:latin typeface="Times New Roman"/>
                <a:cs typeface="Times New Roman"/>
              </a:rPr>
              <a:t> </a:t>
            </a:r>
            <a:r>
              <a:rPr dirty="0"/>
              <a:t>prosjekt</a:t>
            </a:r>
            <a:r>
              <a:rPr dirty="0" spc="155">
                <a:latin typeface="Times New Roman"/>
                <a:cs typeface="Times New Roman"/>
              </a:rPr>
              <a:t> </a:t>
            </a:r>
            <a:r>
              <a:rPr dirty="0" spc="-10"/>
              <a:t>hjelper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besteforeldre</a:t>
            </a:r>
            <a:r>
              <a:rPr dirty="0" spc="95">
                <a:latin typeface="Times New Roman"/>
                <a:cs typeface="Times New Roman"/>
              </a:rPr>
              <a:t> </a:t>
            </a:r>
            <a:r>
              <a:rPr dirty="0"/>
              <a:t>som</a:t>
            </a:r>
            <a:r>
              <a:rPr dirty="0" spc="135">
                <a:latin typeface="Times New Roman"/>
                <a:cs typeface="Times New Roman"/>
              </a:rPr>
              <a:t> </a:t>
            </a:r>
            <a:r>
              <a:rPr dirty="0" spc="-25"/>
              <a:t>har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/>
              <a:t>ansvar</a:t>
            </a:r>
            <a:r>
              <a:rPr dirty="0" spc="135">
                <a:latin typeface="Times New Roman"/>
                <a:cs typeface="Times New Roman"/>
              </a:rPr>
              <a:t> </a:t>
            </a:r>
            <a:r>
              <a:rPr dirty="0"/>
              <a:t>for</a:t>
            </a:r>
            <a:r>
              <a:rPr dirty="0" spc="140">
                <a:latin typeface="Times New Roman"/>
                <a:cs typeface="Times New Roman"/>
              </a:rPr>
              <a:t> </a:t>
            </a:r>
            <a:r>
              <a:rPr dirty="0"/>
              <a:t>barnebarn</a:t>
            </a:r>
            <a:r>
              <a:rPr dirty="0" spc="140">
                <a:latin typeface="Times New Roman"/>
                <a:cs typeface="Times New Roman"/>
              </a:rPr>
              <a:t> </a:t>
            </a:r>
            <a:r>
              <a:rPr dirty="0" spc="-25"/>
              <a:t>med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/>
              <a:t>både</a:t>
            </a:r>
            <a:r>
              <a:rPr dirty="0" spc="180">
                <a:latin typeface="Times New Roman"/>
                <a:cs typeface="Times New Roman"/>
              </a:rPr>
              <a:t> </a:t>
            </a:r>
            <a:r>
              <a:rPr dirty="0"/>
              <a:t>mat</a:t>
            </a:r>
            <a:r>
              <a:rPr dirty="0" spc="175">
                <a:latin typeface="Times New Roman"/>
                <a:cs typeface="Times New Roman"/>
              </a:rPr>
              <a:t> </a:t>
            </a:r>
            <a:r>
              <a:rPr dirty="0"/>
              <a:t>og</a:t>
            </a:r>
            <a:r>
              <a:rPr dirty="0" spc="185">
                <a:latin typeface="Times New Roman"/>
                <a:cs typeface="Times New Roman"/>
              </a:rPr>
              <a:t> </a:t>
            </a:r>
            <a:r>
              <a:rPr dirty="0" spc="-10"/>
              <a:t>lekselesing.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39" y="252999"/>
            <a:ext cx="3165341" cy="464208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96939" y="4735044"/>
            <a:ext cx="169354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©MARIEKE</a:t>
            </a:r>
            <a:r>
              <a:rPr dirty="0" sz="6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RODE-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CHRISTOFFERSEN</a:t>
            </a:r>
            <a:r>
              <a:rPr dirty="0" sz="6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dirty="0" sz="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25">
                <a:solidFill>
                  <a:srgbClr val="FFFFFF"/>
                </a:solidFill>
                <a:latin typeface="Verdana"/>
                <a:cs typeface="Verdana"/>
              </a:rPr>
              <a:t>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7264" y="1717959"/>
            <a:ext cx="3784600" cy="15506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På</a:t>
            </a:r>
            <a:r>
              <a:rPr dirty="0" spc="60">
                <a:latin typeface="Times New Roman"/>
                <a:cs typeface="Times New Roman"/>
              </a:rPr>
              <a:t> </a:t>
            </a:r>
            <a:r>
              <a:rPr dirty="0" spc="-10"/>
              <a:t>Taiwan</a:t>
            </a:r>
            <a:r>
              <a:rPr dirty="0" spc="90">
                <a:latin typeface="Times New Roman"/>
                <a:cs typeface="Times New Roman"/>
              </a:rPr>
              <a:t> </a:t>
            </a:r>
            <a:r>
              <a:rPr dirty="0"/>
              <a:t>samarbeider</a:t>
            </a:r>
            <a:r>
              <a:rPr dirty="0" spc="80">
                <a:latin typeface="Times New Roman"/>
                <a:cs typeface="Times New Roman"/>
              </a:rPr>
              <a:t> </a:t>
            </a:r>
            <a:r>
              <a:rPr dirty="0" spc="-25"/>
              <a:t>NMS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/>
              <a:t>med</a:t>
            </a:r>
            <a:r>
              <a:rPr dirty="0" spc="85">
                <a:latin typeface="Times New Roman"/>
                <a:cs typeface="Times New Roman"/>
              </a:rPr>
              <a:t> </a:t>
            </a:r>
            <a:r>
              <a:rPr dirty="0" spc="-10"/>
              <a:t>Taiwan</a:t>
            </a:r>
            <a:r>
              <a:rPr dirty="0" spc="90">
                <a:latin typeface="Times New Roman"/>
                <a:cs typeface="Times New Roman"/>
              </a:rPr>
              <a:t> </a:t>
            </a:r>
            <a:r>
              <a:rPr dirty="0"/>
              <a:t>Lutherske</a:t>
            </a:r>
            <a:r>
              <a:rPr dirty="0" spc="40">
                <a:latin typeface="Times New Roman"/>
                <a:cs typeface="Times New Roman"/>
              </a:rPr>
              <a:t> </a:t>
            </a:r>
            <a:r>
              <a:rPr dirty="0" spc="-10"/>
              <a:t>Kyrkje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(TLC)</a:t>
            </a:r>
            <a:r>
              <a:rPr dirty="0" spc="150">
                <a:latin typeface="Times New Roman"/>
                <a:cs typeface="Times New Roman"/>
              </a:rPr>
              <a:t> </a:t>
            </a:r>
            <a:r>
              <a:rPr dirty="0"/>
              <a:t>om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/>
              <a:t>eit</a:t>
            </a:r>
            <a:r>
              <a:rPr dirty="0" spc="170">
                <a:latin typeface="Times New Roman"/>
                <a:cs typeface="Times New Roman"/>
              </a:rPr>
              <a:t> </a:t>
            </a:r>
            <a:r>
              <a:rPr dirty="0" spc="-10"/>
              <a:t>læringsprosjekt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for</a:t>
            </a:r>
            <a:r>
              <a:rPr dirty="0" spc="165">
                <a:latin typeface="Times New Roman"/>
                <a:cs typeface="Times New Roman"/>
              </a:rPr>
              <a:t> </a:t>
            </a:r>
            <a:r>
              <a:rPr dirty="0"/>
              <a:t>å</a:t>
            </a:r>
            <a:r>
              <a:rPr dirty="0" spc="170">
                <a:latin typeface="Times New Roman"/>
                <a:cs typeface="Times New Roman"/>
              </a:rPr>
              <a:t> </a:t>
            </a:r>
            <a:r>
              <a:rPr dirty="0"/>
              <a:t>betra</a:t>
            </a:r>
            <a:r>
              <a:rPr dirty="0" spc="165">
                <a:latin typeface="Times New Roman"/>
                <a:cs typeface="Times New Roman"/>
              </a:rPr>
              <a:t> </a:t>
            </a:r>
            <a:r>
              <a:rPr dirty="0"/>
              <a:t>vår</a:t>
            </a:r>
            <a:r>
              <a:rPr dirty="0" spc="170">
                <a:latin typeface="Times New Roman"/>
                <a:cs typeface="Times New Roman"/>
              </a:rPr>
              <a:t> </a:t>
            </a:r>
            <a:r>
              <a:rPr dirty="0" spc="-10"/>
              <a:t>felles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misjonsinnsats</a:t>
            </a:r>
            <a:r>
              <a:rPr dirty="0" spc="120">
                <a:latin typeface="Times New Roman"/>
                <a:cs typeface="Times New Roman"/>
              </a:rPr>
              <a:t> </a:t>
            </a:r>
            <a:r>
              <a:rPr dirty="0"/>
              <a:t>i</a:t>
            </a:r>
            <a:r>
              <a:rPr dirty="0" spc="145">
                <a:latin typeface="Times New Roman"/>
                <a:cs typeface="Times New Roman"/>
              </a:rPr>
              <a:t> </a:t>
            </a:r>
            <a:r>
              <a:rPr dirty="0" spc="-20"/>
              <a:t>Asia.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146" y="237747"/>
            <a:ext cx="3105891" cy="465733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073378" y="4717646"/>
            <a:ext cx="7207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©UNSPLASH.COM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Liv Olaug Haaland</dc:creator>
  <dc:title>THAILAND</dc:title>
  <dcterms:created xsi:type="dcterms:W3CDTF">2024-05-10T10:54:04Z</dcterms:created>
  <dcterms:modified xsi:type="dcterms:W3CDTF">2024-05-10T10:54:04Z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2024-05-10T00:00:00Z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2024-05-10T00:00:00Z</vt:filetime>
  </property>
  <property fmtid="{D5CDD505-2E9C-101B-9397-08002B2CF9AE}" pid="5" name="Producer">
    <vt:lpwstr>GPL Ghostscript 10.00.0</vt:lpwstr>
  </property>
</Properties>
</file>