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7560" y="1655132"/>
            <a:ext cx="7328878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24815" y="2995475"/>
            <a:ext cx="629436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2993" y="251462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1999" y="1150689"/>
            <a:ext cx="2920000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6629" y="1914224"/>
            <a:ext cx="8110741" cy="1274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Relationship Id="rId3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3000"/>
            <a:ext cx="8633057" cy="464361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935190" y="4759648"/>
            <a:ext cx="90931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©SILJE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LØVDAL/NMSU</a:t>
            </a:r>
            <a:endParaRPr sz="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9206" y="536456"/>
            <a:ext cx="2005556" cy="20040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49582" y="2530352"/>
            <a:ext cx="7227570" cy="1452245"/>
          </a:xfrm>
          <a:prstGeom prst="rect">
            <a:avLst/>
          </a:prstGeom>
        </p:spPr>
        <p:txBody>
          <a:bodyPr wrap="square" lIns="0" tIns="167640" rIns="0" bIns="0" rtlCol="0" vert="horz">
            <a:spAutoFit/>
          </a:bodyPr>
          <a:lstStyle/>
          <a:p>
            <a:pPr algn="ctr" marR="55880">
              <a:lnSpc>
                <a:spcPct val="100000"/>
              </a:lnSpc>
              <a:spcBef>
                <a:spcPts val="1320"/>
              </a:spcBef>
            </a:pPr>
            <a:r>
              <a:rPr dirty="0" sz="6000" spc="-10" b="1">
                <a:solidFill>
                  <a:srgbClr val="FFFFFF"/>
                </a:solidFill>
                <a:latin typeface="Verdana"/>
                <a:cs typeface="Verdana"/>
              </a:rPr>
              <a:t>FRANKRIKE</a:t>
            </a:r>
            <a:endParaRPr sz="6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presentasjon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sitt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engasjement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landet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8968" y="1418138"/>
            <a:ext cx="29673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Arbeidet</a:t>
            </a:r>
            <a:r>
              <a:rPr dirty="0" sz="2000" spc="130">
                <a:latin typeface="Times New Roman"/>
                <a:cs typeface="Times New Roman"/>
              </a:rPr>
              <a:t> </a:t>
            </a:r>
            <a:r>
              <a:rPr dirty="0" sz="2000"/>
              <a:t>i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/>
              <a:t>Lyon</a:t>
            </a:r>
            <a:r>
              <a:rPr dirty="0" sz="2000" spc="114">
                <a:latin typeface="Times New Roman"/>
                <a:cs typeface="Times New Roman"/>
              </a:rPr>
              <a:t> </a:t>
            </a:r>
            <a:r>
              <a:rPr dirty="0" sz="2000"/>
              <a:t>og</a:t>
            </a:r>
            <a:r>
              <a:rPr dirty="0" sz="2000" spc="140">
                <a:latin typeface="Times New Roman"/>
                <a:cs typeface="Times New Roman"/>
              </a:rPr>
              <a:t> </a:t>
            </a:r>
            <a:r>
              <a:rPr dirty="0" sz="2000" spc="-20"/>
              <a:t>Nice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78968" y="1860230"/>
            <a:ext cx="268922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startar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studentforsamlingar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saman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sin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brasilianske</a:t>
            </a:r>
            <a:r>
              <a:rPr dirty="0" sz="20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partnar,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Missão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Zero,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lokale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franske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kyrkja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2512" y="249940"/>
            <a:ext cx="3087619" cy="465886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292186" y="4737523"/>
            <a:ext cx="51562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@UNSPLASH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2996"/>
            <a:ext cx="5635764" cy="464513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879586" y="251462"/>
            <a:ext cx="3016250" cy="4645660"/>
          </a:xfrm>
          <a:prstGeom prst="rect">
            <a:avLst/>
          </a:prstGeom>
          <a:solidFill>
            <a:srgbClr val="02577B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55"/>
              </a:spcBef>
            </a:pPr>
            <a:endParaRPr sz="2000">
              <a:latin typeface="Times New Roman"/>
              <a:cs typeface="Times New Roman"/>
            </a:endParaRPr>
          </a:p>
          <a:p>
            <a:pPr marL="29781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Arbeidet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Créteil</a:t>
            </a:r>
            <a:endParaRPr sz="2000">
              <a:latin typeface="Verdana"/>
              <a:cs typeface="Verdana"/>
            </a:endParaRPr>
          </a:p>
          <a:p>
            <a:pPr marL="297815" marR="163830">
              <a:lnSpc>
                <a:spcPct val="100000"/>
              </a:lnSpc>
              <a:spcBef>
                <a:spcPts val="108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vore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planta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kyrkjelyd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forstad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Paris.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Dette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ei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vanleg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forsamling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lokal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prest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30758" y="4733550"/>
            <a:ext cx="10623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©RAFI</a:t>
            </a:r>
            <a:r>
              <a:rPr dirty="0" sz="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RAKOTOVAO</a:t>
            </a:r>
            <a:r>
              <a:rPr dirty="0" sz="6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3528" y="256045"/>
            <a:ext cx="4307755" cy="464056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52993" y="251462"/>
            <a:ext cx="4319270" cy="4645660"/>
          </a:xfrm>
          <a:prstGeom prst="rect">
            <a:avLst/>
          </a:prstGeom>
          <a:solidFill>
            <a:srgbClr val="02577B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68262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Arbeidet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Champigny</a:t>
            </a:r>
            <a:endParaRPr sz="2000">
              <a:latin typeface="Verdana"/>
              <a:cs typeface="Verdana"/>
            </a:endParaRPr>
          </a:p>
          <a:p>
            <a:pPr marL="682625" marR="1062990">
              <a:lnSpc>
                <a:spcPct val="100000"/>
              </a:lnSpc>
              <a:spcBef>
                <a:spcPts val="108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Kyrkja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får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nytt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bygg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ønsker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nytta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moglegheita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bli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misjonale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286050" y="4735627"/>
            <a:ext cx="51562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©UNSPLASH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95"/>
              </a:spcBef>
            </a:pPr>
            <a:r>
              <a:rPr dirty="0" sz="4000" spc="-10" b="0">
                <a:latin typeface="Verdana"/>
                <a:cs typeface="Verdana"/>
              </a:rPr>
              <a:t>nms.no/finndinmenighet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24840" marR="5080" indent="-612775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Finn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 spc="-25"/>
              <a:t>historiar,</a:t>
            </a:r>
            <a:r>
              <a:rPr dirty="0" sz="2800" spc="225">
                <a:latin typeface="Times New Roman"/>
                <a:cs typeface="Times New Roman"/>
              </a:rPr>
              <a:t> </a:t>
            </a:r>
            <a:r>
              <a:rPr dirty="0" sz="2800"/>
              <a:t>blogg</a:t>
            </a:r>
            <a:r>
              <a:rPr dirty="0" sz="2800" spc="210">
                <a:latin typeface="Times New Roman"/>
                <a:cs typeface="Times New Roman"/>
              </a:rPr>
              <a:t> </a:t>
            </a:r>
            <a:r>
              <a:rPr dirty="0" sz="2800"/>
              <a:t>og</a:t>
            </a:r>
            <a:r>
              <a:rPr dirty="0" sz="2800" spc="175">
                <a:latin typeface="Times New Roman"/>
                <a:cs typeface="Times New Roman"/>
              </a:rPr>
              <a:t> </a:t>
            </a:r>
            <a:r>
              <a:rPr dirty="0" sz="2800"/>
              <a:t>meir</a:t>
            </a:r>
            <a:r>
              <a:rPr dirty="0" sz="2800" spc="190">
                <a:latin typeface="Times New Roman"/>
                <a:cs typeface="Times New Roman"/>
              </a:rPr>
              <a:t> </a:t>
            </a:r>
            <a:r>
              <a:rPr dirty="0" sz="2800" spc="-10"/>
              <a:t>informasjon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/>
              <a:t>om</a:t>
            </a:r>
            <a:r>
              <a:rPr dirty="0" sz="2800" spc="190">
                <a:latin typeface="Times New Roman"/>
                <a:cs typeface="Times New Roman"/>
              </a:rPr>
              <a:t> </a:t>
            </a:r>
            <a:r>
              <a:rPr dirty="0" sz="2800"/>
              <a:t>kyrkja</a:t>
            </a:r>
            <a:r>
              <a:rPr dirty="0" sz="2800" spc="220">
                <a:latin typeface="Times New Roman"/>
                <a:cs typeface="Times New Roman"/>
              </a:rPr>
              <a:t> </a:t>
            </a:r>
            <a:r>
              <a:rPr dirty="0" sz="2800"/>
              <a:t>si</a:t>
            </a:r>
            <a:r>
              <a:rPr dirty="0" sz="2800" spc="190">
                <a:latin typeface="Times New Roman"/>
                <a:cs typeface="Times New Roman"/>
              </a:rPr>
              <a:t> </a:t>
            </a:r>
            <a:r>
              <a:rPr dirty="0" sz="2800"/>
              <a:t>misjonsprosjekt</a:t>
            </a:r>
            <a:r>
              <a:rPr dirty="0" sz="2800" spc="229">
                <a:latin typeface="Times New Roman"/>
                <a:cs typeface="Times New Roman"/>
              </a:rPr>
              <a:t> </a:t>
            </a:r>
            <a:r>
              <a:rPr dirty="0" sz="2800" spc="-20"/>
              <a:t>her: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dirty="0"/>
              <a:t>NMS</a:t>
            </a:r>
            <a:r>
              <a:rPr dirty="0" spc="229">
                <a:latin typeface="Times New Roman"/>
                <a:cs typeface="Times New Roman"/>
              </a:rPr>
              <a:t> </a:t>
            </a:r>
            <a:r>
              <a:rPr dirty="0"/>
              <a:t>sin</a:t>
            </a:r>
            <a:r>
              <a:rPr dirty="0" spc="220">
                <a:latin typeface="Times New Roman"/>
                <a:cs typeface="Times New Roman"/>
              </a:rPr>
              <a:t> </a:t>
            </a:r>
            <a:r>
              <a:rPr dirty="0"/>
              <a:t>visjon</a:t>
            </a:r>
            <a:r>
              <a:rPr dirty="0" spc="220">
                <a:latin typeface="Times New Roman"/>
                <a:cs typeface="Times New Roman"/>
              </a:rPr>
              <a:t> </a:t>
            </a:r>
            <a:r>
              <a:rPr dirty="0" spc="-25"/>
              <a:t>er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95"/>
              </a:spcBef>
            </a:pPr>
            <a:r>
              <a:rPr dirty="0"/>
              <a:t>EI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LEVANDE</a:t>
            </a:r>
            <a:r>
              <a:rPr dirty="0" spc="200" b="0">
                <a:latin typeface="Times New Roman"/>
                <a:cs typeface="Times New Roman"/>
              </a:rPr>
              <a:t> </a:t>
            </a:r>
            <a:r>
              <a:rPr dirty="0"/>
              <a:t>KYRKJE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OVER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HEILE</a:t>
            </a:r>
            <a:r>
              <a:rPr dirty="0" spc="190" b="0">
                <a:latin typeface="Times New Roman"/>
                <a:cs typeface="Times New Roman"/>
              </a:rPr>
              <a:t> </a:t>
            </a:r>
            <a:r>
              <a:rPr dirty="0" spc="-10"/>
              <a:t>JORDA</a:t>
            </a:r>
          </a:p>
          <a:p>
            <a:pPr algn="ctr" marL="6350">
              <a:lnSpc>
                <a:spcPct val="100000"/>
              </a:lnSpc>
              <a:spcBef>
                <a:spcPts val="3354"/>
              </a:spcBef>
            </a:pPr>
            <a:r>
              <a:rPr dirty="0" sz="2600" b="0">
                <a:latin typeface="Verdana"/>
                <a:cs typeface="Verdana"/>
              </a:rPr>
              <a:t>TAKK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for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at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du</a:t>
            </a:r>
            <a:r>
              <a:rPr dirty="0" sz="2600" spc="229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er</a:t>
            </a:r>
            <a:r>
              <a:rPr dirty="0" sz="2600" spc="22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med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og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bidrar</a:t>
            </a:r>
            <a:r>
              <a:rPr dirty="0" sz="2600" spc="22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til</a:t>
            </a:r>
            <a:r>
              <a:rPr dirty="0" sz="2600" spc="204" b="0">
                <a:latin typeface="Times New Roman"/>
                <a:cs typeface="Times New Roman"/>
              </a:rPr>
              <a:t> </a:t>
            </a:r>
            <a:r>
              <a:rPr dirty="0" sz="2600" spc="-20" b="0">
                <a:latin typeface="Verdana"/>
                <a:cs typeface="Verdana"/>
              </a:rPr>
              <a:t>det!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0002" y="3745991"/>
            <a:ext cx="512063" cy="512063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706366" y="3750574"/>
            <a:ext cx="2647315" cy="548640"/>
            <a:chOff x="3706366" y="3750574"/>
            <a:chExt cx="2647315" cy="54864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6366" y="3750574"/>
              <a:ext cx="874767" cy="54862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2482" y="3750574"/>
              <a:ext cx="1751047" cy="5486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413" y="228605"/>
            <a:ext cx="8703567" cy="468324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5986" y="1227828"/>
            <a:ext cx="2740025" cy="1243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SAMAN</a:t>
            </a:r>
            <a:endParaRPr sz="4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4000" spc="-10" b="1" i="1">
                <a:solidFill>
                  <a:srgbClr val="FFFFFF"/>
                </a:solidFill>
                <a:latin typeface="Verdana"/>
                <a:cs typeface="Verdana"/>
              </a:rPr>
              <a:t>forandrar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0486" y="2446823"/>
            <a:ext cx="301371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40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VERDA!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106575" y="4759648"/>
            <a:ext cx="64579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©SILJE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LØVDAL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1459" y="253000"/>
            <a:ext cx="8641080" cy="4643755"/>
            <a:chOff x="251459" y="253000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53000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360919" y="2349246"/>
              <a:ext cx="264160" cy="262255"/>
            </a:xfrm>
            <a:custGeom>
              <a:avLst/>
              <a:gdLst/>
              <a:ahLst/>
              <a:cxnLst/>
              <a:rect l="l" t="t" r="r" b="b"/>
              <a:pathLst>
                <a:path w="264160" h="262255">
                  <a:moveTo>
                    <a:pt x="131824" y="0"/>
                  </a:moveTo>
                  <a:lnTo>
                    <a:pt x="80510" y="10300"/>
                  </a:lnTo>
                  <a:lnTo>
                    <a:pt x="38609" y="38389"/>
                  </a:lnTo>
                  <a:lnTo>
                    <a:pt x="10358" y="80050"/>
                  </a:lnTo>
                  <a:lnTo>
                    <a:pt x="0" y="131065"/>
                  </a:lnTo>
                  <a:lnTo>
                    <a:pt x="10358" y="182081"/>
                  </a:lnTo>
                  <a:lnTo>
                    <a:pt x="38609" y="223742"/>
                  </a:lnTo>
                  <a:lnTo>
                    <a:pt x="80510" y="251831"/>
                  </a:lnTo>
                  <a:lnTo>
                    <a:pt x="131824" y="262131"/>
                  </a:lnTo>
                  <a:lnTo>
                    <a:pt x="183143" y="251831"/>
                  </a:lnTo>
                  <a:lnTo>
                    <a:pt x="225042" y="223742"/>
                  </a:lnTo>
                  <a:lnTo>
                    <a:pt x="253286" y="182081"/>
                  </a:lnTo>
                  <a:lnTo>
                    <a:pt x="263642" y="131065"/>
                  </a:lnTo>
                  <a:lnTo>
                    <a:pt x="253286" y="80050"/>
                  </a:lnTo>
                  <a:lnTo>
                    <a:pt x="225042" y="38389"/>
                  </a:lnTo>
                  <a:lnTo>
                    <a:pt x="183143" y="10300"/>
                  </a:lnTo>
                  <a:lnTo>
                    <a:pt x="131824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360919" y="2349246"/>
              <a:ext cx="264160" cy="262255"/>
            </a:xfrm>
            <a:custGeom>
              <a:avLst/>
              <a:gdLst/>
              <a:ahLst/>
              <a:cxnLst/>
              <a:rect l="l" t="t" r="r" b="b"/>
              <a:pathLst>
                <a:path w="264160" h="262255">
                  <a:moveTo>
                    <a:pt x="0" y="131065"/>
                  </a:moveTo>
                  <a:lnTo>
                    <a:pt x="10358" y="80050"/>
                  </a:lnTo>
                  <a:lnTo>
                    <a:pt x="38609" y="38389"/>
                  </a:lnTo>
                  <a:lnTo>
                    <a:pt x="80510" y="10300"/>
                  </a:lnTo>
                  <a:lnTo>
                    <a:pt x="131824" y="0"/>
                  </a:lnTo>
                  <a:lnTo>
                    <a:pt x="183143" y="10300"/>
                  </a:lnTo>
                  <a:lnTo>
                    <a:pt x="225042" y="38389"/>
                  </a:lnTo>
                  <a:lnTo>
                    <a:pt x="253286" y="80050"/>
                  </a:lnTo>
                  <a:lnTo>
                    <a:pt x="263642" y="131065"/>
                  </a:lnTo>
                  <a:lnTo>
                    <a:pt x="253286" y="182081"/>
                  </a:lnTo>
                  <a:lnTo>
                    <a:pt x="225042" y="223742"/>
                  </a:lnTo>
                  <a:lnTo>
                    <a:pt x="183143" y="251831"/>
                  </a:lnTo>
                  <a:lnTo>
                    <a:pt x="131824" y="262131"/>
                  </a:lnTo>
                  <a:lnTo>
                    <a:pt x="80510" y="251831"/>
                  </a:lnTo>
                  <a:lnTo>
                    <a:pt x="38609" y="223742"/>
                  </a:lnTo>
                  <a:lnTo>
                    <a:pt x="10358" y="182081"/>
                  </a:lnTo>
                  <a:lnTo>
                    <a:pt x="0" y="13106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96211" y="2024435"/>
            <a:ext cx="29895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FRANKRIKE</a:t>
            </a:r>
            <a:endParaRPr sz="4000"/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3311" y="710584"/>
            <a:ext cx="404812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Verdana"/>
                <a:cs typeface="Verdana"/>
              </a:rPr>
              <a:t>Kvifor</a:t>
            </a:r>
            <a:r>
              <a:rPr dirty="0" sz="2000" spc="150">
                <a:latin typeface="Times New Roman"/>
                <a:cs typeface="Times New Roman"/>
              </a:rPr>
              <a:t> </a:t>
            </a:r>
            <a:r>
              <a:rPr dirty="0" sz="2000" b="1">
                <a:latin typeface="Verdana"/>
                <a:cs typeface="Verdana"/>
              </a:rPr>
              <a:t>jobbar</a:t>
            </a:r>
            <a:r>
              <a:rPr dirty="0" sz="2000" spc="135">
                <a:latin typeface="Times New Roman"/>
                <a:cs typeface="Times New Roman"/>
              </a:rPr>
              <a:t> </a:t>
            </a:r>
            <a:r>
              <a:rPr dirty="0" sz="2000" b="1">
                <a:latin typeface="Verdana"/>
                <a:cs typeface="Verdana"/>
              </a:rPr>
              <a:t>NMS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 b="1">
                <a:latin typeface="Verdana"/>
                <a:cs typeface="Verdana"/>
              </a:rPr>
              <a:t>i</a:t>
            </a:r>
            <a:r>
              <a:rPr dirty="0" sz="2000" spc="175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Verdana"/>
                <a:cs typeface="Verdana"/>
              </a:rPr>
              <a:t>Europa?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933311" y="1452756"/>
            <a:ext cx="4319905" cy="2900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Europa</a:t>
            </a:r>
            <a:r>
              <a:rPr dirty="0" sz="1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opplever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ei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rask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sekularisering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1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einaste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kontinentet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historia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som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opplevd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ei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slik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avkristning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innanfrå.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Font typeface="Arial"/>
              <a:buChar char="•"/>
            </a:pPr>
            <a:endParaRPr sz="1800">
              <a:latin typeface="Verdana"/>
              <a:cs typeface="Verdana"/>
            </a:endParaRPr>
          </a:p>
          <a:p>
            <a:pPr marL="194945" marR="198120" indent="-18288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1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ynskjer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derfor</a:t>
            </a:r>
            <a:r>
              <a:rPr dirty="0" sz="1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bruka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lange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erfaringa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si,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saman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partnarar</a:t>
            </a:r>
            <a:r>
              <a:rPr dirty="0" sz="1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frå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1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globale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Sør</a:t>
            </a:r>
            <a:r>
              <a:rPr dirty="0" sz="18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der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kyrkjene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1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vekst,</a:t>
            </a:r>
            <a:r>
              <a:rPr dirty="0" sz="1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bringa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ny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misjonsinspirasjon</a:t>
            </a:r>
            <a:r>
              <a:rPr dirty="0" sz="18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18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Europa.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413" y="243847"/>
            <a:ext cx="3101329" cy="465123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16983" y="4739077"/>
            <a:ext cx="51562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©UNSPLASH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2993" y="251462"/>
            <a:ext cx="5628640" cy="4645660"/>
          </a:xfrm>
          <a:custGeom>
            <a:avLst/>
            <a:gdLst/>
            <a:ahLst/>
            <a:cxnLst/>
            <a:rect l="l" t="t" r="r" b="b"/>
            <a:pathLst>
              <a:path w="5628640" h="4645660">
                <a:moveTo>
                  <a:pt x="5628126" y="0"/>
                </a:moveTo>
                <a:lnTo>
                  <a:pt x="0" y="0"/>
                </a:lnTo>
                <a:lnTo>
                  <a:pt x="0" y="4645158"/>
                </a:lnTo>
                <a:lnTo>
                  <a:pt x="5628126" y="4645158"/>
                </a:lnTo>
                <a:lnTo>
                  <a:pt x="5628126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142" y="576789"/>
            <a:ext cx="30943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Verdana"/>
                <a:cs typeface="Verdana"/>
              </a:rPr>
              <a:t>DETTE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 b="1">
                <a:latin typeface="Verdana"/>
                <a:cs typeface="Verdana"/>
              </a:rPr>
              <a:t>ER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 b="1">
                <a:latin typeface="Verdana"/>
                <a:cs typeface="Verdana"/>
              </a:rPr>
              <a:t>VI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 b="1">
                <a:latin typeface="Verdana"/>
                <a:cs typeface="Verdana"/>
              </a:rPr>
              <a:t>MED</a:t>
            </a:r>
            <a:r>
              <a:rPr dirty="0" sz="2000" spc="180">
                <a:latin typeface="Times New Roman"/>
                <a:cs typeface="Times New Roman"/>
              </a:rPr>
              <a:t> </a:t>
            </a:r>
            <a:r>
              <a:rPr dirty="0" sz="2000" spc="-25" b="1">
                <a:latin typeface="Verdana"/>
                <a:cs typeface="Verdana"/>
              </a:rPr>
              <a:t>PÅ: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7142" y="1018756"/>
            <a:ext cx="4436745" cy="18249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893444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Planting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kyrkjelydar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nye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stadar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Ny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start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eldre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kyrkjelydar</a:t>
            </a:r>
            <a:endParaRPr sz="2000">
              <a:latin typeface="Verdana"/>
              <a:cs typeface="Verdana"/>
            </a:endParaRPr>
          </a:p>
          <a:p>
            <a:pPr marL="194945" marR="508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Oppbygging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kristne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fellesskap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ungdom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881092" y="251464"/>
            <a:ext cx="3011805" cy="4645660"/>
            <a:chOff x="5881092" y="251464"/>
            <a:chExt cx="3011805" cy="464566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1092" y="251464"/>
              <a:ext cx="3011422" cy="464514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3493" y="467876"/>
              <a:ext cx="608075" cy="606547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4811680" y="4739077"/>
            <a:ext cx="90931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©SILJE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LØVDAL/NMSU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026" y="1566677"/>
            <a:ext cx="4760964" cy="26578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86047" y="828414"/>
            <a:ext cx="392430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samarbeidar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forente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protestantiske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kyrkja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Frankrike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(EPUdF).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86301" y="1875394"/>
            <a:ext cx="370776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EPUdF</a:t>
            </a:r>
            <a:r>
              <a:rPr dirty="0" sz="1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ei</a:t>
            </a:r>
            <a:r>
              <a:rPr dirty="0" sz="18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samanslåing</a:t>
            </a:r>
            <a:r>
              <a:rPr dirty="0" sz="1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reformerte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lutherske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kyrkja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Frankrike.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89507" y="4252666"/>
            <a:ext cx="3435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©EPUdF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180" y="251464"/>
            <a:ext cx="4381485" cy="46542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01874" y="1187201"/>
            <a:ext cx="319278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  <a:tabLst>
                <a:tab pos="393700" algn="l"/>
              </a:tabLst>
            </a:pPr>
            <a:r>
              <a:rPr dirty="0" sz="1800" spc="-25"/>
              <a:t>Vi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1800"/>
              <a:t>har</a:t>
            </a:r>
            <a:r>
              <a:rPr dirty="0" sz="1800" spc="155">
                <a:latin typeface="Times New Roman"/>
                <a:cs typeface="Times New Roman"/>
              </a:rPr>
              <a:t> </a:t>
            </a:r>
            <a:r>
              <a:rPr dirty="0" sz="1800"/>
              <a:t>vore</a:t>
            </a:r>
            <a:r>
              <a:rPr dirty="0" sz="1800" spc="155">
                <a:latin typeface="Times New Roman"/>
                <a:cs typeface="Times New Roman"/>
              </a:rPr>
              <a:t> </a:t>
            </a:r>
            <a:r>
              <a:rPr dirty="0" sz="1800"/>
              <a:t>med</a:t>
            </a:r>
            <a:r>
              <a:rPr dirty="0" sz="1800" spc="175">
                <a:latin typeface="Times New Roman"/>
                <a:cs typeface="Times New Roman"/>
              </a:rPr>
              <a:t> </a:t>
            </a:r>
            <a:r>
              <a:rPr dirty="0" sz="1800"/>
              <a:t>på</a:t>
            </a:r>
            <a:r>
              <a:rPr dirty="0" sz="1800" spc="180">
                <a:latin typeface="Times New Roman"/>
                <a:cs typeface="Times New Roman"/>
              </a:rPr>
              <a:t> </a:t>
            </a:r>
            <a:r>
              <a:rPr dirty="0" sz="1800"/>
              <a:t>å</a:t>
            </a:r>
            <a:r>
              <a:rPr dirty="0" sz="1800" spc="175">
                <a:latin typeface="Times New Roman"/>
                <a:cs typeface="Times New Roman"/>
              </a:rPr>
              <a:t> </a:t>
            </a:r>
            <a:r>
              <a:rPr dirty="0" sz="1800" spc="-10"/>
              <a:t>stifta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10"/>
              <a:t>ungdomsorganisasjonen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/>
              <a:t>Mission</a:t>
            </a:r>
            <a:r>
              <a:rPr dirty="0" sz="1800" spc="135">
                <a:latin typeface="Times New Roman"/>
                <a:cs typeface="Times New Roman"/>
              </a:rPr>
              <a:t> </a:t>
            </a:r>
            <a:r>
              <a:rPr dirty="0" sz="1800"/>
              <a:t>Jeunesse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 spc="-10"/>
              <a:t>(MiJi).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201877" y="2284480"/>
            <a:ext cx="3119755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MiJi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hjelper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ungdom</a:t>
            </a:r>
            <a:r>
              <a:rPr dirty="0" sz="1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Paris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18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sjølv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kunna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læra</a:t>
            </a:r>
            <a:r>
              <a:rPr dirty="0" sz="1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opp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andre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1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bli</a:t>
            </a:r>
            <a:r>
              <a:rPr dirty="0" sz="1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1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lovsangsband,</a:t>
            </a:r>
            <a:r>
              <a:rPr dirty="0" sz="1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bli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ungdomsleiarar</a:t>
            </a:r>
            <a:r>
              <a:rPr dirty="0" sz="18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halda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andaktar.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672550" y="4745904"/>
            <a:ext cx="90296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MISSION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JEUNESSE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"/>
            <a:ext cx="9144000" cy="5143500"/>
            <a:chOff x="0" y="3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9143991" cy="514349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79126" y="574548"/>
              <a:ext cx="3992879" cy="3994785"/>
            </a:xfrm>
            <a:custGeom>
              <a:avLst/>
              <a:gdLst/>
              <a:ahLst/>
              <a:cxnLst/>
              <a:rect l="l" t="t" r="r" b="b"/>
              <a:pathLst>
                <a:path w="3992879" h="3994785">
                  <a:moveTo>
                    <a:pt x="1996423" y="0"/>
                  </a:moveTo>
                  <a:lnTo>
                    <a:pt x="1947917" y="577"/>
                  </a:lnTo>
                  <a:lnTo>
                    <a:pt x="1899695" y="2303"/>
                  </a:lnTo>
                  <a:lnTo>
                    <a:pt x="1851770" y="5162"/>
                  </a:lnTo>
                  <a:lnTo>
                    <a:pt x="1804154" y="9142"/>
                  </a:lnTo>
                  <a:lnTo>
                    <a:pt x="1756863" y="14231"/>
                  </a:lnTo>
                  <a:lnTo>
                    <a:pt x="1709907" y="20414"/>
                  </a:lnTo>
                  <a:lnTo>
                    <a:pt x="1663301" y="27679"/>
                  </a:lnTo>
                  <a:lnTo>
                    <a:pt x="1617057" y="36013"/>
                  </a:lnTo>
                  <a:lnTo>
                    <a:pt x="1571188" y="45402"/>
                  </a:lnTo>
                  <a:lnTo>
                    <a:pt x="1525708" y="55834"/>
                  </a:lnTo>
                  <a:lnTo>
                    <a:pt x="1480630" y="67295"/>
                  </a:lnTo>
                  <a:lnTo>
                    <a:pt x="1435966" y="79773"/>
                  </a:lnTo>
                  <a:lnTo>
                    <a:pt x="1391730" y="93255"/>
                  </a:lnTo>
                  <a:lnTo>
                    <a:pt x="1347935" y="107726"/>
                  </a:lnTo>
                  <a:lnTo>
                    <a:pt x="1304594" y="123175"/>
                  </a:lnTo>
                  <a:lnTo>
                    <a:pt x="1261720" y="139588"/>
                  </a:lnTo>
                  <a:lnTo>
                    <a:pt x="1219325" y="156951"/>
                  </a:lnTo>
                  <a:lnTo>
                    <a:pt x="1177424" y="175253"/>
                  </a:lnTo>
                  <a:lnTo>
                    <a:pt x="1136030" y="194480"/>
                  </a:lnTo>
                  <a:lnTo>
                    <a:pt x="1095154" y="214618"/>
                  </a:lnTo>
                  <a:lnTo>
                    <a:pt x="1054811" y="235655"/>
                  </a:lnTo>
                  <a:lnTo>
                    <a:pt x="1015013" y="257578"/>
                  </a:lnTo>
                  <a:lnTo>
                    <a:pt x="975774" y="280374"/>
                  </a:lnTo>
                  <a:lnTo>
                    <a:pt x="937106" y="304029"/>
                  </a:lnTo>
                  <a:lnTo>
                    <a:pt x="899023" y="328530"/>
                  </a:lnTo>
                  <a:lnTo>
                    <a:pt x="861537" y="353864"/>
                  </a:lnTo>
                  <a:lnTo>
                    <a:pt x="824662" y="380019"/>
                  </a:lnTo>
                  <a:lnTo>
                    <a:pt x="788411" y="406981"/>
                  </a:lnTo>
                  <a:lnTo>
                    <a:pt x="752797" y="434737"/>
                  </a:lnTo>
                  <a:lnTo>
                    <a:pt x="717833" y="463274"/>
                  </a:lnTo>
                  <a:lnTo>
                    <a:pt x="683533" y="492580"/>
                  </a:lnTo>
                  <a:lnTo>
                    <a:pt x="649908" y="522639"/>
                  </a:lnTo>
                  <a:lnTo>
                    <a:pt x="616972" y="553441"/>
                  </a:lnTo>
                  <a:lnTo>
                    <a:pt x="584739" y="584972"/>
                  </a:lnTo>
                  <a:lnTo>
                    <a:pt x="553221" y="617218"/>
                  </a:lnTo>
                  <a:lnTo>
                    <a:pt x="522431" y="650166"/>
                  </a:lnTo>
                  <a:lnTo>
                    <a:pt x="492383" y="683804"/>
                  </a:lnTo>
                  <a:lnTo>
                    <a:pt x="463090" y="718119"/>
                  </a:lnTo>
                  <a:lnTo>
                    <a:pt x="434564" y="753096"/>
                  </a:lnTo>
                  <a:lnTo>
                    <a:pt x="406819" y="788724"/>
                  </a:lnTo>
                  <a:lnTo>
                    <a:pt x="379868" y="824989"/>
                  </a:lnTo>
                  <a:lnTo>
                    <a:pt x="353723" y="861878"/>
                  </a:lnTo>
                  <a:lnTo>
                    <a:pt x="328399" y="899379"/>
                  </a:lnTo>
                  <a:lnTo>
                    <a:pt x="303907" y="937477"/>
                  </a:lnTo>
                  <a:lnTo>
                    <a:pt x="280262" y="976160"/>
                  </a:lnTo>
                  <a:lnTo>
                    <a:pt x="257475" y="1015414"/>
                  </a:lnTo>
                  <a:lnTo>
                    <a:pt x="235561" y="1055228"/>
                  </a:lnTo>
                  <a:lnTo>
                    <a:pt x="214532" y="1095587"/>
                  </a:lnTo>
                  <a:lnTo>
                    <a:pt x="194402" y="1136478"/>
                  </a:lnTo>
                  <a:lnTo>
                    <a:pt x="175183" y="1177889"/>
                  </a:lnTo>
                  <a:lnTo>
                    <a:pt x="156889" y="1219807"/>
                  </a:lnTo>
                  <a:lnTo>
                    <a:pt x="139532" y="1262217"/>
                  </a:lnTo>
                  <a:lnTo>
                    <a:pt x="123125" y="1305108"/>
                  </a:lnTo>
                  <a:lnTo>
                    <a:pt x="107683" y="1348466"/>
                  </a:lnTo>
                  <a:lnTo>
                    <a:pt x="93217" y="1392278"/>
                  </a:lnTo>
                  <a:lnTo>
                    <a:pt x="79741" y="1436531"/>
                  </a:lnTo>
                  <a:lnTo>
                    <a:pt x="67268" y="1481212"/>
                  </a:lnTo>
                  <a:lnTo>
                    <a:pt x="55811" y="1526308"/>
                  </a:lnTo>
                  <a:lnTo>
                    <a:pt x="45384" y="1571805"/>
                  </a:lnTo>
                  <a:lnTo>
                    <a:pt x="35998" y="1617691"/>
                  </a:lnTo>
                  <a:lnTo>
                    <a:pt x="27668" y="1663953"/>
                  </a:lnTo>
                  <a:lnTo>
                    <a:pt x="20406" y="1710577"/>
                  </a:lnTo>
                  <a:lnTo>
                    <a:pt x="14225" y="1757551"/>
                  </a:lnTo>
                  <a:lnTo>
                    <a:pt x="9139" y="1804861"/>
                  </a:lnTo>
                  <a:lnTo>
                    <a:pt x="5160" y="1852494"/>
                  </a:lnTo>
                  <a:lnTo>
                    <a:pt x="2302" y="1900438"/>
                  </a:lnTo>
                  <a:lnTo>
                    <a:pt x="577" y="1948678"/>
                  </a:lnTo>
                  <a:lnTo>
                    <a:pt x="0" y="1997203"/>
                  </a:lnTo>
                  <a:lnTo>
                    <a:pt x="577" y="2045728"/>
                  </a:lnTo>
                  <a:lnTo>
                    <a:pt x="2302" y="2093968"/>
                  </a:lnTo>
                  <a:lnTo>
                    <a:pt x="5160" y="2141912"/>
                  </a:lnTo>
                  <a:lnTo>
                    <a:pt x="9139" y="2189545"/>
                  </a:lnTo>
                  <a:lnTo>
                    <a:pt x="14225" y="2236855"/>
                  </a:lnTo>
                  <a:lnTo>
                    <a:pt x="20406" y="2283829"/>
                  </a:lnTo>
                  <a:lnTo>
                    <a:pt x="27668" y="2330453"/>
                  </a:lnTo>
                  <a:lnTo>
                    <a:pt x="35998" y="2376715"/>
                  </a:lnTo>
                  <a:lnTo>
                    <a:pt x="45384" y="2422601"/>
                  </a:lnTo>
                  <a:lnTo>
                    <a:pt x="55811" y="2468099"/>
                  </a:lnTo>
                  <a:lnTo>
                    <a:pt x="67268" y="2513194"/>
                  </a:lnTo>
                  <a:lnTo>
                    <a:pt x="79741" y="2557875"/>
                  </a:lnTo>
                  <a:lnTo>
                    <a:pt x="93217" y="2602128"/>
                  </a:lnTo>
                  <a:lnTo>
                    <a:pt x="107683" y="2645940"/>
                  </a:lnTo>
                  <a:lnTo>
                    <a:pt x="123125" y="2689298"/>
                  </a:lnTo>
                  <a:lnTo>
                    <a:pt x="139532" y="2732189"/>
                  </a:lnTo>
                  <a:lnTo>
                    <a:pt x="156889" y="2774600"/>
                  </a:lnTo>
                  <a:lnTo>
                    <a:pt x="175183" y="2816517"/>
                  </a:lnTo>
                  <a:lnTo>
                    <a:pt x="194402" y="2857928"/>
                  </a:lnTo>
                  <a:lnTo>
                    <a:pt x="214532" y="2898820"/>
                  </a:lnTo>
                  <a:lnTo>
                    <a:pt x="235561" y="2939179"/>
                  </a:lnTo>
                  <a:lnTo>
                    <a:pt x="257475" y="2978992"/>
                  </a:lnTo>
                  <a:lnTo>
                    <a:pt x="280262" y="3018247"/>
                  </a:lnTo>
                  <a:lnTo>
                    <a:pt x="303907" y="3056930"/>
                  </a:lnTo>
                  <a:lnTo>
                    <a:pt x="328399" y="3095028"/>
                  </a:lnTo>
                  <a:lnTo>
                    <a:pt x="353723" y="3132528"/>
                  </a:lnTo>
                  <a:lnTo>
                    <a:pt x="379868" y="3169417"/>
                  </a:lnTo>
                  <a:lnTo>
                    <a:pt x="406819" y="3205682"/>
                  </a:lnTo>
                  <a:lnTo>
                    <a:pt x="434564" y="3241310"/>
                  </a:lnTo>
                  <a:lnTo>
                    <a:pt x="463090" y="3276288"/>
                  </a:lnTo>
                  <a:lnTo>
                    <a:pt x="492383" y="3310602"/>
                  </a:lnTo>
                  <a:lnTo>
                    <a:pt x="522431" y="3344240"/>
                  </a:lnTo>
                  <a:lnTo>
                    <a:pt x="553221" y="3377189"/>
                  </a:lnTo>
                  <a:lnTo>
                    <a:pt x="584739" y="3409435"/>
                  </a:lnTo>
                  <a:lnTo>
                    <a:pt x="616972" y="3440965"/>
                  </a:lnTo>
                  <a:lnTo>
                    <a:pt x="649908" y="3471767"/>
                  </a:lnTo>
                  <a:lnTo>
                    <a:pt x="683533" y="3501827"/>
                  </a:lnTo>
                  <a:lnTo>
                    <a:pt x="717833" y="3531132"/>
                  </a:lnTo>
                  <a:lnTo>
                    <a:pt x="752797" y="3559669"/>
                  </a:lnTo>
                  <a:lnTo>
                    <a:pt x="788411" y="3587425"/>
                  </a:lnTo>
                  <a:lnTo>
                    <a:pt x="824662" y="3614387"/>
                  </a:lnTo>
                  <a:lnTo>
                    <a:pt x="861537" y="3640542"/>
                  </a:lnTo>
                  <a:lnTo>
                    <a:pt x="899023" y="3665876"/>
                  </a:lnTo>
                  <a:lnTo>
                    <a:pt x="937106" y="3690378"/>
                  </a:lnTo>
                  <a:lnTo>
                    <a:pt x="975774" y="3714033"/>
                  </a:lnTo>
                  <a:lnTo>
                    <a:pt x="1015013" y="3736828"/>
                  </a:lnTo>
                  <a:lnTo>
                    <a:pt x="1054811" y="3758751"/>
                  </a:lnTo>
                  <a:lnTo>
                    <a:pt x="1095154" y="3779788"/>
                  </a:lnTo>
                  <a:lnTo>
                    <a:pt x="1136030" y="3799926"/>
                  </a:lnTo>
                  <a:lnTo>
                    <a:pt x="1177424" y="3819153"/>
                  </a:lnTo>
                  <a:lnTo>
                    <a:pt x="1219325" y="3837455"/>
                  </a:lnTo>
                  <a:lnTo>
                    <a:pt x="1261720" y="3854819"/>
                  </a:lnTo>
                  <a:lnTo>
                    <a:pt x="1304594" y="3871232"/>
                  </a:lnTo>
                  <a:lnTo>
                    <a:pt x="1347935" y="3886680"/>
                  </a:lnTo>
                  <a:lnTo>
                    <a:pt x="1391730" y="3901152"/>
                  </a:lnTo>
                  <a:lnTo>
                    <a:pt x="1435966" y="3914633"/>
                  </a:lnTo>
                  <a:lnTo>
                    <a:pt x="1480630" y="3927111"/>
                  </a:lnTo>
                  <a:lnTo>
                    <a:pt x="1525708" y="3938572"/>
                  </a:lnTo>
                  <a:lnTo>
                    <a:pt x="1571188" y="3949004"/>
                  </a:lnTo>
                  <a:lnTo>
                    <a:pt x="1617057" y="3958394"/>
                  </a:lnTo>
                  <a:lnTo>
                    <a:pt x="1663301" y="3966728"/>
                  </a:lnTo>
                  <a:lnTo>
                    <a:pt x="1709907" y="3973993"/>
                  </a:lnTo>
                  <a:lnTo>
                    <a:pt x="1756863" y="3980176"/>
                  </a:lnTo>
                  <a:lnTo>
                    <a:pt x="1804154" y="3985264"/>
                  </a:lnTo>
                  <a:lnTo>
                    <a:pt x="1851770" y="3989244"/>
                  </a:lnTo>
                  <a:lnTo>
                    <a:pt x="1899695" y="3992104"/>
                  </a:lnTo>
                  <a:lnTo>
                    <a:pt x="1947917" y="3993829"/>
                  </a:lnTo>
                  <a:lnTo>
                    <a:pt x="1996423" y="3994407"/>
                  </a:lnTo>
                  <a:lnTo>
                    <a:pt x="2044930" y="3993829"/>
                  </a:lnTo>
                  <a:lnTo>
                    <a:pt x="2093153" y="3992104"/>
                  </a:lnTo>
                  <a:lnTo>
                    <a:pt x="2141080" y="3989244"/>
                  </a:lnTo>
                  <a:lnTo>
                    <a:pt x="2188696" y="3985264"/>
                  </a:lnTo>
                  <a:lnTo>
                    <a:pt x="2235988" y="3980176"/>
                  </a:lnTo>
                  <a:lnTo>
                    <a:pt x="2282945" y="3973993"/>
                  </a:lnTo>
                  <a:lnTo>
                    <a:pt x="2329552" y="3966728"/>
                  </a:lnTo>
                  <a:lnTo>
                    <a:pt x="2375797" y="3958394"/>
                  </a:lnTo>
                  <a:lnTo>
                    <a:pt x="2421666" y="3949004"/>
                  </a:lnTo>
                  <a:lnTo>
                    <a:pt x="2467147" y="3938572"/>
                  </a:lnTo>
                  <a:lnTo>
                    <a:pt x="2512226" y="3927111"/>
                  </a:lnTo>
                  <a:lnTo>
                    <a:pt x="2556890" y="3914633"/>
                  </a:lnTo>
                  <a:lnTo>
                    <a:pt x="2601126" y="3901152"/>
                  </a:lnTo>
                  <a:lnTo>
                    <a:pt x="2644922" y="3886680"/>
                  </a:lnTo>
                  <a:lnTo>
                    <a:pt x="2688264" y="3871232"/>
                  </a:lnTo>
                  <a:lnTo>
                    <a:pt x="2731139" y="3854819"/>
                  </a:lnTo>
                  <a:lnTo>
                    <a:pt x="2773533" y="3837455"/>
                  </a:lnTo>
                  <a:lnTo>
                    <a:pt x="2815435" y="3819153"/>
                  </a:lnTo>
                  <a:lnTo>
                    <a:pt x="2856830" y="3799926"/>
                  </a:lnTo>
                  <a:lnTo>
                    <a:pt x="2897706" y="3779788"/>
                  </a:lnTo>
                  <a:lnTo>
                    <a:pt x="2938050" y="3758751"/>
                  </a:lnTo>
                  <a:lnTo>
                    <a:pt x="2977848" y="3736828"/>
                  </a:lnTo>
                  <a:lnTo>
                    <a:pt x="3017088" y="3714033"/>
                  </a:lnTo>
                  <a:lnTo>
                    <a:pt x="3055756" y="3690378"/>
                  </a:lnTo>
                  <a:lnTo>
                    <a:pt x="3093840" y="3665876"/>
                  </a:lnTo>
                  <a:lnTo>
                    <a:pt x="3131326" y="3640542"/>
                  </a:lnTo>
                  <a:lnTo>
                    <a:pt x="3168201" y="3614387"/>
                  </a:lnTo>
                  <a:lnTo>
                    <a:pt x="3204452" y="3587425"/>
                  </a:lnTo>
                  <a:lnTo>
                    <a:pt x="3240066" y="3559669"/>
                  </a:lnTo>
                  <a:lnTo>
                    <a:pt x="3275031" y="3531132"/>
                  </a:lnTo>
                  <a:lnTo>
                    <a:pt x="3309332" y="3501827"/>
                  </a:lnTo>
                  <a:lnTo>
                    <a:pt x="3342957" y="3471767"/>
                  </a:lnTo>
                  <a:lnTo>
                    <a:pt x="3375893" y="3440965"/>
                  </a:lnTo>
                  <a:lnTo>
                    <a:pt x="3408126" y="3409435"/>
                  </a:lnTo>
                  <a:lnTo>
                    <a:pt x="3439645" y="3377189"/>
                  </a:lnTo>
                  <a:lnTo>
                    <a:pt x="3470434" y="3344240"/>
                  </a:lnTo>
                  <a:lnTo>
                    <a:pt x="3500483" y="3310602"/>
                  </a:lnTo>
                  <a:lnTo>
                    <a:pt x="3529776" y="3276288"/>
                  </a:lnTo>
                  <a:lnTo>
                    <a:pt x="3558302" y="3241310"/>
                  </a:lnTo>
                  <a:lnTo>
                    <a:pt x="3586047" y="3205682"/>
                  </a:lnTo>
                  <a:lnTo>
                    <a:pt x="3612999" y="3169417"/>
                  </a:lnTo>
                  <a:lnTo>
                    <a:pt x="3639144" y="3132528"/>
                  </a:lnTo>
                  <a:lnTo>
                    <a:pt x="3664468" y="3095028"/>
                  </a:lnTo>
                  <a:lnTo>
                    <a:pt x="3688960" y="3056930"/>
                  </a:lnTo>
                  <a:lnTo>
                    <a:pt x="3712605" y="3018247"/>
                  </a:lnTo>
                  <a:lnTo>
                    <a:pt x="3735392" y="2978992"/>
                  </a:lnTo>
                  <a:lnTo>
                    <a:pt x="3757306" y="2939179"/>
                  </a:lnTo>
                  <a:lnTo>
                    <a:pt x="3778335" y="2898820"/>
                  </a:lnTo>
                  <a:lnTo>
                    <a:pt x="3798465" y="2857928"/>
                  </a:lnTo>
                  <a:lnTo>
                    <a:pt x="3817685" y="2816517"/>
                  </a:lnTo>
                  <a:lnTo>
                    <a:pt x="3835979" y="2774600"/>
                  </a:lnTo>
                  <a:lnTo>
                    <a:pt x="3853336" y="2732189"/>
                  </a:lnTo>
                  <a:lnTo>
                    <a:pt x="3869742" y="2689298"/>
                  </a:lnTo>
                  <a:lnTo>
                    <a:pt x="3885185" y="2645940"/>
                  </a:lnTo>
                  <a:lnTo>
                    <a:pt x="3899651" y="2602128"/>
                  </a:lnTo>
                  <a:lnTo>
                    <a:pt x="3913127" y="2557875"/>
                  </a:lnTo>
                  <a:lnTo>
                    <a:pt x="3925599" y="2513194"/>
                  </a:lnTo>
                  <a:lnTo>
                    <a:pt x="3937056" y="2468099"/>
                  </a:lnTo>
                  <a:lnTo>
                    <a:pt x="3947484" y="2422601"/>
                  </a:lnTo>
                  <a:lnTo>
                    <a:pt x="3956870" y="2376715"/>
                  </a:lnTo>
                  <a:lnTo>
                    <a:pt x="3965200" y="2330453"/>
                  </a:lnTo>
                  <a:lnTo>
                    <a:pt x="3972462" y="2283829"/>
                  </a:lnTo>
                  <a:lnTo>
                    <a:pt x="3978643" y="2236855"/>
                  </a:lnTo>
                  <a:lnTo>
                    <a:pt x="3983729" y="2189545"/>
                  </a:lnTo>
                  <a:lnTo>
                    <a:pt x="3987708" y="2141912"/>
                  </a:lnTo>
                  <a:lnTo>
                    <a:pt x="3990566" y="2093968"/>
                  </a:lnTo>
                  <a:lnTo>
                    <a:pt x="3992291" y="2045728"/>
                  </a:lnTo>
                  <a:lnTo>
                    <a:pt x="3992868" y="1997203"/>
                  </a:lnTo>
                  <a:lnTo>
                    <a:pt x="3992291" y="1948678"/>
                  </a:lnTo>
                  <a:lnTo>
                    <a:pt x="3990566" y="1900438"/>
                  </a:lnTo>
                  <a:lnTo>
                    <a:pt x="3987708" y="1852494"/>
                  </a:lnTo>
                  <a:lnTo>
                    <a:pt x="3983729" y="1804861"/>
                  </a:lnTo>
                  <a:lnTo>
                    <a:pt x="3978643" y="1757551"/>
                  </a:lnTo>
                  <a:lnTo>
                    <a:pt x="3972462" y="1710577"/>
                  </a:lnTo>
                  <a:lnTo>
                    <a:pt x="3965200" y="1663953"/>
                  </a:lnTo>
                  <a:lnTo>
                    <a:pt x="3956870" y="1617691"/>
                  </a:lnTo>
                  <a:lnTo>
                    <a:pt x="3947484" y="1571805"/>
                  </a:lnTo>
                  <a:lnTo>
                    <a:pt x="3937056" y="1526308"/>
                  </a:lnTo>
                  <a:lnTo>
                    <a:pt x="3925599" y="1481212"/>
                  </a:lnTo>
                  <a:lnTo>
                    <a:pt x="3913127" y="1436531"/>
                  </a:lnTo>
                  <a:lnTo>
                    <a:pt x="3899651" y="1392278"/>
                  </a:lnTo>
                  <a:lnTo>
                    <a:pt x="3885185" y="1348466"/>
                  </a:lnTo>
                  <a:lnTo>
                    <a:pt x="3869742" y="1305108"/>
                  </a:lnTo>
                  <a:lnTo>
                    <a:pt x="3853336" y="1262217"/>
                  </a:lnTo>
                  <a:lnTo>
                    <a:pt x="3835979" y="1219807"/>
                  </a:lnTo>
                  <a:lnTo>
                    <a:pt x="3817685" y="1177889"/>
                  </a:lnTo>
                  <a:lnTo>
                    <a:pt x="3798465" y="1136478"/>
                  </a:lnTo>
                  <a:lnTo>
                    <a:pt x="3778335" y="1095587"/>
                  </a:lnTo>
                  <a:lnTo>
                    <a:pt x="3757306" y="1055228"/>
                  </a:lnTo>
                  <a:lnTo>
                    <a:pt x="3735392" y="1015414"/>
                  </a:lnTo>
                  <a:lnTo>
                    <a:pt x="3712605" y="976160"/>
                  </a:lnTo>
                  <a:lnTo>
                    <a:pt x="3688960" y="937477"/>
                  </a:lnTo>
                  <a:lnTo>
                    <a:pt x="3664468" y="899379"/>
                  </a:lnTo>
                  <a:lnTo>
                    <a:pt x="3639144" y="861878"/>
                  </a:lnTo>
                  <a:lnTo>
                    <a:pt x="3612999" y="824989"/>
                  </a:lnTo>
                  <a:lnTo>
                    <a:pt x="3586047" y="788724"/>
                  </a:lnTo>
                  <a:lnTo>
                    <a:pt x="3558302" y="753096"/>
                  </a:lnTo>
                  <a:lnTo>
                    <a:pt x="3529776" y="718119"/>
                  </a:lnTo>
                  <a:lnTo>
                    <a:pt x="3500483" y="683804"/>
                  </a:lnTo>
                  <a:lnTo>
                    <a:pt x="3470434" y="650166"/>
                  </a:lnTo>
                  <a:lnTo>
                    <a:pt x="3439645" y="617218"/>
                  </a:lnTo>
                  <a:lnTo>
                    <a:pt x="3408126" y="584972"/>
                  </a:lnTo>
                  <a:lnTo>
                    <a:pt x="3375893" y="553441"/>
                  </a:lnTo>
                  <a:lnTo>
                    <a:pt x="3342957" y="522639"/>
                  </a:lnTo>
                  <a:lnTo>
                    <a:pt x="3309332" y="492580"/>
                  </a:lnTo>
                  <a:lnTo>
                    <a:pt x="3275031" y="463274"/>
                  </a:lnTo>
                  <a:lnTo>
                    <a:pt x="3240066" y="434737"/>
                  </a:lnTo>
                  <a:lnTo>
                    <a:pt x="3204452" y="406981"/>
                  </a:lnTo>
                  <a:lnTo>
                    <a:pt x="3168201" y="380019"/>
                  </a:lnTo>
                  <a:lnTo>
                    <a:pt x="3131326" y="353864"/>
                  </a:lnTo>
                  <a:lnTo>
                    <a:pt x="3093840" y="328530"/>
                  </a:lnTo>
                  <a:lnTo>
                    <a:pt x="3055756" y="304029"/>
                  </a:lnTo>
                  <a:lnTo>
                    <a:pt x="3017088" y="280374"/>
                  </a:lnTo>
                  <a:lnTo>
                    <a:pt x="2977848" y="257578"/>
                  </a:lnTo>
                  <a:lnTo>
                    <a:pt x="2938050" y="235655"/>
                  </a:lnTo>
                  <a:lnTo>
                    <a:pt x="2897706" y="214618"/>
                  </a:lnTo>
                  <a:lnTo>
                    <a:pt x="2856830" y="194480"/>
                  </a:lnTo>
                  <a:lnTo>
                    <a:pt x="2815435" y="175253"/>
                  </a:lnTo>
                  <a:lnTo>
                    <a:pt x="2773533" y="156951"/>
                  </a:lnTo>
                  <a:lnTo>
                    <a:pt x="2731139" y="139588"/>
                  </a:lnTo>
                  <a:lnTo>
                    <a:pt x="2688264" y="123175"/>
                  </a:lnTo>
                  <a:lnTo>
                    <a:pt x="2644922" y="107726"/>
                  </a:lnTo>
                  <a:lnTo>
                    <a:pt x="2601126" y="93255"/>
                  </a:lnTo>
                  <a:lnTo>
                    <a:pt x="2556890" y="79773"/>
                  </a:lnTo>
                  <a:lnTo>
                    <a:pt x="2512226" y="67295"/>
                  </a:lnTo>
                  <a:lnTo>
                    <a:pt x="2467147" y="55834"/>
                  </a:lnTo>
                  <a:lnTo>
                    <a:pt x="2421666" y="45402"/>
                  </a:lnTo>
                  <a:lnTo>
                    <a:pt x="2375797" y="36013"/>
                  </a:lnTo>
                  <a:lnTo>
                    <a:pt x="2329552" y="27679"/>
                  </a:lnTo>
                  <a:lnTo>
                    <a:pt x="2282945" y="20414"/>
                  </a:lnTo>
                  <a:lnTo>
                    <a:pt x="2235988" y="14231"/>
                  </a:lnTo>
                  <a:lnTo>
                    <a:pt x="2188696" y="9142"/>
                  </a:lnTo>
                  <a:lnTo>
                    <a:pt x="2141080" y="5162"/>
                  </a:lnTo>
                  <a:lnTo>
                    <a:pt x="2093153" y="2303"/>
                  </a:lnTo>
                  <a:lnTo>
                    <a:pt x="2044930" y="577"/>
                  </a:lnTo>
                  <a:lnTo>
                    <a:pt x="1996423" y="0"/>
                  </a:lnTo>
                  <a:close/>
                </a:path>
              </a:pathLst>
            </a:custGeom>
            <a:solidFill>
              <a:srgbClr val="02577B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8296898" y="4338313"/>
            <a:ext cx="5676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©UNSSPLASH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72171" y="2034866"/>
            <a:ext cx="3206115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Målet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nå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ut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ungdommar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nye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grupper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som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tidlegare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ikkje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vorte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inkludert.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2993" y="251462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513" y="249939"/>
            <a:ext cx="4123923" cy="464361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54579" y="1686780"/>
            <a:ext cx="2692400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Vi</a:t>
            </a:r>
            <a:r>
              <a:rPr dirty="0" sz="2000" spc="150">
                <a:latin typeface="Times New Roman"/>
                <a:cs typeface="Times New Roman"/>
              </a:rPr>
              <a:t> </a:t>
            </a:r>
            <a:r>
              <a:rPr dirty="0" sz="2000"/>
              <a:t>sender</a:t>
            </a:r>
            <a:r>
              <a:rPr dirty="0" sz="2000" spc="140">
                <a:latin typeface="Times New Roman"/>
                <a:cs typeface="Times New Roman"/>
              </a:rPr>
              <a:t> </a:t>
            </a:r>
            <a:r>
              <a:rPr dirty="0" sz="2000"/>
              <a:t>kvart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 spc="-25"/>
              <a:t>år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/>
              <a:t>eittåringar</a:t>
            </a:r>
            <a:r>
              <a:rPr dirty="0" sz="2000" spc="135">
                <a:latin typeface="Times New Roman"/>
                <a:cs typeface="Times New Roman"/>
              </a:rPr>
              <a:t> </a:t>
            </a:r>
            <a:r>
              <a:rPr dirty="0" sz="2000"/>
              <a:t>via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 spc="-20"/>
              <a:t>Ucrew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/>
              <a:t>for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/>
              <a:t>å</a:t>
            </a:r>
            <a:r>
              <a:rPr dirty="0" sz="2000" spc="175">
                <a:latin typeface="Times New Roman"/>
                <a:cs typeface="Times New Roman"/>
              </a:rPr>
              <a:t> </a:t>
            </a:r>
            <a:r>
              <a:rPr dirty="0" sz="2000"/>
              <a:t>jobba</a:t>
            </a:r>
            <a:r>
              <a:rPr dirty="0" sz="2000" spc="185">
                <a:latin typeface="Times New Roman"/>
                <a:cs typeface="Times New Roman"/>
              </a:rPr>
              <a:t> </a:t>
            </a:r>
            <a:r>
              <a:rPr dirty="0" sz="2000" spc="-25"/>
              <a:t>med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/>
              <a:t>barne-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 spc="-25"/>
              <a:t>og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10"/>
              <a:t>ungdomsarbeid.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133714" y="4737519"/>
            <a:ext cx="67310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SILJE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LØVDAL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555" y="240794"/>
            <a:ext cx="5631189" cy="466189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879586" y="251462"/>
            <a:ext cx="3016250" cy="4645660"/>
          </a:xfrm>
          <a:prstGeom prst="rect">
            <a:avLst/>
          </a:prstGeom>
          <a:solidFill>
            <a:srgbClr val="02577B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200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Arbeid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Pertuis</a:t>
            </a:r>
            <a:endParaRPr sz="2000">
              <a:latin typeface="Verdana"/>
              <a:cs typeface="Verdana"/>
            </a:endParaRPr>
          </a:p>
          <a:p>
            <a:pPr marL="372110" marR="271145">
              <a:lnSpc>
                <a:spcPct val="100000"/>
              </a:lnSpc>
              <a:spcBef>
                <a:spcPts val="108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Kyrkjelyden</a:t>
            </a:r>
            <a:r>
              <a:rPr dirty="0" sz="20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vil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bli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misjonal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vera</a:t>
            </a:r>
            <a:r>
              <a:rPr dirty="0" sz="20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tydeleg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stemme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lokalsamfunnet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279604" y="4745851"/>
            <a:ext cx="51562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©UNSPLASH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Liv Olaug Haaland</dc:creator>
  <dc:title>THAILAND</dc:title>
  <dcterms:created xsi:type="dcterms:W3CDTF">2024-05-10T10:50:15Z</dcterms:created>
  <dcterms:modified xsi:type="dcterms:W3CDTF">2024-05-10T10:50:15Z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2024-05-10T00:00:00Z</vt:filetime>
  </property>
  <property fmtid="{D5CDD505-2E9C-101B-9397-08002B2CF9AE}" pid="5" name="Producer">
    <vt:lpwstr>GPL Ghostscript 10.00.0</vt:lpwstr>
  </property>
</Properties>
</file>