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8648700" cy="4673600"/>
  <p:notesSz cx="8648700" cy="4673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247" y="1411286"/>
            <a:ext cx="7352204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0974" y="2751630"/>
            <a:ext cx="62867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34" y="7617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2435" y="1074928"/>
            <a:ext cx="3762184" cy="3084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454080" y="1074928"/>
            <a:ext cx="3762184" cy="3084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28126" y="7617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5890" y="1045730"/>
            <a:ext cx="2916919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041" y="1656866"/>
            <a:ext cx="8104617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40558" y="4346448"/>
            <a:ext cx="2767584" cy="233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2435" y="4346448"/>
            <a:ext cx="1989201" cy="233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27064" y="4346448"/>
            <a:ext cx="1989201" cy="233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55"/>
            <a:ext cx="8641071" cy="46436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616687" y="4515802"/>
            <a:ext cx="97663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©LEO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BERGSTRÖM/NMS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7287" y="2828808"/>
            <a:ext cx="7227570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THAILAND</a:t>
            </a:r>
            <a:endParaRPr sz="6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7746" y="615699"/>
            <a:ext cx="2005556" cy="2004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34" y="0"/>
            <a:ext cx="8636635" cy="4668520"/>
            <a:chOff x="1534" y="0"/>
            <a:chExt cx="8636635" cy="4668520"/>
          </a:xfrm>
        </p:grpSpPr>
        <p:sp>
          <p:nvSpPr>
            <p:cNvPr id="3" name="object 3" descr=""/>
            <p:cNvSpPr/>
            <p:nvPr/>
          </p:nvSpPr>
          <p:spPr>
            <a:xfrm>
              <a:off x="1534" y="7617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8562" y="0"/>
              <a:ext cx="5649426" cy="466800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23016" y="481445"/>
            <a:ext cx="2222500" cy="252603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Lørdagsklubb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nord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trygg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stad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vere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undervising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tru,</a:t>
            </a:r>
            <a:endParaRPr sz="2000">
              <a:latin typeface="Verdana"/>
              <a:cs typeface="Verdana"/>
            </a:endParaRPr>
          </a:p>
          <a:p>
            <a:pPr marL="12700" marR="154940">
              <a:lnSpc>
                <a:spcPts val="216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sine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rettar,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eigen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kultur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jordbruk.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99637" y="4515385"/>
            <a:ext cx="1259205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©KAROLINE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HABBERSTAD/NMS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34" y="7617"/>
            <a:ext cx="8642985" cy="4645660"/>
            <a:chOff x="1534" y="7617"/>
            <a:chExt cx="8642985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534" y="7617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17" y="9155"/>
              <a:ext cx="5626620" cy="4643611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23665" y="511937"/>
            <a:ext cx="221234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manglar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prestar,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derfor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lekmannsopplæri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kursing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frivillige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spesielt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viktig.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022368" y="4496340"/>
            <a:ext cx="528955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©NMS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34" y="7617"/>
            <a:ext cx="8637905" cy="4645660"/>
            <a:chOff x="1534" y="7617"/>
            <a:chExt cx="8637905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534" y="7617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0535" y="7618"/>
              <a:ext cx="4318540" cy="46451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665" y="511937"/>
            <a:ext cx="2797175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Alle</a:t>
            </a:r>
            <a:r>
              <a:rPr dirty="0" sz="2000" spc="125">
                <a:latin typeface="Times New Roman"/>
                <a:cs typeface="Times New Roman"/>
              </a:rPr>
              <a:t> </a:t>
            </a:r>
            <a:r>
              <a:rPr dirty="0" sz="2000"/>
              <a:t>blir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/>
              <a:t>oppmuntra</a:t>
            </a:r>
            <a:r>
              <a:rPr dirty="0" sz="2000" spc="120">
                <a:latin typeface="Times New Roman"/>
                <a:cs typeface="Times New Roman"/>
              </a:rPr>
              <a:t> </a:t>
            </a:r>
            <a:r>
              <a:rPr dirty="0" sz="2000" spc="-25"/>
              <a:t>til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å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sjå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sin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/>
              <a:t>eigen</a:t>
            </a:r>
            <a:r>
              <a:rPr dirty="0" sz="2000" spc="185">
                <a:latin typeface="Times New Roman"/>
                <a:cs typeface="Times New Roman"/>
              </a:rPr>
              <a:t> </a:t>
            </a:r>
            <a:r>
              <a:rPr dirty="0" sz="2000" spc="-20"/>
              <a:t>verdi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/>
              <a:t>og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/>
              <a:t>å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bruke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 spc="-20"/>
              <a:t>sine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10"/>
              <a:t>talent.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56749" y="4496340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34" y="7617"/>
            <a:ext cx="8636635" cy="4645660"/>
            <a:chOff x="1534" y="7617"/>
            <a:chExt cx="8636635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534" y="7617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8562" y="10664"/>
              <a:ext cx="5649426" cy="4632991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23665" y="511937"/>
            <a:ext cx="2183765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setje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fokus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sine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rettar,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førebyggje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menneskehandel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styrke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familien.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70964" y="4493620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28126" y="7617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18029" y="511937"/>
            <a:ext cx="1891030" cy="1855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Kyrkja</a:t>
            </a:r>
            <a:r>
              <a:rPr dirty="0" sz="2000" spc="75">
                <a:latin typeface="Times New Roman"/>
                <a:cs typeface="Times New Roman"/>
              </a:rPr>
              <a:t> </a:t>
            </a:r>
            <a:r>
              <a:rPr dirty="0" sz="2000" spc="-50"/>
              <a:t>i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spc="-10"/>
              <a:t>Nan-provinsen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/>
              <a:t>nord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20"/>
              <a:t>lærer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10"/>
              <a:t>klimasmart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jordbruk</a:t>
            </a:r>
            <a:r>
              <a:rPr dirty="0" sz="2000" spc="125">
                <a:latin typeface="Times New Roman"/>
                <a:cs typeface="Times New Roman"/>
              </a:rPr>
              <a:t> </a:t>
            </a:r>
            <a:r>
              <a:rPr dirty="0" sz="2000" spc="-25"/>
              <a:t>til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lokale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 spc="-10"/>
              <a:t>bønder.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8"/>
            <a:ext cx="5625006" cy="46451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96098" y="36678"/>
            <a:ext cx="10896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18153" y="375380"/>
            <a:ext cx="1985010" cy="301307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1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Dette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fører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til:</a:t>
            </a:r>
            <a:endParaRPr sz="2000">
              <a:latin typeface="Verdana"/>
              <a:cs typeface="Verdana"/>
            </a:endParaRPr>
          </a:p>
          <a:p>
            <a:pPr algn="just" marL="194945" marR="508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Gode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avlingar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fleire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gonger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året</a:t>
            </a:r>
            <a:endParaRPr sz="2000">
              <a:latin typeface="Verdana"/>
              <a:cs typeface="Verdana"/>
            </a:endParaRPr>
          </a:p>
          <a:p>
            <a:pPr algn="just" marL="194945" marR="16827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Auka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mattryggleik</a:t>
            </a:r>
            <a:endParaRPr sz="2000">
              <a:latin typeface="Verdana"/>
              <a:cs typeface="Verdana"/>
            </a:endParaRPr>
          </a:p>
          <a:p>
            <a:pPr algn="just" marL="194945" marR="4699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Inntekter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ved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sal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8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249" y="4495600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34" y="7617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034" y="220986"/>
            <a:ext cx="612636" cy="6111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historiar,</a:t>
            </a:r>
            <a:r>
              <a:rPr dirty="0" sz="2800" spc="22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/>
              <a:t>meir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kyrkjelyden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sitt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NMS</a:t>
            </a:r>
            <a:r>
              <a:rPr dirty="0" spc="229">
                <a:latin typeface="Times New Roman"/>
                <a:cs typeface="Times New Roman"/>
              </a:rPr>
              <a:t> </a:t>
            </a:r>
            <a:r>
              <a:rPr dirty="0"/>
              <a:t>sin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/>
              <a:t>visjon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 spc="-25"/>
              <a:t>er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EI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LEVANDE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/>
              <a:t>KYRKJE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HEILE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JORDA</a:t>
            </a: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3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bidreg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0045" y="3639305"/>
            <a:ext cx="611125" cy="61112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511298" y="3642355"/>
            <a:ext cx="2818130" cy="658495"/>
            <a:chOff x="3511298" y="3642355"/>
            <a:chExt cx="2818130" cy="6584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1298" y="3642355"/>
              <a:ext cx="1050026" cy="6583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5881" y="3642355"/>
              <a:ext cx="1050026" cy="6583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9148" y="3642355"/>
              <a:ext cx="1049972" cy="658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55"/>
            <a:ext cx="8641071" cy="46436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1884" y="1188376"/>
            <a:ext cx="2740025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2729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SAMAN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4000" spc="-10" b="1" i="1">
                <a:solidFill>
                  <a:srgbClr val="FFFFFF"/>
                </a:solidFill>
                <a:latin typeface="Verdana"/>
                <a:cs typeface="Verdana"/>
              </a:rPr>
              <a:t>forandrar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4850" y="2407371"/>
            <a:ext cx="30137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VERDA!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34" y="224030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5417" y="4483865"/>
            <a:ext cx="10896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155"/>
            <a:ext cx="8641080" cy="4643755"/>
            <a:chOff x="0" y="9155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55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006849" y="2833870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30">
                  <a:moveTo>
                    <a:pt x="170669" y="0"/>
                  </a:moveTo>
                  <a:lnTo>
                    <a:pt x="125287" y="6096"/>
                  </a:lnTo>
                  <a:lnTo>
                    <a:pt x="84515" y="23303"/>
                  </a:lnTo>
                  <a:lnTo>
                    <a:pt x="49975" y="49993"/>
                  </a:lnTo>
                  <a:lnTo>
                    <a:pt x="23294" y="84539"/>
                  </a:lnTo>
                  <a:lnTo>
                    <a:pt x="6094" y="125316"/>
                  </a:lnTo>
                  <a:lnTo>
                    <a:pt x="0" y="170696"/>
                  </a:lnTo>
                  <a:lnTo>
                    <a:pt x="6094" y="216074"/>
                  </a:lnTo>
                  <a:lnTo>
                    <a:pt x="23294" y="256849"/>
                  </a:lnTo>
                  <a:lnTo>
                    <a:pt x="49975" y="291395"/>
                  </a:lnTo>
                  <a:lnTo>
                    <a:pt x="84515" y="318084"/>
                  </a:lnTo>
                  <a:lnTo>
                    <a:pt x="125287" y="335291"/>
                  </a:lnTo>
                  <a:lnTo>
                    <a:pt x="170669" y="341388"/>
                  </a:lnTo>
                  <a:lnTo>
                    <a:pt x="216055" y="335291"/>
                  </a:lnTo>
                  <a:lnTo>
                    <a:pt x="256838" y="318084"/>
                  </a:lnTo>
                  <a:lnTo>
                    <a:pt x="291390" y="291395"/>
                  </a:lnTo>
                  <a:lnTo>
                    <a:pt x="318085" y="256849"/>
                  </a:lnTo>
                  <a:lnTo>
                    <a:pt x="335295" y="216074"/>
                  </a:lnTo>
                  <a:lnTo>
                    <a:pt x="341393" y="170696"/>
                  </a:lnTo>
                  <a:lnTo>
                    <a:pt x="335295" y="125316"/>
                  </a:lnTo>
                  <a:lnTo>
                    <a:pt x="318085" y="84539"/>
                  </a:lnTo>
                  <a:lnTo>
                    <a:pt x="291390" y="49993"/>
                  </a:lnTo>
                  <a:lnTo>
                    <a:pt x="256838" y="23303"/>
                  </a:lnTo>
                  <a:lnTo>
                    <a:pt x="216055" y="6096"/>
                  </a:lnTo>
                  <a:lnTo>
                    <a:pt x="170669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006849" y="2833870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30">
                  <a:moveTo>
                    <a:pt x="0" y="170696"/>
                  </a:moveTo>
                  <a:lnTo>
                    <a:pt x="6094" y="125316"/>
                  </a:lnTo>
                  <a:lnTo>
                    <a:pt x="23294" y="84539"/>
                  </a:lnTo>
                  <a:lnTo>
                    <a:pt x="49975" y="49993"/>
                  </a:lnTo>
                  <a:lnTo>
                    <a:pt x="84515" y="23303"/>
                  </a:lnTo>
                  <a:lnTo>
                    <a:pt x="125287" y="6096"/>
                  </a:lnTo>
                  <a:lnTo>
                    <a:pt x="170669" y="0"/>
                  </a:lnTo>
                  <a:lnTo>
                    <a:pt x="216055" y="6096"/>
                  </a:lnTo>
                  <a:lnTo>
                    <a:pt x="256838" y="23303"/>
                  </a:lnTo>
                  <a:lnTo>
                    <a:pt x="291390" y="49993"/>
                  </a:lnTo>
                  <a:lnTo>
                    <a:pt x="318085" y="84539"/>
                  </a:lnTo>
                  <a:lnTo>
                    <a:pt x="335295" y="125316"/>
                  </a:lnTo>
                  <a:lnTo>
                    <a:pt x="341393" y="170696"/>
                  </a:lnTo>
                  <a:lnTo>
                    <a:pt x="335295" y="216074"/>
                  </a:lnTo>
                  <a:lnTo>
                    <a:pt x="318085" y="256849"/>
                  </a:lnTo>
                  <a:lnTo>
                    <a:pt x="291390" y="291395"/>
                  </a:lnTo>
                  <a:lnTo>
                    <a:pt x="256838" y="318084"/>
                  </a:lnTo>
                  <a:lnTo>
                    <a:pt x="216055" y="335291"/>
                  </a:lnTo>
                  <a:lnTo>
                    <a:pt x="170669" y="341388"/>
                  </a:lnTo>
                  <a:lnTo>
                    <a:pt x="125287" y="335291"/>
                  </a:lnTo>
                  <a:lnTo>
                    <a:pt x="84515" y="318084"/>
                  </a:lnTo>
                  <a:lnTo>
                    <a:pt x="49975" y="291395"/>
                  </a:lnTo>
                  <a:lnTo>
                    <a:pt x="23294" y="256849"/>
                  </a:lnTo>
                  <a:lnTo>
                    <a:pt x="6094" y="216074"/>
                  </a:lnTo>
                  <a:lnTo>
                    <a:pt x="0" y="17069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9693" y="2680281"/>
            <a:ext cx="30372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Verdana"/>
                <a:cs typeface="Verdana"/>
              </a:rPr>
              <a:t>THAILAND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34" y="224030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18153" y="511937"/>
            <a:ext cx="2414905" cy="2129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59055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70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millionar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innbyggjarar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dirty="0" sz="20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endParaRPr sz="20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Aukande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forskjell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mellom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rike</a:t>
            </a:r>
            <a:endParaRPr sz="20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fattige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8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7016" y="4497207"/>
            <a:ext cx="10896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18153" y="511937"/>
            <a:ext cx="2405380" cy="3790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Orkide</a:t>
            </a:r>
            <a:endParaRPr sz="2000">
              <a:latin typeface="Verdana"/>
              <a:cs typeface="Verdana"/>
            </a:endParaRPr>
          </a:p>
          <a:p>
            <a:pPr marL="194945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nasjonalblome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  <a:p>
            <a:pPr marL="194945" marR="370840" indent="-182880">
              <a:lnSpc>
                <a:spcPct val="100000"/>
              </a:lnSpc>
              <a:spcBef>
                <a:spcPts val="107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Verdas</a:t>
            </a:r>
            <a:r>
              <a:rPr dirty="0" sz="20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største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eksportør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orkidear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Thailand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betyr</a:t>
            </a:r>
            <a:endParaRPr sz="2000">
              <a:latin typeface="Verdana"/>
              <a:cs typeface="Verdana"/>
            </a:endParaRPr>
          </a:p>
          <a:p>
            <a:pPr marL="194945" marR="66167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«dei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frie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land»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7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aldri</a:t>
            </a:r>
            <a:endParaRPr sz="20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vore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kolonisert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8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55862" y="4515802"/>
            <a:ext cx="4337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©PIXABAY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34" y="7617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034" y="220986"/>
            <a:ext cx="612636" cy="6111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76556" y="511937"/>
            <a:ext cx="4411980" cy="3378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HER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BIDREG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2000">
              <a:latin typeface="Verdana"/>
              <a:cs typeface="Verdana"/>
            </a:endParaRPr>
          </a:p>
          <a:p>
            <a:pPr marL="194945" marR="1702435" indent="-182880">
              <a:lnSpc>
                <a:spcPct val="100000"/>
              </a:lnSpc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Leiartrening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lekmannsopplæring</a:t>
            </a:r>
            <a:endParaRPr sz="2000">
              <a:latin typeface="Verdana"/>
              <a:cs typeface="Verdana"/>
            </a:endParaRPr>
          </a:p>
          <a:p>
            <a:pPr marL="194945" marR="42037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Berekraftig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kyrkjeutvikling</a:t>
            </a:r>
            <a:r>
              <a:rPr dirty="0" sz="20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nettverksbygging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Førebygging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menneskehandel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fattige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Regenerativt</a:t>
            </a:r>
            <a:r>
              <a:rPr dirty="0" sz="20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jordbruk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712"/>
            <a:ext cx="3089141" cy="464173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9513" y="4497260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18153" y="511937"/>
            <a:ext cx="2403475" cy="2907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slummen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Bangkok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mykje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fattigdom,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splitta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familiar,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rus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kriminalitet.</a:t>
            </a:r>
            <a:endParaRPr sz="2000">
              <a:latin typeface="Verdana"/>
              <a:cs typeface="Verdana"/>
            </a:endParaRPr>
          </a:p>
          <a:p>
            <a:pPr marL="12700" marR="467359">
              <a:lnSpc>
                <a:spcPct val="100000"/>
              </a:lnSpc>
              <a:spcBef>
                <a:spcPts val="108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Her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driv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barnehage,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fritidstilbod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mødreheim.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8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513" y="4497260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35907" y="511937"/>
            <a:ext cx="2402205" cy="2602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414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barnehagen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fritidstilbodet</a:t>
            </a:r>
            <a:r>
              <a:rPr dirty="0" sz="20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ved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Lovsangs-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heimen</a:t>
            </a:r>
            <a:endParaRPr sz="2000">
              <a:latin typeface="Verdana"/>
              <a:cs typeface="Verdana"/>
            </a:endParaRPr>
          </a:p>
          <a:p>
            <a:pPr marL="12700" marR="16827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barna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omsorg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tryggleik.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Dei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leike,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lære,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kvile.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9"/>
            <a:ext cx="5625759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513" y="4497260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10129" y="511937"/>
            <a:ext cx="2249805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mødreheimen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Nådeheimen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gravide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jenter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vanskeleg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livssituasjon</a:t>
            </a:r>
            <a:r>
              <a:rPr dirty="0" sz="20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hjelp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støtte.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8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513" y="4497260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34" y="7617"/>
            <a:ext cx="8629015" cy="4645660"/>
            <a:chOff x="1534" y="7617"/>
            <a:chExt cx="8629015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534" y="7617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8562" y="15246"/>
              <a:ext cx="5641842" cy="463294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37994" y="481445"/>
            <a:ext cx="2119630" cy="197738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Ungdomar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frå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utfordrande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bakgrunn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høve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skule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gjennom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stipend.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022372" y="4496335"/>
            <a:ext cx="528955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©NMS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Olav Skjerpe</dc:creator>
  <dc:title>PowerPoint-presentasjon</dc:title>
  <dcterms:created xsi:type="dcterms:W3CDTF">2024-05-10T10:58:13Z</dcterms:created>
  <dcterms:modified xsi:type="dcterms:W3CDTF">2024-05-10T10:58:13Z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