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8661400" cy="4648200"/>
  <p:notesSz cx="8661400" cy="4648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34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6358" y="1403669"/>
            <a:ext cx="720598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1225" y="2744013"/>
            <a:ext cx="629894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34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2763" y="3631694"/>
            <a:ext cx="611103" cy="61111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1048" y="3634738"/>
            <a:ext cx="1046976" cy="6583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23940" y="3634738"/>
            <a:ext cx="2095496" cy="6583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3070" y="1069086"/>
            <a:ext cx="3767709" cy="306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60621" y="1069086"/>
            <a:ext cx="3767709" cy="306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28126" y="0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5852" y="1038113"/>
            <a:ext cx="292969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926" y="1649249"/>
            <a:ext cx="8001547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4876" y="4322826"/>
            <a:ext cx="2771648" cy="23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3070" y="4322826"/>
            <a:ext cx="1992122" cy="23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6208" y="4322826"/>
            <a:ext cx="1992122" cy="232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8"/>
            <a:ext cx="8641071" cy="464361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616687" y="4508185"/>
            <a:ext cx="97663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©LEO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BERGSTRÖM/NMS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9933" y="2580744"/>
            <a:ext cx="7139940" cy="1485900"/>
          </a:xfrm>
          <a:prstGeom prst="rect">
            <a:avLst/>
          </a:prstGeom>
        </p:spPr>
        <p:txBody>
          <a:bodyPr wrap="square" lIns="0" tIns="2546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05"/>
              </a:spcBef>
            </a:pPr>
            <a:r>
              <a:rPr dirty="0" sz="5400" spc="-10" b="1">
                <a:solidFill>
                  <a:srgbClr val="FFFFFF"/>
                </a:solidFill>
                <a:latin typeface="Verdana"/>
                <a:cs typeface="Verdana"/>
              </a:rPr>
              <a:t>THAILAND</a:t>
            </a:r>
            <a:endParaRPr sz="5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7746" y="608082"/>
            <a:ext cx="2005556" cy="200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0"/>
            <a:ext cx="8632190" cy="4645660"/>
            <a:chOff x="1534" y="0"/>
            <a:chExt cx="863219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4472" y="2"/>
              <a:ext cx="5618977" cy="464514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30812" y="473828"/>
            <a:ext cx="2399030" cy="25260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Lørdagsklubb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nord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trygt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sted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være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visning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tro,</a:t>
            </a:r>
            <a:endParaRPr sz="2000">
              <a:latin typeface="Verdana"/>
              <a:cs typeface="Verdana"/>
            </a:endParaRPr>
          </a:p>
          <a:p>
            <a:pPr marL="12700" marR="162560">
              <a:lnSpc>
                <a:spcPts val="216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barns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rettigheter,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egen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kultur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jordbruk.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99635" y="4507768"/>
            <a:ext cx="1259205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©KAROLINE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HABBERSTAD/NMS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0"/>
            <a:ext cx="8642985" cy="4645660"/>
            <a:chOff x="1534" y="0"/>
            <a:chExt cx="8642985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17" y="1538"/>
              <a:ext cx="5626620" cy="4643611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24169" y="504320"/>
            <a:ext cx="221234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mangler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prester,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lekmannsopplæri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kursing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frivillige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spesielt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91594" y="4488723"/>
            <a:ext cx="880744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©OLAV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SKJERPE/NMS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0"/>
            <a:ext cx="8636000" cy="4645660"/>
            <a:chOff x="1534" y="0"/>
            <a:chExt cx="863600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2" y="2"/>
              <a:ext cx="5648834" cy="464098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45431" y="504320"/>
            <a:ext cx="185229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Alle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oppmuntret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egen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verdi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bruke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sine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talenter.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57724" y="4487984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34" y="0"/>
            <a:ext cx="8655050" cy="4645660"/>
            <a:chOff x="1534" y="0"/>
            <a:chExt cx="865505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1534" y="0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2" y="2"/>
              <a:ext cx="5667714" cy="464514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28371" y="504320"/>
            <a:ext cx="2241550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sette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fokus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barns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rettigheter,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forebygge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menneskehandel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styrke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familien.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57724" y="4487984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8245" y="504320"/>
            <a:ext cx="189103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Nan-provinsen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nord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lærer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klimasmart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lokale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bønder.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62812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249" y="4487983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367763"/>
            <a:ext cx="2419350" cy="270827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fører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til:</a:t>
            </a:r>
            <a:endParaRPr sz="2000">
              <a:latin typeface="Verdana"/>
              <a:cs typeface="Verdana"/>
            </a:endParaRPr>
          </a:p>
          <a:p>
            <a:pPr algn="just" marL="194945" marR="44767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Gode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avlinger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flere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ganger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året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Økt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matsikkerhet</a:t>
            </a:r>
            <a:endParaRPr sz="2000">
              <a:latin typeface="Verdana"/>
              <a:cs typeface="Verdana"/>
            </a:endParaRPr>
          </a:p>
          <a:p>
            <a:pPr marL="194945" marR="48133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Inntekter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ved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salg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249" y="4487983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/>
              <a:t>menighetens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34" y="216413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229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2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38"/>
            <a:ext cx="8641071" cy="4643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754" y="981306"/>
            <a:ext cx="273685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3899" y="2200301"/>
            <a:ext cx="33947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34" y="216413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503898" y="4508185"/>
            <a:ext cx="1089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38"/>
            <a:ext cx="8641080" cy="4643755"/>
            <a:chOff x="0" y="1538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38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06849" y="2826253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170669" y="0"/>
                  </a:moveTo>
                  <a:lnTo>
                    <a:pt x="125287" y="6096"/>
                  </a:lnTo>
                  <a:lnTo>
                    <a:pt x="84515" y="23303"/>
                  </a:lnTo>
                  <a:lnTo>
                    <a:pt x="49975" y="49993"/>
                  </a:lnTo>
                  <a:lnTo>
                    <a:pt x="23294" y="84539"/>
                  </a:lnTo>
                  <a:lnTo>
                    <a:pt x="6094" y="125316"/>
                  </a:lnTo>
                  <a:lnTo>
                    <a:pt x="0" y="170696"/>
                  </a:lnTo>
                  <a:lnTo>
                    <a:pt x="6094" y="216074"/>
                  </a:lnTo>
                  <a:lnTo>
                    <a:pt x="23294" y="256849"/>
                  </a:lnTo>
                  <a:lnTo>
                    <a:pt x="49975" y="291395"/>
                  </a:lnTo>
                  <a:lnTo>
                    <a:pt x="84515" y="318084"/>
                  </a:lnTo>
                  <a:lnTo>
                    <a:pt x="125287" y="335291"/>
                  </a:lnTo>
                  <a:lnTo>
                    <a:pt x="170669" y="341388"/>
                  </a:lnTo>
                  <a:lnTo>
                    <a:pt x="216055" y="335291"/>
                  </a:lnTo>
                  <a:lnTo>
                    <a:pt x="256838" y="318084"/>
                  </a:lnTo>
                  <a:lnTo>
                    <a:pt x="291390" y="291395"/>
                  </a:lnTo>
                  <a:lnTo>
                    <a:pt x="318085" y="256849"/>
                  </a:lnTo>
                  <a:lnTo>
                    <a:pt x="335295" y="216074"/>
                  </a:lnTo>
                  <a:lnTo>
                    <a:pt x="341393" y="170696"/>
                  </a:lnTo>
                  <a:lnTo>
                    <a:pt x="335295" y="125316"/>
                  </a:lnTo>
                  <a:lnTo>
                    <a:pt x="318085" y="84539"/>
                  </a:lnTo>
                  <a:lnTo>
                    <a:pt x="291390" y="49993"/>
                  </a:lnTo>
                  <a:lnTo>
                    <a:pt x="256838" y="23303"/>
                  </a:lnTo>
                  <a:lnTo>
                    <a:pt x="216055" y="6096"/>
                  </a:lnTo>
                  <a:lnTo>
                    <a:pt x="170669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06849" y="2826253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0" y="170696"/>
                  </a:moveTo>
                  <a:lnTo>
                    <a:pt x="6094" y="125316"/>
                  </a:lnTo>
                  <a:lnTo>
                    <a:pt x="23294" y="84539"/>
                  </a:lnTo>
                  <a:lnTo>
                    <a:pt x="49975" y="49993"/>
                  </a:lnTo>
                  <a:lnTo>
                    <a:pt x="84515" y="23303"/>
                  </a:lnTo>
                  <a:lnTo>
                    <a:pt x="125287" y="6096"/>
                  </a:lnTo>
                  <a:lnTo>
                    <a:pt x="170669" y="0"/>
                  </a:lnTo>
                  <a:lnTo>
                    <a:pt x="216055" y="6096"/>
                  </a:lnTo>
                  <a:lnTo>
                    <a:pt x="256838" y="23303"/>
                  </a:lnTo>
                  <a:lnTo>
                    <a:pt x="291390" y="49993"/>
                  </a:lnTo>
                  <a:lnTo>
                    <a:pt x="318085" y="84539"/>
                  </a:lnTo>
                  <a:lnTo>
                    <a:pt x="335295" y="125316"/>
                  </a:lnTo>
                  <a:lnTo>
                    <a:pt x="341393" y="170696"/>
                  </a:lnTo>
                  <a:lnTo>
                    <a:pt x="335295" y="216074"/>
                  </a:lnTo>
                  <a:lnTo>
                    <a:pt x="318085" y="256849"/>
                  </a:lnTo>
                  <a:lnTo>
                    <a:pt x="291390" y="291395"/>
                  </a:lnTo>
                  <a:lnTo>
                    <a:pt x="256838" y="318084"/>
                  </a:lnTo>
                  <a:lnTo>
                    <a:pt x="216055" y="335291"/>
                  </a:lnTo>
                  <a:lnTo>
                    <a:pt x="170669" y="341388"/>
                  </a:lnTo>
                  <a:lnTo>
                    <a:pt x="125287" y="335291"/>
                  </a:lnTo>
                  <a:lnTo>
                    <a:pt x="84515" y="318084"/>
                  </a:lnTo>
                  <a:lnTo>
                    <a:pt x="49975" y="291395"/>
                  </a:lnTo>
                  <a:lnTo>
                    <a:pt x="23294" y="256849"/>
                  </a:lnTo>
                  <a:lnTo>
                    <a:pt x="6094" y="216074"/>
                  </a:lnTo>
                  <a:lnTo>
                    <a:pt x="0" y="17069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67287" y="2672283"/>
            <a:ext cx="30372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THAILAND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34" y="216413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504320"/>
            <a:ext cx="1717039" cy="243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endParaRPr sz="2000">
              <a:latin typeface="Verdana"/>
              <a:cs typeface="Verdana"/>
            </a:endParaRPr>
          </a:p>
          <a:p>
            <a:pPr marL="194945" marR="825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Økende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forskjeller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rike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7016" y="4483370"/>
            <a:ext cx="10896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504320"/>
            <a:ext cx="2451735" cy="3181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Orkide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nasjonalblomsten</a:t>
            </a:r>
            <a:endParaRPr sz="2000">
              <a:latin typeface="Verdana"/>
              <a:cs typeface="Verdana"/>
            </a:endParaRPr>
          </a:p>
          <a:p>
            <a:pPr marL="194945" marR="25844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Verdens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eksportør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orkideer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Thailand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betyr</a:t>
            </a:r>
            <a:endParaRPr sz="20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«de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fries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land»</a:t>
            </a:r>
            <a:endParaRPr sz="2000">
              <a:latin typeface="Verdana"/>
              <a:cs typeface="Verdana"/>
            </a:endParaRPr>
          </a:p>
          <a:p>
            <a:pPr marL="194945" marR="46164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aldri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vært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kolonisert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121229" y="4508185"/>
            <a:ext cx="4337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" y="0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034" y="213369"/>
            <a:ext cx="612636" cy="6111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30010" y="504320"/>
            <a:ext cx="4015740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BIDRAR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000">
              <a:latin typeface="Verdana"/>
              <a:cs typeface="Verdana"/>
            </a:endParaRPr>
          </a:p>
          <a:p>
            <a:pPr marL="194945" marR="1306830" indent="-182880">
              <a:lnSpc>
                <a:spcPct val="100000"/>
              </a:lnSpc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Ledertrening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lekmannsopplæring</a:t>
            </a:r>
            <a:endParaRPr sz="2000">
              <a:latin typeface="Verdana"/>
              <a:cs typeface="Verdana"/>
            </a:endParaRPr>
          </a:p>
          <a:p>
            <a:pPr marL="194945" marR="50673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Bærekraftig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kirkeutvikling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nettverksbygging</a:t>
            </a:r>
            <a:endParaRPr sz="2000">
              <a:latin typeface="Verdana"/>
              <a:cs typeface="Verdana"/>
            </a:endParaRPr>
          </a:p>
          <a:p>
            <a:pPr marL="194945" marR="165417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Forebygging</a:t>
            </a:r>
            <a:r>
              <a:rPr dirty="0" sz="20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menneskehandel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fattige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Regenerativt</a:t>
            </a:r>
            <a:r>
              <a:rPr dirty="0" sz="20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jordbruk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33483" y="4520477"/>
            <a:ext cx="1064260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"/>
            <a:ext cx="3084564" cy="463716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5249" y="4491387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49" y="504320"/>
            <a:ext cx="2214880" cy="321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slummen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Bangkok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mye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fattigdom,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splittede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familier,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rus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kriminalitet.</a:t>
            </a:r>
            <a:endParaRPr sz="2000">
              <a:latin typeface="Verdana"/>
              <a:cs typeface="Verdana"/>
            </a:endParaRPr>
          </a:p>
          <a:p>
            <a:pPr marL="12700" marR="34925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driver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barnehage,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fritidstilbud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mødrehjem.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249" y="4491387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18153" y="267669"/>
            <a:ext cx="2264410" cy="2602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barnehagen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fritidstilbudet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Lovsangs-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hjemmet</a:t>
            </a:r>
            <a:endParaRPr sz="2000">
              <a:latin typeface="Verdana"/>
              <a:cs typeface="Verdana"/>
            </a:endParaRPr>
          </a:p>
          <a:p>
            <a:pPr marL="12700" marR="304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barna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omsorg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trygghet.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leke,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lære,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spise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hvile.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5624092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249" y="4491387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5624092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58084" y="504320"/>
            <a:ext cx="238188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mødrehjemmet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Nådehjemmet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gravide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jenter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vanskelig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livssituasjon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hjelp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støtte.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249" y="4491387"/>
            <a:ext cx="1089660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©MARIT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34" y="0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08263" y="473828"/>
            <a:ext cx="2214245" cy="197738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Ungdommer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utfordrende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bakgrunn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mulighet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skole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stipender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562" y="4"/>
            <a:ext cx="5652492" cy="463752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039329" y="4484978"/>
            <a:ext cx="528955" cy="11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©NMS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Olav Skjerpe</dc:creator>
  <dc:title>PowerPoint-presentasjon</dc:title>
  <dcterms:created xsi:type="dcterms:W3CDTF">2024-05-10T10:57:39Z</dcterms:created>
  <dcterms:modified xsi:type="dcterms:W3CDTF">2024-05-10T10:57:39Z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