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4700" y="1655132"/>
            <a:ext cx="7374599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24815" y="2995475"/>
            <a:ext cx="629436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63493" y="464831"/>
            <a:ext cx="612636" cy="6111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2037" y="1289576"/>
            <a:ext cx="2919924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18" y="2053099"/>
            <a:ext cx="7991562" cy="127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1459" y="253000"/>
            <a:ext cx="8641080" cy="4643755"/>
            <a:chOff x="251459" y="253000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53000"/>
              <a:ext cx="8641071" cy="464361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2814" y="862589"/>
              <a:ext cx="2002534" cy="200253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154789" y="3232043"/>
            <a:ext cx="283591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JAPAN</a:t>
            </a:r>
            <a:endParaRPr sz="6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58747" y="4146329"/>
            <a:ext cx="7853045" cy="662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presentasjon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sitt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engasjement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endParaRPr sz="20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1895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©Jone</a:t>
            </a:r>
            <a:r>
              <a:rPr dirty="0" sz="6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Unlayao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Slettebø-Knudsen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3000"/>
            <a:ext cx="8641071" cy="464361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32066" y="4653500"/>
            <a:ext cx="9372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321792" y="879355"/>
            <a:ext cx="3197860" cy="3197860"/>
          </a:xfrm>
          <a:custGeom>
            <a:avLst/>
            <a:gdLst/>
            <a:ahLst/>
            <a:cxnLst/>
            <a:rect l="l" t="t" r="r" b="b"/>
            <a:pathLst>
              <a:path w="3197859" h="3197860">
                <a:moveTo>
                  <a:pt x="1598703" y="0"/>
                </a:moveTo>
                <a:lnTo>
                  <a:pt x="1550712" y="706"/>
                </a:lnTo>
                <a:lnTo>
                  <a:pt x="1503072" y="2812"/>
                </a:lnTo>
                <a:lnTo>
                  <a:pt x="1455804" y="6299"/>
                </a:lnTo>
                <a:lnTo>
                  <a:pt x="1408926" y="11146"/>
                </a:lnTo>
                <a:lnTo>
                  <a:pt x="1362459" y="17333"/>
                </a:lnTo>
                <a:lnTo>
                  <a:pt x="1316423" y="24841"/>
                </a:lnTo>
                <a:lnTo>
                  <a:pt x="1270837" y="33650"/>
                </a:lnTo>
                <a:lnTo>
                  <a:pt x="1225721" y="43740"/>
                </a:lnTo>
                <a:lnTo>
                  <a:pt x="1181095" y="55092"/>
                </a:lnTo>
                <a:lnTo>
                  <a:pt x="1136978" y="67685"/>
                </a:lnTo>
                <a:lnTo>
                  <a:pt x="1093391" y="81500"/>
                </a:lnTo>
                <a:lnTo>
                  <a:pt x="1050353" y="96517"/>
                </a:lnTo>
                <a:lnTo>
                  <a:pt x="1007884" y="112717"/>
                </a:lnTo>
                <a:lnTo>
                  <a:pt x="966004" y="130078"/>
                </a:lnTo>
                <a:lnTo>
                  <a:pt x="924732" y="148583"/>
                </a:lnTo>
                <a:lnTo>
                  <a:pt x="884089" y="168210"/>
                </a:lnTo>
                <a:lnTo>
                  <a:pt x="844094" y="188941"/>
                </a:lnTo>
                <a:lnTo>
                  <a:pt x="804767" y="210755"/>
                </a:lnTo>
                <a:lnTo>
                  <a:pt x="766127" y="233632"/>
                </a:lnTo>
                <a:lnTo>
                  <a:pt x="728195" y="257553"/>
                </a:lnTo>
                <a:lnTo>
                  <a:pt x="690990" y="282499"/>
                </a:lnTo>
                <a:lnTo>
                  <a:pt x="654532" y="308448"/>
                </a:lnTo>
                <a:lnTo>
                  <a:pt x="618841" y="335382"/>
                </a:lnTo>
                <a:lnTo>
                  <a:pt x="583937" y="363281"/>
                </a:lnTo>
                <a:lnTo>
                  <a:pt x="549839" y="392124"/>
                </a:lnTo>
                <a:lnTo>
                  <a:pt x="516567" y="421892"/>
                </a:lnTo>
                <a:lnTo>
                  <a:pt x="484141" y="452566"/>
                </a:lnTo>
                <a:lnTo>
                  <a:pt x="452581" y="484125"/>
                </a:lnTo>
                <a:lnTo>
                  <a:pt x="421906" y="516551"/>
                </a:lnTo>
                <a:lnTo>
                  <a:pt x="392137" y="549821"/>
                </a:lnTo>
                <a:lnTo>
                  <a:pt x="363292" y="583919"/>
                </a:lnTo>
                <a:lnTo>
                  <a:pt x="335393" y="618822"/>
                </a:lnTo>
                <a:lnTo>
                  <a:pt x="308458" y="654512"/>
                </a:lnTo>
                <a:lnTo>
                  <a:pt x="282508" y="690969"/>
                </a:lnTo>
                <a:lnTo>
                  <a:pt x="257562" y="728173"/>
                </a:lnTo>
                <a:lnTo>
                  <a:pt x="233640" y="766104"/>
                </a:lnTo>
                <a:lnTo>
                  <a:pt x="210762" y="804743"/>
                </a:lnTo>
                <a:lnTo>
                  <a:pt x="188947" y="844070"/>
                </a:lnTo>
                <a:lnTo>
                  <a:pt x="168216" y="884064"/>
                </a:lnTo>
                <a:lnTo>
                  <a:pt x="148588" y="924706"/>
                </a:lnTo>
                <a:lnTo>
                  <a:pt x="130083" y="965977"/>
                </a:lnTo>
                <a:lnTo>
                  <a:pt x="112721" y="1007856"/>
                </a:lnTo>
                <a:lnTo>
                  <a:pt x="96521" y="1050325"/>
                </a:lnTo>
                <a:lnTo>
                  <a:pt x="81503" y="1093362"/>
                </a:lnTo>
                <a:lnTo>
                  <a:pt x="67688" y="1136948"/>
                </a:lnTo>
                <a:lnTo>
                  <a:pt x="55094" y="1181064"/>
                </a:lnTo>
                <a:lnTo>
                  <a:pt x="43742" y="1225689"/>
                </a:lnTo>
                <a:lnTo>
                  <a:pt x="33651" y="1270804"/>
                </a:lnTo>
                <a:lnTo>
                  <a:pt x="24842" y="1316389"/>
                </a:lnTo>
                <a:lnTo>
                  <a:pt x="17334" y="1362425"/>
                </a:lnTo>
                <a:lnTo>
                  <a:pt x="11146" y="1408891"/>
                </a:lnTo>
                <a:lnTo>
                  <a:pt x="6299" y="1455768"/>
                </a:lnTo>
                <a:lnTo>
                  <a:pt x="2813" y="1503036"/>
                </a:lnTo>
                <a:lnTo>
                  <a:pt x="706" y="1550675"/>
                </a:lnTo>
                <a:lnTo>
                  <a:pt x="0" y="1598665"/>
                </a:lnTo>
                <a:lnTo>
                  <a:pt x="706" y="1646656"/>
                </a:lnTo>
                <a:lnTo>
                  <a:pt x="2813" y="1694295"/>
                </a:lnTo>
                <a:lnTo>
                  <a:pt x="6299" y="1741563"/>
                </a:lnTo>
                <a:lnTo>
                  <a:pt x="11146" y="1788440"/>
                </a:lnTo>
                <a:lnTo>
                  <a:pt x="17334" y="1834907"/>
                </a:lnTo>
                <a:lnTo>
                  <a:pt x="24842" y="1880943"/>
                </a:lnTo>
                <a:lnTo>
                  <a:pt x="33651" y="1926528"/>
                </a:lnTo>
                <a:lnTo>
                  <a:pt x="43742" y="1971644"/>
                </a:lnTo>
                <a:lnTo>
                  <a:pt x="55094" y="2016270"/>
                </a:lnTo>
                <a:lnTo>
                  <a:pt x="67688" y="2060386"/>
                </a:lnTo>
                <a:lnTo>
                  <a:pt x="81503" y="2103973"/>
                </a:lnTo>
                <a:lnTo>
                  <a:pt x="96521" y="2147010"/>
                </a:lnTo>
                <a:lnTo>
                  <a:pt x="112721" y="2189479"/>
                </a:lnTo>
                <a:lnTo>
                  <a:pt x="130083" y="2231359"/>
                </a:lnTo>
                <a:lnTo>
                  <a:pt x="148588" y="2272630"/>
                </a:lnTo>
                <a:lnTo>
                  <a:pt x="168216" y="2313273"/>
                </a:lnTo>
                <a:lnTo>
                  <a:pt x="188947" y="2353268"/>
                </a:lnTo>
                <a:lnTo>
                  <a:pt x="210762" y="2392595"/>
                </a:lnTo>
                <a:lnTo>
                  <a:pt x="233640" y="2431234"/>
                </a:lnTo>
                <a:lnTo>
                  <a:pt x="257562" y="2469166"/>
                </a:lnTo>
                <a:lnTo>
                  <a:pt x="282508" y="2506370"/>
                </a:lnTo>
                <a:lnTo>
                  <a:pt x="308458" y="2542828"/>
                </a:lnTo>
                <a:lnTo>
                  <a:pt x="335393" y="2578518"/>
                </a:lnTo>
                <a:lnTo>
                  <a:pt x="363292" y="2613422"/>
                </a:lnTo>
                <a:lnTo>
                  <a:pt x="392137" y="2647520"/>
                </a:lnTo>
                <a:lnTo>
                  <a:pt x="421906" y="2680791"/>
                </a:lnTo>
                <a:lnTo>
                  <a:pt x="452581" y="2713217"/>
                </a:lnTo>
                <a:lnTo>
                  <a:pt x="484141" y="2744777"/>
                </a:lnTo>
                <a:lnTo>
                  <a:pt x="516567" y="2775451"/>
                </a:lnTo>
                <a:lnTo>
                  <a:pt x="549839" y="2805220"/>
                </a:lnTo>
                <a:lnTo>
                  <a:pt x="583937" y="2834064"/>
                </a:lnTo>
                <a:lnTo>
                  <a:pt x="618841" y="2861963"/>
                </a:lnTo>
                <a:lnTo>
                  <a:pt x="654532" y="2888897"/>
                </a:lnTo>
                <a:lnTo>
                  <a:pt x="690990" y="2914847"/>
                </a:lnTo>
                <a:lnTo>
                  <a:pt x="728195" y="2939793"/>
                </a:lnTo>
                <a:lnTo>
                  <a:pt x="766127" y="2963715"/>
                </a:lnTo>
                <a:lnTo>
                  <a:pt x="804767" y="2986592"/>
                </a:lnTo>
                <a:lnTo>
                  <a:pt x="844094" y="3008407"/>
                </a:lnTo>
                <a:lnTo>
                  <a:pt x="884089" y="3029138"/>
                </a:lnTo>
                <a:lnTo>
                  <a:pt x="924732" y="3048766"/>
                </a:lnTo>
                <a:lnTo>
                  <a:pt x="966004" y="3067270"/>
                </a:lnTo>
                <a:lnTo>
                  <a:pt x="1007884" y="3084633"/>
                </a:lnTo>
                <a:lnTo>
                  <a:pt x="1050353" y="3100832"/>
                </a:lnTo>
                <a:lnTo>
                  <a:pt x="1093391" y="3115850"/>
                </a:lnTo>
                <a:lnTo>
                  <a:pt x="1136978" y="3129665"/>
                </a:lnTo>
                <a:lnTo>
                  <a:pt x="1181095" y="3142258"/>
                </a:lnTo>
                <a:lnTo>
                  <a:pt x="1225721" y="3153610"/>
                </a:lnTo>
                <a:lnTo>
                  <a:pt x="1270837" y="3163701"/>
                </a:lnTo>
                <a:lnTo>
                  <a:pt x="1316423" y="3172510"/>
                </a:lnTo>
                <a:lnTo>
                  <a:pt x="1362459" y="3180018"/>
                </a:lnTo>
                <a:lnTo>
                  <a:pt x="1408926" y="3186205"/>
                </a:lnTo>
                <a:lnTo>
                  <a:pt x="1455804" y="3191052"/>
                </a:lnTo>
                <a:lnTo>
                  <a:pt x="1503072" y="3194539"/>
                </a:lnTo>
                <a:lnTo>
                  <a:pt x="1550712" y="3196645"/>
                </a:lnTo>
                <a:lnTo>
                  <a:pt x="1598703" y="3197352"/>
                </a:lnTo>
                <a:lnTo>
                  <a:pt x="1646693" y="3196645"/>
                </a:lnTo>
                <a:lnTo>
                  <a:pt x="1694333" y="3194539"/>
                </a:lnTo>
                <a:lnTo>
                  <a:pt x="1741601" y="3191052"/>
                </a:lnTo>
                <a:lnTo>
                  <a:pt x="1788478" y="3186205"/>
                </a:lnTo>
                <a:lnTo>
                  <a:pt x="1834944" y="3180018"/>
                </a:lnTo>
                <a:lnTo>
                  <a:pt x="1880980" y="3172510"/>
                </a:lnTo>
                <a:lnTo>
                  <a:pt x="1926565" y="3163701"/>
                </a:lnTo>
                <a:lnTo>
                  <a:pt x="1971681" y="3153610"/>
                </a:lnTo>
                <a:lnTo>
                  <a:pt x="2016306" y="3142258"/>
                </a:lnTo>
                <a:lnTo>
                  <a:pt x="2060421" y="3129665"/>
                </a:lnTo>
                <a:lnTo>
                  <a:pt x="2104007" y="3115850"/>
                </a:lnTo>
                <a:lnTo>
                  <a:pt x="2147044" y="3100832"/>
                </a:lnTo>
                <a:lnTo>
                  <a:pt x="2189512" y="3084633"/>
                </a:lnTo>
                <a:lnTo>
                  <a:pt x="2231391" y="3067270"/>
                </a:lnTo>
                <a:lnTo>
                  <a:pt x="2272661" y="3048766"/>
                </a:lnTo>
                <a:lnTo>
                  <a:pt x="2313303" y="3029138"/>
                </a:lnTo>
                <a:lnTo>
                  <a:pt x="2353297" y="3008407"/>
                </a:lnTo>
                <a:lnTo>
                  <a:pt x="2392622" y="2986592"/>
                </a:lnTo>
                <a:lnTo>
                  <a:pt x="2431260" y="2963715"/>
                </a:lnTo>
                <a:lnTo>
                  <a:pt x="2469191" y="2939793"/>
                </a:lnTo>
                <a:lnTo>
                  <a:pt x="2506394" y="2914847"/>
                </a:lnTo>
                <a:lnTo>
                  <a:pt x="2542850" y="2888897"/>
                </a:lnTo>
                <a:lnTo>
                  <a:pt x="2578540" y="2861963"/>
                </a:lnTo>
                <a:lnTo>
                  <a:pt x="2613443" y="2834064"/>
                </a:lnTo>
                <a:lnTo>
                  <a:pt x="2647539" y="2805220"/>
                </a:lnTo>
                <a:lnTo>
                  <a:pt x="2680809" y="2775451"/>
                </a:lnTo>
                <a:lnTo>
                  <a:pt x="2713233" y="2744777"/>
                </a:lnTo>
                <a:lnTo>
                  <a:pt x="2744792" y="2713217"/>
                </a:lnTo>
                <a:lnTo>
                  <a:pt x="2775464" y="2680791"/>
                </a:lnTo>
                <a:lnTo>
                  <a:pt x="2805232" y="2647520"/>
                </a:lnTo>
                <a:lnTo>
                  <a:pt x="2834075" y="2613422"/>
                </a:lnTo>
                <a:lnTo>
                  <a:pt x="2861972" y="2578518"/>
                </a:lnTo>
                <a:lnTo>
                  <a:pt x="2888905" y="2542828"/>
                </a:lnTo>
                <a:lnTo>
                  <a:pt x="2914854" y="2506370"/>
                </a:lnTo>
                <a:lnTo>
                  <a:pt x="2939798" y="2469166"/>
                </a:lnTo>
                <a:lnTo>
                  <a:pt x="2963718" y="2431234"/>
                </a:lnTo>
                <a:lnTo>
                  <a:pt x="2986595" y="2392595"/>
                </a:lnTo>
                <a:lnTo>
                  <a:pt x="3008408" y="2353268"/>
                </a:lnTo>
                <a:lnTo>
                  <a:pt x="3029138" y="2313273"/>
                </a:lnTo>
                <a:lnTo>
                  <a:pt x="3048764" y="2272630"/>
                </a:lnTo>
                <a:lnTo>
                  <a:pt x="3067268" y="2231359"/>
                </a:lnTo>
                <a:lnTo>
                  <a:pt x="3084629" y="2189479"/>
                </a:lnTo>
                <a:lnTo>
                  <a:pt x="3100828" y="2147010"/>
                </a:lnTo>
                <a:lnTo>
                  <a:pt x="3115844" y="2103973"/>
                </a:lnTo>
                <a:lnTo>
                  <a:pt x="3129659" y="2060386"/>
                </a:lnTo>
                <a:lnTo>
                  <a:pt x="3142251" y="2016270"/>
                </a:lnTo>
                <a:lnTo>
                  <a:pt x="3153602" y="1971644"/>
                </a:lnTo>
                <a:lnTo>
                  <a:pt x="3163692" y="1926528"/>
                </a:lnTo>
                <a:lnTo>
                  <a:pt x="3172501" y="1880943"/>
                </a:lnTo>
                <a:lnTo>
                  <a:pt x="3180009" y="1834907"/>
                </a:lnTo>
                <a:lnTo>
                  <a:pt x="3186196" y="1788440"/>
                </a:lnTo>
                <a:lnTo>
                  <a:pt x="3191042" y="1741563"/>
                </a:lnTo>
                <a:lnTo>
                  <a:pt x="3194528" y="1694295"/>
                </a:lnTo>
                <a:lnTo>
                  <a:pt x="3196635" y="1646656"/>
                </a:lnTo>
                <a:lnTo>
                  <a:pt x="3197341" y="1598665"/>
                </a:lnTo>
                <a:lnTo>
                  <a:pt x="3196635" y="1550675"/>
                </a:lnTo>
                <a:lnTo>
                  <a:pt x="3194528" y="1503036"/>
                </a:lnTo>
                <a:lnTo>
                  <a:pt x="3191042" y="1455768"/>
                </a:lnTo>
                <a:lnTo>
                  <a:pt x="3186196" y="1408891"/>
                </a:lnTo>
                <a:lnTo>
                  <a:pt x="3180009" y="1362425"/>
                </a:lnTo>
                <a:lnTo>
                  <a:pt x="3172501" y="1316389"/>
                </a:lnTo>
                <a:lnTo>
                  <a:pt x="3163692" y="1270804"/>
                </a:lnTo>
                <a:lnTo>
                  <a:pt x="3153602" y="1225689"/>
                </a:lnTo>
                <a:lnTo>
                  <a:pt x="3142251" y="1181064"/>
                </a:lnTo>
                <a:lnTo>
                  <a:pt x="3129659" y="1136948"/>
                </a:lnTo>
                <a:lnTo>
                  <a:pt x="3115844" y="1093362"/>
                </a:lnTo>
                <a:lnTo>
                  <a:pt x="3100828" y="1050325"/>
                </a:lnTo>
                <a:lnTo>
                  <a:pt x="3084629" y="1007856"/>
                </a:lnTo>
                <a:lnTo>
                  <a:pt x="3067268" y="965977"/>
                </a:lnTo>
                <a:lnTo>
                  <a:pt x="3048764" y="924706"/>
                </a:lnTo>
                <a:lnTo>
                  <a:pt x="3029138" y="884064"/>
                </a:lnTo>
                <a:lnTo>
                  <a:pt x="3008408" y="844070"/>
                </a:lnTo>
                <a:lnTo>
                  <a:pt x="2986595" y="804743"/>
                </a:lnTo>
                <a:lnTo>
                  <a:pt x="2963718" y="766104"/>
                </a:lnTo>
                <a:lnTo>
                  <a:pt x="2939798" y="728173"/>
                </a:lnTo>
                <a:lnTo>
                  <a:pt x="2914854" y="690969"/>
                </a:lnTo>
                <a:lnTo>
                  <a:pt x="2888905" y="654512"/>
                </a:lnTo>
                <a:lnTo>
                  <a:pt x="2861972" y="618822"/>
                </a:lnTo>
                <a:lnTo>
                  <a:pt x="2834075" y="583919"/>
                </a:lnTo>
                <a:lnTo>
                  <a:pt x="2805232" y="549821"/>
                </a:lnTo>
                <a:lnTo>
                  <a:pt x="2775464" y="516551"/>
                </a:lnTo>
                <a:lnTo>
                  <a:pt x="2744792" y="484125"/>
                </a:lnTo>
                <a:lnTo>
                  <a:pt x="2713233" y="452566"/>
                </a:lnTo>
                <a:lnTo>
                  <a:pt x="2680809" y="421892"/>
                </a:lnTo>
                <a:lnTo>
                  <a:pt x="2647539" y="392124"/>
                </a:lnTo>
                <a:lnTo>
                  <a:pt x="2613443" y="363281"/>
                </a:lnTo>
                <a:lnTo>
                  <a:pt x="2578540" y="335382"/>
                </a:lnTo>
                <a:lnTo>
                  <a:pt x="2542850" y="308448"/>
                </a:lnTo>
                <a:lnTo>
                  <a:pt x="2506394" y="282499"/>
                </a:lnTo>
                <a:lnTo>
                  <a:pt x="2469191" y="257553"/>
                </a:lnTo>
                <a:lnTo>
                  <a:pt x="2431260" y="233632"/>
                </a:lnTo>
                <a:lnTo>
                  <a:pt x="2392622" y="210755"/>
                </a:lnTo>
                <a:lnTo>
                  <a:pt x="2353297" y="188941"/>
                </a:lnTo>
                <a:lnTo>
                  <a:pt x="2313303" y="168210"/>
                </a:lnTo>
                <a:lnTo>
                  <a:pt x="2272661" y="148583"/>
                </a:lnTo>
                <a:lnTo>
                  <a:pt x="2231391" y="130078"/>
                </a:lnTo>
                <a:lnTo>
                  <a:pt x="2189512" y="112717"/>
                </a:lnTo>
                <a:lnTo>
                  <a:pt x="2147044" y="96517"/>
                </a:lnTo>
                <a:lnTo>
                  <a:pt x="2104007" y="81500"/>
                </a:lnTo>
                <a:lnTo>
                  <a:pt x="2060421" y="67685"/>
                </a:lnTo>
                <a:lnTo>
                  <a:pt x="2016306" y="55092"/>
                </a:lnTo>
                <a:lnTo>
                  <a:pt x="1971681" y="43740"/>
                </a:lnTo>
                <a:lnTo>
                  <a:pt x="1926565" y="33650"/>
                </a:lnTo>
                <a:lnTo>
                  <a:pt x="1880980" y="24841"/>
                </a:lnTo>
                <a:lnTo>
                  <a:pt x="1834944" y="17333"/>
                </a:lnTo>
                <a:lnTo>
                  <a:pt x="1788478" y="11146"/>
                </a:lnTo>
                <a:lnTo>
                  <a:pt x="1741601" y="6299"/>
                </a:lnTo>
                <a:lnTo>
                  <a:pt x="1694333" y="2812"/>
                </a:lnTo>
                <a:lnTo>
                  <a:pt x="1646693" y="706"/>
                </a:lnTo>
                <a:lnTo>
                  <a:pt x="1598703" y="0"/>
                </a:lnTo>
                <a:close/>
              </a:path>
            </a:pathLst>
          </a:custGeom>
          <a:solidFill>
            <a:srgbClr val="02577B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55699" y="1771794"/>
            <a:ext cx="2331720" cy="1397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Leir</a:t>
            </a:r>
            <a:r>
              <a:rPr dirty="0" sz="1800" spc="155">
                <a:latin typeface="Times New Roman"/>
                <a:cs typeface="Times New Roman"/>
              </a:rPr>
              <a:t> </a:t>
            </a:r>
            <a:r>
              <a:rPr dirty="0" sz="1800"/>
              <a:t>er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/>
              <a:t>ein</a:t>
            </a:r>
            <a:r>
              <a:rPr dirty="0" sz="1800" spc="180">
                <a:latin typeface="Times New Roman"/>
                <a:cs typeface="Times New Roman"/>
              </a:rPr>
              <a:t> </a:t>
            </a:r>
            <a:r>
              <a:rPr dirty="0" sz="1800" spc="-10"/>
              <a:t>viktig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/>
              <a:t>aktivitet</a:t>
            </a:r>
            <a:r>
              <a:rPr dirty="0" sz="1800" spc="155">
                <a:latin typeface="Times New Roman"/>
                <a:cs typeface="Times New Roman"/>
              </a:rPr>
              <a:t> </a:t>
            </a:r>
            <a:r>
              <a:rPr dirty="0" sz="1800"/>
              <a:t>for</a:t>
            </a:r>
            <a:r>
              <a:rPr dirty="0" sz="1800" spc="150">
                <a:latin typeface="Times New Roman"/>
                <a:cs typeface="Times New Roman"/>
              </a:rPr>
              <a:t> </a:t>
            </a:r>
            <a:r>
              <a:rPr dirty="0" sz="1800"/>
              <a:t>å</a:t>
            </a:r>
            <a:r>
              <a:rPr dirty="0" sz="1800" spc="160">
                <a:latin typeface="Times New Roman"/>
                <a:cs typeface="Times New Roman"/>
              </a:rPr>
              <a:t> </a:t>
            </a:r>
            <a:r>
              <a:rPr dirty="0" sz="1800" spc="-20"/>
              <a:t>skape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/>
              <a:t>ein</a:t>
            </a:r>
            <a:r>
              <a:rPr dirty="0" sz="1800" spc="155">
                <a:latin typeface="Times New Roman"/>
                <a:cs typeface="Times New Roman"/>
              </a:rPr>
              <a:t> </a:t>
            </a:r>
            <a:r>
              <a:rPr dirty="0" sz="1800"/>
              <a:t>følelse</a:t>
            </a:r>
            <a:r>
              <a:rPr dirty="0" sz="1800" spc="160">
                <a:latin typeface="Times New Roman"/>
                <a:cs typeface="Times New Roman"/>
              </a:rPr>
              <a:t> </a:t>
            </a:r>
            <a:r>
              <a:rPr dirty="0" sz="1800" spc="-25"/>
              <a:t>av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/>
              <a:t>fellesskap</a:t>
            </a:r>
            <a:r>
              <a:rPr dirty="0" sz="1800" spc="125">
                <a:latin typeface="Times New Roman"/>
                <a:cs typeface="Times New Roman"/>
              </a:rPr>
              <a:t> </a:t>
            </a:r>
            <a:r>
              <a:rPr dirty="0" sz="1800" spc="-10"/>
              <a:t>blant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/>
              <a:t>kristne</a:t>
            </a:r>
            <a:r>
              <a:rPr dirty="0" sz="1800" spc="155">
                <a:latin typeface="Times New Roman"/>
                <a:cs typeface="Times New Roman"/>
              </a:rPr>
              <a:t> </a:t>
            </a:r>
            <a:r>
              <a:rPr dirty="0" sz="1800"/>
              <a:t>i</a:t>
            </a:r>
            <a:r>
              <a:rPr dirty="0" sz="1800" spc="175">
                <a:latin typeface="Times New Roman"/>
                <a:cs typeface="Times New Roman"/>
              </a:rPr>
              <a:t> </a:t>
            </a:r>
            <a:r>
              <a:rPr dirty="0" sz="1800" spc="-10"/>
              <a:t>Japan.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3493" y="464831"/>
            <a:ext cx="612636" cy="6111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249938"/>
            <a:ext cx="5396460" cy="464361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30745" y="4737460"/>
            <a:ext cx="84963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©August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Christensen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17048" y="1182646"/>
            <a:ext cx="2524760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NMS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/>
              <a:t>har</a:t>
            </a:r>
            <a:r>
              <a:rPr dirty="0" sz="2000" spc="180">
                <a:latin typeface="Times New Roman"/>
                <a:cs typeface="Times New Roman"/>
              </a:rPr>
              <a:t> </a:t>
            </a:r>
            <a:r>
              <a:rPr dirty="0" sz="2000"/>
              <a:t>hatt</a:t>
            </a:r>
            <a:r>
              <a:rPr dirty="0" sz="2000" spc="180">
                <a:latin typeface="Times New Roman"/>
                <a:cs typeface="Times New Roman"/>
              </a:rPr>
              <a:t> </a:t>
            </a:r>
            <a:r>
              <a:rPr dirty="0" sz="2000" spc="-25"/>
              <a:t>få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utsendingar</a:t>
            </a:r>
            <a:r>
              <a:rPr dirty="0" sz="2000" spc="125">
                <a:latin typeface="Times New Roman"/>
                <a:cs typeface="Times New Roman"/>
              </a:rPr>
              <a:t> </a:t>
            </a:r>
            <a:r>
              <a:rPr dirty="0" sz="2000"/>
              <a:t>i</a:t>
            </a:r>
            <a:r>
              <a:rPr dirty="0" sz="2000" spc="155">
                <a:latin typeface="Times New Roman"/>
                <a:cs typeface="Times New Roman"/>
              </a:rPr>
              <a:t> </a:t>
            </a:r>
            <a:r>
              <a:rPr dirty="0" sz="2000" spc="-20"/>
              <a:t>Japan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/>
              <a:t>dei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/>
              <a:t>siste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 spc="-20"/>
              <a:t>åra.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17048" y="2097359"/>
            <a:ext cx="240093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Dette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heldigvis</a:t>
            </a:r>
            <a:r>
              <a:rPr dirty="0" sz="20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endring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lagt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planar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nye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misjonærar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skal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reise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dit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hausten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2024.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dirty="0" sz="4000" spc="-10" b="0">
                <a:latin typeface="Verdana"/>
                <a:cs typeface="Verdana"/>
              </a:rPr>
              <a:t>nms.no/finndinmenighet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Finn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 spc="-25"/>
              <a:t>historier,</a:t>
            </a:r>
            <a:r>
              <a:rPr dirty="0" sz="2800" spc="215">
                <a:latin typeface="Times New Roman"/>
                <a:cs typeface="Times New Roman"/>
              </a:rPr>
              <a:t> </a:t>
            </a:r>
            <a:r>
              <a:rPr dirty="0" sz="2800"/>
              <a:t>blogg</a:t>
            </a:r>
            <a:r>
              <a:rPr dirty="0" sz="2800" spc="215">
                <a:latin typeface="Times New Roman"/>
                <a:cs typeface="Times New Roman"/>
              </a:rPr>
              <a:t> </a:t>
            </a:r>
            <a:r>
              <a:rPr dirty="0" sz="2800"/>
              <a:t>og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/>
              <a:t>mer</a:t>
            </a:r>
            <a:r>
              <a:rPr dirty="0" sz="2800" spc="180">
                <a:latin typeface="Times New Roman"/>
                <a:cs typeface="Times New Roman"/>
              </a:rPr>
              <a:t> </a:t>
            </a:r>
            <a:r>
              <a:rPr dirty="0" sz="2800" spc="-10"/>
              <a:t>informasjon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/>
              <a:t>om</a:t>
            </a:r>
            <a:r>
              <a:rPr dirty="0" sz="2800" spc="180">
                <a:latin typeface="Times New Roman"/>
                <a:cs typeface="Times New Roman"/>
              </a:rPr>
              <a:t> </a:t>
            </a:r>
            <a:r>
              <a:rPr dirty="0" sz="2800"/>
              <a:t>menigheten</a:t>
            </a:r>
            <a:r>
              <a:rPr dirty="0" sz="2800" spc="190">
                <a:latin typeface="Times New Roman"/>
                <a:cs typeface="Times New Roman"/>
              </a:rPr>
              <a:t> </a:t>
            </a:r>
            <a:r>
              <a:rPr dirty="0" sz="2800"/>
              <a:t>sitt</a:t>
            </a:r>
            <a:r>
              <a:rPr dirty="0" sz="2800" spc="180">
                <a:latin typeface="Times New Roman"/>
                <a:cs typeface="Times New Roman"/>
              </a:rPr>
              <a:t> </a:t>
            </a:r>
            <a:r>
              <a:rPr dirty="0" sz="2800"/>
              <a:t>misjonsprosjekt</a:t>
            </a:r>
            <a:r>
              <a:rPr dirty="0" sz="2800" spc="220">
                <a:latin typeface="Times New Roman"/>
                <a:cs typeface="Times New Roman"/>
              </a:rPr>
              <a:t> </a:t>
            </a:r>
            <a:r>
              <a:rPr dirty="0" sz="2800" spc="-20"/>
              <a:t>her: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/>
              <a:t>NMS</a:t>
            </a:r>
            <a:r>
              <a:rPr dirty="0" spc="229">
                <a:latin typeface="Times New Roman"/>
                <a:cs typeface="Times New Roman"/>
              </a:rPr>
              <a:t> </a:t>
            </a:r>
            <a:r>
              <a:rPr dirty="0"/>
              <a:t>sin</a:t>
            </a:r>
            <a:r>
              <a:rPr dirty="0" spc="220">
                <a:latin typeface="Times New Roman"/>
                <a:cs typeface="Times New Roman"/>
              </a:rPr>
              <a:t> </a:t>
            </a:r>
            <a:r>
              <a:rPr dirty="0"/>
              <a:t>visjon</a:t>
            </a:r>
            <a:r>
              <a:rPr dirty="0" spc="220">
                <a:latin typeface="Times New Roman"/>
                <a:cs typeface="Times New Roman"/>
              </a:rPr>
              <a:t> </a:t>
            </a:r>
            <a:r>
              <a:rPr dirty="0" spc="-25"/>
              <a:t>er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95"/>
              </a:spcBef>
            </a:pPr>
            <a:r>
              <a:rPr dirty="0"/>
              <a:t>EN</a:t>
            </a:r>
            <a:r>
              <a:rPr dirty="0" spc="165" b="0">
                <a:latin typeface="Times New Roman"/>
                <a:cs typeface="Times New Roman"/>
              </a:rPr>
              <a:t> </a:t>
            </a:r>
            <a:r>
              <a:rPr dirty="0"/>
              <a:t>LEVENDE</a:t>
            </a:r>
            <a:r>
              <a:rPr dirty="0" spc="215" b="0">
                <a:latin typeface="Times New Roman"/>
                <a:cs typeface="Times New Roman"/>
              </a:rPr>
              <a:t> </a:t>
            </a:r>
            <a:r>
              <a:rPr dirty="0"/>
              <a:t>KIRKE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OVER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HELE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-10"/>
              <a:t>JORDEN</a:t>
            </a:r>
          </a:p>
          <a:p>
            <a:pPr algn="ctr" marL="5715">
              <a:lnSpc>
                <a:spcPct val="100000"/>
              </a:lnSpc>
              <a:spcBef>
                <a:spcPts val="3354"/>
              </a:spcBef>
            </a:pPr>
            <a:r>
              <a:rPr dirty="0" sz="2600" b="0">
                <a:latin typeface="Verdana"/>
                <a:cs typeface="Verdana"/>
              </a:rPr>
              <a:t>TAKK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for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at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du</a:t>
            </a:r>
            <a:r>
              <a:rPr dirty="0" sz="2600" spc="229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er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med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og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bidrar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til</a:t>
            </a:r>
            <a:r>
              <a:rPr dirty="0" sz="2600" spc="200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Verdana"/>
                <a:cs typeface="Verdana"/>
              </a:rPr>
              <a:t>det!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9855" y="3883156"/>
            <a:ext cx="612647" cy="61111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439668" y="3886201"/>
            <a:ext cx="3167380" cy="658495"/>
            <a:chOff x="3439668" y="3886201"/>
            <a:chExt cx="3167380" cy="65849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9668" y="3886201"/>
              <a:ext cx="1046976" cy="6583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1042" y="3886201"/>
              <a:ext cx="2095480" cy="6583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3000"/>
            <a:ext cx="8641071" cy="464361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519303" y="4741788"/>
            <a:ext cx="132334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©Jone</a:t>
            </a:r>
            <a:r>
              <a:rPr dirty="0" sz="6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Unlayao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Slettebø-Knudsen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61725" y="1032072"/>
            <a:ext cx="2199640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480">
              <a:lnSpc>
                <a:spcPts val="3840"/>
              </a:lnSpc>
              <a:spcBef>
                <a:spcPts val="100"/>
              </a:spcBef>
            </a:pPr>
            <a:r>
              <a:rPr dirty="0" sz="3200" spc="-10" b="1">
                <a:latin typeface="Verdana"/>
                <a:cs typeface="Verdana"/>
              </a:rPr>
              <a:t>SAMMEN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3200" spc="-10" b="1" i="1">
                <a:latin typeface="Verdana"/>
                <a:cs typeface="Verdana"/>
              </a:rPr>
              <a:t>forandrer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98036" y="2007024"/>
            <a:ext cx="272986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3200" spc="2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Verdana"/>
                <a:cs typeface="Verdana"/>
              </a:rPr>
              <a:t>VERDEN!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1459" y="253000"/>
            <a:ext cx="8641080" cy="4643755"/>
            <a:chOff x="251459" y="253000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53000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101061" y="2571752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5">
                  <a:moveTo>
                    <a:pt x="131081" y="0"/>
                  </a:moveTo>
                  <a:lnTo>
                    <a:pt x="80056" y="10300"/>
                  </a:lnTo>
                  <a:lnTo>
                    <a:pt x="38391" y="38389"/>
                  </a:lnTo>
                  <a:lnTo>
                    <a:pt x="10300" y="80050"/>
                  </a:lnTo>
                  <a:lnTo>
                    <a:pt x="0" y="131065"/>
                  </a:lnTo>
                  <a:lnTo>
                    <a:pt x="10300" y="182081"/>
                  </a:lnTo>
                  <a:lnTo>
                    <a:pt x="38391" y="223742"/>
                  </a:lnTo>
                  <a:lnTo>
                    <a:pt x="80056" y="251831"/>
                  </a:lnTo>
                  <a:lnTo>
                    <a:pt x="131081" y="262131"/>
                  </a:lnTo>
                  <a:lnTo>
                    <a:pt x="182106" y="251831"/>
                  </a:lnTo>
                  <a:lnTo>
                    <a:pt x="223772" y="223742"/>
                  </a:lnTo>
                  <a:lnTo>
                    <a:pt x="251863" y="182081"/>
                  </a:lnTo>
                  <a:lnTo>
                    <a:pt x="262163" y="131065"/>
                  </a:lnTo>
                  <a:lnTo>
                    <a:pt x="251863" y="80050"/>
                  </a:lnTo>
                  <a:lnTo>
                    <a:pt x="223772" y="38389"/>
                  </a:lnTo>
                  <a:lnTo>
                    <a:pt x="182106" y="10300"/>
                  </a:lnTo>
                  <a:lnTo>
                    <a:pt x="131081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101061" y="2571752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5">
                  <a:moveTo>
                    <a:pt x="0" y="131065"/>
                  </a:moveTo>
                  <a:lnTo>
                    <a:pt x="10300" y="80050"/>
                  </a:lnTo>
                  <a:lnTo>
                    <a:pt x="38391" y="38389"/>
                  </a:lnTo>
                  <a:lnTo>
                    <a:pt x="80056" y="10300"/>
                  </a:lnTo>
                  <a:lnTo>
                    <a:pt x="131081" y="0"/>
                  </a:lnTo>
                  <a:lnTo>
                    <a:pt x="182106" y="10300"/>
                  </a:lnTo>
                  <a:lnTo>
                    <a:pt x="223772" y="38389"/>
                  </a:lnTo>
                  <a:lnTo>
                    <a:pt x="251863" y="80050"/>
                  </a:lnTo>
                  <a:lnTo>
                    <a:pt x="262163" y="131065"/>
                  </a:lnTo>
                  <a:lnTo>
                    <a:pt x="251863" y="182081"/>
                  </a:lnTo>
                  <a:lnTo>
                    <a:pt x="223772" y="223742"/>
                  </a:lnTo>
                  <a:lnTo>
                    <a:pt x="182106" y="251831"/>
                  </a:lnTo>
                  <a:lnTo>
                    <a:pt x="131081" y="262131"/>
                  </a:lnTo>
                  <a:lnTo>
                    <a:pt x="80056" y="251831"/>
                  </a:lnTo>
                  <a:lnTo>
                    <a:pt x="38391" y="223742"/>
                  </a:lnTo>
                  <a:lnTo>
                    <a:pt x="10300" y="182081"/>
                  </a:lnTo>
                  <a:lnTo>
                    <a:pt x="0" y="13106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05747" y="2024435"/>
            <a:ext cx="16217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/>
              <a:t>JAPAN</a:t>
            </a:r>
            <a:endParaRPr sz="4000"/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1343" y="1059681"/>
            <a:ext cx="273812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Arial"/>
                <a:cs typeface="Arial"/>
              </a:rPr>
              <a:t>DETTE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 b="1">
                <a:latin typeface="Arial"/>
                <a:cs typeface="Arial"/>
              </a:rPr>
              <a:t>ER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 b="1">
                <a:latin typeface="Arial"/>
                <a:cs typeface="Arial"/>
              </a:rPr>
              <a:t>VI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b="1">
                <a:latin typeface="Arial"/>
                <a:cs typeface="Arial"/>
              </a:rPr>
              <a:t>MED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 spc="-25" b="1">
                <a:latin typeface="Arial"/>
                <a:cs typeface="Arial"/>
              </a:rPr>
              <a:t>PÅ: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51343" y="1510786"/>
            <a:ext cx="3406140" cy="212217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94945" marR="451484" indent="-182880">
              <a:lnSpc>
                <a:spcPts val="2340"/>
              </a:lnSpc>
              <a:spcBef>
                <a:spcPts val="229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Dele</a:t>
            </a:r>
            <a:r>
              <a:rPr dirty="0" sz="2000" spc="-3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trua</a:t>
            </a:r>
            <a:r>
              <a:rPr dirty="0" sz="2000" spc="-2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på</a:t>
            </a:r>
            <a:r>
              <a:rPr dirty="0" sz="2000" spc="-3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Jesus</a:t>
            </a:r>
            <a:r>
              <a:rPr dirty="0" sz="2000" spc="-4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spc="-25" b="0">
                <a:solidFill>
                  <a:srgbClr val="FFFFFF"/>
                </a:solidFill>
                <a:latin typeface="Montserrat Light"/>
                <a:cs typeface="Montserrat Light"/>
              </a:rPr>
              <a:t>der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han</a:t>
            </a:r>
            <a:r>
              <a:rPr dirty="0" sz="2000" spc="-2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er</a:t>
            </a:r>
            <a:r>
              <a:rPr dirty="0" sz="2000" spc="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spc="-10" b="0">
                <a:solidFill>
                  <a:srgbClr val="FFFFFF"/>
                </a:solidFill>
                <a:latin typeface="Montserrat Light"/>
                <a:cs typeface="Montserrat Light"/>
              </a:rPr>
              <a:t>ukjend</a:t>
            </a:r>
            <a:endParaRPr sz="2000">
              <a:latin typeface="Montserrat Light"/>
              <a:cs typeface="Montserrat Light"/>
            </a:endParaRPr>
          </a:p>
          <a:p>
            <a:pPr marL="194945" marR="5080" indent="-182880">
              <a:lnSpc>
                <a:spcPts val="2340"/>
              </a:lnSpc>
              <a:spcBef>
                <a:spcPts val="12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Utdanning</a:t>
            </a:r>
            <a:r>
              <a:rPr dirty="0" sz="2000" spc="-7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av</a:t>
            </a:r>
            <a:r>
              <a:rPr dirty="0" sz="2000" spc="-5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prestar</a:t>
            </a:r>
            <a:r>
              <a:rPr dirty="0" sz="2000" spc="-6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spc="-25" b="0">
                <a:solidFill>
                  <a:srgbClr val="FFFFFF"/>
                </a:solidFill>
                <a:latin typeface="Montserrat Light"/>
                <a:cs typeface="Montserrat Light"/>
              </a:rPr>
              <a:t>og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kyrkjelege</a:t>
            </a:r>
            <a:r>
              <a:rPr dirty="0" sz="2000" spc="-8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spc="-10" b="0">
                <a:solidFill>
                  <a:srgbClr val="FFFFFF"/>
                </a:solidFill>
                <a:latin typeface="Montserrat Light"/>
                <a:cs typeface="Montserrat Light"/>
              </a:rPr>
              <a:t>medarbeidarar</a:t>
            </a:r>
            <a:endParaRPr sz="2000">
              <a:latin typeface="Montserrat Light"/>
              <a:cs typeface="Montserrat Light"/>
            </a:endParaRPr>
          </a:p>
          <a:p>
            <a:pPr marL="194945" marR="280035" indent="-182880">
              <a:lnSpc>
                <a:spcPts val="2340"/>
              </a:lnSpc>
              <a:spcBef>
                <a:spcPts val="12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Undervisning</a:t>
            </a:r>
            <a:r>
              <a:rPr dirty="0" sz="2000" spc="-40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og</a:t>
            </a:r>
            <a:r>
              <a:rPr dirty="0" sz="2000" spc="-10" b="0">
                <a:solidFill>
                  <a:srgbClr val="FFFFFF"/>
                </a:solidFill>
                <a:latin typeface="Montserrat Light"/>
                <a:cs typeface="Montserrat Light"/>
              </a:rPr>
              <a:t> arbeid </a:t>
            </a:r>
            <a:r>
              <a:rPr dirty="0" sz="2000" b="0">
                <a:solidFill>
                  <a:srgbClr val="FFFFFF"/>
                </a:solidFill>
                <a:latin typeface="Montserrat Light"/>
                <a:cs typeface="Montserrat Light"/>
              </a:rPr>
              <a:t>innan</a:t>
            </a:r>
            <a:r>
              <a:rPr dirty="0" sz="2000" spc="-25" b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2000" spc="-10" b="0">
                <a:solidFill>
                  <a:srgbClr val="FFFFFF"/>
                </a:solidFill>
                <a:latin typeface="Montserrat Light"/>
                <a:cs typeface="Montserrat Light"/>
              </a:rPr>
              <a:t>diakoni</a:t>
            </a:r>
            <a:endParaRPr sz="2000">
              <a:latin typeface="Montserrat Light"/>
              <a:cs typeface="Montserrat Ligh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887" y="243846"/>
            <a:ext cx="3857233" cy="465581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04356" y="4763597"/>
            <a:ext cx="9372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Verdana"/>
                <a:cs typeface="Verdana"/>
              </a:rPr>
              <a:t>©Marit</a:t>
            </a:r>
            <a:r>
              <a:rPr dirty="0" sz="600" spc="50">
                <a:latin typeface="Times New Roman"/>
                <a:cs typeface="Times New Roman"/>
              </a:rPr>
              <a:t> </a:t>
            </a:r>
            <a:r>
              <a:rPr dirty="0" sz="600" spc="-10"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5" y="252996"/>
            <a:ext cx="5180066" cy="463750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04326" y="4734266"/>
            <a:ext cx="9372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91456" y="1384429"/>
            <a:ext cx="2991485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NMS</a:t>
            </a:r>
            <a:r>
              <a:rPr dirty="0" sz="2000" spc="110">
                <a:latin typeface="Times New Roman"/>
                <a:cs typeface="Times New Roman"/>
              </a:rPr>
              <a:t> </a:t>
            </a:r>
            <a:r>
              <a:rPr dirty="0" sz="2000"/>
              <a:t>samarbeider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 spc="-25"/>
              <a:t>med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Kinki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 spc="-10"/>
              <a:t>evangelisk-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lutherske</a:t>
            </a:r>
            <a:r>
              <a:rPr dirty="0" sz="2000" spc="105">
                <a:latin typeface="Times New Roman"/>
                <a:cs typeface="Times New Roman"/>
              </a:rPr>
              <a:t> </a:t>
            </a:r>
            <a:r>
              <a:rPr dirty="0" sz="2000"/>
              <a:t>kirke</a:t>
            </a:r>
            <a:r>
              <a:rPr dirty="0" sz="2000" spc="125">
                <a:latin typeface="Times New Roman"/>
                <a:cs typeface="Times New Roman"/>
              </a:rPr>
              <a:t> </a:t>
            </a:r>
            <a:r>
              <a:rPr dirty="0" sz="2000" spc="-10"/>
              <a:t>(KELC).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591460" y="2436303"/>
            <a:ext cx="2938780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minoritetskyrkje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2600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medlemmar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fordelt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29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kyrkjelydar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berre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14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prester.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91" y="243844"/>
            <a:ext cx="4684756" cy="464361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97422" y="4743196"/>
            <a:ext cx="132334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©Jone</a:t>
            </a:r>
            <a:r>
              <a:rPr dirty="0" sz="6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Unlayao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Slettebø-Knudsen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8891" y="992053"/>
            <a:ext cx="3107055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Det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/>
              <a:t>har</a:t>
            </a:r>
            <a:r>
              <a:rPr dirty="0" sz="2000" spc="155">
                <a:latin typeface="Times New Roman"/>
                <a:cs typeface="Times New Roman"/>
              </a:rPr>
              <a:t> </a:t>
            </a:r>
            <a:r>
              <a:rPr dirty="0" sz="2000"/>
              <a:t>blitt</a:t>
            </a:r>
            <a:r>
              <a:rPr dirty="0" sz="2000" spc="195">
                <a:latin typeface="Times New Roman"/>
                <a:cs typeface="Times New Roman"/>
              </a:rPr>
              <a:t> </a:t>
            </a:r>
            <a:r>
              <a:rPr dirty="0" sz="2000" spc="-20"/>
              <a:t>drive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/>
              <a:t>misjon</a:t>
            </a:r>
            <a:r>
              <a:rPr dirty="0" sz="2000" spc="175">
                <a:latin typeface="Times New Roman"/>
                <a:cs typeface="Times New Roman"/>
              </a:rPr>
              <a:t> </a:t>
            </a:r>
            <a:r>
              <a:rPr dirty="0" sz="2000"/>
              <a:t>i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/>
              <a:t>Japan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/>
              <a:t>i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/>
              <a:t>500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 spc="-25"/>
              <a:t>år,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men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/>
              <a:t>berre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/>
              <a:t>2%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 spc="-25"/>
              <a:t>av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befolkninga</a:t>
            </a:r>
            <a:r>
              <a:rPr dirty="0" sz="2000" spc="85">
                <a:latin typeface="Times New Roman"/>
                <a:cs typeface="Times New Roman"/>
              </a:rPr>
              <a:t> </a:t>
            </a:r>
            <a:r>
              <a:rPr dirty="0" sz="2000" spc="-10"/>
              <a:t>identifiserer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seg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/>
              <a:t>som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 spc="-10"/>
              <a:t>kristne.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68891" y="2653751"/>
            <a:ext cx="305752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Kristendommen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difor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minoritet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eit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land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sterkt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prega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sekularisering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samt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kulturell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buddhisme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shintoisme.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3000"/>
            <a:ext cx="8641071" cy="464361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799147" y="4653500"/>
            <a:ext cx="9372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19686" y="574548"/>
            <a:ext cx="3992879" cy="3994785"/>
          </a:xfrm>
          <a:custGeom>
            <a:avLst/>
            <a:gdLst/>
            <a:ahLst/>
            <a:cxnLst/>
            <a:rect l="l" t="t" r="r" b="b"/>
            <a:pathLst>
              <a:path w="3992879" h="3994785">
                <a:moveTo>
                  <a:pt x="1996444" y="0"/>
                </a:moveTo>
                <a:lnTo>
                  <a:pt x="1947937" y="577"/>
                </a:lnTo>
                <a:lnTo>
                  <a:pt x="1899713" y="2303"/>
                </a:lnTo>
                <a:lnTo>
                  <a:pt x="1851787" y="5162"/>
                </a:lnTo>
                <a:lnTo>
                  <a:pt x="1804171" y="9142"/>
                </a:lnTo>
                <a:lnTo>
                  <a:pt x="1756879" y="14231"/>
                </a:lnTo>
                <a:lnTo>
                  <a:pt x="1709922" y="20414"/>
                </a:lnTo>
                <a:lnTo>
                  <a:pt x="1663315" y="27679"/>
                </a:lnTo>
                <a:lnTo>
                  <a:pt x="1617070" y="36013"/>
                </a:lnTo>
                <a:lnTo>
                  <a:pt x="1571201" y="45402"/>
                </a:lnTo>
                <a:lnTo>
                  <a:pt x="1525720" y="55834"/>
                </a:lnTo>
                <a:lnTo>
                  <a:pt x="1480641" y="67295"/>
                </a:lnTo>
                <a:lnTo>
                  <a:pt x="1435977" y="79773"/>
                </a:lnTo>
                <a:lnTo>
                  <a:pt x="1391741" y="93255"/>
                </a:lnTo>
                <a:lnTo>
                  <a:pt x="1347945" y="107726"/>
                </a:lnTo>
                <a:lnTo>
                  <a:pt x="1304603" y="123175"/>
                </a:lnTo>
                <a:lnTo>
                  <a:pt x="1261728" y="139588"/>
                </a:lnTo>
                <a:lnTo>
                  <a:pt x="1219334" y="156951"/>
                </a:lnTo>
                <a:lnTo>
                  <a:pt x="1177432" y="175253"/>
                </a:lnTo>
                <a:lnTo>
                  <a:pt x="1136037" y="194480"/>
                </a:lnTo>
                <a:lnTo>
                  <a:pt x="1095161" y="214618"/>
                </a:lnTo>
                <a:lnTo>
                  <a:pt x="1054817" y="235655"/>
                </a:lnTo>
                <a:lnTo>
                  <a:pt x="1015019" y="257578"/>
                </a:lnTo>
                <a:lnTo>
                  <a:pt x="975779" y="280374"/>
                </a:lnTo>
                <a:lnTo>
                  <a:pt x="937111" y="304029"/>
                </a:lnTo>
                <a:lnTo>
                  <a:pt x="899027" y="328530"/>
                </a:lnTo>
                <a:lnTo>
                  <a:pt x="861541" y="353864"/>
                </a:lnTo>
                <a:lnTo>
                  <a:pt x="824666" y="380019"/>
                </a:lnTo>
                <a:lnTo>
                  <a:pt x="788415" y="406981"/>
                </a:lnTo>
                <a:lnTo>
                  <a:pt x="752801" y="434737"/>
                </a:lnTo>
                <a:lnTo>
                  <a:pt x="717837" y="463274"/>
                </a:lnTo>
                <a:lnTo>
                  <a:pt x="683535" y="492580"/>
                </a:lnTo>
                <a:lnTo>
                  <a:pt x="649910" y="522639"/>
                </a:lnTo>
                <a:lnTo>
                  <a:pt x="616975" y="553441"/>
                </a:lnTo>
                <a:lnTo>
                  <a:pt x="584741" y="584972"/>
                </a:lnTo>
                <a:lnTo>
                  <a:pt x="553223" y="617218"/>
                </a:lnTo>
                <a:lnTo>
                  <a:pt x="522433" y="650166"/>
                </a:lnTo>
                <a:lnTo>
                  <a:pt x="492385" y="683804"/>
                </a:lnTo>
                <a:lnTo>
                  <a:pt x="463091" y="718119"/>
                </a:lnTo>
                <a:lnTo>
                  <a:pt x="434565" y="753096"/>
                </a:lnTo>
                <a:lnTo>
                  <a:pt x="406820" y="788724"/>
                </a:lnTo>
                <a:lnTo>
                  <a:pt x="379869" y="824989"/>
                </a:lnTo>
                <a:lnTo>
                  <a:pt x="353724" y="861878"/>
                </a:lnTo>
                <a:lnTo>
                  <a:pt x="328399" y="899379"/>
                </a:lnTo>
                <a:lnTo>
                  <a:pt x="303908" y="937477"/>
                </a:lnTo>
                <a:lnTo>
                  <a:pt x="280262" y="976160"/>
                </a:lnTo>
                <a:lnTo>
                  <a:pt x="257476" y="1015414"/>
                </a:lnTo>
                <a:lnTo>
                  <a:pt x="235562" y="1055228"/>
                </a:lnTo>
                <a:lnTo>
                  <a:pt x="214533" y="1095587"/>
                </a:lnTo>
                <a:lnTo>
                  <a:pt x="194402" y="1136478"/>
                </a:lnTo>
                <a:lnTo>
                  <a:pt x="175183" y="1177889"/>
                </a:lnTo>
                <a:lnTo>
                  <a:pt x="156889" y="1219807"/>
                </a:lnTo>
                <a:lnTo>
                  <a:pt x="139532" y="1262217"/>
                </a:lnTo>
                <a:lnTo>
                  <a:pt x="123125" y="1305108"/>
                </a:lnTo>
                <a:lnTo>
                  <a:pt x="107683" y="1348466"/>
                </a:lnTo>
                <a:lnTo>
                  <a:pt x="93217" y="1392278"/>
                </a:lnTo>
                <a:lnTo>
                  <a:pt x="79741" y="1436531"/>
                </a:lnTo>
                <a:lnTo>
                  <a:pt x="67268" y="1481212"/>
                </a:lnTo>
                <a:lnTo>
                  <a:pt x="55811" y="1526308"/>
                </a:lnTo>
                <a:lnTo>
                  <a:pt x="45384" y="1571805"/>
                </a:lnTo>
                <a:lnTo>
                  <a:pt x="35998" y="1617691"/>
                </a:lnTo>
                <a:lnTo>
                  <a:pt x="27668" y="1663953"/>
                </a:lnTo>
                <a:lnTo>
                  <a:pt x="20406" y="1710577"/>
                </a:lnTo>
                <a:lnTo>
                  <a:pt x="14225" y="1757551"/>
                </a:lnTo>
                <a:lnTo>
                  <a:pt x="9139" y="1804861"/>
                </a:lnTo>
                <a:lnTo>
                  <a:pt x="5160" y="1852494"/>
                </a:lnTo>
                <a:lnTo>
                  <a:pt x="2302" y="1900438"/>
                </a:lnTo>
                <a:lnTo>
                  <a:pt x="577" y="1948678"/>
                </a:lnTo>
                <a:lnTo>
                  <a:pt x="0" y="1997203"/>
                </a:lnTo>
                <a:lnTo>
                  <a:pt x="577" y="2045728"/>
                </a:lnTo>
                <a:lnTo>
                  <a:pt x="2302" y="2093968"/>
                </a:lnTo>
                <a:lnTo>
                  <a:pt x="5160" y="2141912"/>
                </a:lnTo>
                <a:lnTo>
                  <a:pt x="9139" y="2189545"/>
                </a:lnTo>
                <a:lnTo>
                  <a:pt x="14225" y="2236855"/>
                </a:lnTo>
                <a:lnTo>
                  <a:pt x="20406" y="2283829"/>
                </a:lnTo>
                <a:lnTo>
                  <a:pt x="27668" y="2330453"/>
                </a:lnTo>
                <a:lnTo>
                  <a:pt x="35998" y="2376715"/>
                </a:lnTo>
                <a:lnTo>
                  <a:pt x="45384" y="2422601"/>
                </a:lnTo>
                <a:lnTo>
                  <a:pt x="55811" y="2468099"/>
                </a:lnTo>
                <a:lnTo>
                  <a:pt x="67268" y="2513194"/>
                </a:lnTo>
                <a:lnTo>
                  <a:pt x="79741" y="2557875"/>
                </a:lnTo>
                <a:lnTo>
                  <a:pt x="93217" y="2602128"/>
                </a:lnTo>
                <a:lnTo>
                  <a:pt x="107683" y="2645940"/>
                </a:lnTo>
                <a:lnTo>
                  <a:pt x="123125" y="2689298"/>
                </a:lnTo>
                <a:lnTo>
                  <a:pt x="139532" y="2732189"/>
                </a:lnTo>
                <a:lnTo>
                  <a:pt x="156889" y="2774600"/>
                </a:lnTo>
                <a:lnTo>
                  <a:pt x="175183" y="2816517"/>
                </a:lnTo>
                <a:lnTo>
                  <a:pt x="194402" y="2857928"/>
                </a:lnTo>
                <a:lnTo>
                  <a:pt x="214533" y="2898820"/>
                </a:lnTo>
                <a:lnTo>
                  <a:pt x="235562" y="2939179"/>
                </a:lnTo>
                <a:lnTo>
                  <a:pt x="257476" y="2978992"/>
                </a:lnTo>
                <a:lnTo>
                  <a:pt x="280262" y="3018247"/>
                </a:lnTo>
                <a:lnTo>
                  <a:pt x="303908" y="3056930"/>
                </a:lnTo>
                <a:lnTo>
                  <a:pt x="328399" y="3095028"/>
                </a:lnTo>
                <a:lnTo>
                  <a:pt x="353724" y="3132528"/>
                </a:lnTo>
                <a:lnTo>
                  <a:pt x="379869" y="3169417"/>
                </a:lnTo>
                <a:lnTo>
                  <a:pt x="406820" y="3205682"/>
                </a:lnTo>
                <a:lnTo>
                  <a:pt x="434565" y="3241310"/>
                </a:lnTo>
                <a:lnTo>
                  <a:pt x="463091" y="3276288"/>
                </a:lnTo>
                <a:lnTo>
                  <a:pt x="492385" y="3310602"/>
                </a:lnTo>
                <a:lnTo>
                  <a:pt x="522433" y="3344240"/>
                </a:lnTo>
                <a:lnTo>
                  <a:pt x="553223" y="3377189"/>
                </a:lnTo>
                <a:lnTo>
                  <a:pt x="584741" y="3409435"/>
                </a:lnTo>
                <a:lnTo>
                  <a:pt x="616975" y="3440965"/>
                </a:lnTo>
                <a:lnTo>
                  <a:pt x="649910" y="3471767"/>
                </a:lnTo>
                <a:lnTo>
                  <a:pt x="683535" y="3501827"/>
                </a:lnTo>
                <a:lnTo>
                  <a:pt x="717837" y="3531132"/>
                </a:lnTo>
                <a:lnTo>
                  <a:pt x="752801" y="3559669"/>
                </a:lnTo>
                <a:lnTo>
                  <a:pt x="788415" y="3587425"/>
                </a:lnTo>
                <a:lnTo>
                  <a:pt x="824666" y="3614387"/>
                </a:lnTo>
                <a:lnTo>
                  <a:pt x="861541" y="3640542"/>
                </a:lnTo>
                <a:lnTo>
                  <a:pt x="899027" y="3665876"/>
                </a:lnTo>
                <a:lnTo>
                  <a:pt x="937111" y="3690378"/>
                </a:lnTo>
                <a:lnTo>
                  <a:pt x="975779" y="3714033"/>
                </a:lnTo>
                <a:lnTo>
                  <a:pt x="1015019" y="3736828"/>
                </a:lnTo>
                <a:lnTo>
                  <a:pt x="1054817" y="3758751"/>
                </a:lnTo>
                <a:lnTo>
                  <a:pt x="1095161" y="3779788"/>
                </a:lnTo>
                <a:lnTo>
                  <a:pt x="1136037" y="3799926"/>
                </a:lnTo>
                <a:lnTo>
                  <a:pt x="1177432" y="3819153"/>
                </a:lnTo>
                <a:lnTo>
                  <a:pt x="1219334" y="3837455"/>
                </a:lnTo>
                <a:lnTo>
                  <a:pt x="1261728" y="3854819"/>
                </a:lnTo>
                <a:lnTo>
                  <a:pt x="1304603" y="3871232"/>
                </a:lnTo>
                <a:lnTo>
                  <a:pt x="1347945" y="3886680"/>
                </a:lnTo>
                <a:lnTo>
                  <a:pt x="1391741" y="3901152"/>
                </a:lnTo>
                <a:lnTo>
                  <a:pt x="1435977" y="3914633"/>
                </a:lnTo>
                <a:lnTo>
                  <a:pt x="1480641" y="3927111"/>
                </a:lnTo>
                <a:lnTo>
                  <a:pt x="1525720" y="3938572"/>
                </a:lnTo>
                <a:lnTo>
                  <a:pt x="1571201" y="3949004"/>
                </a:lnTo>
                <a:lnTo>
                  <a:pt x="1617070" y="3958394"/>
                </a:lnTo>
                <a:lnTo>
                  <a:pt x="1663315" y="3966728"/>
                </a:lnTo>
                <a:lnTo>
                  <a:pt x="1709922" y="3973993"/>
                </a:lnTo>
                <a:lnTo>
                  <a:pt x="1756879" y="3980176"/>
                </a:lnTo>
                <a:lnTo>
                  <a:pt x="1804171" y="3985264"/>
                </a:lnTo>
                <a:lnTo>
                  <a:pt x="1851787" y="3989244"/>
                </a:lnTo>
                <a:lnTo>
                  <a:pt x="1899713" y="3992104"/>
                </a:lnTo>
                <a:lnTo>
                  <a:pt x="1947937" y="3993829"/>
                </a:lnTo>
                <a:lnTo>
                  <a:pt x="1996444" y="3994407"/>
                </a:lnTo>
                <a:lnTo>
                  <a:pt x="2044950" y="3993829"/>
                </a:lnTo>
                <a:lnTo>
                  <a:pt x="2093172" y="3992104"/>
                </a:lnTo>
                <a:lnTo>
                  <a:pt x="2141097" y="3989244"/>
                </a:lnTo>
                <a:lnTo>
                  <a:pt x="2188712" y="3985264"/>
                </a:lnTo>
                <a:lnTo>
                  <a:pt x="2236004" y="3980176"/>
                </a:lnTo>
                <a:lnTo>
                  <a:pt x="2282960" y="3973993"/>
                </a:lnTo>
                <a:lnTo>
                  <a:pt x="2329566" y="3966728"/>
                </a:lnTo>
                <a:lnTo>
                  <a:pt x="2375810" y="3958394"/>
                </a:lnTo>
                <a:lnTo>
                  <a:pt x="2421679" y="3949004"/>
                </a:lnTo>
                <a:lnTo>
                  <a:pt x="2467159" y="3938572"/>
                </a:lnTo>
                <a:lnTo>
                  <a:pt x="2512237" y="3927111"/>
                </a:lnTo>
                <a:lnTo>
                  <a:pt x="2556901" y="3914633"/>
                </a:lnTo>
                <a:lnTo>
                  <a:pt x="2601137" y="3901152"/>
                </a:lnTo>
                <a:lnTo>
                  <a:pt x="2644932" y="3886680"/>
                </a:lnTo>
                <a:lnTo>
                  <a:pt x="2688273" y="3871232"/>
                </a:lnTo>
                <a:lnTo>
                  <a:pt x="2731147" y="3854819"/>
                </a:lnTo>
                <a:lnTo>
                  <a:pt x="2773541" y="3837455"/>
                </a:lnTo>
                <a:lnTo>
                  <a:pt x="2815442" y="3819153"/>
                </a:lnTo>
                <a:lnTo>
                  <a:pt x="2856837" y="3799926"/>
                </a:lnTo>
                <a:lnTo>
                  <a:pt x="2897713" y="3779788"/>
                </a:lnTo>
                <a:lnTo>
                  <a:pt x="2938056" y="3758751"/>
                </a:lnTo>
                <a:lnTo>
                  <a:pt x="2977854" y="3736828"/>
                </a:lnTo>
                <a:lnTo>
                  <a:pt x="3017093" y="3714033"/>
                </a:lnTo>
                <a:lnTo>
                  <a:pt x="3055761" y="3690378"/>
                </a:lnTo>
                <a:lnTo>
                  <a:pt x="3093844" y="3665876"/>
                </a:lnTo>
                <a:lnTo>
                  <a:pt x="3131330" y="3640542"/>
                </a:lnTo>
                <a:lnTo>
                  <a:pt x="3168205" y="3614387"/>
                </a:lnTo>
                <a:lnTo>
                  <a:pt x="3204455" y="3587425"/>
                </a:lnTo>
                <a:lnTo>
                  <a:pt x="3240069" y="3559669"/>
                </a:lnTo>
                <a:lnTo>
                  <a:pt x="3275033" y="3531132"/>
                </a:lnTo>
                <a:lnTo>
                  <a:pt x="3309334" y="3501827"/>
                </a:lnTo>
                <a:lnTo>
                  <a:pt x="3342959" y="3471767"/>
                </a:lnTo>
                <a:lnTo>
                  <a:pt x="3375895" y="3440965"/>
                </a:lnTo>
                <a:lnTo>
                  <a:pt x="3408128" y="3409435"/>
                </a:lnTo>
                <a:lnTo>
                  <a:pt x="3439646" y="3377189"/>
                </a:lnTo>
                <a:lnTo>
                  <a:pt x="3470435" y="3344240"/>
                </a:lnTo>
                <a:lnTo>
                  <a:pt x="3500483" y="3310602"/>
                </a:lnTo>
                <a:lnTo>
                  <a:pt x="3529777" y="3276288"/>
                </a:lnTo>
                <a:lnTo>
                  <a:pt x="3558303" y="3241310"/>
                </a:lnTo>
                <a:lnTo>
                  <a:pt x="3586048" y="3205682"/>
                </a:lnTo>
                <a:lnTo>
                  <a:pt x="3612999" y="3169417"/>
                </a:lnTo>
                <a:lnTo>
                  <a:pt x="3639144" y="3132528"/>
                </a:lnTo>
                <a:lnTo>
                  <a:pt x="3664468" y="3095028"/>
                </a:lnTo>
                <a:lnTo>
                  <a:pt x="3688960" y="3056930"/>
                </a:lnTo>
                <a:lnTo>
                  <a:pt x="3712605" y="3018247"/>
                </a:lnTo>
                <a:lnTo>
                  <a:pt x="3735392" y="2978992"/>
                </a:lnTo>
                <a:lnTo>
                  <a:pt x="3757306" y="2939179"/>
                </a:lnTo>
                <a:lnTo>
                  <a:pt x="3778334" y="2898820"/>
                </a:lnTo>
                <a:lnTo>
                  <a:pt x="3798465" y="2857928"/>
                </a:lnTo>
                <a:lnTo>
                  <a:pt x="3817684" y="2816517"/>
                </a:lnTo>
                <a:lnTo>
                  <a:pt x="3835978" y="2774600"/>
                </a:lnTo>
                <a:lnTo>
                  <a:pt x="3853335" y="2732189"/>
                </a:lnTo>
                <a:lnTo>
                  <a:pt x="3869741" y="2689298"/>
                </a:lnTo>
                <a:lnTo>
                  <a:pt x="3885184" y="2645940"/>
                </a:lnTo>
                <a:lnTo>
                  <a:pt x="3899650" y="2602128"/>
                </a:lnTo>
                <a:lnTo>
                  <a:pt x="3913126" y="2557875"/>
                </a:lnTo>
                <a:lnTo>
                  <a:pt x="3925598" y="2513194"/>
                </a:lnTo>
                <a:lnTo>
                  <a:pt x="3937055" y="2468099"/>
                </a:lnTo>
                <a:lnTo>
                  <a:pt x="3947483" y="2422601"/>
                </a:lnTo>
                <a:lnTo>
                  <a:pt x="3956869" y="2376715"/>
                </a:lnTo>
                <a:lnTo>
                  <a:pt x="3965199" y="2330453"/>
                </a:lnTo>
                <a:lnTo>
                  <a:pt x="3972461" y="2283829"/>
                </a:lnTo>
                <a:lnTo>
                  <a:pt x="3978642" y="2236855"/>
                </a:lnTo>
                <a:lnTo>
                  <a:pt x="3983728" y="2189545"/>
                </a:lnTo>
                <a:lnTo>
                  <a:pt x="3987707" y="2141912"/>
                </a:lnTo>
                <a:lnTo>
                  <a:pt x="3990565" y="2093968"/>
                </a:lnTo>
                <a:lnTo>
                  <a:pt x="3992290" y="2045728"/>
                </a:lnTo>
                <a:lnTo>
                  <a:pt x="3992867" y="1997203"/>
                </a:lnTo>
                <a:lnTo>
                  <a:pt x="3992290" y="1948678"/>
                </a:lnTo>
                <a:lnTo>
                  <a:pt x="3990565" y="1900438"/>
                </a:lnTo>
                <a:lnTo>
                  <a:pt x="3987707" y="1852494"/>
                </a:lnTo>
                <a:lnTo>
                  <a:pt x="3983728" y="1804861"/>
                </a:lnTo>
                <a:lnTo>
                  <a:pt x="3978642" y="1757551"/>
                </a:lnTo>
                <a:lnTo>
                  <a:pt x="3972461" y="1710577"/>
                </a:lnTo>
                <a:lnTo>
                  <a:pt x="3965199" y="1663953"/>
                </a:lnTo>
                <a:lnTo>
                  <a:pt x="3956869" y="1617691"/>
                </a:lnTo>
                <a:lnTo>
                  <a:pt x="3947483" y="1571805"/>
                </a:lnTo>
                <a:lnTo>
                  <a:pt x="3937055" y="1526308"/>
                </a:lnTo>
                <a:lnTo>
                  <a:pt x="3925598" y="1481212"/>
                </a:lnTo>
                <a:lnTo>
                  <a:pt x="3913126" y="1436531"/>
                </a:lnTo>
                <a:lnTo>
                  <a:pt x="3899650" y="1392278"/>
                </a:lnTo>
                <a:lnTo>
                  <a:pt x="3885184" y="1348466"/>
                </a:lnTo>
                <a:lnTo>
                  <a:pt x="3869741" y="1305108"/>
                </a:lnTo>
                <a:lnTo>
                  <a:pt x="3853335" y="1262217"/>
                </a:lnTo>
                <a:lnTo>
                  <a:pt x="3835978" y="1219807"/>
                </a:lnTo>
                <a:lnTo>
                  <a:pt x="3817684" y="1177889"/>
                </a:lnTo>
                <a:lnTo>
                  <a:pt x="3798465" y="1136478"/>
                </a:lnTo>
                <a:lnTo>
                  <a:pt x="3778334" y="1095587"/>
                </a:lnTo>
                <a:lnTo>
                  <a:pt x="3757306" y="1055228"/>
                </a:lnTo>
                <a:lnTo>
                  <a:pt x="3735392" y="1015414"/>
                </a:lnTo>
                <a:lnTo>
                  <a:pt x="3712605" y="976160"/>
                </a:lnTo>
                <a:lnTo>
                  <a:pt x="3688960" y="937477"/>
                </a:lnTo>
                <a:lnTo>
                  <a:pt x="3664468" y="899379"/>
                </a:lnTo>
                <a:lnTo>
                  <a:pt x="3639144" y="861878"/>
                </a:lnTo>
                <a:lnTo>
                  <a:pt x="3612999" y="824989"/>
                </a:lnTo>
                <a:lnTo>
                  <a:pt x="3586048" y="788724"/>
                </a:lnTo>
                <a:lnTo>
                  <a:pt x="3558303" y="753096"/>
                </a:lnTo>
                <a:lnTo>
                  <a:pt x="3529777" y="718119"/>
                </a:lnTo>
                <a:lnTo>
                  <a:pt x="3500483" y="683804"/>
                </a:lnTo>
                <a:lnTo>
                  <a:pt x="3470435" y="650166"/>
                </a:lnTo>
                <a:lnTo>
                  <a:pt x="3439646" y="617218"/>
                </a:lnTo>
                <a:lnTo>
                  <a:pt x="3408128" y="584972"/>
                </a:lnTo>
                <a:lnTo>
                  <a:pt x="3375895" y="553441"/>
                </a:lnTo>
                <a:lnTo>
                  <a:pt x="3342959" y="522639"/>
                </a:lnTo>
                <a:lnTo>
                  <a:pt x="3309334" y="492580"/>
                </a:lnTo>
                <a:lnTo>
                  <a:pt x="3275033" y="463274"/>
                </a:lnTo>
                <a:lnTo>
                  <a:pt x="3240069" y="434737"/>
                </a:lnTo>
                <a:lnTo>
                  <a:pt x="3204455" y="406981"/>
                </a:lnTo>
                <a:lnTo>
                  <a:pt x="3168205" y="380019"/>
                </a:lnTo>
                <a:lnTo>
                  <a:pt x="3131330" y="353864"/>
                </a:lnTo>
                <a:lnTo>
                  <a:pt x="3093844" y="328530"/>
                </a:lnTo>
                <a:lnTo>
                  <a:pt x="3055761" y="304029"/>
                </a:lnTo>
                <a:lnTo>
                  <a:pt x="3017093" y="280374"/>
                </a:lnTo>
                <a:lnTo>
                  <a:pt x="2977854" y="257578"/>
                </a:lnTo>
                <a:lnTo>
                  <a:pt x="2938056" y="235655"/>
                </a:lnTo>
                <a:lnTo>
                  <a:pt x="2897713" y="214618"/>
                </a:lnTo>
                <a:lnTo>
                  <a:pt x="2856837" y="194480"/>
                </a:lnTo>
                <a:lnTo>
                  <a:pt x="2815442" y="175253"/>
                </a:lnTo>
                <a:lnTo>
                  <a:pt x="2773541" y="156951"/>
                </a:lnTo>
                <a:lnTo>
                  <a:pt x="2731147" y="139588"/>
                </a:lnTo>
                <a:lnTo>
                  <a:pt x="2688273" y="123175"/>
                </a:lnTo>
                <a:lnTo>
                  <a:pt x="2644932" y="107726"/>
                </a:lnTo>
                <a:lnTo>
                  <a:pt x="2601137" y="93255"/>
                </a:lnTo>
                <a:lnTo>
                  <a:pt x="2556901" y="79773"/>
                </a:lnTo>
                <a:lnTo>
                  <a:pt x="2512237" y="67295"/>
                </a:lnTo>
                <a:lnTo>
                  <a:pt x="2467159" y="55834"/>
                </a:lnTo>
                <a:lnTo>
                  <a:pt x="2421679" y="45402"/>
                </a:lnTo>
                <a:lnTo>
                  <a:pt x="2375810" y="36013"/>
                </a:lnTo>
                <a:lnTo>
                  <a:pt x="2329566" y="27679"/>
                </a:lnTo>
                <a:lnTo>
                  <a:pt x="2282960" y="20414"/>
                </a:lnTo>
                <a:lnTo>
                  <a:pt x="2236004" y="14231"/>
                </a:lnTo>
                <a:lnTo>
                  <a:pt x="2188712" y="9142"/>
                </a:lnTo>
                <a:lnTo>
                  <a:pt x="2141097" y="5162"/>
                </a:lnTo>
                <a:lnTo>
                  <a:pt x="2093172" y="2303"/>
                </a:lnTo>
                <a:lnTo>
                  <a:pt x="2044950" y="577"/>
                </a:lnTo>
                <a:lnTo>
                  <a:pt x="1996444" y="0"/>
                </a:lnTo>
                <a:close/>
              </a:path>
            </a:pathLst>
          </a:custGeom>
          <a:solidFill>
            <a:srgbClr val="02577B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60798" y="1632234"/>
            <a:ext cx="338836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Majoriteten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medlemmane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kyrkja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kvinner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over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70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år.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Difor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mykje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arbeidet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retta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mot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livsmesting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møte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alderdom.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2678" y="242327"/>
            <a:ext cx="5775931" cy="465885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495161" y="4696193"/>
            <a:ext cx="132334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©Jone</a:t>
            </a:r>
            <a:r>
              <a:rPr dirty="0" sz="6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Unlayao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Slettebø-Knudsen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35440" y="1325669"/>
            <a:ext cx="2045335" cy="2465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Mange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kyrkjelydar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står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utan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fast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prest,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likevel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klarer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kyrkja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oppretthalde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aktivitet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dei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fleste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kyrkjene.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9" y="248418"/>
            <a:ext cx="5388876" cy="464666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555495" y="4745843"/>
            <a:ext cx="9372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75671" y="991779"/>
            <a:ext cx="2635250" cy="33801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Ved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bidra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utdanning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prestar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andre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kyrkjelege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tilsette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KELC,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bevare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tru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samt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dele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evangeliet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nye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menneske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allereie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etablerte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kyrkjelydar.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Eit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viktig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arbeid!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482" y="257558"/>
            <a:ext cx="5401032" cy="46299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495351" y="4700228"/>
            <a:ext cx="132334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©Jone</a:t>
            </a:r>
            <a:r>
              <a:rPr dirty="0" sz="6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Unlayao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Slettebø-Knudsen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603" y="972072"/>
            <a:ext cx="2415540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KELC</a:t>
            </a:r>
            <a:r>
              <a:rPr dirty="0" sz="24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ønsker</a:t>
            </a:r>
            <a:r>
              <a:rPr dirty="0" sz="24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å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utvikle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ein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diakonal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identitet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samarbeid</a:t>
            </a:r>
            <a:r>
              <a:rPr dirty="0" sz="24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med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NMS.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4603" y="2950216"/>
            <a:ext cx="2227580" cy="11277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80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Diakoni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eit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nytt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ukjent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omgrep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blant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japanarar.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Liv Olaug Haaland</dc:creator>
  <dc:title>THAILAND</dc:title>
  <dcterms:created xsi:type="dcterms:W3CDTF">2024-05-10T10:51:50Z</dcterms:created>
  <dcterms:modified xsi:type="dcterms:W3CDTF">2024-05-10T10:51:50Z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