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718"/>
    <p:restoredTop sz="96327"/>
  </p:normalViewPr>
  <p:slideViewPr>
    <p:cSldViewPr snapToGrid="0">
      <p:cViewPr>
        <p:scale>
          <a:sx n="110" d="100"/>
          <a:sy n="110" d="100"/>
        </p:scale>
        <p:origin x="155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A blue background with white squares&#10;&#10;Description automatically generated">
            <a:extLst>
              <a:ext uri="{FF2B5EF4-FFF2-40B4-BE49-F238E27FC236}">
                <a16:creationId xmlns:a16="http://schemas.microsoft.com/office/drawing/2014/main" id="{B999947E-D7CE-106F-B5F2-DDE9AA4D9A94}"/>
              </a:ext>
            </a:extLst>
          </p:cNvPr>
          <p:cNvPicPr>
            <a:picLocks noChangeAspect="1"/>
          </p:cNvPicPr>
          <p:nvPr userDrawn="1"/>
        </p:nvPicPr>
        <p:blipFill>
          <a:blip r:embed="rId2"/>
          <a:stretch>
            <a:fillRect/>
          </a:stretch>
        </p:blipFill>
        <p:spPr>
          <a:xfrm>
            <a:off x="5640" y="1"/>
            <a:ext cx="12186360" cy="6861172"/>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4" name="Picture 3" descr="A white background with black and white objects&#10;&#10;Description automatically generated">
            <a:extLst>
              <a:ext uri="{FF2B5EF4-FFF2-40B4-BE49-F238E27FC236}">
                <a16:creationId xmlns:a16="http://schemas.microsoft.com/office/drawing/2014/main" id="{31A9CFFF-9D93-E833-A627-898F850819A4}"/>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C5CB2821-8FC2-3F1E-9FAD-FE23574A7F33}"/>
              </a:ext>
            </a:extLst>
          </p:cNvPr>
          <p:cNvSpPr>
            <a:spLocks noGrp="1"/>
          </p:cNvSpPr>
          <p:nvPr>
            <p:ph type="pic" sz="quarter" idx="10"/>
          </p:nvPr>
        </p:nvSpPr>
        <p:spPr>
          <a:xfrm>
            <a:off x="7621915" y="1716066"/>
            <a:ext cx="4570085" cy="4270084"/>
          </a:xfrm>
          <a:custGeom>
            <a:avLst/>
            <a:gdLst>
              <a:gd name="connsiteX0" fmla="*/ 203133 w 4570085"/>
              <a:gd name="connsiteY0" fmla="*/ 0 h 4270084"/>
              <a:gd name="connsiteX1" fmla="*/ 4570085 w 4570085"/>
              <a:gd name="connsiteY1" fmla="*/ 0 h 4270084"/>
              <a:gd name="connsiteX2" fmla="*/ 4570085 w 4570085"/>
              <a:gd name="connsiteY2" fmla="*/ 4270084 h 4270084"/>
              <a:gd name="connsiteX3" fmla="*/ 203133 w 4570085"/>
              <a:gd name="connsiteY3" fmla="*/ 4270084 h 4270084"/>
              <a:gd name="connsiteX4" fmla="*/ 0 w 4570085"/>
              <a:gd name="connsiteY4" fmla="*/ 4045756 h 4270084"/>
              <a:gd name="connsiteX5" fmla="*/ 0 w 4570085"/>
              <a:gd name="connsiteY5" fmla="*/ 224262 h 4270084"/>
              <a:gd name="connsiteX6" fmla="*/ 203133 w 4570085"/>
              <a:gd name="connsiteY6" fmla="*/ 0 h 427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085" h="4270084">
                <a:moveTo>
                  <a:pt x="203133" y="0"/>
                </a:moveTo>
                <a:lnTo>
                  <a:pt x="4570085" y="0"/>
                </a:lnTo>
                <a:lnTo>
                  <a:pt x="4570085" y="4270084"/>
                </a:lnTo>
                <a:lnTo>
                  <a:pt x="203133" y="4270084"/>
                </a:lnTo>
                <a:cubicBezTo>
                  <a:pt x="90954" y="4270084"/>
                  <a:pt x="0" y="4169669"/>
                  <a:pt x="0" y="4045756"/>
                </a:cubicBezTo>
                <a:lnTo>
                  <a:pt x="0" y="224262"/>
                </a:lnTo>
                <a:cubicBezTo>
                  <a:pt x="0" y="100415"/>
                  <a:pt x="90954" y="0"/>
                  <a:pt x="203133" y="0"/>
                </a:cubicBezTo>
                <a:close/>
              </a:path>
            </a:pathLst>
          </a:custGeom>
        </p:spPr>
        <p:txBody>
          <a:bodyPr wrap="square">
            <a:noAutofit/>
          </a:bodyPr>
          <a:lstStyle/>
          <a:p>
            <a:endParaRPr lang="en-AE"/>
          </a:p>
        </p:txBody>
      </p:sp>
      <p:pic>
        <p:nvPicPr>
          <p:cNvPr id="5" name="Picture 4" descr="A white background with black and white objects&#10;&#10;Description automatically generated">
            <a:extLst>
              <a:ext uri="{FF2B5EF4-FFF2-40B4-BE49-F238E27FC236}">
                <a16:creationId xmlns:a16="http://schemas.microsoft.com/office/drawing/2014/main" id="{F06D4655-470B-471A-21DF-0A5643569C5F}"/>
              </a:ext>
            </a:extLst>
          </p:cNvPr>
          <p:cNvPicPr>
            <a:picLocks noChangeAspect="1"/>
          </p:cNvPicPr>
          <p:nvPr userDrawn="1"/>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23/10/2023</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9DC4E6-9D55-3D6B-9504-276F887102AD}"/>
              </a:ext>
            </a:extLst>
          </p:cNvPr>
          <p:cNvPicPr>
            <a:picLocks noChangeAspect="1"/>
          </p:cNvPicPr>
          <p:nvPr/>
        </p:nvPicPr>
        <p:blipFill>
          <a:blip r:embed="rId2"/>
          <a:stretch>
            <a:fillRect/>
          </a:stretch>
        </p:blipFill>
        <p:spPr>
          <a:xfrm>
            <a:off x="0" y="2786856"/>
            <a:ext cx="82550" cy="768350"/>
          </a:xfrm>
          <a:prstGeom prst="rect">
            <a:avLst/>
          </a:prstGeom>
        </p:spPr>
      </p:pic>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8916AB-CA3A-44EC-F1F3-A42B78FC874A}"/>
              </a:ext>
            </a:extLst>
          </p:cNvPr>
          <p:cNvPicPr>
            <a:picLocks noChangeAspect="1"/>
          </p:cNvPicPr>
          <p:nvPr/>
        </p:nvPicPr>
        <p:blipFill>
          <a:blip r:embed="rId2"/>
          <a:stretch>
            <a:fillRect/>
          </a:stretch>
        </p:blipFill>
        <p:spPr>
          <a:xfrm>
            <a:off x="0" y="790332"/>
            <a:ext cx="82550" cy="768350"/>
          </a:xfrm>
          <a:prstGeom prst="rect">
            <a:avLst/>
          </a:prstGeom>
        </p:spPr>
      </p:pic>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10"/>
          </p:nvPr>
        </p:nvSpPr>
        <p:spPr/>
        <p:txBody>
          <a:bodyPr/>
          <a:lstStyle/>
          <a:p>
            <a:endParaRPr lang="en-AE"/>
          </a:p>
        </p:txBody>
      </p:sp>
      <p:pic>
        <p:nvPicPr>
          <p:cNvPr id="7" name="Picture 6">
            <a:extLst>
              <a:ext uri="{FF2B5EF4-FFF2-40B4-BE49-F238E27FC236}">
                <a16:creationId xmlns:a16="http://schemas.microsoft.com/office/drawing/2014/main" id="{5582ADF3-02BD-86C4-814A-1F6EAF620BE8}"/>
              </a:ext>
            </a:extLst>
          </p:cNvPr>
          <p:cNvPicPr>
            <a:picLocks noChangeAspect="1"/>
          </p:cNvPicPr>
          <p:nvPr/>
        </p:nvPicPr>
        <p:blipFill>
          <a:blip r:embed="rId2"/>
          <a:stretch>
            <a:fillRect/>
          </a:stretch>
        </p:blipFill>
        <p:spPr>
          <a:xfrm>
            <a:off x="0" y="790332"/>
            <a:ext cx="82550" cy="768350"/>
          </a:xfrm>
          <a:prstGeom prst="rect">
            <a:avLst/>
          </a:prstGeom>
        </p:spPr>
      </p:pic>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Holy Mosques, King Abdullah bin Abdul Aziz, Crown-prince at the time, inaugurated the second expansion of the hospital marking two additional premises to the DSFH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Australian Council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TotalTime>
  <Words>296</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Saeed Ali</cp:lastModifiedBy>
  <cp:revision>10</cp:revision>
  <dcterms:created xsi:type="dcterms:W3CDTF">2023-09-02T09:07:43Z</dcterms:created>
  <dcterms:modified xsi:type="dcterms:W3CDTF">2023-10-23T13:05:16Z</dcterms:modified>
</cp:coreProperties>
</file>