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DDE3D-4DCB-48AC-B9E8-140B93D57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3C1E50-5488-4507-B4FC-8364EA4D3A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94961C-CCB7-4AFF-9F74-70E593C29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521A-9ACA-4AF1-B8CA-700C0F5A74FD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FC822C-BB5E-4E1B-B28E-6BF744727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2F3E3-5E01-4411-ACDD-5B7B7F9C0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30FF6-F860-48FE-AA49-5AD16E7C2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236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873AD-356E-4A27-BA87-494737A58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5FA49-EA2A-456C-83A4-B0D28AC26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62F08-DD8F-46CF-AF1A-E20982083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521A-9ACA-4AF1-B8CA-700C0F5A74FD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20394-8968-4F9D-9538-B9133FA4D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C9CA8-A89D-4381-8FA0-205DF8F6F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30FF6-F860-48FE-AA49-5AD16E7C2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80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7304F-4DBF-4D30-A146-176CD5A7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DEA321-245B-40E0-83AD-186D313251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35A5D-57F4-45FA-BA13-813A0C721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521A-9ACA-4AF1-B8CA-700C0F5A74FD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D5E1D-1D8C-41EC-AE02-F9FB3075C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97248-0F56-4CCD-BBC6-942843DEF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30FF6-F860-48FE-AA49-5AD16E7C2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313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4D0F7-9147-483B-BBBA-33FF94718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E03B3-8FDD-4B3E-B3F5-3616C6D1B7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4A1353-E2DB-4D75-B4AE-453960DBCA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3ADFCB-9DA0-448D-86CF-A8E111D64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521A-9ACA-4AF1-B8CA-700C0F5A74FD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637BB0-DAC4-4AC2-BB63-AB63ECA32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709370-BA01-49EF-ACE0-036432E6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30FF6-F860-48FE-AA49-5AD16E7C2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8004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9E75D-950E-4625-AE0D-6AA6E4684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8395F2-A5D4-436A-8229-827FF7C93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5E6701-8157-40AA-86CA-62E8629CD4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C7FBB3-47AB-4A85-B15A-1F1F89EE85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6FA557-88E8-4AEC-A390-F3AC0D8C28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DC0E9-1E93-4B98-B915-2655E5EA6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521A-9ACA-4AF1-B8CA-700C0F5A74FD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D52DAE-82BE-4CFB-8965-226E7B5F5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D2180D-4748-4459-AEA3-3F0D8D1BA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30FF6-F860-48FE-AA49-5AD16E7C2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699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4D6BE-319F-4041-9E72-69FD464A4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7887FD-FFAA-4CF1-829A-907669902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521A-9ACA-4AF1-B8CA-700C0F5A74FD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6FCB74-1968-43D2-B056-3DD932A37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94DE2D-434A-4FEC-AA12-ADF846BEF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30FF6-F860-48FE-AA49-5AD16E7C2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665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4512A5-7BDF-4D1C-BD8C-F4201FFF4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521A-9ACA-4AF1-B8CA-700C0F5A74FD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F50F22-5DDC-4977-88F2-CF58BE4C3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BF8A11-C209-4E97-AB4A-982E19708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30FF6-F860-48FE-AA49-5AD16E7C2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791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DD5D1-F275-4983-A97F-B7EE9DE71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FBD2F-2025-4B65-9208-B81E5AC61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643A62-DF80-4203-A5DF-56716D5AA9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34759B-6484-4737-81DD-3690F26DF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521A-9ACA-4AF1-B8CA-700C0F5A74FD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496D32-6E8F-4333-81BE-F1AA52720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DDEBBA-724B-4173-81C9-FFFEE42CC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30FF6-F860-48FE-AA49-5AD16E7C2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196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8E5DC-7F4C-4B9F-B677-9D9DC9541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902EBD-F2AB-44B3-8379-BC20F4F630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25DD5-4789-4B68-AAB4-B67AF765F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363F03-2DCC-4425-A431-AD2565D9B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521A-9ACA-4AF1-B8CA-700C0F5A74FD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4E93F5-C216-4098-8F47-7289C01B2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747A34-0130-4405-A3FC-20F7B6A02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30FF6-F860-48FE-AA49-5AD16E7C2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91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571B4-3C70-435F-BB84-8DFF8F001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B7149E-A6E5-467E-80D1-3500EFF464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E716F5-30A6-4377-9BE1-3E66A95A9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521A-9ACA-4AF1-B8CA-700C0F5A74FD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E0EC0-C347-4BAB-B68F-E1F7F9B44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11F31-568C-4DD8-8005-ECE65DA7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30FF6-F860-48FE-AA49-5AD16E7C2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631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A25A61-2594-4FDF-B0C4-47B410CD2A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A3A7CF-26C1-4159-8E2A-D29E3E4A35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6E157-0859-4C36-B202-AD960EE17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521A-9ACA-4AF1-B8CA-700C0F5A74FD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4333A-AED1-4931-8C32-E67AA816F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A6AD1E-18CC-4F1C-B7B5-D38CBBD8E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30FF6-F860-48FE-AA49-5AD16E7C2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788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CFC537-BBD8-4432-85F6-825A2B726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1DBB10-78AF-4592-843A-6BA2834EF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0A3698-5929-4AEC-8BDE-9BF1FBA0B2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A521A-9ACA-4AF1-B8CA-700C0F5A74FD}" type="datetimeFigureOut">
              <a:rPr lang="en-GB" smtClean="0"/>
              <a:t>04/03/2025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44655E-184A-425E-957C-47A2E5B35B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B4799-90C0-41AA-9669-832CC8A67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30FF6-F860-48FE-AA49-5AD16E7C26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944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www.pilgrims-way.kent.sch.uk/_site/data/files/images/auto_upload/63F33EC24D7051929670E6CA2B9BBEB5.png">
            <a:extLst>
              <a:ext uri="{FF2B5EF4-FFF2-40B4-BE49-F238E27FC236}">
                <a16:creationId xmlns:a16="http://schemas.microsoft.com/office/drawing/2014/main" id="{7D6EEA95-CDFE-4CC7-BF5B-2EFBD5485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3" y="0"/>
            <a:ext cx="89820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324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wensumtrust.org.uk/_site/data/files/images/newsletters/wt/spring-22/D50BC7DA2892B5B0622F8AA008D280EF.jpg">
            <a:extLst>
              <a:ext uri="{FF2B5EF4-FFF2-40B4-BE49-F238E27FC236}">
                <a16:creationId xmlns:a16="http://schemas.microsoft.com/office/drawing/2014/main" id="{F555EAE3-3DA1-428F-9B6F-541DD5EA55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429" y="214276"/>
            <a:ext cx="9999141" cy="642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671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C6A8AC-95F7-4CA9-AD8B-BC1C479181C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739152" y="502022"/>
            <a:ext cx="8086165" cy="57553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1807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ulletin board with many posters&#10;&#10;Description automatically generated">
            <a:extLst>
              <a:ext uri="{FF2B5EF4-FFF2-40B4-BE49-F238E27FC236}">
                <a16:creationId xmlns:a16="http://schemas.microsoft.com/office/drawing/2014/main" id="{44E9D128-3307-408F-A329-11E8FAFAB64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986" y="398481"/>
            <a:ext cx="8017661" cy="60610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0567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E1226A-8DB3-4D62-8CA2-A67F2C0D91FD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99"/>
          <a:stretch/>
        </p:blipFill>
        <p:spPr bwMode="auto">
          <a:xfrm>
            <a:off x="3245224" y="385482"/>
            <a:ext cx="5307104" cy="61408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744012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Shuna Beckett</dc:creator>
  <cp:lastModifiedBy>Shuna Beckett</cp:lastModifiedBy>
  <cp:revision>2</cp:revision>
  <dcterms:created xsi:type="dcterms:W3CDTF">2025-03-04T13:34:44Z</dcterms:created>
  <dcterms:modified xsi:type="dcterms:W3CDTF">2025-03-04T13:35:18Z</dcterms:modified>
</cp:coreProperties>
</file>