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3011150" cy="7315200"/>
  <p:notesSz cx="7315200" cy="130111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23434" y="2286000"/>
            <a:ext cx="1253724" cy="3740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87623" y="2804192"/>
            <a:ext cx="72009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Cardholder</a:t>
            </a:r>
            <a:endParaRPr lang="en-US" sz="1050" dirty="0"/>
          </a:p>
        </p:txBody>
      </p:sp>
      <p:sp>
        <p:nvSpPr>
          <p:cNvPr id="4" name="Text 1"/>
          <p:cNvSpPr/>
          <p:nvPr/>
        </p:nvSpPr>
        <p:spPr>
          <a:xfrm>
            <a:off x="1687078" y="2804192"/>
            <a:ext cx="12301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 / Partner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3305175" y="4076700"/>
            <a:ext cx="78924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Methods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3305175" y="4904147"/>
            <a:ext cx="7892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Universal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3305175" y="5285984"/>
            <a:ext cx="7892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Local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3305175" y="5667812"/>
            <a:ext cx="7892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Alternative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770016" y="4076700"/>
            <a:ext cx="73009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</a:t>
            </a:r>
            <a:endParaRPr lang="en-US" sz="1050" dirty="0"/>
          </a:p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Acceptance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4598566" y="4904147"/>
            <a:ext cx="10901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 not present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4722391" y="5285984"/>
            <a:ext cx="83010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 present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703341" y="5667812"/>
            <a:ext cx="87010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Omnichannel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140983" y="4076700"/>
            <a:ext cx="78924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Gateway / PSP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954576" y="4904147"/>
            <a:ext cx="122015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Transaction Mgmt.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6073639" y="5285984"/>
            <a:ext cx="97012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Antifraud / 3ds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6135551" y="5667812"/>
            <a:ext cx="8401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Tokenización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6230801" y="6049649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Reporting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7620112" y="4076700"/>
            <a:ext cx="700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Processing</a:t>
            </a:r>
            <a:endParaRPr lang="en-US" sz="1050" dirty="0"/>
          </a:p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Acquiring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7601062" y="4904147"/>
            <a:ext cx="74009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Settlement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7515337" y="5285984"/>
            <a:ext cx="9201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Reconciliacion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7572487" y="5667812"/>
            <a:ext cx="800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Prepayment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7682024" y="6049649"/>
            <a:ext cx="57007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X-Border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8985647" y="4076700"/>
            <a:ext cx="81010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Value Added</a:t>
            </a:r>
            <a:endParaRPr lang="en-US" sz="1050" dirty="0"/>
          </a:p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Services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8957072" y="4904147"/>
            <a:ext cx="87010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Split / Payout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9247584" y="5285984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DCC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8918972" y="5667812"/>
            <a:ext cx="95011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DWC / Lending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8818959" y="6049649"/>
            <a:ext cx="116014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Santander bundle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10466040" y="2804192"/>
            <a:ext cx="58007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Schemes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1787894" y="2804192"/>
            <a:ext cx="800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 Issuing</a:t>
            </a:r>
            <a:endParaRPr lang="en-US" sz="1050" dirty="0"/>
          </a:p>
        </p:txBody>
      </p:sp>
      <p:pic>
        <p:nvPicPr>
          <p:cNvPr id="3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075" y="2804192"/>
            <a:ext cx="7350384" cy="1881443"/>
          </a:xfrm>
          <a:prstGeom prst="rect">
            <a:avLst/>
          </a:prstGeom>
        </p:spPr>
      </p:pic>
      <p:pic>
        <p:nvPicPr>
          <p:cNvPr id="3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3115112"/>
            <a:ext cx="12317090" cy="1801723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457200" y="1295400"/>
            <a:ext cx="456247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We Cover the payments value chain with a </a:t>
            </a:r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EC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E2E solution
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Through our 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EC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modular platfor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 that can be adapted to a variety of clients and partners</a:t>
            </a:r>
            <a:endParaRPr lang="en-US" sz="1200" dirty="0"/>
          </a:p>
        </p:txBody>
      </p:sp>
      <p:sp>
        <p:nvSpPr>
          <p:cNvPr id="33" name="Text 28"/>
          <p:cNvSpPr/>
          <p:nvPr/>
        </p:nvSpPr>
        <p:spPr>
          <a:xfrm>
            <a:off x="457200" y="228600"/>
            <a:ext cx="479059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6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Chain E2E Solution</a:t>
            </a:r>
            <a:endParaRPr lang="en-US" sz="3600" dirty="0"/>
          </a:p>
        </p:txBody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28700"/>
            <a:ext cx="381000" cy="38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2026-02-25T10:25:48Z</dcterms:created>
  <dcterms:modified xsi:type="dcterms:W3CDTF">2026-02-25T10:25:48Z</dcterms:modified>
</cp:coreProperties>
</file>