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8288000" cy="10281979"/>
  <p:notesSz cx="10281979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image" Target="../media/image-3-242.png"/><Relationship Id="rId243" Type="http://schemas.openxmlformats.org/officeDocument/2006/relationships/image" Target="../media/image-3-243.png"/><Relationship Id="rId244" Type="http://schemas.openxmlformats.org/officeDocument/2006/relationships/image" Target="../media/image-3-244.png"/><Relationship Id="rId245" Type="http://schemas.openxmlformats.org/officeDocument/2006/relationships/image" Target="../media/image-3-245.png"/><Relationship Id="rId246" Type="http://schemas.openxmlformats.org/officeDocument/2006/relationships/image" Target="../media/image-3-246.png"/><Relationship Id="rId247" Type="http://schemas.openxmlformats.org/officeDocument/2006/relationships/image" Target="../media/image-3-247.png"/><Relationship Id="rId248" Type="http://schemas.openxmlformats.org/officeDocument/2006/relationships/image" Target="../media/image-3-248.png"/><Relationship Id="rId249" Type="http://schemas.openxmlformats.org/officeDocument/2006/relationships/image" Target="../media/image-3-249.png"/><Relationship Id="rId250" Type="http://schemas.openxmlformats.org/officeDocument/2006/relationships/image" Target="../media/image-3-250.png"/><Relationship Id="rId251" Type="http://schemas.openxmlformats.org/officeDocument/2006/relationships/image" Target="../media/image-3-251.png"/><Relationship Id="rId252" Type="http://schemas.openxmlformats.org/officeDocument/2006/relationships/image" Target="../media/image-3-252.png"/><Relationship Id="rId253" Type="http://schemas.openxmlformats.org/officeDocument/2006/relationships/image" Target="../media/image-3-253.png"/><Relationship Id="rId254" Type="http://schemas.openxmlformats.org/officeDocument/2006/relationships/image" Target="../media/image-3-254.png"/><Relationship Id="rId255" Type="http://schemas.openxmlformats.org/officeDocument/2006/relationships/image" Target="../media/image-3-255.png"/><Relationship Id="rId256" Type="http://schemas.openxmlformats.org/officeDocument/2006/relationships/image" Target="../media/image-3-256.png"/><Relationship Id="rId257" Type="http://schemas.openxmlformats.org/officeDocument/2006/relationships/image" Target="../media/image-3-257.png"/><Relationship Id="rId258" Type="http://schemas.openxmlformats.org/officeDocument/2006/relationships/image" Target="../media/image-3-258.png"/><Relationship Id="rId259" Type="http://schemas.openxmlformats.org/officeDocument/2006/relationships/image" Target="../media/image-3-259.png"/><Relationship Id="rId260" Type="http://schemas.openxmlformats.org/officeDocument/2006/relationships/image" Target="../media/image-3-260.png"/><Relationship Id="rId261" Type="http://schemas.openxmlformats.org/officeDocument/2006/relationships/image" Target="../media/image-3-261.png"/><Relationship Id="rId262" Type="http://schemas.openxmlformats.org/officeDocument/2006/relationships/image" Target="../media/image-3-262.png"/><Relationship Id="rId263" Type="http://schemas.openxmlformats.org/officeDocument/2006/relationships/image" Target="../media/image-3-263.png"/><Relationship Id="rId264" Type="http://schemas.openxmlformats.org/officeDocument/2006/relationships/image" Target="../media/image-3-264.png"/><Relationship Id="rId265" Type="http://schemas.openxmlformats.org/officeDocument/2006/relationships/image" Target="../media/image-3-265.png"/><Relationship Id="rId266" Type="http://schemas.openxmlformats.org/officeDocument/2006/relationships/image" Target="../media/image-3-266.png"/><Relationship Id="rId267" Type="http://schemas.openxmlformats.org/officeDocument/2006/relationships/image" Target="../media/image-3-267.png"/><Relationship Id="rId268" Type="http://schemas.openxmlformats.org/officeDocument/2006/relationships/image" Target="../media/image-3-268.png"/><Relationship Id="rId269" Type="http://schemas.openxmlformats.org/officeDocument/2006/relationships/image" Target="../media/image-3-269.png"/><Relationship Id="rId270" Type="http://schemas.openxmlformats.org/officeDocument/2006/relationships/image" Target="../media/image-3-270.png"/><Relationship Id="rId271" Type="http://schemas.openxmlformats.org/officeDocument/2006/relationships/image" Target="../media/image-3-271.png"/><Relationship Id="rId272" Type="http://schemas.openxmlformats.org/officeDocument/2006/relationships/image" Target="../media/image-3-272.png"/><Relationship Id="rId273" Type="http://schemas.openxmlformats.org/officeDocument/2006/relationships/image" Target="../media/image-3-273.png"/><Relationship Id="rId274" Type="http://schemas.openxmlformats.org/officeDocument/2006/relationships/image" Target="../media/image-3-274.png"/><Relationship Id="rId275" Type="http://schemas.openxmlformats.org/officeDocument/2006/relationships/image" Target="../media/image-3-275.png"/><Relationship Id="rId276" Type="http://schemas.openxmlformats.org/officeDocument/2006/relationships/image" Target="../media/image-3-276.png"/><Relationship Id="rId277" Type="http://schemas.openxmlformats.org/officeDocument/2006/relationships/image" Target="../media/image-3-277.png"/><Relationship Id="rId278" Type="http://schemas.openxmlformats.org/officeDocument/2006/relationships/image" Target="../media/image-3-278.png"/><Relationship Id="rId279" Type="http://schemas.openxmlformats.org/officeDocument/2006/relationships/image" Target="../media/image-3-279.png"/><Relationship Id="rId280" Type="http://schemas.openxmlformats.org/officeDocument/2006/relationships/image" Target="../media/image-3-280.png"/><Relationship Id="rId281" Type="http://schemas.openxmlformats.org/officeDocument/2006/relationships/image" Target="../media/image-3-281.png"/><Relationship Id="rId282" Type="http://schemas.openxmlformats.org/officeDocument/2006/relationships/slideLayout" Target="../slideLayouts/slideLayout1.xml"/><Relationship Id="rId28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image" Target="../media/image-4-273.png"/><Relationship Id="rId274" Type="http://schemas.openxmlformats.org/officeDocument/2006/relationships/image" Target="../media/image-4-274.png"/><Relationship Id="rId275" Type="http://schemas.openxmlformats.org/officeDocument/2006/relationships/image" Target="../media/image-4-275.png"/><Relationship Id="rId276" Type="http://schemas.openxmlformats.org/officeDocument/2006/relationships/image" Target="../media/image-4-276.png"/><Relationship Id="rId277" Type="http://schemas.openxmlformats.org/officeDocument/2006/relationships/image" Target="../media/image-4-277.png"/><Relationship Id="rId278" Type="http://schemas.openxmlformats.org/officeDocument/2006/relationships/image" Target="../media/image-4-278.png"/><Relationship Id="rId279" Type="http://schemas.openxmlformats.org/officeDocument/2006/relationships/image" Target="../media/image-4-279.png"/><Relationship Id="rId280" Type="http://schemas.openxmlformats.org/officeDocument/2006/relationships/image" Target="../media/image-4-280.png"/><Relationship Id="rId281" Type="http://schemas.openxmlformats.org/officeDocument/2006/relationships/image" Target="../media/image-4-281.png"/><Relationship Id="rId282" Type="http://schemas.openxmlformats.org/officeDocument/2006/relationships/image" Target="../media/image-4-282.png"/><Relationship Id="rId283" Type="http://schemas.openxmlformats.org/officeDocument/2006/relationships/image" Target="../media/image-4-283.png"/><Relationship Id="rId284" Type="http://schemas.openxmlformats.org/officeDocument/2006/relationships/image" Target="../media/image-4-284.png"/><Relationship Id="rId285" Type="http://schemas.openxmlformats.org/officeDocument/2006/relationships/image" Target="../media/image-4-285.png"/><Relationship Id="rId286" Type="http://schemas.openxmlformats.org/officeDocument/2006/relationships/image" Target="../media/image-4-286.png"/><Relationship Id="rId287" Type="http://schemas.openxmlformats.org/officeDocument/2006/relationships/image" Target="../media/image-4-287.png"/><Relationship Id="rId288" Type="http://schemas.openxmlformats.org/officeDocument/2006/relationships/image" Target="../media/image-4-288.png"/><Relationship Id="rId289" Type="http://schemas.openxmlformats.org/officeDocument/2006/relationships/image" Target="../media/image-4-289.png"/><Relationship Id="rId290" Type="http://schemas.openxmlformats.org/officeDocument/2006/relationships/image" Target="../media/image-4-290.png"/><Relationship Id="rId291" Type="http://schemas.openxmlformats.org/officeDocument/2006/relationships/image" Target="../media/image-4-291.png"/><Relationship Id="rId292" Type="http://schemas.openxmlformats.org/officeDocument/2006/relationships/image" Target="../media/image-4-292.png"/><Relationship Id="rId293" Type="http://schemas.openxmlformats.org/officeDocument/2006/relationships/image" Target="../media/image-4-293.png"/><Relationship Id="rId294" Type="http://schemas.openxmlformats.org/officeDocument/2006/relationships/image" Target="../media/image-4-294.png"/><Relationship Id="rId295" Type="http://schemas.openxmlformats.org/officeDocument/2006/relationships/image" Target="../media/image-4-295.png"/><Relationship Id="rId296" Type="http://schemas.openxmlformats.org/officeDocument/2006/relationships/image" Target="../media/image-4-296.png"/><Relationship Id="rId297" Type="http://schemas.openxmlformats.org/officeDocument/2006/relationships/image" Target="../media/image-4-297.png"/><Relationship Id="rId298" Type="http://schemas.openxmlformats.org/officeDocument/2006/relationships/image" Target="../media/image-4-298.png"/><Relationship Id="rId299" Type="http://schemas.openxmlformats.org/officeDocument/2006/relationships/image" Target="../media/image-4-299.png"/><Relationship Id="rId300" Type="http://schemas.openxmlformats.org/officeDocument/2006/relationships/image" Target="../media/image-4-300.png"/><Relationship Id="rId301" Type="http://schemas.openxmlformats.org/officeDocument/2006/relationships/image" Target="../media/image-4-301.png"/><Relationship Id="rId302" Type="http://schemas.openxmlformats.org/officeDocument/2006/relationships/image" Target="../media/image-4-302.png"/><Relationship Id="rId303" Type="http://schemas.openxmlformats.org/officeDocument/2006/relationships/image" Target="../media/image-4-303.png"/><Relationship Id="rId304" Type="http://schemas.openxmlformats.org/officeDocument/2006/relationships/image" Target="../media/image-4-304.png"/><Relationship Id="rId305" Type="http://schemas.openxmlformats.org/officeDocument/2006/relationships/image" Target="../media/image-4-305.png"/><Relationship Id="rId306" Type="http://schemas.openxmlformats.org/officeDocument/2006/relationships/image" Target="../media/image-4-306.png"/><Relationship Id="rId307" Type="http://schemas.openxmlformats.org/officeDocument/2006/relationships/image" Target="../media/image-4-307.png"/><Relationship Id="rId308" Type="http://schemas.openxmlformats.org/officeDocument/2006/relationships/image" Target="../media/image-4-308.png"/><Relationship Id="rId309" Type="http://schemas.openxmlformats.org/officeDocument/2006/relationships/image" Target="../media/image-4-309.png"/><Relationship Id="rId310" Type="http://schemas.openxmlformats.org/officeDocument/2006/relationships/image" Target="../media/image-4-310.png"/><Relationship Id="rId311" Type="http://schemas.openxmlformats.org/officeDocument/2006/relationships/image" Target="../media/image-4-311.png"/><Relationship Id="rId312" Type="http://schemas.openxmlformats.org/officeDocument/2006/relationships/image" Target="../media/image-4-312.png"/><Relationship Id="rId313" Type="http://schemas.openxmlformats.org/officeDocument/2006/relationships/image" Target="../media/image-4-313.png"/><Relationship Id="rId314" Type="http://schemas.openxmlformats.org/officeDocument/2006/relationships/image" Target="../media/image-4-314.png"/><Relationship Id="rId315" Type="http://schemas.openxmlformats.org/officeDocument/2006/relationships/image" Target="../media/image-4-315.png"/><Relationship Id="rId316" Type="http://schemas.openxmlformats.org/officeDocument/2006/relationships/image" Target="../media/image-4-316.png"/><Relationship Id="rId317" Type="http://schemas.openxmlformats.org/officeDocument/2006/relationships/image" Target="../media/image-4-317.png"/><Relationship Id="rId318" Type="http://schemas.openxmlformats.org/officeDocument/2006/relationships/image" Target="../media/image-4-318.png"/><Relationship Id="rId319" Type="http://schemas.openxmlformats.org/officeDocument/2006/relationships/image" Target="../media/image-4-319.png"/><Relationship Id="rId320" Type="http://schemas.openxmlformats.org/officeDocument/2006/relationships/image" Target="../media/image-4-320.png"/><Relationship Id="rId321" Type="http://schemas.openxmlformats.org/officeDocument/2006/relationships/image" Target="../media/image-4-321.png"/><Relationship Id="rId322" Type="http://schemas.openxmlformats.org/officeDocument/2006/relationships/image" Target="../media/image-4-322.png"/><Relationship Id="rId323" Type="http://schemas.openxmlformats.org/officeDocument/2006/relationships/image" Target="../media/image-4-323.png"/><Relationship Id="rId324" Type="http://schemas.openxmlformats.org/officeDocument/2006/relationships/image" Target="../media/image-4-324.png"/><Relationship Id="rId325" Type="http://schemas.openxmlformats.org/officeDocument/2006/relationships/image" Target="../media/image-4-325.png"/><Relationship Id="rId326" Type="http://schemas.openxmlformats.org/officeDocument/2006/relationships/image" Target="../media/image-4-326.png"/><Relationship Id="rId327" Type="http://schemas.openxmlformats.org/officeDocument/2006/relationships/image" Target="../media/image-4-327.png"/><Relationship Id="rId328" Type="http://schemas.openxmlformats.org/officeDocument/2006/relationships/image" Target="../media/image-4-328.png"/><Relationship Id="rId329" Type="http://schemas.openxmlformats.org/officeDocument/2006/relationships/image" Target="../media/image-4-329.png"/><Relationship Id="rId330" Type="http://schemas.openxmlformats.org/officeDocument/2006/relationships/image" Target="../media/image-4-330.png"/><Relationship Id="rId331" Type="http://schemas.openxmlformats.org/officeDocument/2006/relationships/image" Target="../media/image-4-331.png"/><Relationship Id="rId332" Type="http://schemas.openxmlformats.org/officeDocument/2006/relationships/image" Target="../media/image-4-332.png"/><Relationship Id="rId333" Type="http://schemas.openxmlformats.org/officeDocument/2006/relationships/image" Target="../media/image-4-333.png"/><Relationship Id="rId334" Type="http://schemas.openxmlformats.org/officeDocument/2006/relationships/image" Target="../media/image-4-334.png"/><Relationship Id="rId335" Type="http://schemas.openxmlformats.org/officeDocument/2006/relationships/image" Target="../media/image-4-335.png"/><Relationship Id="rId336" Type="http://schemas.openxmlformats.org/officeDocument/2006/relationships/image" Target="../media/image-4-336.png"/><Relationship Id="rId337" Type="http://schemas.openxmlformats.org/officeDocument/2006/relationships/image" Target="../media/image-4-337.png"/><Relationship Id="rId338" Type="http://schemas.openxmlformats.org/officeDocument/2006/relationships/image" Target="../media/image-4-338.png"/><Relationship Id="rId339" Type="http://schemas.openxmlformats.org/officeDocument/2006/relationships/image" Target="../media/image-4-339.png"/><Relationship Id="rId340" Type="http://schemas.openxmlformats.org/officeDocument/2006/relationships/slideLayout" Target="../slideLayouts/slideLayout1.xml"/><Relationship Id="rId34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image" Target="../media/image-5-150.png"/><Relationship Id="rId151" Type="http://schemas.openxmlformats.org/officeDocument/2006/relationships/image" Target="../media/image-5-151.png"/><Relationship Id="rId152" Type="http://schemas.openxmlformats.org/officeDocument/2006/relationships/image" Target="../media/image-5-152.png"/><Relationship Id="rId153" Type="http://schemas.openxmlformats.org/officeDocument/2006/relationships/image" Target="../media/image-5-153.png"/><Relationship Id="rId154" Type="http://schemas.openxmlformats.org/officeDocument/2006/relationships/image" Target="../media/image-5-154.png"/><Relationship Id="rId155" Type="http://schemas.openxmlformats.org/officeDocument/2006/relationships/image" Target="../media/image-5-155.png"/><Relationship Id="rId156" Type="http://schemas.openxmlformats.org/officeDocument/2006/relationships/image" Target="../media/image-5-156.png"/><Relationship Id="rId157" Type="http://schemas.openxmlformats.org/officeDocument/2006/relationships/image" Target="../media/image-5-157.png"/><Relationship Id="rId158" Type="http://schemas.openxmlformats.org/officeDocument/2006/relationships/image" Target="../media/image-5-158.png"/><Relationship Id="rId159" Type="http://schemas.openxmlformats.org/officeDocument/2006/relationships/image" Target="../media/image-5-159.png"/><Relationship Id="rId160" Type="http://schemas.openxmlformats.org/officeDocument/2006/relationships/image" Target="../media/image-5-160.png"/><Relationship Id="rId161" Type="http://schemas.openxmlformats.org/officeDocument/2006/relationships/image" Target="../media/image-5-161.png"/><Relationship Id="rId162" Type="http://schemas.openxmlformats.org/officeDocument/2006/relationships/image" Target="../media/image-5-162.png"/><Relationship Id="rId163" Type="http://schemas.openxmlformats.org/officeDocument/2006/relationships/image" Target="../media/image-5-163.png"/><Relationship Id="rId164" Type="http://schemas.openxmlformats.org/officeDocument/2006/relationships/image" Target="../media/image-5-164.png"/><Relationship Id="rId165" Type="http://schemas.openxmlformats.org/officeDocument/2006/relationships/image" Target="../media/image-5-165.png"/><Relationship Id="rId166" Type="http://schemas.openxmlformats.org/officeDocument/2006/relationships/image" Target="../media/image-5-166.png"/><Relationship Id="rId167" Type="http://schemas.openxmlformats.org/officeDocument/2006/relationships/image" Target="../media/image-5-167.png"/><Relationship Id="rId168" Type="http://schemas.openxmlformats.org/officeDocument/2006/relationships/image" Target="../media/image-5-168.png"/><Relationship Id="rId169" Type="http://schemas.openxmlformats.org/officeDocument/2006/relationships/image" Target="../media/image-5-169.png"/><Relationship Id="rId170" Type="http://schemas.openxmlformats.org/officeDocument/2006/relationships/image" Target="../media/image-5-170.png"/><Relationship Id="rId171" Type="http://schemas.openxmlformats.org/officeDocument/2006/relationships/image" Target="../media/image-5-171.png"/><Relationship Id="rId172" Type="http://schemas.openxmlformats.org/officeDocument/2006/relationships/image" Target="../media/image-5-172.png"/><Relationship Id="rId173" Type="http://schemas.openxmlformats.org/officeDocument/2006/relationships/image" Target="../media/image-5-173.png"/><Relationship Id="rId174" Type="http://schemas.openxmlformats.org/officeDocument/2006/relationships/image" Target="../media/image-5-174.png"/><Relationship Id="rId175" Type="http://schemas.openxmlformats.org/officeDocument/2006/relationships/image" Target="../media/image-5-175.png"/><Relationship Id="rId176" Type="http://schemas.openxmlformats.org/officeDocument/2006/relationships/image" Target="../media/image-5-176.png"/><Relationship Id="rId177" Type="http://schemas.openxmlformats.org/officeDocument/2006/relationships/image" Target="../media/image-5-177.png"/><Relationship Id="rId178" Type="http://schemas.openxmlformats.org/officeDocument/2006/relationships/image" Target="../media/image-5-178.png"/><Relationship Id="rId179" Type="http://schemas.openxmlformats.org/officeDocument/2006/relationships/image" Target="../media/image-5-179.png"/><Relationship Id="rId180" Type="http://schemas.openxmlformats.org/officeDocument/2006/relationships/image" Target="../media/image-5-180.png"/><Relationship Id="rId181" Type="http://schemas.openxmlformats.org/officeDocument/2006/relationships/image" Target="../media/image-5-181.png"/><Relationship Id="rId182" Type="http://schemas.openxmlformats.org/officeDocument/2006/relationships/image" Target="../media/image-5-182.png"/><Relationship Id="rId183" Type="http://schemas.openxmlformats.org/officeDocument/2006/relationships/image" Target="../media/image-5-183.png"/><Relationship Id="rId184" Type="http://schemas.openxmlformats.org/officeDocument/2006/relationships/image" Target="../media/image-5-184.png"/><Relationship Id="rId185" Type="http://schemas.openxmlformats.org/officeDocument/2006/relationships/image" Target="../media/image-5-185.png"/><Relationship Id="rId186" Type="http://schemas.openxmlformats.org/officeDocument/2006/relationships/image" Target="../media/image-5-186.png"/><Relationship Id="rId187" Type="http://schemas.openxmlformats.org/officeDocument/2006/relationships/image" Target="../media/image-5-187.png"/><Relationship Id="rId188" Type="http://schemas.openxmlformats.org/officeDocument/2006/relationships/image" Target="../media/image-5-188.png"/><Relationship Id="rId189" Type="http://schemas.openxmlformats.org/officeDocument/2006/relationships/image" Target="../media/image-5-189.png"/><Relationship Id="rId190" Type="http://schemas.openxmlformats.org/officeDocument/2006/relationships/image" Target="../media/image-5-190.png"/><Relationship Id="rId191" Type="http://schemas.openxmlformats.org/officeDocument/2006/relationships/image" Target="../media/image-5-191.png"/><Relationship Id="rId192" Type="http://schemas.openxmlformats.org/officeDocument/2006/relationships/image" Target="../media/image-5-192.png"/><Relationship Id="rId193" Type="http://schemas.openxmlformats.org/officeDocument/2006/relationships/image" Target="../media/image-5-193.png"/><Relationship Id="rId194" Type="http://schemas.openxmlformats.org/officeDocument/2006/relationships/image" Target="../media/image-5-194.png"/><Relationship Id="rId195" Type="http://schemas.openxmlformats.org/officeDocument/2006/relationships/image" Target="../media/image-5-195.png"/><Relationship Id="rId196" Type="http://schemas.openxmlformats.org/officeDocument/2006/relationships/image" Target="../media/image-5-196.png"/><Relationship Id="rId197" Type="http://schemas.openxmlformats.org/officeDocument/2006/relationships/image" Target="../media/image-5-197.png"/><Relationship Id="rId198" Type="http://schemas.openxmlformats.org/officeDocument/2006/relationships/image" Target="../media/image-5-198.png"/><Relationship Id="rId199" Type="http://schemas.openxmlformats.org/officeDocument/2006/relationships/image" Target="../media/image-5-199.png"/><Relationship Id="rId200" Type="http://schemas.openxmlformats.org/officeDocument/2006/relationships/image" Target="../media/image-5-200.png"/><Relationship Id="rId201" Type="http://schemas.openxmlformats.org/officeDocument/2006/relationships/image" Target="../media/image-5-201.png"/><Relationship Id="rId202" Type="http://schemas.openxmlformats.org/officeDocument/2006/relationships/image" Target="../media/image-5-202.png"/><Relationship Id="rId203" Type="http://schemas.openxmlformats.org/officeDocument/2006/relationships/image" Target="../media/image-5-203.png"/><Relationship Id="rId204" Type="http://schemas.openxmlformats.org/officeDocument/2006/relationships/image" Target="../media/image-5-204.png"/><Relationship Id="rId205" Type="http://schemas.openxmlformats.org/officeDocument/2006/relationships/image" Target="../media/image-5-205.png"/><Relationship Id="rId206" Type="http://schemas.openxmlformats.org/officeDocument/2006/relationships/image" Target="../media/image-5-206.png"/><Relationship Id="rId207" Type="http://schemas.openxmlformats.org/officeDocument/2006/relationships/image" Target="../media/image-5-207.png"/><Relationship Id="rId208" Type="http://schemas.openxmlformats.org/officeDocument/2006/relationships/image" Target="../media/image-5-208.png"/><Relationship Id="rId209" Type="http://schemas.openxmlformats.org/officeDocument/2006/relationships/image" Target="../media/image-5-209.png"/><Relationship Id="rId210" Type="http://schemas.openxmlformats.org/officeDocument/2006/relationships/image" Target="../media/image-5-210.png"/><Relationship Id="rId211" Type="http://schemas.openxmlformats.org/officeDocument/2006/relationships/image" Target="../media/image-5-211.png"/><Relationship Id="rId212" Type="http://schemas.openxmlformats.org/officeDocument/2006/relationships/image" Target="../media/image-5-212.png"/><Relationship Id="rId213" Type="http://schemas.openxmlformats.org/officeDocument/2006/relationships/image" Target="../media/image-5-213.png"/><Relationship Id="rId214" Type="http://schemas.openxmlformats.org/officeDocument/2006/relationships/image" Target="../media/image-5-214.png"/><Relationship Id="rId215" Type="http://schemas.openxmlformats.org/officeDocument/2006/relationships/image" Target="../media/image-5-215.png"/><Relationship Id="rId216" Type="http://schemas.openxmlformats.org/officeDocument/2006/relationships/image" Target="../media/image-5-216.png"/><Relationship Id="rId217" Type="http://schemas.openxmlformats.org/officeDocument/2006/relationships/image" Target="../media/image-5-217.png"/><Relationship Id="rId218" Type="http://schemas.openxmlformats.org/officeDocument/2006/relationships/image" Target="../media/image-5-218.png"/><Relationship Id="rId219" Type="http://schemas.openxmlformats.org/officeDocument/2006/relationships/image" Target="../media/image-5-219.png"/><Relationship Id="rId220" Type="http://schemas.openxmlformats.org/officeDocument/2006/relationships/image" Target="../media/image-5-220.png"/><Relationship Id="rId221" Type="http://schemas.openxmlformats.org/officeDocument/2006/relationships/image" Target="../media/image-5-221.png"/><Relationship Id="rId222" Type="http://schemas.openxmlformats.org/officeDocument/2006/relationships/image" Target="../media/image-5-222.png"/><Relationship Id="rId223" Type="http://schemas.openxmlformats.org/officeDocument/2006/relationships/image" Target="../media/image-5-223.png"/><Relationship Id="rId224" Type="http://schemas.openxmlformats.org/officeDocument/2006/relationships/image" Target="../media/image-5-224.png"/><Relationship Id="rId225" Type="http://schemas.openxmlformats.org/officeDocument/2006/relationships/image" Target="../media/image-5-225.png"/><Relationship Id="rId226" Type="http://schemas.openxmlformats.org/officeDocument/2006/relationships/image" Target="../media/image-5-226.png"/><Relationship Id="rId227" Type="http://schemas.openxmlformats.org/officeDocument/2006/relationships/image" Target="../media/image-5-227.png"/><Relationship Id="rId228" Type="http://schemas.openxmlformats.org/officeDocument/2006/relationships/image" Target="../media/image-5-228.png"/><Relationship Id="rId229" Type="http://schemas.openxmlformats.org/officeDocument/2006/relationships/image" Target="../media/image-5-229.png"/><Relationship Id="rId230" Type="http://schemas.openxmlformats.org/officeDocument/2006/relationships/image" Target="../media/image-5-230.png"/><Relationship Id="rId231" Type="http://schemas.openxmlformats.org/officeDocument/2006/relationships/image" Target="../media/image-5-231.png"/><Relationship Id="rId232" Type="http://schemas.openxmlformats.org/officeDocument/2006/relationships/image" Target="../media/image-5-232.png"/><Relationship Id="rId233" Type="http://schemas.openxmlformats.org/officeDocument/2006/relationships/image" Target="../media/image-5-233.png"/><Relationship Id="rId234" Type="http://schemas.openxmlformats.org/officeDocument/2006/relationships/image" Target="../media/image-5-234.png"/><Relationship Id="rId235" Type="http://schemas.openxmlformats.org/officeDocument/2006/relationships/image" Target="../media/image-5-235.png"/><Relationship Id="rId236" Type="http://schemas.openxmlformats.org/officeDocument/2006/relationships/image" Target="../media/image-5-236.png"/><Relationship Id="rId237" Type="http://schemas.openxmlformats.org/officeDocument/2006/relationships/image" Target="../media/image-5-237.png"/><Relationship Id="rId238" Type="http://schemas.openxmlformats.org/officeDocument/2006/relationships/image" Target="../media/image-5-238.png"/><Relationship Id="rId239" Type="http://schemas.openxmlformats.org/officeDocument/2006/relationships/image" Target="../media/image-5-239.png"/><Relationship Id="rId240" Type="http://schemas.openxmlformats.org/officeDocument/2006/relationships/image" Target="../media/image-5-240.png"/><Relationship Id="rId241" Type="http://schemas.openxmlformats.org/officeDocument/2006/relationships/image" Target="../media/image-5-241.png"/><Relationship Id="rId242" Type="http://schemas.openxmlformats.org/officeDocument/2006/relationships/image" Target="../media/image-5-242.png"/><Relationship Id="rId243" Type="http://schemas.openxmlformats.org/officeDocument/2006/relationships/image" Target="../media/image-5-243.png"/><Relationship Id="rId244" Type="http://schemas.openxmlformats.org/officeDocument/2006/relationships/image" Target="../media/image-5-244.png"/><Relationship Id="rId245" Type="http://schemas.openxmlformats.org/officeDocument/2006/relationships/image" Target="../media/image-5-245.png"/><Relationship Id="rId246" Type="http://schemas.openxmlformats.org/officeDocument/2006/relationships/image" Target="../media/image-5-246.png"/><Relationship Id="rId247" Type="http://schemas.openxmlformats.org/officeDocument/2006/relationships/image" Target="../media/image-5-247.png"/><Relationship Id="rId248" Type="http://schemas.openxmlformats.org/officeDocument/2006/relationships/image" Target="../media/image-5-248.png"/><Relationship Id="rId249" Type="http://schemas.openxmlformats.org/officeDocument/2006/relationships/image" Target="../media/image-5-249.png"/><Relationship Id="rId250" Type="http://schemas.openxmlformats.org/officeDocument/2006/relationships/image" Target="../media/image-5-250.png"/><Relationship Id="rId251" Type="http://schemas.openxmlformats.org/officeDocument/2006/relationships/image" Target="../media/image-5-251.png"/><Relationship Id="rId252" Type="http://schemas.openxmlformats.org/officeDocument/2006/relationships/image" Target="../media/image-5-252.png"/><Relationship Id="rId253" Type="http://schemas.openxmlformats.org/officeDocument/2006/relationships/image" Target="../media/image-5-253.png"/><Relationship Id="rId254" Type="http://schemas.openxmlformats.org/officeDocument/2006/relationships/image" Target="../media/image-5-254.png"/><Relationship Id="rId255" Type="http://schemas.openxmlformats.org/officeDocument/2006/relationships/image" Target="../media/image-5-255.png"/><Relationship Id="rId256" Type="http://schemas.openxmlformats.org/officeDocument/2006/relationships/image" Target="../media/image-5-256.png"/><Relationship Id="rId257" Type="http://schemas.openxmlformats.org/officeDocument/2006/relationships/image" Target="../media/image-5-257.png"/><Relationship Id="rId258" Type="http://schemas.openxmlformats.org/officeDocument/2006/relationships/image" Target="../media/image-5-258.png"/><Relationship Id="rId259" Type="http://schemas.openxmlformats.org/officeDocument/2006/relationships/image" Target="../media/image-5-259.png"/><Relationship Id="rId260" Type="http://schemas.openxmlformats.org/officeDocument/2006/relationships/image" Target="../media/image-5-260.png"/><Relationship Id="rId261" Type="http://schemas.openxmlformats.org/officeDocument/2006/relationships/image" Target="../media/image-5-261.png"/><Relationship Id="rId262" Type="http://schemas.openxmlformats.org/officeDocument/2006/relationships/image" Target="../media/image-5-262.png"/><Relationship Id="rId263" Type="http://schemas.openxmlformats.org/officeDocument/2006/relationships/slideLayout" Target="../slideLayouts/slideLayout1.xml"/><Relationship Id="rId26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image" Target="../media/image-6-195.png"/><Relationship Id="rId196" Type="http://schemas.openxmlformats.org/officeDocument/2006/relationships/image" Target="../media/image-6-196.png"/><Relationship Id="rId197" Type="http://schemas.openxmlformats.org/officeDocument/2006/relationships/image" Target="../media/image-6-197.png"/><Relationship Id="rId198" Type="http://schemas.openxmlformats.org/officeDocument/2006/relationships/image" Target="../media/image-6-198.png"/><Relationship Id="rId199" Type="http://schemas.openxmlformats.org/officeDocument/2006/relationships/image" Target="../media/image-6-199.png"/><Relationship Id="rId200" Type="http://schemas.openxmlformats.org/officeDocument/2006/relationships/image" Target="../media/image-6-200.png"/><Relationship Id="rId201" Type="http://schemas.openxmlformats.org/officeDocument/2006/relationships/image" Target="../media/image-6-201.png"/><Relationship Id="rId202" Type="http://schemas.openxmlformats.org/officeDocument/2006/relationships/image" Target="../media/image-6-202.png"/><Relationship Id="rId203" Type="http://schemas.openxmlformats.org/officeDocument/2006/relationships/image" Target="../media/image-6-203.png"/><Relationship Id="rId204" Type="http://schemas.openxmlformats.org/officeDocument/2006/relationships/image" Target="../media/image-6-204.png"/><Relationship Id="rId205" Type="http://schemas.openxmlformats.org/officeDocument/2006/relationships/image" Target="../media/image-6-205.png"/><Relationship Id="rId206" Type="http://schemas.openxmlformats.org/officeDocument/2006/relationships/image" Target="../media/image-6-206.png"/><Relationship Id="rId207" Type="http://schemas.openxmlformats.org/officeDocument/2006/relationships/image" Target="../media/image-6-207.png"/><Relationship Id="rId208" Type="http://schemas.openxmlformats.org/officeDocument/2006/relationships/image" Target="../media/image-6-208.png"/><Relationship Id="rId209" Type="http://schemas.openxmlformats.org/officeDocument/2006/relationships/image" Target="../media/image-6-209.png"/><Relationship Id="rId210" Type="http://schemas.openxmlformats.org/officeDocument/2006/relationships/image" Target="../media/image-6-210.png"/><Relationship Id="rId211" Type="http://schemas.openxmlformats.org/officeDocument/2006/relationships/image" Target="../media/image-6-211.png"/><Relationship Id="rId212" Type="http://schemas.openxmlformats.org/officeDocument/2006/relationships/image" Target="../media/image-6-212.png"/><Relationship Id="rId213" Type="http://schemas.openxmlformats.org/officeDocument/2006/relationships/image" Target="../media/image-6-213.png"/><Relationship Id="rId214" Type="http://schemas.openxmlformats.org/officeDocument/2006/relationships/image" Target="../media/image-6-214.png"/><Relationship Id="rId215" Type="http://schemas.openxmlformats.org/officeDocument/2006/relationships/image" Target="../media/image-6-215.png"/><Relationship Id="rId216" Type="http://schemas.openxmlformats.org/officeDocument/2006/relationships/image" Target="../media/image-6-216.png"/><Relationship Id="rId217" Type="http://schemas.openxmlformats.org/officeDocument/2006/relationships/image" Target="../media/image-6-217.png"/><Relationship Id="rId218" Type="http://schemas.openxmlformats.org/officeDocument/2006/relationships/image" Target="../media/image-6-218.png"/><Relationship Id="rId219" Type="http://schemas.openxmlformats.org/officeDocument/2006/relationships/image" Target="../media/image-6-219.png"/><Relationship Id="rId220" Type="http://schemas.openxmlformats.org/officeDocument/2006/relationships/image" Target="../media/image-6-220.png"/><Relationship Id="rId221" Type="http://schemas.openxmlformats.org/officeDocument/2006/relationships/image" Target="../media/image-6-221.png"/><Relationship Id="rId222" Type="http://schemas.openxmlformats.org/officeDocument/2006/relationships/image" Target="../media/image-6-222.png"/><Relationship Id="rId223" Type="http://schemas.openxmlformats.org/officeDocument/2006/relationships/image" Target="../media/image-6-223.png"/><Relationship Id="rId224" Type="http://schemas.openxmlformats.org/officeDocument/2006/relationships/image" Target="../media/image-6-224.png"/><Relationship Id="rId225" Type="http://schemas.openxmlformats.org/officeDocument/2006/relationships/image" Target="../media/image-6-225.png"/><Relationship Id="rId226" Type="http://schemas.openxmlformats.org/officeDocument/2006/relationships/image" Target="../media/image-6-226.png"/><Relationship Id="rId227" Type="http://schemas.openxmlformats.org/officeDocument/2006/relationships/image" Target="../media/image-6-227.png"/><Relationship Id="rId228" Type="http://schemas.openxmlformats.org/officeDocument/2006/relationships/image" Target="../media/image-6-228.png"/><Relationship Id="rId229" Type="http://schemas.openxmlformats.org/officeDocument/2006/relationships/image" Target="../media/image-6-229.png"/><Relationship Id="rId230" Type="http://schemas.openxmlformats.org/officeDocument/2006/relationships/image" Target="../media/image-6-230.png"/><Relationship Id="rId231" Type="http://schemas.openxmlformats.org/officeDocument/2006/relationships/image" Target="../media/image-6-231.png"/><Relationship Id="rId232" Type="http://schemas.openxmlformats.org/officeDocument/2006/relationships/image" Target="../media/image-6-232.png"/><Relationship Id="rId233" Type="http://schemas.openxmlformats.org/officeDocument/2006/relationships/image" Target="../media/image-6-233.png"/><Relationship Id="rId234" Type="http://schemas.openxmlformats.org/officeDocument/2006/relationships/image" Target="../media/image-6-234.png"/><Relationship Id="rId235" Type="http://schemas.openxmlformats.org/officeDocument/2006/relationships/image" Target="../media/image-6-235.png"/><Relationship Id="rId236" Type="http://schemas.openxmlformats.org/officeDocument/2006/relationships/image" Target="../media/image-6-236.png"/><Relationship Id="rId237" Type="http://schemas.openxmlformats.org/officeDocument/2006/relationships/image" Target="../media/image-6-237.png"/><Relationship Id="rId238" Type="http://schemas.openxmlformats.org/officeDocument/2006/relationships/image" Target="../media/image-6-238.png"/><Relationship Id="rId239" Type="http://schemas.openxmlformats.org/officeDocument/2006/relationships/image" Target="../media/image-6-239.png"/><Relationship Id="rId240" Type="http://schemas.openxmlformats.org/officeDocument/2006/relationships/image" Target="../media/image-6-240.png"/><Relationship Id="rId241" Type="http://schemas.openxmlformats.org/officeDocument/2006/relationships/slideLayout" Target="../slideLayouts/slideLayout1.xml"/><Relationship Id="rId24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slideLayout" Target="../slideLayouts/slideLayout1.xml"/><Relationship Id="rId38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0" y="669429"/>
            <a:ext cx="17216961" cy="89568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39" y="1204950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948488" y="5475722"/>
            <a:ext cx="4610576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Get Checkout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7748588" y="6500813"/>
            <a:ext cx="29303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Argentina, Brasil: Web Checkout</a:t>
            </a:r>
            <a:endParaRPr lang="en-US" sz="1476" dirty="0"/>
          </a:p>
        </p:txBody>
      </p:sp>
      <p:sp>
        <p:nvSpPr>
          <p:cNvPr id="6" name="Text 2"/>
          <p:cNvSpPr/>
          <p:nvPr/>
        </p:nvSpPr>
        <p:spPr>
          <a:xfrm>
            <a:off x="1392352" y="6991238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An integrated online checkout for e-commerce, enabling secure payments and higher conversion rates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339012" y="7529326"/>
            <a:ext cx="37904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#ecommerce #allsegments #allindustries 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7170993" y="8555310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8144872" y="8555310"/>
            <a:ext cx="1151368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447" y="8555310"/>
            <a:ext cx="1606559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96457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39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06" y="1987786"/>
            <a:ext cx="3748639" cy="33469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018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Secure online payments  </a:t>
            </a:r>
            <a:endParaRPr lang="en-US" sz="2952" dirty="0"/>
          </a:p>
        </p:txBody>
      </p:sp>
      <p:sp>
        <p:nvSpPr>
          <p:cNvPr id="6" name="Text 2"/>
          <p:cNvSpPr/>
          <p:nvPr/>
        </p:nvSpPr>
        <p:spPr>
          <a:xfrm>
            <a:off x="5556018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Accept card and digital payments through a robust and reliable checkout.</a:t>
            </a:r>
            <a:endParaRPr lang="en-US" sz="1476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656" y="1987786"/>
            <a:ext cx="3748639" cy="33469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25968" y="2309106"/>
            <a:ext cx="3106015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Easy and flexible integration  </a:t>
            </a:r>
            <a:endParaRPr lang="en-US" sz="2952" dirty="0"/>
          </a:p>
        </p:txBody>
      </p:sp>
      <p:sp>
        <p:nvSpPr>
          <p:cNvPr id="9" name="Text 4"/>
          <p:cNvSpPr/>
          <p:nvPr/>
        </p:nvSpPr>
        <p:spPr>
          <a:xfrm>
            <a:off x="9625968" y="380918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Embedded checkout for websites and online stores with fast implementation.</a:t>
            </a:r>
            <a:endParaRPr lang="en-US" sz="1476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06" y="5656101"/>
            <a:ext cx="3748639" cy="33469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556018" y="5977421"/>
            <a:ext cx="3065851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Conversion-focused experience  </a:t>
            </a:r>
            <a:endParaRPr lang="en-US" sz="2952" dirty="0"/>
          </a:p>
        </p:txBody>
      </p:sp>
      <p:sp>
        <p:nvSpPr>
          <p:cNvPr id="12" name="Text 6"/>
          <p:cNvSpPr/>
          <p:nvPr/>
        </p:nvSpPr>
        <p:spPr>
          <a:xfrm>
            <a:off x="5556018" y="747749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smooth and customizable payment flow designed to maximize conversions.</a:t>
            </a:r>
            <a:endParaRPr lang="en-US" sz="1476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656" y="5656101"/>
            <a:ext cx="3748639" cy="334699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625968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Built to scale  </a:t>
            </a:r>
            <a:endParaRPr lang="en-US" sz="2952" dirty="0"/>
          </a:p>
        </p:txBody>
      </p:sp>
      <p:sp>
        <p:nvSpPr>
          <p:cNvPr id="15" name="Text 8"/>
          <p:cNvSpPr/>
          <p:nvPr/>
        </p:nvSpPr>
        <p:spPr>
          <a:xfrm>
            <a:off x="9625968" y="7048872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Suitable for businesses of all sizes, from small shops to large marketplaces.</a:t>
            </a:r>
            <a:endParaRPr lang="en-US" sz="1476" dirty="0"/>
          </a:p>
        </p:txBody>
      </p:sp>
      <p:sp>
        <p:nvSpPr>
          <p:cNvPr id="16" name="Text 9"/>
          <p:cNvSpPr/>
          <p:nvPr/>
        </p:nvSpPr>
        <p:spPr>
          <a:xfrm>
            <a:off x="1071040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17" name="Text 10"/>
          <p:cNvSpPr/>
          <p:nvPr/>
        </p:nvSpPr>
        <p:spPr>
          <a:xfrm>
            <a:off x="1959193" y="321320"/>
            <a:ext cx="140017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Checkout</a:t>
            </a:r>
            <a:endParaRPr lang="en-US" sz="168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39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3" y="321320"/>
            <a:ext cx="140017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Checkout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39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39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39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39" y="2311822"/>
            <a:ext cx="5551729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68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69" y="243568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56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69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47" y="243568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84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0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67" y="243568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8965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2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6986" y="243568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46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73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07" y="243568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27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73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57" y="243568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82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74" y="2311822"/>
            <a:ext cx="1509810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18" y="243568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28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39" y="2954462"/>
            <a:ext cx="16145921" cy="5643860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7" y="2967856"/>
            <a:ext cx="16119145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27" y="2967856"/>
            <a:ext cx="5551625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83" y="3128516"/>
            <a:ext cx="52838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Sales / Purchase (One-step payment)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6052" y="2967856"/>
            <a:ext cx="1513262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78710" y="3095030"/>
            <a:ext cx="1027947" cy="267760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7146470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59037" y="3148571"/>
            <a:ext cx="160656" cy="160660"/>
          </a:xfrm>
          <a:prstGeom prst="rect">
            <a:avLst/>
          </a:prstGeom>
        </p:spPr>
      </p:pic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9314" y="2967856"/>
            <a:ext cx="1513262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91971" y="3095030"/>
            <a:ext cx="1027947" cy="267760"/>
          </a:xfrm>
          <a:prstGeom prst="rect">
            <a:avLst/>
          </a:prstGeom>
        </p:spPr>
      </p:pic>
      <p:sp>
        <p:nvSpPr>
          <p:cNvPr id="41" name="Text 13"/>
          <p:cNvSpPr/>
          <p:nvPr/>
        </p:nvSpPr>
        <p:spPr>
          <a:xfrm>
            <a:off x="8659731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2299" y="3148571"/>
            <a:ext cx="160656" cy="160660"/>
          </a:xfrm>
          <a:prstGeom prst="rect">
            <a:avLst/>
          </a:prstGeom>
        </p:spPr>
      </p:pic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62575" y="2967856"/>
            <a:ext cx="1513262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05233" y="3095030"/>
            <a:ext cx="1027947" cy="267760"/>
          </a:xfrm>
          <a:prstGeom prst="rect">
            <a:avLst/>
          </a:prstGeom>
        </p:spPr>
      </p:pic>
      <p:sp>
        <p:nvSpPr>
          <p:cNvPr id="45" name="Text 14"/>
          <p:cNvSpPr/>
          <p:nvPr/>
        </p:nvSpPr>
        <p:spPr>
          <a:xfrm>
            <a:off x="10172993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85561" y="3148571"/>
            <a:ext cx="160656" cy="160660"/>
          </a:xfrm>
          <a:prstGeom prst="rect">
            <a:avLst/>
          </a:prstGeom>
        </p:spPr>
      </p:pic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75836" y="2967856"/>
            <a:ext cx="1513262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18494" y="3095030"/>
            <a:ext cx="1027947" cy="267760"/>
          </a:xfrm>
          <a:prstGeom prst="rect">
            <a:avLst/>
          </a:prstGeom>
        </p:spPr>
      </p:pic>
      <p:sp>
        <p:nvSpPr>
          <p:cNvPr id="49" name="Text 15"/>
          <p:cNvSpPr/>
          <p:nvPr/>
        </p:nvSpPr>
        <p:spPr>
          <a:xfrm>
            <a:off x="11686253" y="31084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0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98821" y="3148571"/>
            <a:ext cx="160656" cy="160660"/>
          </a:xfrm>
          <a:prstGeom prst="rect">
            <a:avLst/>
          </a:prstGeom>
        </p:spPr>
      </p:pic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89099" y="2967856"/>
            <a:ext cx="1513262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78840" y="3095030"/>
            <a:ext cx="1333570" cy="267760"/>
          </a:xfrm>
          <a:prstGeom prst="rect">
            <a:avLst/>
          </a:prstGeom>
        </p:spPr>
      </p:pic>
      <p:sp>
        <p:nvSpPr>
          <p:cNvPr id="53" name="Text 16"/>
          <p:cNvSpPr/>
          <p:nvPr/>
        </p:nvSpPr>
        <p:spPr>
          <a:xfrm>
            <a:off x="13046599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59167" y="3148571"/>
            <a:ext cx="160656" cy="160660"/>
          </a:xfrm>
          <a:prstGeom prst="rect">
            <a:avLst/>
          </a:prstGeom>
        </p:spPr>
      </p:pic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02360" y="2967856"/>
            <a:ext cx="1513262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92101" y="3095030"/>
            <a:ext cx="1333570" cy="267760"/>
          </a:xfrm>
          <a:prstGeom prst="rect">
            <a:avLst/>
          </a:prstGeom>
        </p:spPr>
      </p:pic>
      <p:sp>
        <p:nvSpPr>
          <p:cNvPr id="57" name="Text 17"/>
          <p:cNvSpPr/>
          <p:nvPr/>
        </p:nvSpPr>
        <p:spPr>
          <a:xfrm>
            <a:off x="14559861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72429" y="3148571"/>
            <a:ext cx="160656" cy="160660"/>
          </a:xfrm>
          <a:prstGeom prst="rect">
            <a:avLst/>
          </a:prstGeom>
        </p:spPr>
      </p:pic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15622" y="2967856"/>
            <a:ext cx="1487950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5363" y="3095030"/>
            <a:ext cx="1333570" cy="267760"/>
          </a:xfrm>
          <a:prstGeom prst="rect">
            <a:avLst/>
          </a:prstGeom>
        </p:spPr>
      </p:pic>
      <p:sp>
        <p:nvSpPr>
          <p:cNvPr id="61" name="Text 18"/>
          <p:cNvSpPr/>
          <p:nvPr/>
        </p:nvSpPr>
        <p:spPr>
          <a:xfrm>
            <a:off x="16073122" y="31084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5691" y="3148571"/>
            <a:ext cx="160656" cy="160660"/>
          </a:xfrm>
          <a:prstGeom prst="rect">
            <a:avLst/>
          </a:prstGeom>
        </p:spPr>
      </p:pic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7" y="3510074"/>
            <a:ext cx="16119145" cy="508744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27" y="3510074"/>
            <a:ext cx="5551625" cy="508744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83" y="3630550"/>
            <a:ext cx="17002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Cancellation / 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36052" y="3510074"/>
            <a:ext cx="1513262" cy="508744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78710" y="3623853"/>
            <a:ext cx="1027947" cy="267760"/>
          </a:xfrm>
          <a:prstGeom prst="rect">
            <a:avLst/>
          </a:prstGeom>
        </p:spPr>
      </p:pic>
      <p:sp>
        <p:nvSpPr>
          <p:cNvPr id="68" name="Text 20"/>
          <p:cNvSpPr/>
          <p:nvPr/>
        </p:nvSpPr>
        <p:spPr>
          <a:xfrm>
            <a:off x="7146470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9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959037" y="3677394"/>
            <a:ext cx="160656" cy="160660"/>
          </a:xfrm>
          <a:prstGeom prst="rect">
            <a:avLst/>
          </a:prstGeom>
        </p:spPr>
      </p:pic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49314" y="3510074"/>
            <a:ext cx="1513262" cy="508744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91971" y="3623853"/>
            <a:ext cx="1027947" cy="267760"/>
          </a:xfrm>
          <a:prstGeom prst="rect">
            <a:avLst/>
          </a:prstGeom>
        </p:spPr>
      </p:pic>
      <p:sp>
        <p:nvSpPr>
          <p:cNvPr id="72" name="Text 21"/>
          <p:cNvSpPr/>
          <p:nvPr/>
        </p:nvSpPr>
        <p:spPr>
          <a:xfrm>
            <a:off x="8659731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3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472299" y="3677394"/>
            <a:ext cx="160656" cy="160660"/>
          </a:xfrm>
          <a:prstGeom prst="rect">
            <a:avLst/>
          </a:prstGeom>
        </p:spPr>
      </p:pic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62575" y="3510074"/>
            <a:ext cx="1513262" cy="508744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905233" y="3623853"/>
            <a:ext cx="1027947" cy="267760"/>
          </a:xfrm>
          <a:prstGeom prst="rect">
            <a:avLst/>
          </a:prstGeom>
        </p:spPr>
      </p:pic>
      <p:sp>
        <p:nvSpPr>
          <p:cNvPr id="76" name="Text 22"/>
          <p:cNvSpPr/>
          <p:nvPr/>
        </p:nvSpPr>
        <p:spPr>
          <a:xfrm>
            <a:off x="10172993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7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85561" y="3677394"/>
            <a:ext cx="160656" cy="160660"/>
          </a:xfrm>
          <a:prstGeom prst="rect">
            <a:avLst/>
          </a:prstGeom>
        </p:spPr>
      </p:pic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75836" y="3510074"/>
            <a:ext cx="1513262" cy="508744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418494" y="3623853"/>
            <a:ext cx="1027947" cy="267760"/>
          </a:xfrm>
          <a:prstGeom prst="rect">
            <a:avLst/>
          </a:prstGeom>
        </p:spPr>
      </p:pic>
      <p:sp>
        <p:nvSpPr>
          <p:cNvPr id="80" name="Text 23"/>
          <p:cNvSpPr/>
          <p:nvPr/>
        </p:nvSpPr>
        <p:spPr>
          <a:xfrm>
            <a:off x="11686253" y="3637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1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98821" y="3677394"/>
            <a:ext cx="160656" cy="160660"/>
          </a:xfrm>
          <a:prstGeom prst="rect">
            <a:avLst/>
          </a:prstGeom>
        </p:spPr>
      </p:pic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89099" y="3510074"/>
            <a:ext cx="1513262" cy="508744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78840" y="3623853"/>
            <a:ext cx="1333570" cy="267760"/>
          </a:xfrm>
          <a:prstGeom prst="rect">
            <a:avLst/>
          </a:prstGeom>
        </p:spPr>
      </p:pic>
      <p:sp>
        <p:nvSpPr>
          <p:cNvPr id="84" name="Text 24"/>
          <p:cNvSpPr/>
          <p:nvPr/>
        </p:nvSpPr>
        <p:spPr>
          <a:xfrm>
            <a:off x="13046599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59167" y="3677394"/>
            <a:ext cx="160656" cy="160660"/>
          </a:xfrm>
          <a:prstGeom prst="rect">
            <a:avLst/>
          </a:prstGeom>
        </p:spPr>
      </p:pic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02360" y="3510074"/>
            <a:ext cx="1513262" cy="508744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92101" y="3623853"/>
            <a:ext cx="1333570" cy="267760"/>
          </a:xfrm>
          <a:prstGeom prst="rect">
            <a:avLst/>
          </a:prstGeom>
        </p:spPr>
      </p:pic>
      <p:sp>
        <p:nvSpPr>
          <p:cNvPr id="88" name="Text 25"/>
          <p:cNvSpPr/>
          <p:nvPr/>
        </p:nvSpPr>
        <p:spPr>
          <a:xfrm>
            <a:off x="14559861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72429" y="3677394"/>
            <a:ext cx="160656" cy="160660"/>
          </a:xfrm>
          <a:prstGeom prst="rect">
            <a:avLst/>
          </a:prstGeom>
        </p:spPr>
      </p:pic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15622" y="3510074"/>
            <a:ext cx="1487950" cy="508744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5363" y="3623853"/>
            <a:ext cx="1333570" cy="267760"/>
          </a:xfrm>
          <a:prstGeom prst="rect">
            <a:avLst/>
          </a:prstGeom>
        </p:spPr>
      </p:pic>
      <p:sp>
        <p:nvSpPr>
          <p:cNvPr id="92" name="Text 26"/>
          <p:cNvSpPr/>
          <p:nvPr/>
        </p:nvSpPr>
        <p:spPr>
          <a:xfrm>
            <a:off x="16073122" y="3637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5691" y="3677394"/>
            <a:ext cx="160656" cy="160660"/>
          </a:xfrm>
          <a:prstGeom prst="rect">
            <a:avLst/>
          </a:prstGeom>
        </p:spPr>
      </p:pic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7" y="4018806"/>
            <a:ext cx="16119145" cy="508744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27" y="4018806"/>
            <a:ext cx="5551625" cy="508744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83" y="4139282"/>
            <a:ext cx="13001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Linked Refund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636052" y="4018806"/>
            <a:ext cx="1513262" cy="508744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78710" y="4132585"/>
            <a:ext cx="1027947" cy="267760"/>
          </a:xfrm>
          <a:prstGeom prst="rect">
            <a:avLst/>
          </a:prstGeom>
        </p:spPr>
      </p:pic>
      <p:sp>
        <p:nvSpPr>
          <p:cNvPr id="99" name="Text 28"/>
          <p:cNvSpPr/>
          <p:nvPr/>
        </p:nvSpPr>
        <p:spPr>
          <a:xfrm>
            <a:off x="7146470" y="41459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0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959037" y="4186163"/>
            <a:ext cx="160656" cy="160660"/>
          </a:xfrm>
          <a:prstGeom prst="rect">
            <a:avLst/>
          </a:prstGeom>
        </p:spPr>
      </p:pic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49314" y="4018806"/>
            <a:ext cx="1513262" cy="508744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39055" y="4132585"/>
            <a:ext cx="1333570" cy="267760"/>
          </a:xfrm>
          <a:prstGeom prst="rect">
            <a:avLst/>
          </a:prstGeom>
        </p:spPr>
      </p:pic>
      <p:sp>
        <p:nvSpPr>
          <p:cNvPr id="103" name="Text 29"/>
          <p:cNvSpPr/>
          <p:nvPr/>
        </p:nvSpPr>
        <p:spPr>
          <a:xfrm>
            <a:off x="8506815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319383" y="4186163"/>
            <a:ext cx="160656" cy="160660"/>
          </a:xfrm>
          <a:prstGeom prst="rect">
            <a:avLst/>
          </a:prstGeom>
        </p:spPr>
      </p:pic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62575" y="4018806"/>
            <a:ext cx="1513262" cy="508744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752318" y="4132585"/>
            <a:ext cx="1333570" cy="267760"/>
          </a:xfrm>
          <a:prstGeom prst="rect">
            <a:avLst/>
          </a:prstGeom>
        </p:spPr>
      </p:pic>
      <p:sp>
        <p:nvSpPr>
          <p:cNvPr id="107" name="Text 30"/>
          <p:cNvSpPr/>
          <p:nvPr/>
        </p:nvSpPr>
        <p:spPr>
          <a:xfrm>
            <a:off x="10020077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832645" y="4186163"/>
            <a:ext cx="160656" cy="160660"/>
          </a:xfrm>
          <a:prstGeom prst="rect">
            <a:avLst/>
          </a:prstGeom>
        </p:spPr>
      </p:pic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75836" y="4018806"/>
            <a:ext cx="1513262" cy="508744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18494" y="4132585"/>
            <a:ext cx="1027947" cy="267760"/>
          </a:xfrm>
          <a:prstGeom prst="rect">
            <a:avLst/>
          </a:prstGeom>
        </p:spPr>
      </p:pic>
      <p:sp>
        <p:nvSpPr>
          <p:cNvPr id="111" name="Text 31"/>
          <p:cNvSpPr/>
          <p:nvPr/>
        </p:nvSpPr>
        <p:spPr>
          <a:xfrm>
            <a:off x="11686253" y="414597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2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498821" y="4186163"/>
            <a:ext cx="160656" cy="160660"/>
          </a:xfrm>
          <a:prstGeom prst="rect">
            <a:avLst/>
          </a:prstGeom>
        </p:spPr>
      </p:pic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89099" y="4018806"/>
            <a:ext cx="1513262" cy="508744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78840" y="4132585"/>
            <a:ext cx="1333570" cy="267760"/>
          </a:xfrm>
          <a:prstGeom prst="rect">
            <a:avLst/>
          </a:prstGeom>
        </p:spPr>
      </p:pic>
      <p:sp>
        <p:nvSpPr>
          <p:cNvPr id="115" name="Text 32"/>
          <p:cNvSpPr/>
          <p:nvPr/>
        </p:nvSpPr>
        <p:spPr>
          <a:xfrm>
            <a:off x="13046599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59167" y="4186163"/>
            <a:ext cx="160656" cy="160660"/>
          </a:xfrm>
          <a:prstGeom prst="rect">
            <a:avLst/>
          </a:prstGeom>
        </p:spPr>
      </p:pic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02360" y="4018806"/>
            <a:ext cx="1513262" cy="508744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92101" y="4132585"/>
            <a:ext cx="1333570" cy="267760"/>
          </a:xfrm>
          <a:prstGeom prst="rect">
            <a:avLst/>
          </a:prstGeom>
        </p:spPr>
      </p:pic>
      <p:sp>
        <p:nvSpPr>
          <p:cNvPr id="119" name="Text 33"/>
          <p:cNvSpPr/>
          <p:nvPr/>
        </p:nvSpPr>
        <p:spPr>
          <a:xfrm>
            <a:off x="14559861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72429" y="4186163"/>
            <a:ext cx="160656" cy="160660"/>
          </a:xfrm>
          <a:prstGeom prst="rect">
            <a:avLst/>
          </a:prstGeom>
        </p:spPr>
      </p:pic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15622" y="4018806"/>
            <a:ext cx="1487950" cy="508744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5363" y="4132585"/>
            <a:ext cx="1333570" cy="267760"/>
          </a:xfrm>
          <a:prstGeom prst="rect">
            <a:avLst/>
          </a:prstGeom>
        </p:spPr>
      </p:pic>
      <p:sp>
        <p:nvSpPr>
          <p:cNvPr id="123" name="Text 34"/>
          <p:cNvSpPr/>
          <p:nvPr/>
        </p:nvSpPr>
        <p:spPr>
          <a:xfrm>
            <a:off x="16073122" y="414597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5691" y="4186163"/>
            <a:ext cx="160656" cy="160660"/>
          </a:xfrm>
          <a:prstGeom prst="rect">
            <a:avLst/>
          </a:prstGeom>
        </p:spPr>
      </p:pic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7" y="4527538"/>
            <a:ext cx="16119145" cy="508744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27" y="4527538"/>
            <a:ext cx="5551625" cy="508744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83" y="4648051"/>
            <a:ext cx="398049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Partial Linked Refund (Refunds per amount)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36052" y="4527538"/>
            <a:ext cx="1513262" cy="508744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78710" y="4641354"/>
            <a:ext cx="1027947" cy="267760"/>
          </a:xfrm>
          <a:prstGeom prst="rect">
            <a:avLst/>
          </a:prstGeom>
        </p:spPr>
      </p:pic>
      <p:sp>
        <p:nvSpPr>
          <p:cNvPr id="130" name="Text 36"/>
          <p:cNvSpPr/>
          <p:nvPr/>
        </p:nvSpPr>
        <p:spPr>
          <a:xfrm>
            <a:off x="7146470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1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959037" y="4694895"/>
            <a:ext cx="160656" cy="160660"/>
          </a:xfrm>
          <a:prstGeom prst="rect">
            <a:avLst/>
          </a:prstGeom>
        </p:spPr>
      </p:pic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49314" y="4527538"/>
            <a:ext cx="1513262" cy="508744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39055" y="4641354"/>
            <a:ext cx="1333570" cy="267760"/>
          </a:xfrm>
          <a:prstGeom prst="rect">
            <a:avLst/>
          </a:prstGeom>
        </p:spPr>
      </p:pic>
      <p:sp>
        <p:nvSpPr>
          <p:cNvPr id="134" name="Text 37"/>
          <p:cNvSpPr/>
          <p:nvPr/>
        </p:nvSpPr>
        <p:spPr>
          <a:xfrm>
            <a:off x="8506815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319383" y="4694895"/>
            <a:ext cx="160656" cy="160660"/>
          </a:xfrm>
          <a:prstGeom prst="rect">
            <a:avLst/>
          </a:prstGeom>
        </p:spPr>
      </p:pic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62575" y="4527538"/>
            <a:ext cx="1513262" cy="508744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52318" y="4641354"/>
            <a:ext cx="1333570" cy="267760"/>
          </a:xfrm>
          <a:prstGeom prst="rect">
            <a:avLst/>
          </a:prstGeom>
        </p:spPr>
      </p:pic>
      <p:sp>
        <p:nvSpPr>
          <p:cNvPr id="138" name="Text 38"/>
          <p:cNvSpPr/>
          <p:nvPr/>
        </p:nvSpPr>
        <p:spPr>
          <a:xfrm>
            <a:off x="10020077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832645" y="4694895"/>
            <a:ext cx="160656" cy="160660"/>
          </a:xfrm>
          <a:prstGeom prst="rect">
            <a:avLst/>
          </a:prstGeom>
        </p:spPr>
      </p:pic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75836" y="4527538"/>
            <a:ext cx="1513262" cy="508744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18494" y="4641354"/>
            <a:ext cx="1027947" cy="267760"/>
          </a:xfrm>
          <a:prstGeom prst="rect">
            <a:avLst/>
          </a:prstGeom>
        </p:spPr>
      </p:pic>
      <p:sp>
        <p:nvSpPr>
          <p:cNvPr id="142" name="Text 39"/>
          <p:cNvSpPr/>
          <p:nvPr/>
        </p:nvSpPr>
        <p:spPr>
          <a:xfrm>
            <a:off x="11686253" y="46547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3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98821" y="4694895"/>
            <a:ext cx="160656" cy="160660"/>
          </a:xfrm>
          <a:prstGeom prst="rect">
            <a:avLst/>
          </a:prstGeom>
        </p:spPr>
      </p:pic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89099" y="4527538"/>
            <a:ext cx="1513262" cy="508744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78840" y="4641354"/>
            <a:ext cx="1333570" cy="267760"/>
          </a:xfrm>
          <a:prstGeom prst="rect">
            <a:avLst/>
          </a:prstGeom>
        </p:spPr>
      </p:pic>
      <p:sp>
        <p:nvSpPr>
          <p:cNvPr id="146" name="Text 40"/>
          <p:cNvSpPr/>
          <p:nvPr/>
        </p:nvSpPr>
        <p:spPr>
          <a:xfrm>
            <a:off x="13046599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59167" y="4694895"/>
            <a:ext cx="160656" cy="160660"/>
          </a:xfrm>
          <a:prstGeom prst="rect">
            <a:avLst/>
          </a:prstGeom>
        </p:spPr>
      </p:pic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02360" y="4527538"/>
            <a:ext cx="1513262" cy="508744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92101" y="4641354"/>
            <a:ext cx="1333570" cy="267760"/>
          </a:xfrm>
          <a:prstGeom prst="rect">
            <a:avLst/>
          </a:prstGeom>
        </p:spPr>
      </p:pic>
      <p:sp>
        <p:nvSpPr>
          <p:cNvPr id="150" name="Text 41"/>
          <p:cNvSpPr/>
          <p:nvPr/>
        </p:nvSpPr>
        <p:spPr>
          <a:xfrm>
            <a:off x="14559861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72429" y="4694895"/>
            <a:ext cx="160656" cy="160660"/>
          </a:xfrm>
          <a:prstGeom prst="rect">
            <a:avLst/>
          </a:prstGeom>
        </p:spPr>
      </p:pic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15622" y="4527538"/>
            <a:ext cx="1487950" cy="508744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5363" y="4641354"/>
            <a:ext cx="1333570" cy="267760"/>
          </a:xfrm>
          <a:prstGeom prst="rect">
            <a:avLst/>
          </a:prstGeom>
        </p:spPr>
      </p:pic>
      <p:sp>
        <p:nvSpPr>
          <p:cNvPr id="154" name="Text 42"/>
          <p:cNvSpPr/>
          <p:nvPr/>
        </p:nvSpPr>
        <p:spPr>
          <a:xfrm>
            <a:off x="16073122" y="46547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5691" y="4694895"/>
            <a:ext cx="160656" cy="160660"/>
          </a:xfrm>
          <a:prstGeom prst="rect">
            <a:avLst/>
          </a:prstGeom>
        </p:spPr>
      </p:pic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7" y="5036269"/>
            <a:ext cx="16119145" cy="508744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27" y="5036269"/>
            <a:ext cx="5551625" cy="508744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83" y="5156783"/>
            <a:ext cx="174021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Standalone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36052" y="5036269"/>
            <a:ext cx="1513262" cy="508744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25794" y="5150086"/>
            <a:ext cx="1333570" cy="267760"/>
          </a:xfrm>
          <a:prstGeom prst="rect">
            <a:avLst/>
          </a:prstGeom>
        </p:spPr>
      </p:pic>
      <p:sp>
        <p:nvSpPr>
          <p:cNvPr id="161" name="Text 44"/>
          <p:cNvSpPr/>
          <p:nvPr/>
        </p:nvSpPr>
        <p:spPr>
          <a:xfrm>
            <a:off x="6993553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806122" y="5203627"/>
            <a:ext cx="160656" cy="160660"/>
          </a:xfrm>
          <a:prstGeom prst="rect">
            <a:avLst/>
          </a:prstGeom>
        </p:spPr>
      </p:pic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149314" y="5036269"/>
            <a:ext cx="1513262" cy="508744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39055" y="5150086"/>
            <a:ext cx="1333570" cy="267760"/>
          </a:xfrm>
          <a:prstGeom prst="rect">
            <a:avLst/>
          </a:prstGeom>
        </p:spPr>
      </p:pic>
      <p:sp>
        <p:nvSpPr>
          <p:cNvPr id="165" name="Text 45"/>
          <p:cNvSpPr/>
          <p:nvPr/>
        </p:nvSpPr>
        <p:spPr>
          <a:xfrm>
            <a:off x="8506815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319383" y="5203627"/>
            <a:ext cx="160656" cy="160660"/>
          </a:xfrm>
          <a:prstGeom prst="rect">
            <a:avLst/>
          </a:prstGeom>
        </p:spPr>
      </p:pic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62575" y="5036269"/>
            <a:ext cx="1513262" cy="508744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52318" y="5150086"/>
            <a:ext cx="1333570" cy="267760"/>
          </a:xfrm>
          <a:prstGeom prst="rect">
            <a:avLst/>
          </a:prstGeom>
        </p:spPr>
      </p:pic>
      <p:sp>
        <p:nvSpPr>
          <p:cNvPr id="169" name="Text 46"/>
          <p:cNvSpPr/>
          <p:nvPr/>
        </p:nvSpPr>
        <p:spPr>
          <a:xfrm>
            <a:off x="10020077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832645" y="5203627"/>
            <a:ext cx="160656" cy="160660"/>
          </a:xfrm>
          <a:prstGeom prst="rect">
            <a:avLst/>
          </a:prstGeom>
        </p:spPr>
      </p:pic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75836" y="5036269"/>
            <a:ext cx="1513262" cy="508744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65577" y="5150086"/>
            <a:ext cx="1333570" cy="267760"/>
          </a:xfrm>
          <a:prstGeom prst="rect">
            <a:avLst/>
          </a:prstGeom>
        </p:spPr>
      </p:pic>
      <p:sp>
        <p:nvSpPr>
          <p:cNvPr id="173" name="Text 47"/>
          <p:cNvSpPr/>
          <p:nvPr/>
        </p:nvSpPr>
        <p:spPr>
          <a:xfrm>
            <a:off x="11533338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45905" y="5203627"/>
            <a:ext cx="160656" cy="160660"/>
          </a:xfrm>
          <a:prstGeom prst="rect">
            <a:avLst/>
          </a:prstGeom>
        </p:spPr>
      </p:pic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89099" y="5036269"/>
            <a:ext cx="1513262" cy="508744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78840" y="5150086"/>
            <a:ext cx="1333570" cy="267760"/>
          </a:xfrm>
          <a:prstGeom prst="rect">
            <a:avLst/>
          </a:prstGeom>
        </p:spPr>
      </p:pic>
      <p:sp>
        <p:nvSpPr>
          <p:cNvPr id="177" name="Text 48"/>
          <p:cNvSpPr/>
          <p:nvPr/>
        </p:nvSpPr>
        <p:spPr>
          <a:xfrm>
            <a:off x="13046599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59167" y="5203627"/>
            <a:ext cx="160656" cy="160660"/>
          </a:xfrm>
          <a:prstGeom prst="rect">
            <a:avLst/>
          </a:prstGeom>
        </p:spPr>
      </p:pic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02360" y="5036269"/>
            <a:ext cx="1513262" cy="508744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92101" y="5150086"/>
            <a:ext cx="1333570" cy="267760"/>
          </a:xfrm>
          <a:prstGeom prst="rect">
            <a:avLst/>
          </a:prstGeom>
        </p:spPr>
      </p:pic>
      <p:sp>
        <p:nvSpPr>
          <p:cNvPr id="181" name="Text 49"/>
          <p:cNvSpPr/>
          <p:nvPr/>
        </p:nvSpPr>
        <p:spPr>
          <a:xfrm>
            <a:off x="14559861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72429" y="5203627"/>
            <a:ext cx="160656" cy="160660"/>
          </a:xfrm>
          <a:prstGeom prst="rect">
            <a:avLst/>
          </a:prstGeom>
        </p:spPr>
      </p:pic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15622" y="5036269"/>
            <a:ext cx="1487950" cy="508744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5363" y="5150086"/>
            <a:ext cx="1333570" cy="267760"/>
          </a:xfrm>
          <a:prstGeom prst="rect">
            <a:avLst/>
          </a:prstGeom>
        </p:spPr>
      </p:pic>
      <p:sp>
        <p:nvSpPr>
          <p:cNvPr id="185" name="Text 50"/>
          <p:cNvSpPr/>
          <p:nvPr/>
        </p:nvSpPr>
        <p:spPr>
          <a:xfrm>
            <a:off x="16073122" y="51634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5691" y="5203627"/>
            <a:ext cx="160656" cy="160660"/>
          </a:xfrm>
          <a:prstGeom prst="rect">
            <a:avLst/>
          </a:prstGeom>
        </p:spPr>
      </p:pic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7" y="5545038"/>
            <a:ext cx="16119145" cy="508744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27" y="5545038"/>
            <a:ext cx="5551625" cy="508744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83" y="5665515"/>
            <a:ext cx="117014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36052" y="5545038"/>
            <a:ext cx="1513262" cy="508744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878710" y="5658817"/>
            <a:ext cx="1027947" cy="267760"/>
          </a:xfrm>
          <a:prstGeom prst="rect">
            <a:avLst/>
          </a:prstGeom>
        </p:spPr>
      </p:pic>
      <p:sp>
        <p:nvSpPr>
          <p:cNvPr id="192" name="Text 52"/>
          <p:cNvSpPr/>
          <p:nvPr/>
        </p:nvSpPr>
        <p:spPr>
          <a:xfrm>
            <a:off x="7146470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3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959037" y="5712396"/>
            <a:ext cx="160656" cy="160660"/>
          </a:xfrm>
          <a:prstGeom prst="rect">
            <a:avLst/>
          </a:prstGeom>
        </p:spPr>
      </p:pic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149314" y="5545038"/>
            <a:ext cx="1513262" cy="508744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91971" y="5658817"/>
            <a:ext cx="1027947" cy="267760"/>
          </a:xfrm>
          <a:prstGeom prst="rect">
            <a:avLst/>
          </a:prstGeom>
        </p:spPr>
      </p:pic>
      <p:sp>
        <p:nvSpPr>
          <p:cNvPr id="196" name="Text 53"/>
          <p:cNvSpPr/>
          <p:nvPr/>
        </p:nvSpPr>
        <p:spPr>
          <a:xfrm>
            <a:off x="8659731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7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472299" y="5712396"/>
            <a:ext cx="160656" cy="160660"/>
          </a:xfrm>
          <a:prstGeom prst="rect">
            <a:avLst/>
          </a:prstGeom>
        </p:spPr>
      </p:pic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62575" y="5545038"/>
            <a:ext cx="1513262" cy="508744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05233" y="5658817"/>
            <a:ext cx="1027947" cy="267760"/>
          </a:xfrm>
          <a:prstGeom prst="rect">
            <a:avLst/>
          </a:prstGeom>
        </p:spPr>
      </p:pic>
      <p:sp>
        <p:nvSpPr>
          <p:cNvPr id="200" name="Text 54"/>
          <p:cNvSpPr/>
          <p:nvPr/>
        </p:nvSpPr>
        <p:spPr>
          <a:xfrm>
            <a:off x="10172993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1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985561" y="5712396"/>
            <a:ext cx="160656" cy="160660"/>
          </a:xfrm>
          <a:prstGeom prst="rect">
            <a:avLst/>
          </a:prstGeom>
        </p:spPr>
      </p:pic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75836" y="5545038"/>
            <a:ext cx="1513262" cy="508744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18494" y="5658817"/>
            <a:ext cx="1027947" cy="267760"/>
          </a:xfrm>
          <a:prstGeom prst="rect">
            <a:avLst/>
          </a:prstGeom>
        </p:spPr>
      </p:pic>
      <p:sp>
        <p:nvSpPr>
          <p:cNvPr id="204" name="Text 55"/>
          <p:cNvSpPr/>
          <p:nvPr/>
        </p:nvSpPr>
        <p:spPr>
          <a:xfrm>
            <a:off x="11686253" y="567221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5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498821" y="5712396"/>
            <a:ext cx="160656" cy="160660"/>
          </a:xfrm>
          <a:prstGeom prst="rect">
            <a:avLst/>
          </a:prstGeom>
        </p:spPr>
      </p:pic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89099" y="5545038"/>
            <a:ext cx="1513262" cy="508744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78840" y="5658817"/>
            <a:ext cx="1333570" cy="267760"/>
          </a:xfrm>
          <a:prstGeom prst="rect">
            <a:avLst/>
          </a:prstGeom>
        </p:spPr>
      </p:pic>
      <p:sp>
        <p:nvSpPr>
          <p:cNvPr id="208" name="Text 56"/>
          <p:cNvSpPr/>
          <p:nvPr/>
        </p:nvSpPr>
        <p:spPr>
          <a:xfrm>
            <a:off x="13046599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59167" y="5712396"/>
            <a:ext cx="160656" cy="160660"/>
          </a:xfrm>
          <a:prstGeom prst="rect">
            <a:avLst/>
          </a:prstGeom>
        </p:spPr>
      </p:pic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02360" y="5545038"/>
            <a:ext cx="1513262" cy="508744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92101" y="5658817"/>
            <a:ext cx="1333570" cy="267760"/>
          </a:xfrm>
          <a:prstGeom prst="rect">
            <a:avLst/>
          </a:prstGeom>
        </p:spPr>
      </p:pic>
      <p:sp>
        <p:nvSpPr>
          <p:cNvPr id="212" name="Text 57"/>
          <p:cNvSpPr/>
          <p:nvPr/>
        </p:nvSpPr>
        <p:spPr>
          <a:xfrm>
            <a:off x="14559861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72429" y="5712396"/>
            <a:ext cx="160656" cy="160660"/>
          </a:xfrm>
          <a:prstGeom prst="rect">
            <a:avLst/>
          </a:prstGeom>
        </p:spPr>
      </p:pic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15622" y="5545038"/>
            <a:ext cx="1487950" cy="508744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5363" y="5658817"/>
            <a:ext cx="1333570" cy="267760"/>
          </a:xfrm>
          <a:prstGeom prst="rect">
            <a:avLst/>
          </a:prstGeom>
        </p:spPr>
      </p:pic>
      <p:sp>
        <p:nvSpPr>
          <p:cNvPr id="216" name="Text 58"/>
          <p:cNvSpPr/>
          <p:nvPr/>
        </p:nvSpPr>
        <p:spPr>
          <a:xfrm>
            <a:off x="16073122" y="567221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5691" y="5712396"/>
            <a:ext cx="160656" cy="160660"/>
          </a:xfrm>
          <a:prstGeom prst="rect">
            <a:avLst/>
          </a:prstGeom>
        </p:spPr>
      </p:pic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7" y="6053770"/>
            <a:ext cx="16119145" cy="508744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27" y="6053770"/>
            <a:ext cx="5551625" cy="508744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83" y="6174284"/>
            <a:ext cx="350043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36052" y="6053770"/>
            <a:ext cx="1513262" cy="508744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75789" y="6167586"/>
            <a:ext cx="1233787" cy="267760"/>
          </a:xfrm>
          <a:prstGeom prst="rect">
            <a:avLst/>
          </a:prstGeom>
        </p:spPr>
      </p:pic>
      <p:sp>
        <p:nvSpPr>
          <p:cNvPr id="223" name="Text 60"/>
          <p:cNvSpPr/>
          <p:nvPr/>
        </p:nvSpPr>
        <p:spPr>
          <a:xfrm>
            <a:off x="7043549" y="618094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24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856118" y="6221127"/>
            <a:ext cx="160656" cy="160660"/>
          </a:xfrm>
          <a:prstGeom prst="rect">
            <a:avLst/>
          </a:prstGeom>
        </p:spPr>
      </p:pic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149314" y="6053770"/>
            <a:ext cx="1513262" cy="508744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39055" y="6167586"/>
            <a:ext cx="1333570" cy="267760"/>
          </a:xfrm>
          <a:prstGeom prst="rect">
            <a:avLst/>
          </a:prstGeom>
        </p:spPr>
      </p:pic>
      <p:sp>
        <p:nvSpPr>
          <p:cNvPr id="227" name="Text 61"/>
          <p:cNvSpPr/>
          <p:nvPr/>
        </p:nvSpPr>
        <p:spPr>
          <a:xfrm>
            <a:off x="8506815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319383" y="6221127"/>
            <a:ext cx="160656" cy="160660"/>
          </a:xfrm>
          <a:prstGeom prst="rect">
            <a:avLst/>
          </a:prstGeom>
        </p:spPr>
      </p:pic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62575" y="6053770"/>
            <a:ext cx="1513262" cy="508744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905233" y="6167586"/>
            <a:ext cx="1027947" cy="267760"/>
          </a:xfrm>
          <a:prstGeom prst="rect">
            <a:avLst/>
          </a:prstGeom>
        </p:spPr>
      </p:pic>
      <p:sp>
        <p:nvSpPr>
          <p:cNvPr id="231" name="Text 62"/>
          <p:cNvSpPr/>
          <p:nvPr/>
        </p:nvSpPr>
        <p:spPr>
          <a:xfrm>
            <a:off x="10172993" y="61809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2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85561" y="6221127"/>
            <a:ext cx="160656" cy="160660"/>
          </a:xfrm>
          <a:prstGeom prst="rect">
            <a:avLst/>
          </a:prstGeom>
        </p:spPr>
      </p:pic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75836" y="6053770"/>
            <a:ext cx="1513262" cy="508744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418494" y="6167586"/>
            <a:ext cx="1027947" cy="267760"/>
          </a:xfrm>
          <a:prstGeom prst="rect">
            <a:avLst/>
          </a:prstGeom>
        </p:spPr>
      </p:pic>
      <p:sp>
        <p:nvSpPr>
          <p:cNvPr id="235" name="Text 63"/>
          <p:cNvSpPr/>
          <p:nvPr/>
        </p:nvSpPr>
        <p:spPr>
          <a:xfrm>
            <a:off x="11686253" y="618094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6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498821" y="6221127"/>
            <a:ext cx="160656" cy="160660"/>
          </a:xfrm>
          <a:prstGeom prst="rect">
            <a:avLst/>
          </a:prstGeom>
        </p:spPr>
      </p:pic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89099" y="6053770"/>
            <a:ext cx="1513262" cy="508744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78840" y="6167586"/>
            <a:ext cx="1333570" cy="267760"/>
          </a:xfrm>
          <a:prstGeom prst="rect">
            <a:avLst/>
          </a:prstGeom>
        </p:spPr>
      </p:pic>
      <p:sp>
        <p:nvSpPr>
          <p:cNvPr id="239" name="Text 64"/>
          <p:cNvSpPr/>
          <p:nvPr/>
        </p:nvSpPr>
        <p:spPr>
          <a:xfrm>
            <a:off x="13046599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59167" y="6221127"/>
            <a:ext cx="160656" cy="160660"/>
          </a:xfrm>
          <a:prstGeom prst="rect">
            <a:avLst/>
          </a:prstGeom>
        </p:spPr>
      </p:pic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02360" y="6053770"/>
            <a:ext cx="1513262" cy="508744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92101" y="6167586"/>
            <a:ext cx="1333570" cy="267760"/>
          </a:xfrm>
          <a:prstGeom prst="rect">
            <a:avLst/>
          </a:prstGeom>
        </p:spPr>
      </p:pic>
      <p:sp>
        <p:nvSpPr>
          <p:cNvPr id="243" name="Text 65"/>
          <p:cNvSpPr/>
          <p:nvPr/>
        </p:nvSpPr>
        <p:spPr>
          <a:xfrm>
            <a:off x="14559861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72429" y="6221127"/>
            <a:ext cx="160656" cy="160660"/>
          </a:xfrm>
          <a:prstGeom prst="rect">
            <a:avLst/>
          </a:prstGeom>
        </p:spPr>
      </p:pic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15622" y="6053770"/>
            <a:ext cx="1487950" cy="508744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5363" y="6167586"/>
            <a:ext cx="1333570" cy="267760"/>
          </a:xfrm>
          <a:prstGeom prst="rect">
            <a:avLst/>
          </a:prstGeom>
        </p:spPr>
      </p:pic>
      <p:sp>
        <p:nvSpPr>
          <p:cNvPr id="247" name="Text 66"/>
          <p:cNvSpPr/>
          <p:nvPr/>
        </p:nvSpPr>
        <p:spPr>
          <a:xfrm>
            <a:off x="16073122" y="61809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5691" y="6221127"/>
            <a:ext cx="160656" cy="160660"/>
          </a:xfrm>
          <a:prstGeom prst="rect">
            <a:avLst/>
          </a:prstGeom>
        </p:spPr>
      </p:pic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7" y="6562502"/>
            <a:ext cx="16119145" cy="508744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27" y="6562502"/>
            <a:ext cx="5551625" cy="508744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83" y="6683015"/>
            <a:ext cx="53206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Re-Authorization (Pre-Auth Adjustments Up - Incremental)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36052" y="6562502"/>
            <a:ext cx="1513262" cy="508744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75789" y="6676318"/>
            <a:ext cx="1233787" cy="267760"/>
          </a:xfrm>
          <a:prstGeom prst="rect">
            <a:avLst/>
          </a:prstGeom>
        </p:spPr>
      </p:pic>
      <p:sp>
        <p:nvSpPr>
          <p:cNvPr id="254" name="Text 68"/>
          <p:cNvSpPr/>
          <p:nvPr/>
        </p:nvSpPr>
        <p:spPr>
          <a:xfrm>
            <a:off x="7043549" y="668971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55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856118" y="6729859"/>
            <a:ext cx="160656" cy="160660"/>
          </a:xfrm>
          <a:prstGeom prst="rect">
            <a:avLst/>
          </a:prstGeom>
        </p:spPr>
      </p:pic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49314" y="6562502"/>
            <a:ext cx="1513262" cy="508744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39055" y="6676318"/>
            <a:ext cx="1333570" cy="267760"/>
          </a:xfrm>
          <a:prstGeom prst="rect">
            <a:avLst/>
          </a:prstGeom>
        </p:spPr>
      </p:pic>
      <p:sp>
        <p:nvSpPr>
          <p:cNvPr id="258" name="Text 69"/>
          <p:cNvSpPr/>
          <p:nvPr/>
        </p:nvSpPr>
        <p:spPr>
          <a:xfrm>
            <a:off x="8506815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319383" y="6729859"/>
            <a:ext cx="160656" cy="160660"/>
          </a:xfrm>
          <a:prstGeom prst="rect">
            <a:avLst/>
          </a:prstGeom>
        </p:spPr>
      </p:pic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62575" y="6562502"/>
            <a:ext cx="1513262" cy="508744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905233" y="6676318"/>
            <a:ext cx="1027947" cy="267760"/>
          </a:xfrm>
          <a:prstGeom prst="rect">
            <a:avLst/>
          </a:prstGeom>
        </p:spPr>
      </p:pic>
      <p:sp>
        <p:nvSpPr>
          <p:cNvPr id="262" name="Text 70"/>
          <p:cNvSpPr/>
          <p:nvPr/>
        </p:nvSpPr>
        <p:spPr>
          <a:xfrm>
            <a:off x="10172993" y="668971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3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985561" y="6729859"/>
            <a:ext cx="160656" cy="160660"/>
          </a:xfrm>
          <a:prstGeom prst="rect">
            <a:avLst/>
          </a:prstGeom>
        </p:spPr>
      </p:pic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75836" y="6562502"/>
            <a:ext cx="1513262" cy="508744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65577" y="6676318"/>
            <a:ext cx="1333570" cy="267760"/>
          </a:xfrm>
          <a:prstGeom prst="rect">
            <a:avLst/>
          </a:prstGeom>
        </p:spPr>
      </p:pic>
      <p:sp>
        <p:nvSpPr>
          <p:cNvPr id="266" name="Text 71"/>
          <p:cNvSpPr/>
          <p:nvPr/>
        </p:nvSpPr>
        <p:spPr>
          <a:xfrm>
            <a:off x="11533338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45905" y="6729859"/>
            <a:ext cx="160656" cy="160660"/>
          </a:xfrm>
          <a:prstGeom prst="rect">
            <a:avLst/>
          </a:prstGeom>
        </p:spPr>
      </p:pic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89099" y="6562502"/>
            <a:ext cx="1513262" cy="508744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78840" y="6676318"/>
            <a:ext cx="1333570" cy="267760"/>
          </a:xfrm>
          <a:prstGeom prst="rect">
            <a:avLst/>
          </a:prstGeom>
        </p:spPr>
      </p:pic>
      <p:sp>
        <p:nvSpPr>
          <p:cNvPr id="270" name="Text 72"/>
          <p:cNvSpPr/>
          <p:nvPr/>
        </p:nvSpPr>
        <p:spPr>
          <a:xfrm>
            <a:off x="13046599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59167" y="6729859"/>
            <a:ext cx="160656" cy="160660"/>
          </a:xfrm>
          <a:prstGeom prst="rect">
            <a:avLst/>
          </a:prstGeom>
        </p:spPr>
      </p:pic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02360" y="6562502"/>
            <a:ext cx="1513262" cy="508744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92101" y="6676318"/>
            <a:ext cx="1333570" cy="267760"/>
          </a:xfrm>
          <a:prstGeom prst="rect">
            <a:avLst/>
          </a:prstGeom>
        </p:spPr>
      </p:pic>
      <p:sp>
        <p:nvSpPr>
          <p:cNvPr id="274" name="Text 73"/>
          <p:cNvSpPr/>
          <p:nvPr/>
        </p:nvSpPr>
        <p:spPr>
          <a:xfrm>
            <a:off x="14559861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72429" y="6729859"/>
            <a:ext cx="160656" cy="160660"/>
          </a:xfrm>
          <a:prstGeom prst="rect">
            <a:avLst/>
          </a:prstGeom>
        </p:spPr>
      </p:pic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15622" y="6562502"/>
            <a:ext cx="1487950" cy="508744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5363" y="6676318"/>
            <a:ext cx="1333570" cy="267760"/>
          </a:xfrm>
          <a:prstGeom prst="rect">
            <a:avLst/>
          </a:prstGeom>
        </p:spPr>
      </p:pic>
      <p:sp>
        <p:nvSpPr>
          <p:cNvPr id="278" name="Text 74"/>
          <p:cNvSpPr/>
          <p:nvPr/>
        </p:nvSpPr>
        <p:spPr>
          <a:xfrm>
            <a:off x="16073122" y="668971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5691" y="6729859"/>
            <a:ext cx="160656" cy="160660"/>
          </a:xfrm>
          <a:prstGeom prst="rect">
            <a:avLst/>
          </a:prstGeom>
        </p:spPr>
      </p:pic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7" y="7071271"/>
            <a:ext cx="16119145" cy="508744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27" y="7071271"/>
            <a:ext cx="5551625" cy="508744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83" y="7191747"/>
            <a:ext cx="160020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Purchase with tip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36052" y="7071271"/>
            <a:ext cx="1513262" cy="508744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25794" y="7185050"/>
            <a:ext cx="1333570" cy="267760"/>
          </a:xfrm>
          <a:prstGeom prst="rect">
            <a:avLst/>
          </a:prstGeom>
        </p:spPr>
      </p:pic>
      <p:sp>
        <p:nvSpPr>
          <p:cNvPr id="285" name="Text 76"/>
          <p:cNvSpPr/>
          <p:nvPr/>
        </p:nvSpPr>
        <p:spPr>
          <a:xfrm>
            <a:off x="6993553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6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806122" y="7238628"/>
            <a:ext cx="160656" cy="160660"/>
          </a:xfrm>
          <a:prstGeom prst="rect">
            <a:avLst/>
          </a:prstGeom>
        </p:spPr>
      </p:pic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49314" y="7071271"/>
            <a:ext cx="1513262" cy="508744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39055" y="7185050"/>
            <a:ext cx="1333570" cy="267760"/>
          </a:xfrm>
          <a:prstGeom prst="rect">
            <a:avLst/>
          </a:prstGeom>
        </p:spPr>
      </p:pic>
      <p:sp>
        <p:nvSpPr>
          <p:cNvPr id="289" name="Text 77"/>
          <p:cNvSpPr/>
          <p:nvPr/>
        </p:nvSpPr>
        <p:spPr>
          <a:xfrm>
            <a:off x="8506815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0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319383" y="7238628"/>
            <a:ext cx="160656" cy="160660"/>
          </a:xfrm>
          <a:prstGeom prst="rect">
            <a:avLst/>
          </a:prstGeom>
        </p:spPr>
      </p:pic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62575" y="7071271"/>
            <a:ext cx="1513262" cy="508744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52318" y="7185050"/>
            <a:ext cx="1333570" cy="267760"/>
          </a:xfrm>
          <a:prstGeom prst="rect">
            <a:avLst/>
          </a:prstGeom>
        </p:spPr>
      </p:pic>
      <p:sp>
        <p:nvSpPr>
          <p:cNvPr id="293" name="Text 78"/>
          <p:cNvSpPr/>
          <p:nvPr/>
        </p:nvSpPr>
        <p:spPr>
          <a:xfrm>
            <a:off x="10020077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4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32645" y="7238628"/>
            <a:ext cx="160656" cy="160660"/>
          </a:xfrm>
          <a:prstGeom prst="rect">
            <a:avLst/>
          </a:prstGeom>
        </p:spPr>
      </p:pic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75836" y="7071271"/>
            <a:ext cx="1513262" cy="508744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65577" y="7185050"/>
            <a:ext cx="1333570" cy="267760"/>
          </a:xfrm>
          <a:prstGeom prst="rect">
            <a:avLst/>
          </a:prstGeom>
        </p:spPr>
      </p:pic>
      <p:sp>
        <p:nvSpPr>
          <p:cNvPr id="297" name="Text 79"/>
          <p:cNvSpPr/>
          <p:nvPr/>
        </p:nvSpPr>
        <p:spPr>
          <a:xfrm>
            <a:off x="11533338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8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45905" y="7238628"/>
            <a:ext cx="160656" cy="160660"/>
          </a:xfrm>
          <a:prstGeom prst="rect">
            <a:avLst/>
          </a:prstGeom>
        </p:spPr>
      </p:pic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89099" y="7071271"/>
            <a:ext cx="1513262" cy="508744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78840" y="7185050"/>
            <a:ext cx="1333570" cy="267760"/>
          </a:xfrm>
          <a:prstGeom prst="rect">
            <a:avLst/>
          </a:prstGeom>
        </p:spPr>
      </p:pic>
      <p:sp>
        <p:nvSpPr>
          <p:cNvPr id="301" name="Text 80"/>
          <p:cNvSpPr/>
          <p:nvPr/>
        </p:nvSpPr>
        <p:spPr>
          <a:xfrm>
            <a:off x="13046599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59167" y="7238628"/>
            <a:ext cx="160656" cy="160660"/>
          </a:xfrm>
          <a:prstGeom prst="rect">
            <a:avLst/>
          </a:prstGeom>
        </p:spPr>
      </p:pic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02360" y="7071271"/>
            <a:ext cx="1513262" cy="508744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92101" y="7185050"/>
            <a:ext cx="1333570" cy="267760"/>
          </a:xfrm>
          <a:prstGeom prst="rect">
            <a:avLst/>
          </a:prstGeom>
        </p:spPr>
      </p:pic>
      <p:sp>
        <p:nvSpPr>
          <p:cNvPr id="305" name="Text 81"/>
          <p:cNvSpPr/>
          <p:nvPr/>
        </p:nvSpPr>
        <p:spPr>
          <a:xfrm>
            <a:off x="14559861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72429" y="7238628"/>
            <a:ext cx="160656" cy="160660"/>
          </a:xfrm>
          <a:prstGeom prst="rect">
            <a:avLst/>
          </a:prstGeom>
        </p:spPr>
      </p:pic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15622" y="7071271"/>
            <a:ext cx="1487950" cy="508744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5363" y="7185050"/>
            <a:ext cx="1333570" cy="267760"/>
          </a:xfrm>
          <a:prstGeom prst="rect">
            <a:avLst/>
          </a:prstGeom>
        </p:spPr>
      </p:pic>
      <p:sp>
        <p:nvSpPr>
          <p:cNvPr id="309" name="Text 82"/>
          <p:cNvSpPr/>
          <p:nvPr/>
        </p:nvSpPr>
        <p:spPr>
          <a:xfrm>
            <a:off x="16073122" y="719844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5691" y="7238628"/>
            <a:ext cx="160656" cy="160660"/>
          </a:xfrm>
          <a:prstGeom prst="rect">
            <a:avLst/>
          </a:prstGeom>
        </p:spPr>
      </p:pic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27" y="7580002"/>
            <a:ext cx="16119145" cy="508744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427" y="7580002"/>
            <a:ext cx="5551625" cy="508744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083" y="7700516"/>
            <a:ext cx="9001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Tip adjust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636052" y="7580002"/>
            <a:ext cx="1513262" cy="508744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725794" y="7693819"/>
            <a:ext cx="1333570" cy="267760"/>
          </a:xfrm>
          <a:prstGeom prst="rect">
            <a:avLst/>
          </a:prstGeom>
        </p:spPr>
      </p:pic>
      <p:sp>
        <p:nvSpPr>
          <p:cNvPr id="316" name="Text 84"/>
          <p:cNvSpPr/>
          <p:nvPr/>
        </p:nvSpPr>
        <p:spPr>
          <a:xfrm>
            <a:off x="6993553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806122" y="7747360"/>
            <a:ext cx="160656" cy="160660"/>
          </a:xfrm>
          <a:prstGeom prst="rect">
            <a:avLst/>
          </a:prstGeom>
        </p:spPr>
      </p:pic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149314" y="7580002"/>
            <a:ext cx="1513262" cy="508744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239055" y="7693819"/>
            <a:ext cx="1333570" cy="267760"/>
          </a:xfrm>
          <a:prstGeom prst="rect">
            <a:avLst/>
          </a:prstGeom>
        </p:spPr>
      </p:pic>
      <p:sp>
        <p:nvSpPr>
          <p:cNvPr id="320" name="Text 85"/>
          <p:cNvSpPr/>
          <p:nvPr/>
        </p:nvSpPr>
        <p:spPr>
          <a:xfrm>
            <a:off x="8506815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319383" y="7747360"/>
            <a:ext cx="160656" cy="160660"/>
          </a:xfrm>
          <a:prstGeom prst="rect">
            <a:avLst/>
          </a:prstGeom>
        </p:spPr>
      </p:pic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62575" y="7580002"/>
            <a:ext cx="1513262" cy="508744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52318" y="7693819"/>
            <a:ext cx="1333570" cy="267760"/>
          </a:xfrm>
          <a:prstGeom prst="rect">
            <a:avLst/>
          </a:prstGeom>
        </p:spPr>
      </p:pic>
      <p:sp>
        <p:nvSpPr>
          <p:cNvPr id="324" name="Text 86"/>
          <p:cNvSpPr/>
          <p:nvPr/>
        </p:nvSpPr>
        <p:spPr>
          <a:xfrm>
            <a:off x="10020077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32645" y="7747360"/>
            <a:ext cx="160656" cy="160660"/>
          </a:xfrm>
          <a:prstGeom prst="rect">
            <a:avLst/>
          </a:prstGeom>
        </p:spPr>
      </p:pic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75836" y="7580002"/>
            <a:ext cx="1513262" cy="508744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65577" y="7693819"/>
            <a:ext cx="1333570" cy="267760"/>
          </a:xfrm>
          <a:prstGeom prst="rect">
            <a:avLst/>
          </a:prstGeom>
        </p:spPr>
      </p:pic>
      <p:sp>
        <p:nvSpPr>
          <p:cNvPr id="328" name="Text 87"/>
          <p:cNvSpPr/>
          <p:nvPr/>
        </p:nvSpPr>
        <p:spPr>
          <a:xfrm>
            <a:off x="11533338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45905" y="7747360"/>
            <a:ext cx="160656" cy="160660"/>
          </a:xfrm>
          <a:prstGeom prst="rect">
            <a:avLst/>
          </a:prstGeom>
        </p:spPr>
      </p:pic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89099" y="7580002"/>
            <a:ext cx="1513262" cy="508744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78840" y="7693819"/>
            <a:ext cx="1333570" cy="267760"/>
          </a:xfrm>
          <a:prstGeom prst="rect">
            <a:avLst/>
          </a:prstGeom>
        </p:spPr>
      </p:pic>
      <p:sp>
        <p:nvSpPr>
          <p:cNvPr id="332" name="Text 88"/>
          <p:cNvSpPr/>
          <p:nvPr/>
        </p:nvSpPr>
        <p:spPr>
          <a:xfrm>
            <a:off x="13046599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3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59167" y="7747360"/>
            <a:ext cx="160656" cy="160660"/>
          </a:xfrm>
          <a:prstGeom prst="rect">
            <a:avLst/>
          </a:prstGeom>
        </p:spPr>
      </p:pic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202360" y="7580002"/>
            <a:ext cx="1513262" cy="508744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92101" y="7693819"/>
            <a:ext cx="1333570" cy="267760"/>
          </a:xfrm>
          <a:prstGeom prst="rect">
            <a:avLst/>
          </a:prstGeom>
        </p:spPr>
      </p:pic>
      <p:sp>
        <p:nvSpPr>
          <p:cNvPr id="336" name="Text 89"/>
          <p:cNvSpPr/>
          <p:nvPr/>
        </p:nvSpPr>
        <p:spPr>
          <a:xfrm>
            <a:off x="14559861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72429" y="7747360"/>
            <a:ext cx="160656" cy="160660"/>
          </a:xfrm>
          <a:prstGeom prst="rect">
            <a:avLst/>
          </a:prstGeom>
        </p:spPr>
      </p:pic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15622" y="7580002"/>
            <a:ext cx="1487950" cy="508744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5363" y="7693819"/>
            <a:ext cx="1333570" cy="267760"/>
          </a:xfrm>
          <a:prstGeom prst="rect">
            <a:avLst/>
          </a:prstGeom>
        </p:spPr>
      </p:pic>
      <p:sp>
        <p:nvSpPr>
          <p:cNvPr id="340" name="Text 90"/>
          <p:cNvSpPr/>
          <p:nvPr/>
        </p:nvSpPr>
        <p:spPr>
          <a:xfrm>
            <a:off x="16073122" y="77071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1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5691" y="7747360"/>
            <a:ext cx="160656" cy="160660"/>
          </a:xfrm>
          <a:prstGeom prst="rect">
            <a:avLst/>
          </a:prstGeom>
        </p:spPr>
      </p:pic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427" y="8088734"/>
            <a:ext cx="16119145" cy="508744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427" y="8088734"/>
            <a:ext cx="5551625" cy="508744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083" y="8209248"/>
            <a:ext cx="31103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Purchase with chargeback (PWCB)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636052" y="8088734"/>
            <a:ext cx="1513262" cy="508744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725794" y="8202550"/>
            <a:ext cx="1333570" cy="267760"/>
          </a:xfrm>
          <a:prstGeom prst="rect">
            <a:avLst/>
          </a:prstGeom>
        </p:spPr>
      </p:pic>
      <p:sp>
        <p:nvSpPr>
          <p:cNvPr id="347" name="Text 92"/>
          <p:cNvSpPr/>
          <p:nvPr/>
        </p:nvSpPr>
        <p:spPr>
          <a:xfrm>
            <a:off x="6993553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806122" y="8256091"/>
            <a:ext cx="160656" cy="160660"/>
          </a:xfrm>
          <a:prstGeom prst="rect">
            <a:avLst/>
          </a:prstGeom>
        </p:spPr>
      </p:pic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149314" y="8088734"/>
            <a:ext cx="1513262" cy="508744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239055" y="8202550"/>
            <a:ext cx="1333570" cy="267760"/>
          </a:xfrm>
          <a:prstGeom prst="rect">
            <a:avLst/>
          </a:prstGeom>
        </p:spPr>
      </p:pic>
      <p:sp>
        <p:nvSpPr>
          <p:cNvPr id="351" name="Text 93"/>
          <p:cNvSpPr/>
          <p:nvPr/>
        </p:nvSpPr>
        <p:spPr>
          <a:xfrm>
            <a:off x="8506815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2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319383" y="8256091"/>
            <a:ext cx="160656" cy="160660"/>
          </a:xfrm>
          <a:prstGeom prst="rect">
            <a:avLst/>
          </a:prstGeom>
        </p:spPr>
      </p:pic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62575" y="8088734"/>
            <a:ext cx="1513262" cy="508744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52318" y="8202550"/>
            <a:ext cx="1333570" cy="267760"/>
          </a:xfrm>
          <a:prstGeom prst="rect">
            <a:avLst/>
          </a:prstGeom>
        </p:spPr>
      </p:pic>
      <p:sp>
        <p:nvSpPr>
          <p:cNvPr id="355" name="Text 94"/>
          <p:cNvSpPr/>
          <p:nvPr/>
        </p:nvSpPr>
        <p:spPr>
          <a:xfrm>
            <a:off x="10020077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6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832645" y="8256091"/>
            <a:ext cx="160656" cy="160660"/>
          </a:xfrm>
          <a:prstGeom prst="rect">
            <a:avLst/>
          </a:prstGeom>
        </p:spPr>
      </p:pic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75836" y="8088734"/>
            <a:ext cx="1513262" cy="508744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65577" y="8202550"/>
            <a:ext cx="1333570" cy="267760"/>
          </a:xfrm>
          <a:prstGeom prst="rect">
            <a:avLst/>
          </a:prstGeom>
        </p:spPr>
      </p:pic>
      <p:sp>
        <p:nvSpPr>
          <p:cNvPr id="359" name="Text 95"/>
          <p:cNvSpPr/>
          <p:nvPr/>
        </p:nvSpPr>
        <p:spPr>
          <a:xfrm>
            <a:off x="11533338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45905" y="8256091"/>
            <a:ext cx="160656" cy="160660"/>
          </a:xfrm>
          <a:prstGeom prst="rect">
            <a:avLst/>
          </a:prstGeom>
        </p:spPr>
      </p:pic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89099" y="8088734"/>
            <a:ext cx="1513262" cy="508744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78840" y="8202550"/>
            <a:ext cx="1333570" cy="267760"/>
          </a:xfrm>
          <a:prstGeom prst="rect">
            <a:avLst/>
          </a:prstGeom>
        </p:spPr>
      </p:pic>
      <p:sp>
        <p:nvSpPr>
          <p:cNvPr id="363" name="Text 96"/>
          <p:cNvSpPr/>
          <p:nvPr/>
        </p:nvSpPr>
        <p:spPr>
          <a:xfrm>
            <a:off x="13046599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59167" y="8256091"/>
            <a:ext cx="160656" cy="160660"/>
          </a:xfrm>
          <a:prstGeom prst="rect">
            <a:avLst/>
          </a:prstGeom>
        </p:spPr>
      </p:pic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202360" y="8088734"/>
            <a:ext cx="1513262" cy="508744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92101" y="8202550"/>
            <a:ext cx="1333570" cy="267760"/>
          </a:xfrm>
          <a:prstGeom prst="rect">
            <a:avLst/>
          </a:prstGeom>
        </p:spPr>
      </p:pic>
      <p:sp>
        <p:nvSpPr>
          <p:cNvPr id="367" name="Text 97"/>
          <p:cNvSpPr/>
          <p:nvPr/>
        </p:nvSpPr>
        <p:spPr>
          <a:xfrm>
            <a:off x="14559861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72429" y="8256091"/>
            <a:ext cx="160656" cy="160660"/>
          </a:xfrm>
          <a:prstGeom prst="rect">
            <a:avLst/>
          </a:prstGeom>
        </p:spPr>
      </p:pic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15622" y="8088734"/>
            <a:ext cx="1487950" cy="508744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5363" y="8202550"/>
            <a:ext cx="1333570" cy="267760"/>
          </a:xfrm>
          <a:prstGeom prst="rect">
            <a:avLst/>
          </a:prstGeom>
        </p:spPr>
      </p:pic>
      <p:sp>
        <p:nvSpPr>
          <p:cNvPr id="371" name="Text 98"/>
          <p:cNvSpPr/>
          <p:nvPr/>
        </p:nvSpPr>
        <p:spPr>
          <a:xfrm>
            <a:off x="16073122" y="82159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2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5691" y="8256091"/>
            <a:ext cx="160656" cy="160660"/>
          </a:xfrm>
          <a:prstGeom prst="rect">
            <a:avLst/>
          </a:prstGeom>
        </p:spPr>
      </p:pic>
      <p:pic>
        <p:nvPicPr>
          <p:cNvPr id="373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084427" y="8597503"/>
            <a:ext cx="16119145" cy="819"/>
          </a:xfrm>
          <a:prstGeom prst="rect">
            <a:avLst/>
          </a:prstGeom>
        </p:spPr>
      </p:pic>
      <p:pic>
        <p:nvPicPr>
          <p:cNvPr id="374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84427" y="8597503"/>
            <a:ext cx="5551625" cy="819"/>
          </a:xfrm>
          <a:prstGeom prst="rect">
            <a:avLst/>
          </a:prstGeom>
        </p:spPr>
      </p:pic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636052" y="8597503"/>
            <a:ext cx="1513262" cy="819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149314" y="8597503"/>
            <a:ext cx="1513262" cy="819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9662575" y="8597503"/>
            <a:ext cx="1513262" cy="819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11175836" y="8597503"/>
            <a:ext cx="1513262" cy="819"/>
          </a:xfrm>
          <a:prstGeom prst="rect">
            <a:avLst/>
          </a:prstGeom>
        </p:spPr>
      </p:pic>
      <p:pic>
        <p:nvPicPr>
          <p:cNvPr id="379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12689099" y="8597503"/>
            <a:ext cx="1513262" cy="819"/>
          </a:xfrm>
          <a:prstGeom prst="rect">
            <a:avLst/>
          </a:prstGeom>
        </p:spPr>
      </p:pic>
      <p:pic>
        <p:nvPicPr>
          <p:cNvPr id="380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14202360" y="8597503"/>
            <a:ext cx="1513262" cy="819"/>
          </a:xfrm>
          <a:prstGeom prst="rect">
            <a:avLst/>
          </a:prstGeom>
        </p:spPr>
      </p:pic>
      <p:pic>
        <p:nvPicPr>
          <p:cNvPr id="381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15715622" y="8597503"/>
            <a:ext cx="1487950" cy="819"/>
          </a:xfrm>
          <a:prstGeom prst="rect">
            <a:avLst/>
          </a:prstGeom>
        </p:spPr>
      </p:pic>
      <p:sp>
        <p:nvSpPr>
          <p:cNvPr id="382" name="Text 99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0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193" y="321320"/>
            <a:ext cx="140017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Checkout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0" y="859371"/>
            <a:ext cx="16119146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0" y="859371"/>
            <a:ext cx="5551730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9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0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56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0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4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85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1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69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966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72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6986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46" y="1016682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73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07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27" y="101668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73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57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82" y="1016682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74" y="859371"/>
            <a:ext cx="1509810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18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28" y="1016682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0" y="1502011"/>
            <a:ext cx="16154400" cy="71247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28" y="1515405"/>
            <a:ext cx="16127624" cy="503200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8" y="1515405"/>
            <a:ext cx="5551625" cy="503200"/>
          </a:xfrm>
          <a:prstGeom prst="rect">
            <a:avLst/>
          </a:prstGeom>
        </p:spPr>
      </p:pic>
      <p:sp>
        <p:nvSpPr>
          <p:cNvPr id="30" name="Text 9"/>
          <p:cNvSpPr/>
          <p:nvPr/>
        </p:nvSpPr>
        <p:spPr>
          <a:xfrm>
            <a:off x="1245084" y="1630338"/>
            <a:ext cx="217027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Purchase with donation</a:t>
            </a:r>
            <a:endParaRPr lang="en-US" sz="1476" dirty="0"/>
          </a:p>
        </p:txBody>
      </p:sp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052" y="1515405"/>
            <a:ext cx="1513262" cy="503200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25794" y="1623640"/>
            <a:ext cx="1333570" cy="267760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6993553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06122" y="1677219"/>
            <a:ext cx="160656" cy="1606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49314" y="1515405"/>
            <a:ext cx="1513262" cy="503200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39056" y="1623640"/>
            <a:ext cx="1333570" cy="2677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8506816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19384" y="1677219"/>
            <a:ext cx="160656" cy="1606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62575" y="1515405"/>
            <a:ext cx="1513262" cy="503200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2318" y="1623640"/>
            <a:ext cx="1333570" cy="2677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10020077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832645" y="1677219"/>
            <a:ext cx="160656" cy="1606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75838" y="1515405"/>
            <a:ext cx="1513262" cy="503200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265579" y="1623640"/>
            <a:ext cx="1333570" cy="2677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11533339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45906" y="1677219"/>
            <a:ext cx="160656" cy="1606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689100" y="1515405"/>
            <a:ext cx="1513262" cy="503200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78841" y="1623640"/>
            <a:ext cx="1333570" cy="2677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3046600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59169" y="1677219"/>
            <a:ext cx="160656" cy="1606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202361" y="1515405"/>
            <a:ext cx="1513262" cy="503200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92102" y="1623640"/>
            <a:ext cx="1333570" cy="2677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4559862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372430" y="1677219"/>
            <a:ext cx="160656" cy="1606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715623" y="1515405"/>
            <a:ext cx="1496428" cy="503200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805364" y="1623640"/>
            <a:ext cx="1333570" cy="2677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6073124" y="163703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885692" y="1677219"/>
            <a:ext cx="160656" cy="1606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84428" y="2018593"/>
            <a:ext cx="16127624" cy="508744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28" y="2018593"/>
            <a:ext cx="5551625" cy="508744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245084" y="2139107"/>
            <a:ext cx="53906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PayOuts / Refund to card / Original Credit Transaction (OCT)</a:t>
            </a:r>
            <a:endParaRPr lang="en-US" sz="1476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636052" y="2018593"/>
            <a:ext cx="1513262" cy="508744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725794" y="2132409"/>
            <a:ext cx="1333570" cy="26776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6993553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06122" y="2185950"/>
            <a:ext cx="160656" cy="1606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49314" y="2018593"/>
            <a:ext cx="1513262" cy="508744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239056" y="2132409"/>
            <a:ext cx="1333570" cy="2677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8506816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19384" y="2185950"/>
            <a:ext cx="160656" cy="1606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662575" y="2018593"/>
            <a:ext cx="1513262" cy="508744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752318" y="2132409"/>
            <a:ext cx="1333570" cy="2677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10020077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832645" y="2185950"/>
            <a:ext cx="160656" cy="1606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75838" y="2018593"/>
            <a:ext cx="1513262" cy="508744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265579" y="2132409"/>
            <a:ext cx="1333570" cy="2677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1533339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45906" y="2185950"/>
            <a:ext cx="160656" cy="1606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89100" y="2018593"/>
            <a:ext cx="1513262" cy="508744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778841" y="2132409"/>
            <a:ext cx="1333570" cy="2677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3046600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59169" y="2185950"/>
            <a:ext cx="160656" cy="1606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202361" y="2018593"/>
            <a:ext cx="1513262" cy="508744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292102" y="2132409"/>
            <a:ext cx="1333570" cy="2677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4559862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372430" y="2185950"/>
            <a:ext cx="160656" cy="1606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5715623" y="2018593"/>
            <a:ext cx="1496428" cy="508744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805364" y="2132409"/>
            <a:ext cx="1333570" cy="2677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6073124" y="21457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885692" y="2185950"/>
            <a:ext cx="160656" cy="1606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84428" y="2527325"/>
            <a:ext cx="16127624" cy="508744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28" y="2527325"/>
            <a:ext cx="5551625" cy="508744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245084" y="2647838"/>
            <a:ext cx="32704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Forced Post (Straight to Settlement)</a:t>
            </a:r>
            <a:endParaRPr lang="en-US" sz="1476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636052" y="2527325"/>
            <a:ext cx="1513262" cy="508744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725794" y="2641141"/>
            <a:ext cx="1333570" cy="26776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6993553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806122" y="2694682"/>
            <a:ext cx="160656" cy="1606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149314" y="2527325"/>
            <a:ext cx="1513262" cy="508744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239056" y="2641141"/>
            <a:ext cx="1333570" cy="2677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8506816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19384" y="2694682"/>
            <a:ext cx="160656" cy="1606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662575" y="2527325"/>
            <a:ext cx="1513262" cy="508744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752318" y="2641141"/>
            <a:ext cx="1333570" cy="2677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10020077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32645" y="2694682"/>
            <a:ext cx="160656" cy="1606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1175838" y="2527325"/>
            <a:ext cx="1513262" cy="508744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265579" y="2641141"/>
            <a:ext cx="1333570" cy="2677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11533339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45906" y="2694682"/>
            <a:ext cx="160656" cy="1606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2689100" y="2527325"/>
            <a:ext cx="1513262" cy="508744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778841" y="2641141"/>
            <a:ext cx="1333570" cy="2677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3046600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59169" y="2694682"/>
            <a:ext cx="160656" cy="1606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4202361" y="2527325"/>
            <a:ext cx="1513262" cy="508744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292102" y="2641141"/>
            <a:ext cx="1333570" cy="2677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4559862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372430" y="2694682"/>
            <a:ext cx="160656" cy="1606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5715623" y="2527325"/>
            <a:ext cx="1496428" cy="508744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805364" y="2641141"/>
            <a:ext cx="1333570" cy="2677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6073124" y="26545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885692" y="2694682"/>
            <a:ext cx="160656" cy="1606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84428" y="3036094"/>
            <a:ext cx="16127624" cy="508744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28" y="3036094"/>
            <a:ext cx="5551625" cy="508744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245084" y="3156570"/>
            <a:ext cx="28803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Manual and automatic cut-over</a:t>
            </a:r>
            <a:endParaRPr lang="en-US" sz="1476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636052" y="3036094"/>
            <a:ext cx="1513262" cy="508744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878710" y="3149873"/>
            <a:ext cx="1027947" cy="26776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7146470" y="316326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959037" y="3203451"/>
            <a:ext cx="160656" cy="1606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149314" y="3036094"/>
            <a:ext cx="1513262" cy="508744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239056" y="3149873"/>
            <a:ext cx="1333570" cy="2677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8506816" y="31632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319384" y="3203451"/>
            <a:ext cx="160656" cy="1606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662575" y="3036094"/>
            <a:ext cx="1513262" cy="508744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752318" y="3149873"/>
            <a:ext cx="1333570" cy="2677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10020077" y="31632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832645" y="3203451"/>
            <a:ext cx="160656" cy="1606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1175838" y="3036094"/>
            <a:ext cx="1513262" cy="508744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265579" y="3149873"/>
            <a:ext cx="1333570" cy="2677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11533339" y="31632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345906" y="3203451"/>
            <a:ext cx="160656" cy="1606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2689100" y="3036094"/>
            <a:ext cx="1513262" cy="508744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778841" y="3149873"/>
            <a:ext cx="1333570" cy="2677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3046600" y="31632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59169" y="3203451"/>
            <a:ext cx="160656" cy="1606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4202361" y="3036094"/>
            <a:ext cx="1513262" cy="508744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292102" y="3149873"/>
            <a:ext cx="1333570" cy="2677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4559862" y="31632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372430" y="3203451"/>
            <a:ext cx="160656" cy="1606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5715623" y="3036094"/>
            <a:ext cx="1496428" cy="508744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805364" y="3149873"/>
            <a:ext cx="1333570" cy="2677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6073124" y="316326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85692" y="3203451"/>
            <a:ext cx="160656" cy="1606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84428" y="3544825"/>
            <a:ext cx="16127624" cy="508744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28" y="3544825"/>
            <a:ext cx="5551625" cy="508744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245084" y="3665339"/>
            <a:ext cx="15701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Multiple Users ID</a:t>
            </a:r>
            <a:endParaRPr lang="en-US" sz="1476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6636052" y="3544825"/>
            <a:ext cx="1513262" cy="508744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725794" y="3658642"/>
            <a:ext cx="1333570" cy="26776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6993553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806122" y="3712183"/>
            <a:ext cx="160656" cy="1606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49314" y="3544825"/>
            <a:ext cx="1513262" cy="508744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239056" y="3658642"/>
            <a:ext cx="1333570" cy="2677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8506816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19384" y="3712183"/>
            <a:ext cx="160656" cy="1606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662575" y="3544825"/>
            <a:ext cx="1513262" cy="508744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752318" y="3658642"/>
            <a:ext cx="1333570" cy="2677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10020077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832645" y="3712183"/>
            <a:ext cx="160656" cy="1606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1175838" y="3544825"/>
            <a:ext cx="1513262" cy="508744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265579" y="3658642"/>
            <a:ext cx="1333570" cy="2677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11533339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345906" y="3712183"/>
            <a:ext cx="160656" cy="1606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2689100" y="3544825"/>
            <a:ext cx="1513262" cy="508744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778841" y="3658642"/>
            <a:ext cx="1333570" cy="2677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3046600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859169" y="3712183"/>
            <a:ext cx="160656" cy="1606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4202361" y="3544825"/>
            <a:ext cx="1513262" cy="508744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292102" y="3658642"/>
            <a:ext cx="1333570" cy="2677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4559862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372430" y="3712183"/>
            <a:ext cx="160656" cy="1606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5715623" y="3544825"/>
            <a:ext cx="1496428" cy="508744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805364" y="3658642"/>
            <a:ext cx="1333570" cy="2677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6073124" y="367199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885692" y="3712183"/>
            <a:ext cx="160656" cy="1606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084428" y="4053557"/>
            <a:ext cx="16127624" cy="508744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28" y="4053557"/>
            <a:ext cx="5551625" cy="508744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245084" y="4174071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 Store</a:t>
            </a:r>
            <a:endParaRPr lang="en-US" sz="1476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6636052" y="4053557"/>
            <a:ext cx="1513262" cy="508744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725794" y="4167374"/>
            <a:ext cx="1333570" cy="26776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6993553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806122" y="4220914"/>
            <a:ext cx="160656" cy="1606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49314" y="4053557"/>
            <a:ext cx="1513262" cy="508744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239056" y="4167374"/>
            <a:ext cx="1333570" cy="2677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8506816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19384" y="4220914"/>
            <a:ext cx="160656" cy="1606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662575" y="4053557"/>
            <a:ext cx="1513262" cy="508744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752318" y="4167374"/>
            <a:ext cx="1333570" cy="2677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10020077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832645" y="4220914"/>
            <a:ext cx="160656" cy="1606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175838" y="4053557"/>
            <a:ext cx="1513262" cy="508744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265579" y="4167374"/>
            <a:ext cx="1333570" cy="2677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11533339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45906" y="4220914"/>
            <a:ext cx="160656" cy="1606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2689100" y="4053557"/>
            <a:ext cx="1513262" cy="508744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778841" y="4167374"/>
            <a:ext cx="1333570" cy="2677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3046600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859169" y="4220914"/>
            <a:ext cx="160656" cy="1606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4202361" y="4053557"/>
            <a:ext cx="1513262" cy="508744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292102" y="4167374"/>
            <a:ext cx="1333570" cy="2677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4559862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372430" y="4220914"/>
            <a:ext cx="160656" cy="1606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5715623" y="4053557"/>
            <a:ext cx="1496428" cy="508744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805364" y="4167374"/>
            <a:ext cx="1333570" cy="2677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6073124" y="41807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885692" y="4220914"/>
            <a:ext cx="160656" cy="1606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084428" y="4562326"/>
            <a:ext cx="16127624" cy="508744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28" y="4562326"/>
            <a:ext cx="5551625" cy="508744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245084" y="4682803"/>
            <a:ext cx="178022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Partial Cancellation</a:t>
            </a:r>
            <a:endParaRPr lang="en-US" sz="1476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636052" y="4562326"/>
            <a:ext cx="1513262" cy="508744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878710" y="4676105"/>
            <a:ext cx="1027947" cy="26776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7146470" y="468950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959037" y="4729683"/>
            <a:ext cx="160656" cy="1606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49314" y="4562326"/>
            <a:ext cx="1513262" cy="508744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391972" y="4676105"/>
            <a:ext cx="1027947" cy="2677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8659732" y="468950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472300" y="4729683"/>
            <a:ext cx="160656" cy="1606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662575" y="4562326"/>
            <a:ext cx="1513262" cy="508744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905233" y="4676105"/>
            <a:ext cx="1027947" cy="2677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10172993" y="468950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985561" y="4729683"/>
            <a:ext cx="160656" cy="1606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175838" y="4562326"/>
            <a:ext cx="1513262" cy="508744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418495" y="4676105"/>
            <a:ext cx="1027947" cy="2677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11686254" y="468950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498823" y="4729683"/>
            <a:ext cx="160656" cy="1606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689100" y="4562326"/>
            <a:ext cx="1513262" cy="508744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778841" y="4676105"/>
            <a:ext cx="1333570" cy="2677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3046600" y="46895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859169" y="4729683"/>
            <a:ext cx="160656" cy="1606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202361" y="4562326"/>
            <a:ext cx="1513262" cy="508744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292102" y="4676105"/>
            <a:ext cx="1333570" cy="2677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4559862" y="46895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372430" y="4729683"/>
            <a:ext cx="160656" cy="1606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715623" y="4562326"/>
            <a:ext cx="1496428" cy="508744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805364" y="4676105"/>
            <a:ext cx="1333570" cy="2677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6073124" y="46895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885692" y="4729683"/>
            <a:ext cx="160656" cy="1606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084428" y="5071058"/>
            <a:ext cx="16127624" cy="508744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28" y="5071058"/>
            <a:ext cx="5551625" cy="508744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245084" y="5191571"/>
            <a:ext cx="158019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Card on File - CoF</a:t>
            </a:r>
            <a:endParaRPr lang="en-US" sz="1476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636052" y="5071058"/>
            <a:ext cx="1513262" cy="508744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725794" y="5184874"/>
            <a:ext cx="1333570" cy="267760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6993553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806122" y="5238415"/>
            <a:ext cx="160656" cy="16066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149314" y="5071058"/>
            <a:ext cx="1513262" cy="508744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239056" y="5184874"/>
            <a:ext cx="1333570" cy="267760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8506816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319384" y="5238415"/>
            <a:ext cx="160656" cy="16066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9662575" y="5071058"/>
            <a:ext cx="1513262" cy="508744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752318" y="5184874"/>
            <a:ext cx="1333570" cy="267760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10020077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832645" y="5238415"/>
            <a:ext cx="160656" cy="16066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1175838" y="5071058"/>
            <a:ext cx="1513262" cy="508744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265579" y="5184874"/>
            <a:ext cx="1333570" cy="267760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11533339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345906" y="5238415"/>
            <a:ext cx="160656" cy="16066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2689100" y="5071058"/>
            <a:ext cx="1513262" cy="508744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778841" y="5184874"/>
            <a:ext cx="1333570" cy="267760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3046600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859169" y="5238415"/>
            <a:ext cx="160656" cy="16066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4202361" y="5071058"/>
            <a:ext cx="1513262" cy="508744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292102" y="5184874"/>
            <a:ext cx="1333570" cy="267760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4559862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372430" y="5238415"/>
            <a:ext cx="160656" cy="16066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5715623" y="5071058"/>
            <a:ext cx="1496428" cy="508744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805364" y="5184874"/>
            <a:ext cx="1333570" cy="267760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6073124" y="51982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85692" y="5238415"/>
            <a:ext cx="160656" cy="16066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084428" y="5579790"/>
            <a:ext cx="16127624" cy="508744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28" y="5579790"/>
            <a:ext cx="5551625" cy="508744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245084" y="5700303"/>
            <a:ext cx="4800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Vault</a:t>
            </a:r>
            <a:endParaRPr lang="en-US" sz="1476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6636052" y="5579790"/>
            <a:ext cx="1513262" cy="508744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725794" y="5693606"/>
            <a:ext cx="1333570" cy="267760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6993553" y="570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806122" y="5747147"/>
            <a:ext cx="160656" cy="16066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8149314" y="5579790"/>
            <a:ext cx="1513262" cy="508744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391972" y="5693606"/>
            <a:ext cx="1027947" cy="267760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8659732" y="570700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472300" y="5747147"/>
            <a:ext cx="160656" cy="16066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9662575" y="5579790"/>
            <a:ext cx="1513262" cy="508744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752318" y="5693606"/>
            <a:ext cx="1333570" cy="267760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10020077" y="570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832645" y="5747147"/>
            <a:ext cx="160656" cy="16066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11175838" y="5579790"/>
            <a:ext cx="1513262" cy="508744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418495" y="5693606"/>
            <a:ext cx="1027947" cy="267760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1686254" y="570700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498823" y="5747147"/>
            <a:ext cx="160656" cy="16066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2689100" y="5579790"/>
            <a:ext cx="1513262" cy="508744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778841" y="5693606"/>
            <a:ext cx="1333570" cy="267760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3046600" y="570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859169" y="5747147"/>
            <a:ext cx="160656" cy="16066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4202361" y="5579790"/>
            <a:ext cx="1513262" cy="508744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292102" y="5693606"/>
            <a:ext cx="1333570" cy="267760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4559862" y="570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372430" y="5747147"/>
            <a:ext cx="160656" cy="16066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5715623" y="5579790"/>
            <a:ext cx="1496428" cy="508744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805364" y="5693606"/>
            <a:ext cx="1333570" cy="267760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6073124" y="570700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885692" y="5747147"/>
            <a:ext cx="160656" cy="16066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084428" y="6088559"/>
            <a:ext cx="16127624" cy="508744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28" y="6088559"/>
            <a:ext cx="5551625" cy="508744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245084" y="6209035"/>
            <a:ext cx="208026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One-Click Transactions</a:t>
            </a:r>
            <a:endParaRPr lang="en-US" sz="1476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636052" y="6088559"/>
            <a:ext cx="1513262" cy="508744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725794" y="6202338"/>
            <a:ext cx="1333570" cy="267760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6993553" y="62157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806122" y="6255916"/>
            <a:ext cx="160656" cy="160660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149314" y="6088559"/>
            <a:ext cx="1513262" cy="508744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391972" y="6202338"/>
            <a:ext cx="1027947" cy="267760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8659732" y="62157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472300" y="6255916"/>
            <a:ext cx="160656" cy="160660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9662575" y="6088559"/>
            <a:ext cx="1513262" cy="508744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905233" y="6202338"/>
            <a:ext cx="1027947" cy="267760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10172993" y="62157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985561" y="6255916"/>
            <a:ext cx="160656" cy="160660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1175838" y="6088559"/>
            <a:ext cx="1513262" cy="508744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265579" y="6202338"/>
            <a:ext cx="1333570" cy="267760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11533339" y="62157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345906" y="6255916"/>
            <a:ext cx="160656" cy="160660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2689100" y="6088559"/>
            <a:ext cx="1513262" cy="508744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778841" y="6202338"/>
            <a:ext cx="1333570" cy="267760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3046600" y="62157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859169" y="6255916"/>
            <a:ext cx="160656" cy="160660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4202361" y="6088559"/>
            <a:ext cx="1513262" cy="508744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292102" y="6202338"/>
            <a:ext cx="1333570" cy="267760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4559862" y="62157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372430" y="6255916"/>
            <a:ext cx="160656" cy="160660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5715623" y="6088559"/>
            <a:ext cx="1496428" cy="508744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805364" y="6202338"/>
            <a:ext cx="1333570" cy="267760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6073124" y="62157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885692" y="6255916"/>
            <a:ext cx="160656" cy="160660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084428" y="6597290"/>
            <a:ext cx="16127624" cy="508744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084428" y="6597290"/>
            <a:ext cx="5551625" cy="508744"/>
          </a:xfrm>
          <a:prstGeom prst="rect">
            <a:avLst/>
          </a:prstGeom>
        </p:spPr>
      </p:pic>
      <p:sp>
        <p:nvSpPr>
          <p:cNvPr id="340" name="Text 89"/>
          <p:cNvSpPr/>
          <p:nvPr/>
        </p:nvSpPr>
        <p:spPr>
          <a:xfrm>
            <a:off x="1245084" y="6717767"/>
            <a:ext cx="22702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Recurring Payments Flag</a:t>
            </a:r>
            <a:endParaRPr lang="en-US" sz="1476" dirty="0"/>
          </a:p>
        </p:txBody>
      </p:sp>
      <p:pic>
        <p:nvPicPr>
          <p:cNvPr id="341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6636052" y="6597290"/>
            <a:ext cx="1513262" cy="508744"/>
          </a:xfrm>
          <a:prstGeom prst="rect">
            <a:avLst/>
          </a:prstGeom>
        </p:spPr>
      </p:pic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6725794" y="6711107"/>
            <a:ext cx="1333570" cy="267760"/>
          </a:xfrm>
          <a:prstGeom prst="rect">
            <a:avLst/>
          </a:prstGeom>
        </p:spPr>
      </p:pic>
      <p:sp>
        <p:nvSpPr>
          <p:cNvPr id="343" name="Text 90"/>
          <p:cNvSpPr/>
          <p:nvPr/>
        </p:nvSpPr>
        <p:spPr>
          <a:xfrm>
            <a:off x="6993553" y="6724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4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806122" y="6764648"/>
            <a:ext cx="160656" cy="160660"/>
          </a:xfrm>
          <a:prstGeom prst="rect">
            <a:avLst/>
          </a:prstGeom>
        </p:spPr>
      </p:pic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8149314" y="6597290"/>
            <a:ext cx="1513262" cy="508744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8239056" y="6711107"/>
            <a:ext cx="1333570" cy="267760"/>
          </a:xfrm>
          <a:prstGeom prst="rect">
            <a:avLst/>
          </a:prstGeom>
        </p:spPr>
      </p:pic>
      <p:sp>
        <p:nvSpPr>
          <p:cNvPr id="347" name="Text 91"/>
          <p:cNvSpPr/>
          <p:nvPr/>
        </p:nvSpPr>
        <p:spPr>
          <a:xfrm>
            <a:off x="8506816" y="6724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319384" y="6764648"/>
            <a:ext cx="160656" cy="160660"/>
          </a:xfrm>
          <a:prstGeom prst="rect">
            <a:avLst/>
          </a:prstGeom>
        </p:spPr>
      </p:pic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9662575" y="6597290"/>
            <a:ext cx="1513262" cy="508744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9905233" y="6711107"/>
            <a:ext cx="1027947" cy="267760"/>
          </a:xfrm>
          <a:prstGeom prst="rect">
            <a:avLst/>
          </a:prstGeom>
        </p:spPr>
      </p:pic>
      <p:sp>
        <p:nvSpPr>
          <p:cNvPr id="351" name="Text 92"/>
          <p:cNvSpPr/>
          <p:nvPr/>
        </p:nvSpPr>
        <p:spPr>
          <a:xfrm>
            <a:off x="10172993" y="672446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52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985561" y="6764648"/>
            <a:ext cx="160656" cy="160660"/>
          </a:xfrm>
          <a:prstGeom prst="rect">
            <a:avLst/>
          </a:prstGeom>
        </p:spPr>
      </p:pic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11175838" y="6597290"/>
            <a:ext cx="1513262" cy="508744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1265579" y="6711107"/>
            <a:ext cx="1333570" cy="267760"/>
          </a:xfrm>
          <a:prstGeom prst="rect">
            <a:avLst/>
          </a:prstGeom>
        </p:spPr>
      </p:pic>
      <p:sp>
        <p:nvSpPr>
          <p:cNvPr id="355" name="Text 93"/>
          <p:cNvSpPr/>
          <p:nvPr/>
        </p:nvSpPr>
        <p:spPr>
          <a:xfrm>
            <a:off x="11533339" y="6724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6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345906" y="6764648"/>
            <a:ext cx="160656" cy="160660"/>
          </a:xfrm>
          <a:prstGeom prst="rect">
            <a:avLst/>
          </a:prstGeom>
        </p:spPr>
      </p:pic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2689100" y="6597290"/>
            <a:ext cx="1513262" cy="508744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2778841" y="6711107"/>
            <a:ext cx="1333570" cy="267760"/>
          </a:xfrm>
          <a:prstGeom prst="rect">
            <a:avLst/>
          </a:prstGeom>
        </p:spPr>
      </p:pic>
      <p:sp>
        <p:nvSpPr>
          <p:cNvPr id="359" name="Text 94"/>
          <p:cNvSpPr/>
          <p:nvPr/>
        </p:nvSpPr>
        <p:spPr>
          <a:xfrm>
            <a:off x="13046600" y="6724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859169" y="6764648"/>
            <a:ext cx="160656" cy="160660"/>
          </a:xfrm>
          <a:prstGeom prst="rect">
            <a:avLst/>
          </a:prstGeom>
        </p:spPr>
      </p:pic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4202361" y="6597290"/>
            <a:ext cx="1513262" cy="508744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4292102" y="6711107"/>
            <a:ext cx="1333570" cy="267760"/>
          </a:xfrm>
          <a:prstGeom prst="rect">
            <a:avLst/>
          </a:prstGeom>
        </p:spPr>
      </p:pic>
      <p:sp>
        <p:nvSpPr>
          <p:cNvPr id="363" name="Text 95"/>
          <p:cNvSpPr/>
          <p:nvPr/>
        </p:nvSpPr>
        <p:spPr>
          <a:xfrm>
            <a:off x="14559862" y="6724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4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372430" y="6764648"/>
            <a:ext cx="160656" cy="160660"/>
          </a:xfrm>
          <a:prstGeom prst="rect">
            <a:avLst/>
          </a:prstGeom>
        </p:spPr>
      </p:pic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5715623" y="6597290"/>
            <a:ext cx="1496428" cy="508744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5805364" y="6711107"/>
            <a:ext cx="1333570" cy="267760"/>
          </a:xfrm>
          <a:prstGeom prst="rect">
            <a:avLst/>
          </a:prstGeom>
        </p:spPr>
      </p:pic>
      <p:sp>
        <p:nvSpPr>
          <p:cNvPr id="367" name="Text 96"/>
          <p:cNvSpPr/>
          <p:nvPr/>
        </p:nvSpPr>
        <p:spPr>
          <a:xfrm>
            <a:off x="16073124" y="672446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8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885692" y="6764648"/>
            <a:ext cx="160656" cy="160660"/>
          </a:xfrm>
          <a:prstGeom prst="rect">
            <a:avLst/>
          </a:prstGeom>
        </p:spPr>
      </p:pic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084428" y="7106022"/>
            <a:ext cx="16127624" cy="508744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084428" y="7106022"/>
            <a:ext cx="5551625" cy="508744"/>
          </a:xfrm>
          <a:prstGeom prst="rect">
            <a:avLst/>
          </a:prstGeom>
        </p:spPr>
      </p:pic>
      <p:sp>
        <p:nvSpPr>
          <p:cNvPr id="371" name="Text 97"/>
          <p:cNvSpPr/>
          <p:nvPr/>
        </p:nvSpPr>
        <p:spPr>
          <a:xfrm>
            <a:off x="1245084" y="7226536"/>
            <a:ext cx="576072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Recurring Payments Card Updater (Card Account Updater - CAU)</a:t>
            </a:r>
            <a:endParaRPr lang="en-US" sz="1476" dirty="0"/>
          </a:p>
        </p:txBody>
      </p:sp>
      <p:pic>
        <p:nvPicPr>
          <p:cNvPr id="372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6636052" y="7106022"/>
            <a:ext cx="1513262" cy="508744"/>
          </a:xfrm>
          <a:prstGeom prst="rect">
            <a:avLst/>
          </a:prstGeom>
        </p:spPr>
      </p:pic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6725794" y="7219838"/>
            <a:ext cx="1333570" cy="267760"/>
          </a:xfrm>
          <a:prstGeom prst="rect">
            <a:avLst/>
          </a:prstGeom>
        </p:spPr>
      </p:pic>
      <p:sp>
        <p:nvSpPr>
          <p:cNvPr id="374" name="Text 98"/>
          <p:cNvSpPr/>
          <p:nvPr/>
        </p:nvSpPr>
        <p:spPr>
          <a:xfrm>
            <a:off x="6993553" y="72332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5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6806122" y="7273379"/>
            <a:ext cx="160656" cy="160660"/>
          </a:xfrm>
          <a:prstGeom prst="rect">
            <a:avLst/>
          </a:prstGeom>
        </p:spPr>
      </p:pic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8149314" y="7106022"/>
            <a:ext cx="1513262" cy="508744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8391972" y="7219838"/>
            <a:ext cx="1027947" cy="267760"/>
          </a:xfrm>
          <a:prstGeom prst="rect">
            <a:avLst/>
          </a:prstGeom>
        </p:spPr>
      </p:pic>
      <p:sp>
        <p:nvSpPr>
          <p:cNvPr id="378" name="Text 99"/>
          <p:cNvSpPr/>
          <p:nvPr/>
        </p:nvSpPr>
        <p:spPr>
          <a:xfrm>
            <a:off x="8659732" y="723323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79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8472300" y="7273379"/>
            <a:ext cx="160656" cy="160660"/>
          </a:xfrm>
          <a:prstGeom prst="rect">
            <a:avLst/>
          </a:prstGeom>
        </p:spPr>
      </p:pic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9662575" y="7106022"/>
            <a:ext cx="1513262" cy="508744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9905233" y="7219838"/>
            <a:ext cx="1027947" cy="267760"/>
          </a:xfrm>
          <a:prstGeom prst="rect">
            <a:avLst/>
          </a:prstGeom>
        </p:spPr>
      </p:pic>
      <p:sp>
        <p:nvSpPr>
          <p:cNvPr id="382" name="Text 100"/>
          <p:cNvSpPr/>
          <p:nvPr/>
        </p:nvSpPr>
        <p:spPr>
          <a:xfrm>
            <a:off x="10172993" y="723323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3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9985561" y="7273379"/>
            <a:ext cx="160656" cy="160660"/>
          </a:xfrm>
          <a:prstGeom prst="rect">
            <a:avLst/>
          </a:prstGeom>
        </p:spPr>
      </p:pic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11175838" y="7106022"/>
            <a:ext cx="1513262" cy="508744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11265579" y="7219838"/>
            <a:ext cx="1333570" cy="267760"/>
          </a:xfrm>
          <a:prstGeom prst="rect">
            <a:avLst/>
          </a:prstGeom>
        </p:spPr>
      </p:pic>
      <p:sp>
        <p:nvSpPr>
          <p:cNvPr id="386" name="Text 101"/>
          <p:cNvSpPr/>
          <p:nvPr/>
        </p:nvSpPr>
        <p:spPr>
          <a:xfrm>
            <a:off x="11533339" y="72332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7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11345906" y="7273379"/>
            <a:ext cx="160656" cy="160660"/>
          </a:xfrm>
          <a:prstGeom prst="rect">
            <a:avLst/>
          </a:prstGeom>
        </p:spPr>
      </p:pic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2689100" y="7106022"/>
            <a:ext cx="1513262" cy="508744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2778841" y="7219838"/>
            <a:ext cx="1333570" cy="267760"/>
          </a:xfrm>
          <a:prstGeom prst="rect">
            <a:avLst/>
          </a:prstGeom>
        </p:spPr>
      </p:pic>
      <p:sp>
        <p:nvSpPr>
          <p:cNvPr id="390" name="Text 102"/>
          <p:cNvSpPr/>
          <p:nvPr/>
        </p:nvSpPr>
        <p:spPr>
          <a:xfrm>
            <a:off x="13046600" y="72332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1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2859169" y="7273379"/>
            <a:ext cx="160656" cy="160660"/>
          </a:xfrm>
          <a:prstGeom prst="rect">
            <a:avLst/>
          </a:prstGeom>
        </p:spPr>
      </p:pic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4202361" y="7106022"/>
            <a:ext cx="1513262" cy="508744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4292102" y="7219838"/>
            <a:ext cx="1333570" cy="267760"/>
          </a:xfrm>
          <a:prstGeom prst="rect">
            <a:avLst/>
          </a:prstGeom>
        </p:spPr>
      </p:pic>
      <p:sp>
        <p:nvSpPr>
          <p:cNvPr id="394" name="Text 103"/>
          <p:cNvSpPr/>
          <p:nvPr/>
        </p:nvSpPr>
        <p:spPr>
          <a:xfrm>
            <a:off x="14559862" y="72332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5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4372430" y="7273379"/>
            <a:ext cx="160656" cy="160660"/>
          </a:xfrm>
          <a:prstGeom prst="rect">
            <a:avLst/>
          </a:prstGeom>
        </p:spPr>
      </p:pic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5715623" y="7106022"/>
            <a:ext cx="1496428" cy="508744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5805364" y="7219838"/>
            <a:ext cx="1333570" cy="267760"/>
          </a:xfrm>
          <a:prstGeom prst="rect">
            <a:avLst/>
          </a:prstGeom>
        </p:spPr>
      </p:pic>
      <p:sp>
        <p:nvSpPr>
          <p:cNvPr id="398" name="Text 104"/>
          <p:cNvSpPr/>
          <p:nvPr/>
        </p:nvSpPr>
        <p:spPr>
          <a:xfrm>
            <a:off x="16073124" y="723323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9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5885692" y="7273379"/>
            <a:ext cx="160656" cy="160660"/>
          </a:xfrm>
          <a:prstGeom prst="rect">
            <a:avLst/>
          </a:prstGeom>
        </p:spPr>
      </p:pic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084428" y="7614791"/>
            <a:ext cx="16127624" cy="508744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084428" y="7614791"/>
            <a:ext cx="5551625" cy="508744"/>
          </a:xfrm>
          <a:prstGeom prst="rect">
            <a:avLst/>
          </a:prstGeom>
        </p:spPr>
      </p:pic>
      <p:sp>
        <p:nvSpPr>
          <p:cNvPr id="402" name="Text 105"/>
          <p:cNvSpPr/>
          <p:nvPr/>
        </p:nvSpPr>
        <p:spPr>
          <a:xfrm>
            <a:off x="1245084" y="7735267"/>
            <a:ext cx="51406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Partial capture (Pre-Auth Adjustments Down - Decrease)</a:t>
            </a:r>
            <a:endParaRPr lang="en-US" sz="1476" dirty="0"/>
          </a:p>
        </p:txBody>
      </p:sp>
      <p:pic>
        <p:nvPicPr>
          <p:cNvPr id="403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6636052" y="7614791"/>
            <a:ext cx="1513262" cy="508744"/>
          </a:xfrm>
          <a:prstGeom prst="rect">
            <a:avLst/>
          </a:prstGeom>
        </p:spPr>
      </p:pic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6775789" y="7728570"/>
            <a:ext cx="1233787" cy="267760"/>
          </a:xfrm>
          <a:prstGeom prst="rect">
            <a:avLst/>
          </a:prstGeom>
        </p:spPr>
      </p:pic>
      <p:sp>
        <p:nvSpPr>
          <p:cNvPr id="405" name="Text 106"/>
          <p:cNvSpPr/>
          <p:nvPr/>
        </p:nvSpPr>
        <p:spPr>
          <a:xfrm>
            <a:off x="7043549" y="774196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856118" y="7782148"/>
            <a:ext cx="160656" cy="160660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8149314" y="7614791"/>
            <a:ext cx="1513262" cy="508744"/>
          </a:xfrm>
          <a:prstGeom prst="rect">
            <a:avLst/>
          </a:prstGeom>
        </p:spPr>
      </p:pic>
      <p:pic>
        <p:nvPicPr>
          <p:cNvPr id="408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8239056" y="7728570"/>
            <a:ext cx="1333570" cy="267760"/>
          </a:xfrm>
          <a:prstGeom prst="rect">
            <a:avLst/>
          </a:prstGeom>
        </p:spPr>
      </p:pic>
      <p:sp>
        <p:nvSpPr>
          <p:cNvPr id="409" name="Text 107"/>
          <p:cNvSpPr/>
          <p:nvPr/>
        </p:nvSpPr>
        <p:spPr>
          <a:xfrm>
            <a:off x="8506816" y="77419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319384" y="7782148"/>
            <a:ext cx="160656" cy="160660"/>
          </a:xfrm>
          <a:prstGeom prst="rect">
            <a:avLst/>
          </a:prstGeom>
        </p:spPr>
      </p:pic>
      <p:pic>
        <p:nvPicPr>
          <p:cNvPr id="411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9662575" y="7614791"/>
            <a:ext cx="1513262" cy="508744"/>
          </a:xfrm>
          <a:prstGeom prst="rect">
            <a:avLst/>
          </a:prstGeom>
        </p:spPr>
      </p:pic>
      <p:pic>
        <p:nvPicPr>
          <p:cNvPr id="412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9752318" y="7728570"/>
            <a:ext cx="1333570" cy="267760"/>
          </a:xfrm>
          <a:prstGeom prst="rect">
            <a:avLst/>
          </a:prstGeom>
        </p:spPr>
      </p:pic>
      <p:sp>
        <p:nvSpPr>
          <p:cNvPr id="413" name="Text 108"/>
          <p:cNvSpPr/>
          <p:nvPr/>
        </p:nvSpPr>
        <p:spPr>
          <a:xfrm>
            <a:off x="10020077" y="77419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4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9832645" y="7782148"/>
            <a:ext cx="160656" cy="160660"/>
          </a:xfrm>
          <a:prstGeom prst="rect">
            <a:avLst/>
          </a:prstGeom>
        </p:spPr>
      </p:pic>
      <p:pic>
        <p:nvPicPr>
          <p:cNvPr id="415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1175838" y="7614791"/>
            <a:ext cx="1513262" cy="508744"/>
          </a:xfrm>
          <a:prstGeom prst="rect">
            <a:avLst/>
          </a:prstGeom>
        </p:spPr>
      </p:pic>
      <p:pic>
        <p:nvPicPr>
          <p:cNvPr id="416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1265579" y="7728570"/>
            <a:ext cx="1333570" cy="267760"/>
          </a:xfrm>
          <a:prstGeom prst="rect">
            <a:avLst/>
          </a:prstGeom>
        </p:spPr>
      </p:pic>
      <p:sp>
        <p:nvSpPr>
          <p:cNvPr id="417" name="Text 109"/>
          <p:cNvSpPr/>
          <p:nvPr/>
        </p:nvSpPr>
        <p:spPr>
          <a:xfrm>
            <a:off x="11533339" y="77419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8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1345906" y="7782148"/>
            <a:ext cx="160656" cy="160660"/>
          </a:xfrm>
          <a:prstGeom prst="rect">
            <a:avLst/>
          </a:prstGeom>
        </p:spPr>
      </p:pic>
      <p:pic>
        <p:nvPicPr>
          <p:cNvPr id="419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2689100" y="7614791"/>
            <a:ext cx="1513262" cy="508744"/>
          </a:xfrm>
          <a:prstGeom prst="rect">
            <a:avLst/>
          </a:prstGeom>
        </p:spPr>
      </p:pic>
      <p:pic>
        <p:nvPicPr>
          <p:cNvPr id="420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2778841" y="7728570"/>
            <a:ext cx="1333570" cy="267760"/>
          </a:xfrm>
          <a:prstGeom prst="rect">
            <a:avLst/>
          </a:prstGeom>
        </p:spPr>
      </p:pic>
      <p:sp>
        <p:nvSpPr>
          <p:cNvPr id="421" name="Text 110"/>
          <p:cNvSpPr/>
          <p:nvPr/>
        </p:nvSpPr>
        <p:spPr>
          <a:xfrm>
            <a:off x="13046600" y="77419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2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2859169" y="7782148"/>
            <a:ext cx="160656" cy="160660"/>
          </a:xfrm>
          <a:prstGeom prst="rect">
            <a:avLst/>
          </a:prstGeom>
        </p:spPr>
      </p:pic>
      <p:pic>
        <p:nvPicPr>
          <p:cNvPr id="423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4202361" y="7614791"/>
            <a:ext cx="1513262" cy="508744"/>
          </a:xfrm>
          <a:prstGeom prst="rect">
            <a:avLst/>
          </a:prstGeom>
        </p:spPr>
      </p:pic>
      <p:pic>
        <p:nvPicPr>
          <p:cNvPr id="424" name="Image 311" descr="preencoded.png">    </p:cNvPr>
          <p:cNvPicPr>
            <a:picLocks noChangeAspect="1"/>
          </p:cNvPicPr>
          <p:nvPr/>
        </p:nvPicPr>
        <p:blipFill>
          <a:blip r:embed="rId312"/>
          <a:stretch>
            <a:fillRect/>
          </a:stretch>
        </p:blipFill>
        <p:spPr>
          <a:xfrm>
            <a:off x="14292102" y="7728570"/>
            <a:ext cx="1333570" cy="267760"/>
          </a:xfrm>
          <a:prstGeom prst="rect">
            <a:avLst/>
          </a:prstGeom>
        </p:spPr>
      </p:pic>
      <p:sp>
        <p:nvSpPr>
          <p:cNvPr id="425" name="Text 111"/>
          <p:cNvSpPr/>
          <p:nvPr/>
        </p:nvSpPr>
        <p:spPr>
          <a:xfrm>
            <a:off x="14559862" y="77419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6" name="Image 312" descr="preencoded.png">    </p:cNvPr>
          <p:cNvPicPr>
            <a:picLocks noChangeAspect="1"/>
          </p:cNvPicPr>
          <p:nvPr/>
        </p:nvPicPr>
        <p:blipFill>
          <a:blip r:embed="rId313"/>
          <a:stretch>
            <a:fillRect/>
          </a:stretch>
        </p:blipFill>
        <p:spPr>
          <a:xfrm>
            <a:off x="14372430" y="7782148"/>
            <a:ext cx="160656" cy="160660"/>
          </a:xfrm>
          <a:prstGeom prst="rect">
            <a:avLst/>
          </a:prstGeom>
        </p:spPr>
      </p:pic>
      <p:pic>
        <p:nvPicPr>
          <p:cNvPr id="427" name="Image 313" descr="preencoded.png">    </p:cNvPr>
          <p:cNvPicPr>
            <a:picLocks noChangeAspect="1"/>
          </p:cNvPicPr>
          <p:nvPr/>
        </p:nvPicPr>
        <p:blipFill>
          <a:blip r:embed="rId314"/>
          <a:stretch>
            <a:fillRect/>
          </a:stretch>
        </p:blipFill>
        <p:spPr>
          <a:xfrm>
            <a:off x="15715623" y="7614791"/>
            <a:ext cx="1496428" cy="508744"/>
          </a:xfrm>
          <a:prstGeom prst="rect">
            <a:avLst/>
          </a:prstGeom>
        </p:spPr>
      </p:pic>
      <p:pic>
        <p:nvPicPr>
          <p:cNvPr id="428" name="Image 314" descr="preencoded.png">    </p:cNvPr>
          <p:cNvPicPr>
            <a:picLocks noChangeAspect="1"/>
          </p:cNvPicPr>
          <p:nvPr/>
        </p:nvPicPr>
        <p:blipFill>
          <a:blip r:embed="rId315"/>
          <a:stretch>
            <a:fillRect/>
          </a:stretch>
        </p:blipFill>
        <p:spPr>
          <a:xfrm>
            <a:off x="15805364" y="7728570"/>
            <a:ext cx="1333570" cy="267760"/>
          </a:xfrm>
          <a:prstGeom prst="rect">
            <a:avLst/>
          </a:prstGeom>
        </p:spPr>
      </p:pic>
      <p:sp>
        <p:nvSpPr>
          <p:cNvPr id="429" name="Text 112"/>
          <p:cNvSpPr/>
          <p:nvPr/>
        </p:nvSpPr>
        <p:spPr>
          <a:xfrm>
            <a:off x="16073124" y="774196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0" name="Image 315" descr="preencoded.png">    </p:cNvPr>
          <p:cNvPicPr>
            <a:picLocks noChangeAspect="1"/>
          </p:cNvPicPr>
          <p:nvPr/>
        </p:nvPicPr>
        <p:blipFill>
          <a:blip r:embed="rId316"/>
          <a:stretch>
            <a:fillRect/>
          </a:stretch>
        </p:blipFill>
        <p:spPr>
          <a:xfrm>
            <a:off x="15885692" y="7782148"/>
            <a:ext cx="160656" cy="160660"/>
          </a:xfrm>
          <a:prstGeom prst="rect">
            <a:avLst/>
          </a:prstGeom>
        </p:spPr>
      </p:pic>
      <p:pic>
        <p:nvPicPr>
          <p:cNvPr id="431" name="Image 316" descr="preencoded.png">    </p:cNvPr>
          <p:cNvPicPr>
            <a:picLocks noChangeAspect="1"/>
          </p:cNvPicPr>
          <p:nvPr/>
        </p:nvPicPr>
        <p:blipFill>
          <a:blip r:embed="rId317"/>
          <a:stretch>
            <a:fillRect/>
          </a:stretch>
        </p:blipFill>
        <p:spPr>
          <a:xfrm>
            <a:off x="1084428" y="8123523"/>
            <a:ext cx="16127624" cy="503188"/>
          </a:xfrm>
          <a:prstGeom prst="rect">
            <a:avLst/>
          </a:prstGeom>
        </p:spPr>
      </p:pic>
      <p:pic>
        <p:nvPicPr>
          <p:cNvPr id="432" name="Image 317" descr="preencoded.png">    </p:cNvPr>
          <p:cNvPicPr>
            <a:picLocks noChangeAspect="1"/>
          </p:cNvPicPr>
          <p:nvPr/>
        </p:nvPicPr>
        <p:blipFill>
          <a:blip r:embed="rId318"/>
          <a:stretch>
            <a:fillRect/>
          </a:stretch>
        </p:blipFill>
        <p:spPr>
          <a:xfrm>
            <a:off x="1084428" y="8123523"/>
            <a:ext cx="5551625" cy="503188"/>
          </a:xfrm>
          <a:prstGeom prst="rect">
            <a:avLst/>
          </a:prstGeom>
        </p:spPr>
      </p:pic>
      <p:sp>
        <p:nvSpPr>
          <p:cNvPr id="433" name="Text 113"/>
          <p:cNvSpPr/>
          <p:nvPr/>
        </p:nvSpPr>
        <p:spPr>
          <a:xfrm>
            <a:off x="1245084" y="8243999"/>
            <a:ext cx="21002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Deferred authorization</a:t>
            </a:r>
            <a:endParaRPr lang="en-US" sz="1476" dirty="0"/>
          </a:p>
        </p:txBody>
      </p:sp>
      <p:pic>
        <p:nvPicPr>
          <p:cNvPr id="434" name="Image 318" descr="preencoded.png">    </p:cNvPr>
          <p:cNvPicPr>
            <a:picLocks noChangeAspect="1"/>
          </p:cNvPicPr>
          <p:nvPr/>
        </p:nvPicPr>
        <p:blipFill>
          <a:blip r:embed="rId319"/>
          <a:stretch>
            <a:fillRect/>
          </a:stretch>
        </p:blipFill>
        <p:spPr>
          <a:xfrm>
            <a:off x="6636052" y="8123523"/>
            <a:ext cx="1513262" cy="503188"/>
          </a:xfrm>
          <a:prstGeom prst="rect">
            <a:avLst/>
          </a:prstGeom>
        </p:spPr>
      </p:pic>
      <p:pic>
        <p:nvPicPr>
          <p:cNvPr id="435" name="Image 319" descr="preencoded.png">    </p:cNvPr>
          <p:cNvPicPr>
            <a:picLocks noChangeAspect="1"/>
          </p:cNvPicPr>
          <p:nvPr/>
        </p:nvPicPr>
        <p:blipFill>
          <a:blip r:embed="rId320"/>
          <a:stretch>
            <a:fillRect/>
          </a:stretch>
        </p:blipFill>
        <p:spPr>
          <a:xfrm>
            <a:off x="6775789" y="8237339"/>
            <a:ext cx="1233787" cy="267760"/>
          </a:xfrm>
          <a:prstGeom prst="rect">
            <a:avLst/>
          </a:prstGeom>
        </p:spPr>
      </p:pic>
      <p:sp>
        <p:nvSpPr>
          <p:cNvPr id="436" name="Text 114"/>
          <p:cNvSpPr/>
          <p:nvPr/>
        </p:nvSpPr>
        <p:spPr>
          <a:xfrm>
            <a:off x="7043549" y="8250696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437" name="Image 320" descr="preencoded.png">    </p:cNvPr>
          <p:cNvPicPr>
            <a:picLocks noChangeAspect="1"/>
          </p:cNvPicPr>
          <p:nvPr/>
        </p:nvPicPr>
        <p:blipFill>
          <a:blip r:embed="rId321"/>
          <a:stretch>
            <a:fillRect/>
          </a:stretch>
        </p:blipFill>
        <p:spPr>
          <a:xfrm>
            <a:off x="6856118" y="8290880"/>
            <a:ext cx="160656" cy="160660"/>
          </a:xfrm>
          <a:prstGeom prst="rect">
            <a:avLst/>
          </a:prstGeom>
        </p:spPr>
      </p:pic>
      <p:pic>
        <p:nvPicPr>
          <p:cNvPr id="438" name="Image 321" descr="preencoded.png">    </p:cNvPr>
          <p:cNvPicPr>
            <a:picLocks noChangeAspect="1"/>
          </p:cNvPicPr>
          <p:nvPr/>
        </p:nvPicPr>
        <p:blipFill>
          <a:blip r:embed="rId322"/>
          <a:stretch>
            <a:fillRect/>
          </a:stretch>
        </p:blipFill>
        <p:spPr>
          <a:xfrm>
            <a:off x="8149314" y="8123523"/>
            <a:ext cx="1513262" cy="503188"/>
          </a:xfrm>
          <a:prstGeom prst="rect">
            <a:avLst/>
          </a:prstGeom>
        </p:spPr>
      </p:pic>
      <p:pic>
        <p:nvPicPr>
          <p:cNvPr id="439" name="Image 322" descr="preencoded.png">    </p:cNvPr>
          <p:cNvPicPr>
            <a:picLocks noChangeAspect="1"/>
          </p:cNvPicPr>
          <p:nvPr/>
        </p:nvPicPr>
        <p:blipFill>
          <a:blip r:embed="rId323"/>
          <a:stretch>
            <a:fillRect/>
          </a:stretch>
        </p:blipFill>
        <p:spPr>
          <a:xfrm>
            <a:off x="8239056" y="8237339"/>
            <a:ext cx="1333570" cy="267760"/>
          </a:xfrm>
          <a:prstGeom prst="rect">
            <a:avLst/>
          </a:prstGeom>
        </p:spPr>
      </p:pic>
      <p:sp>
        <p:nvSpPr>
          <p:cNvPr id="440" name="Text 115"/>
          <p:cNvSpPr/>
          <p:nvPr/>
        </p:nvSpPr>
        <p:spPr>
          <a:xfrm>
            <a:off x="8506816" y="82506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1" name="Image 323" descr="preencoded.png">    </p:cNvPr>
          <p:cNvPicPr>
            <a:picLocks noChangeAspect="1"/>
          </p:cNvPicPr>
          <p:nvPr/>
        </p:nvPicPr>
        <p:blipFill>
          <a:blip r:embed="rId324"/>
          <a:stretch>
            <a:fillRect/>
          </a:stretch>
        </p:blipFill>
        <p:spPr>
          <a:xfrm>
            <a:off x="8319384" y="8290880"/>
            <a:ext cx="160656" cy="160660"/>
          </a:xfrm>
          <a:prstGeom prst="rect">
            <a:avLst/>
          </a:prstGeom>
        </p:spPr>
      </p:pic>
      <p:pic>
        <p:nvPicPr>
          <p:cNvPr id="442" name="Image 324" descr="preencoded.png">    </p:cNvPr>
          <p:cNvPicPr>
            <a:picLocks noChangeAspect="1"/>
          </p:cNvPicPr>
          <p:nvPr/>
        </p:nvPicPr>
        <p:blipFill>
          <a:blip r:embed="rId325"/>
          <a:stretch>
            <a:fillRect/>
          </a:stretch>
        </p:blipFill>
        <p:spPr>
          <a:xfrm>
            <a:off x="9662575" y="8123523"/>
            <a:ext cx="1513262" cy="503188"/>
          </a:xfrm>
          <a:prstGeom prst="rect">
            <a:avLst/>
          </a:prstGeom>
        </p:spPr>
      </p:pic>
      <p:pic>
        <p:nvPicPr>
          <p:cNvPr id="443" name="Image 325" descr="preencoded.png">    </p:cNvPr>
          <p:cNvPicPr>
            <a:picLocks noChangeAspect="1"/>
          </p:cNvPicPr>
          <p:nvPr/>
        </p:nvPicPr>
        <p:blipFill>
          <a:blip r:embed="rId326"/>
          <a:stretch>
            <a:fillRect/>
          </a:stretch>
        </p:blipFill>
        <p:spPr>
          <a:xfrm>
            <a:off x="9752318" y="8237339"/>
            <a:ext cx="1333570" cy="267760"/>
          </a:xfrm>
          <a:prstGeom prst="rect">
            <a:avLst/>
          </a:prstGeom>
        </p:spPr>
      </p:pic>
      <p:sp>
        <p:nvSpPr>
          <p:cNvPr id="444" name="Text 116"/>
          <p:cNvSpPr/>
          <p:nvPr/>
        </p:nvSpPr>
        <p:spPr>
          <a:xfrm>
            <a:off x="10020077" y="82506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5" name="Image 326" descr="preencoded.png">    </p:cNvPr>
          <p:cNvPicPr>
            <a:picLocks noChangeAspect="1"/>
          </p:cNvPicPr>
          <p:nvPr/>
        </p:nvPicPr>
        <p:blipFill>
          <a:blip r:embed="rId327"/>
          <a:stretch>
            <a:fillRect/>
          </a:stretch>
        </p:blipFill>
        <p:spPr>
          <a:xfrm>
            <a:off x="9832645" y="8290880"/>
            <a:ext cx="160656" cy="160660"/>
          </a:xfrm>
          <a:prstGeom prst="rect">
            <a:avLst/>
          </a:prstGeom>
        </p:spPr>
      </p:pic>
      <p:pic>
        <p:nvPicPr>
          <p:cNvPr id="446" name="Image 327" descr="preencoded.png">    </p:cNvPr>
          <p:cNvPicPr>
            <a:picLocks noChangeAspect="1"/>
          </p:cNvPicPr>
          <p:nvPr/>
        </p:nvPicPr>
        <p:blipFill>
          <a:blip r:embed="rId328"/>
          <a:stretch>
            <a:fillRect/>
          </a:stretch>
        </p:blipFill>
        <p:spPr>
          <a:xfrm>
            <a:off x="11175838" y="8123523"/>
            <a:ext cx="1513262" cy="503188"/>
          </a:xfrm>
          <a:prstGeom prst="rect">
            <a:avLst/>
          </a:prstGeom>
        </p:spPr>
      </p:pic>
      <p:pic>
        <p:nvPicPr>
          <p:cNvPr id="447" name="Image 328" descr="preencoded.png">    </p:cNvPr>
          <p:cNvPicPr>
            <a:picLocks noChangeAspect="1"/>
          </p:cNvPicPr>
          <p:nvPr/>
        </p:nvPicPr>
        <p:blipFill>
          <a:blip r:embed="rId329"/>
          <a:stretch>
            <a:fillRect/>
          </a:stretch>
        </p:blipFill>
        <p:spPr>
          <a:xfrm>
            <a:off x="11265579" y="8237339"/>
            <a:ext cx="1333570" cy="267760"/>
          </a:xfrm>
          <a:prstGeom prst="rect">
            <a:avLst/>
          </a:prstGeom>
        </p:spPr>
      </p:pic>
      <p:sp>
        <p:nvSpPr>
          <p:cNvPr id="448" name="Text 117"/>
          <p:cNvSpPr/>
          <p:nvPr/>
        </p:nvSpPr>
        <p:spPr>
          <a:xfrm>
            <a:off x="11533339" y="82506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9" name="Image 329" descr="preencoded.png">    </p:cNvPr>
          <p:cNvPicPr>
            <a:picLocks noChangeAspect="1"/>
          </p:cNvPicPr>
          <p:nvPr/>
        </p:nvPicPr>
        <p:blipFill>
          <a:blip r:embed="rId330"/>
          <a:stretch>
            <a:fillRect/>
          </a:stretch>
        </p:blipFill>
        <p:spPr>
          <a:xfrm>
            <a:off x="11345906" y="8290880"/>
            <a:ext cx="160656" cy="160660"/>
          </a:xfrm>
          <a:prstGeom prst="rect">
            <a:avLst/>
          </a:prstGeom>
        </p:spPr>
      </p:pic>
      <p:pic>
        <p:nvPicPr>
          <p:cNvPr id="450" name="Image 330" descr="preencoded.png">    </p:cNvPr>
          <p:cNvPicPr>
            <a:picLocks noChangeAspect="1"/>
          </p:cNvPicPr>
          <p:nvPr/>
        </p:nvPicPr>
        <p:blipFill>
          <a:blip r:embed="rId331"/>
          <a:stretch>
            <a:fillRect/>
          </a:stretch>
        </p:blipFill>
        <p:spPr>
          <a:xfrm>
            <a:off x="12689100" y="8123523"/>
            <a:ext cx="1513262" cy="503188"/>
          </a:xfrm>
          <a:prstGeom prst="rect">
            <a:avLst/>
          </a:prstGeom>
        </p:spPr>
      </p:pic>
      <p:pic>
        <p:nvPicPr>
          <p:cNvPr id="451" name="Image 331" descr="preencoded.png">    </p:cNvPr>
          <p:cNvPicPr>
            <a:picLocks noChangeAspect="1"/>
          </p:cNvPicPr>
          <p:nvPr/>
        </p:nvPicPr>
        <p:blipFill>
          <a:blip r:embed="rId332"/>
          <a:stretch>
            <a:fillRect/>
          </a:stretch>
        </p:blipFill>
        <p:spPr>
          <a:xfrm>
            <a:off x="12778841" y="8237339"/>
            <a:ext cx="1333570" cy="267760"/>
          </a:xfrm>
          <a:prstGeom prst="rect">
            <a:avLst/>
          </a:prstGeom>
        </p:spPr>
      </p:pic>
      <p:sp>
        <p:nvSpPr>
          <p:cNvPr id="452" name="Text 118"/>
          <p:cNvSpPr/>
          <p:nvPr/>
        </p:nvSpPr>
        <p:spPr>
          <a:xfrm>
            <a:off x="13046600" y="82506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53" name="Image 332" descr="preencoded.png">    </p:cNvPr>
          <p:cNvPicPr>
            <a:picLocks noChangeAspect="1"/>
          </p:cNvPicPr>
          <p:nvPr/>
        </p:nvPicPr>
        <p:blipFill>
          <a:blip r:embed="rId333"/>
          <a:stretch>
            <a:fillRect/>
          </a:stretch>
        </p:blipFill>
        <p:spPr>
          <a:xfrm>
            <a:off x="12859169" y="8290880"/>
            <a:ext cx="160656" cy="160660"/>
          </a:xfrm>
          <a:prstGeom prst="rect">
            <a:avLst/>
          </a:prstGeom>
        </p:spPr>
      </p:pic>
      <p:pic>
        <p:nvPicPr>
          <p:cNvPr id="454" name="Image 333" descr="preencoded.png">    </p:cNvPr>
          <p:cNvPicPr>
            <a:picLocks noChangeAspect="1"/>
          </p:cNvPicPr>
          <p:nvPr/>
        </p:nvPicPr>
        <p:blipFill>
          <a:blip r:embed="rId334"/>
          <a:stretch>
            <a:fillRect/>
          </a:stretch>
        </p:blipFill>
        <p:spPr>
          <a:xfrm>
            <a:off x="14202361" y="8123523"/>
            <a:ext cx="1513262" cy="503188"/>
          </a:xfrm>
          <a:prstGeom prst="rect">
            <a:avLst/>
          </a:prstGeom>
        </p:spPr>
      </p:pic>
      <p:pic>
        <p:nvPicPr>
          <p:cNvPr id="455" name="Image 334" descr="preencoded.png">    </p:cNvPr>
          <p:cNvPicPr>
            <a:picLocks noChangeAspect="1"/>
          </p:cNvPicPr>
          <p:nvPr/>
        </p:nvPicPr>
        <p:blipFill>
          <a:blip r:embed="rId335"/>
          <a:stretch>
            <a:fillRect/>
          </a:stretch>
        </p:blipFill>
        <p:spPr>
          <a:xfrm>
            <a:off x="14292102" y="8237339"/>
            <a:ext cx="1333570" cy="267760"/>
          </a:xfrm>
          <a:prstGeom prst="rect">
            <a:avLst/>
          </a:prstGeom>
        </p:spPr>
      </p:pic>
      <p:sp>
        <p:nvSpPr>
          <p:cNvPr id="456" name="Text 119"/>
          <p:cNvSpPr/>
          <p:nvPr/>
        </p:nvSpPr>
        <p:spPr>
          <a:xfrm>
            <a:off x="14559862" y="82506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57" name="Image 335" descr="preencoded.png">    </p:cNvPr>
          <p:cNvPicPr>
            <a:picLocks noChangeAspect="1"/>
          </p:cNvPicPr>
          <p:nvPr/>
        </p:nvPicPr>
        <p:blipFill>
          <a:blip r:embed="rId336"/>
          <a:stretch>
            <a:fillRect/>
          </a:stretch>
        </p:blipFill>
        <p:spPr>
          <a:xfrm>
            <a:off x="14372430" y="8290880"/>
            <a:ext cx="160656" cy="160660"/>
          </a:xfrm>
          <a:prstGeom prst="rect">
            <a:avLst/>
          </a:prstGeom>
        </p:spPr>
      </p:pic>
      <p:pic>
        <p:nvPicPr>
          <p:cNvPr id="458" name="Image 336" descr="preencoded.png">    </p:cNvPr>
          <p:cNvPicPr>
            <a:picLocks noChangeAspect="1"/>
          </p:cNvPicPr>
          <p:nvPr/>
        </p:nvPicPr>
        <p:blipFill>
          <a:blip r:embed="rId337"/>
          <a:stretch>
            <a:fillRect/>
          </a:stretch>
        </p:blipFill>
        <p:spPr>
          <a:xfrm>
            <a:off x="15715623" y="8123523"/>
            <a:ext cx="1496428" cy="503188"/>
          </a:xfrm>
          <a:prstGeom prst="rect">
            <a:avLst/>
          </a:prstGeom>
        </p:spPr>
      </p:pic>
      <p:pic>
        <p:nvPicPr>
          <p:cNvPr id="459" name="Image 337" descr="preencoded.png">    </p:cNvPr>
          <p:cNvPicPr>
            <a:picLocks noChangeAspect="1"/>
          </p:cNvPicPr>
          <p:nvPr/>
        </p:nvPicPr>
        <p:blipFill>
          <a:blip r:embed="rId338"/>
          <a:stretch>
            <a:fillRect/>
          </a:stretch>
        </p:blipFill>
        <p:spPr>
          <a:xfrm>
            <a:off x="15805364" y="8237339"/>
            <a:ext cx="1333570" cy="267760"/>
          </a:xfrm>
          <a:prstGeom prst="rect">
            <a:avLst/>
          </a:prstGeom>
        </p:spPr>
      </p:pic>
      <p:sp>
        <p:nvSpPr>
          <p:cNvPr id="460" name="Text 120"/>
          <p:cNvSpPr/>
          <p:nvPr/>
        </p:nvSpPr>
        <p:spPr>
          <a:xfrm>
            <a:off x="16073124" y="82506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1" name="Image 338" descr="preencoded.png">    </p:cNvPr>
          <p:cNvPicPr>
            <a:picLocks noChangeAspect="1"/>
          </p:cNvPicPr>
          <p:nvPr/>
        </p:nvPicPr>
        <p:blipFill>
          <a:blip r:embed="rId339"/>
          <a:stretch>
            <a:fillRect/>
          </a:stretch>
        </p:blipFill>
        <p:spPr>
          <a:xfrm>
            <a:off x="15885692" y="8290880"/>
            <a:ext cx="160656" cy="160660"/>
          </a:xfrm>
          <a:prstGeom prst="rect">
            <a:avLst/>
          </a:prstGeom>
        </p:spPr>
      </p:pic>
      <p:sp>
        <p:nvSpPr>
          <p:cNvPr id="462" name="Text 121"/>
          <p:cNvSpPr/>
          <p:nvPr/>
        </p:nvSpPr>
        <p:spPr>
          <a:xfrm>
            <a:off x="7753350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0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193" y="321320"/>
            <a:ext cx="140017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Checkout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040" y="859371"/>
            <a:ext cx="16119146" cy="535521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0" y="859371"/>
            <a:ext cx="5551730" cy="535521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69" y="859371"/>
            <a:ext cx="1509601" cy="5355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802670" y="983196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156" y="1016682"/>
            <a:ext cx="214208" cy="214208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70" y="859371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8498448" y="983196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685" y="1016682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1971" y="859371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10040369" y="983196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8966" y="1016682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1572" y="859371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1456986" y="983196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1446" y="1016682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1173" y="859371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2903307" y="983196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4327" y="101668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70773" y="859371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4470957" y="983196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65982" y="1016682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80374" y="859371"/>
            <a:ext cx="1509810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5913618" y="983196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42628" y="1016682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1040" y="1502011"/>
            <a:ext cx="16154400" cy="5600700"/>
          </a:xfrm>
          <a:prstGeom prst="rect">
            <a:avLst/>
          </a:prstGeom>
        </p:spPr>
      </p:pic>
      <p:pic>
        <p:nvPicPr>
          <p:cNvPr id="28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428" y="1502011"/>
            <a:ext cx="16127624" cy="506586"/>
          </a:xfrm>
          <a:prstGeom prst="rect">
            <a:avLst/>
          </a:prstGeom>
        </p:spPr>
      </p:pic>
      <p:pic>
        <p:nvPicPr>
          <p:cNvPr id="29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8" y="1502011"/>
            <a:ext cx="5551625" cy="506586"/>
          </a:xfrm>
          <a:prstGeom prst="rect">
            <a:avLst/>
          </a:prstGeom>
        </p:spPr>
      </p:pic>
      <p:sp>
        <p:nvSpPr>
          <p:cNvPr id="30" name="Text 9"/>
          <p:cNvSpPr/>
          <p:nvPr/>
        </p:nvSpPr>
        <p:spPr>
          <a:xfrm>
            <a:off x="1245084" y="1620329"/>
            <a:ext cx="15101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Card Verification</a:t>
            </a:r>
            <a:endParaRPr lang="en-US" sz="1476" dirty="0"/>
          </a:p>
        </p:txBody>
      </p:sp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6052" y="1502011"/>
            <a:ext cx="1513262" cy="506586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75789" y="1613632"/>
            <a:ext cx="1233787" cy="267760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7043549" y="1627026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56118" y="1667173"/>
            <a:ext cx="160656" cy="1606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149314" y="1502011"/>
            <a:ext cx="1513262" cy="506586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91972" y="1613632"/>
            <a:ext cx="1027947" cy="267760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8659732" y="162702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72300" y="1667173"/>
            <a:ext cx="160656" cy="1606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62575" y="1502011"/>
            <a:ext cx="1513262" cy="506586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05233" y="1613632"/>
            <a:ext cx="1027947" cy="267760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10172993" y="162702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85561" y="1667173"/>
            <a:ext cx="160656" cy="1606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75838" y="1502011"/>
            <a:ext cx="1513262" cy="506586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265579" y="1613632"/>
            <a:ext cx="1333570" cy="267760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11533339" y="1627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45906" y="1667173"/>
            <a:ext cx="160656" cy="1606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689100" y="1502011"/>
            <a:ext cx="1513262" cy="506586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778841" y="1613632"/>
            <a:ext cx="1333570" cy="267760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3046600" y="1627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59169" y="1667173"/>
            <a:ext cx="160656" cy="1606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202361" y="1502011"/>
            <a:ext cx="1513262" cy="506586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92102" y="1613632"/>
            <a:ext cx="1333570" cy="267760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4559862" y="1627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372430" y="1667173"/>
            <a:ext cx="160656" cy="1606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5715623" y="1502011"/>
            <a:ext cx="1496428" cy="506586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805364" y="1613632"/>
            <a:ext cx="1333570" cy="267760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6073124" y="16270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885692" y="1667173"/>
            <a:ext cx="160656" cy="1606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84428" y="2008584"/>
            <a:ext cx="16127624" cy="508744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28" y="2008584"/>
            <a:ext cx="5551625" cy="508744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245084" y="2129061"/>
            <a:ext cx="388048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Zero Value Authorization (Zero Value Auth)</a:t>
            </a:r>
            <a:endParaRPr lang="en-US" sz="1476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636052" y="2008584"/>
            <a:ext cx="1513262" cy="508744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775789" y="2122401"/>
            <a:ext cx="1233787" cy="267760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7043549" y="213575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856118" y="2175942"/>
            <a:ext cx="160656" cy="1606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149314" y="2008584"/>
            <a:ext cx="1513262" cy="508744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391972" y="2122401"/>
            <a:ext cx="1027947" cy="267760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8659732" y="21357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472300" y="2175942"/>
            <a:ext cx="160656" cy="1606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662575" y="2008584"/>
            <a:ext cx="1513262" cy="508744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905233" y="2122401"/>
            <a:ext cx="1027947" cy="267760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10172993" y="21357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985561" y="2175942"/>
            <a:ext cx="160656" cy="1606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1175838" y="2008584"/>
            <a:ext cx="1513262" cy="508744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265579" y="2122401"/>
            <a:ext cx="1333570" cy="267760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1533339" y="21357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345906" y="2175942"/>
            <a:ext cx="160656" cy="1606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89100" y="2008584"/>
            <a:ext cx="1513262" cy="508744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778841" y="2122401"/>
            <a:ext cx="1333570" cy="267760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3046600" y="21357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859169" y="2175942"/>
            <a:ext cx="160656" cy="1606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4202361" y="2008584"/>
            <a:ext cx="1513262" cy="508744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292102" y="2122401"/>
            <a:ext cx="1333570" cy="267760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4559862" y="21357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372430" y="2175942"/>
            <a:ext cx="160656" cy="1606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5715623" y="2008584"/>
            <a:ext cx="1496428" cy="508744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805364" y="2122401"/>
            <a:ext cx="1333570" cy="267760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6073124" y="21357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885692" y="2175942"/>
            <a:ext cx="160656" cy="1606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84428" y="2517316"/>
            <a:ext cx="16127624" cy="508744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28" y="2517316"/>
            <a:ext cx="5551625" cy="508744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245084" y="2637830"/>
            <a:ext cx="24203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636052" y="2517316"/>
            <a:ext cx="1513262" cy="508744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878710" y="2631132"/>
            <a:ext cx="1027947" cy="267760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7146470" y="264452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959037" y="2684673"/>
            <a:ext cx="160656" cy="1606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8149314" y="2517316"/>
            <a:ext cx="1513262" cy="508744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239056" y="2631132"/>
            <a:ext cx="1333570" cy="267760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8506816" y="26445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19384" y="2684673"/>
            <a:ext cx="160656" cy="1606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9662575" y="2517316"/>
            <a:ext cx="1513262" cy="508744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752318" y="2631132"/>
            <a:ext cx="1333570" cy="267760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10020077" y="26445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32645" y="2684673"/>
            <a:ext cx="160656" cy="1606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11175838" y="2517316"/>
            <a:ext cx="1513262" cy="508744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265579" y="2631132"/>
            <a:ext cx="1333570" cy="267760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11533339" y="26445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45906" y="2684673"/>
            <a:ext cx="160656" cy="1606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2689100" y="2517316"/>
            <a:ext cx="1513262" cy="508744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778841" y="2631132"/>
            <a:ext cx="1333570" cy="267760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3046600" y="26445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59169" y="2684673"/>
            <a:ext cx="160656" cy="1606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4202361" y="2517316"/>
            <a:ext cx="1513262" cy="508744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292102" y="2631132"/>
            <a:ext cx="1333570" cy="267760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4559862" y="26445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372430" y="2684673"/>
            <a:ext cx="160656" cy="1606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5715623" y="2517316"/>
            <a:ext cx="1496428" cy="508744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805364" y="2631132"/>
            <a:ext cx="1333570" cy="267760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6073124" y="26445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885692" y="2684673"/>
            <a:ext cx="160656" cy="1606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084428" y="3026085"/>
            <a:ext cx="16127624" cy="508744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28" y="3026085"/>
            <a:ext cx="5551625" cy="508744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245084" y="3146561"/>
            <a:ext cx="103012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636052" y="3026085"/>
            <a:ext cx="1513262" cy="508744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878710" y="3139864"/>
            <a:ext cx="1027947" cy="267760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7146470" y="31532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959037" y="3193405"/>
            <a:ext cx="160656" cy="1606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8149314" y="3026085"/>
            <a:ext cx="1513262" cy="508744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239056" y="3139864"/>
            <a:ext cx="1333570" cy="267760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8506816" y="31532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319384" y="3193405"/>
            <a:ext cx="160656" cy="1606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9662575" y="3026085"/>
            <a:ext cx="1513262" cy="508744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752318" y="3139864"/>
            <a:ext cx="1333570" cy="267760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10020077" y="31532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832645" y="3193405"/>
            <a:ext cx="160656" cy="1606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11175838" y="3026085"/>
            <a:ext cx="1513262" cy="508744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418495" y="3139864"/>
            <a:ext cx="1027947" cy="267760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11686254" y="31532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498823" y="3193405"/>
            <a:ext cx="160656" cy="1606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2689100" y="3026085"/>
            <a:ext cx="1513262" cy="508744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778841" y="3139864"/>
            <a:ext cx="1333570" cy="267760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3046600" y="31532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859169" y="3193405"/>
            <a:ext cx="160656" cy="1606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4202361" y="3026085"/>
            <a:ext cx="1513262" cy="508744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292102" y="3139864"/>
            <a:ext cx="1333570" cy="267760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4559862" y="31532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372430" y="3193405"/>
            <a:ext cx="160656" cy="1606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5715623" y="3026085"/>
            <a:ext cx="1496428" cy="508744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805364" y="3139864"/>
            <a:ext cx="1333570" cy="267760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6073124" y="31532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85692" y="3193405"/>
            <a:ext cx="160656" cy="1606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084428" y="3534817"/>
            <a:ext cx="16127624" cy="508744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28" y="3534817"/>
            <a:ext cx="5551625" cy="508744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245084" y="3655293"/>
            <a:ext cx="385048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Client Originated Additional ID transaction</a:t>
            </a:r>
            <a:endParaRPr lang="en-US" sz="1476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6636052" y="3534817"/>
            <a:ext cx="1513262" cy="508744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725794" y="3648596"/>
            <a:ext cx="1333570" cy="267760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6993553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806122" y="3702174"/>
            <a:ext cx="160656" cy="1606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49314" y="3534817"/>
            <a:ext cx="1513262" cy="508744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239056" y="3648596"/>
            <a:ext cx="1333570" cy="267760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8506816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19384" y="3702174"/>
            <a:ext cx="160656" cy="1606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9662575" y="3534817"/>
            <a:ext cx="1513262" cy="508744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752318" y="3648596"/>
            <a:ext cx="1333570" cy="267760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10020077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832645" y="3702174"/>
            <a:ext cx="160656" cy="1606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1175838" y="3534817"/>
            <a:ext cx="1513262" cy="508744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265579" y="3648596"/>
            <a:ext cx="1333570" cy="267760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11533339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345906" y="3702174"/>
            <a:ext cx="160656" cy="1606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2689100" y="3534817"/>
            <a:ext cx="1513262" cy="508744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778841" y="3648596"/>
            <a:ext cx="1333570" cy="267760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3046600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859169" y="3702174"/>
            <a:ext cx="160656" cy="1606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4202361" y="3534817"/>
            <a:ext cx="1513262" cy="508744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292102" y="3648596"/>
            <a:ext cx="1333570" cy="267760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4559862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372430" y="3702174"/>
            <a:ext cx="160656" cy="1606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5715623" y="3534817"/>
            <a:ext cx="1496428" cy="508744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805364" y="3648596"/>
            <a:ext cx="1333570" cy="267760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6073124" y="36619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885692" y="3702174"/>
            <a:ext cx="160656" cy="1606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084428" y="4043549"/>
            <a:ext cx="16127624" cy="508744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28" y="4043549"/>
            <a:ext cx="5551625" cy="508744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245084" y="4164062"/>
            <a:ext cx="8601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6636052" y="4043549"/>
            <a:ext cx="1513262" cy="508744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878710" y="4157365"/>
            <a:ext cx="1027947" cy="267760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7146470" y="41707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959037" y="4210906"/>
            <a:ext cx="160656" cy="1606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8149314" y="4043549"/>
            <a:ext cx="1513262" cy="508744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391972" y="4157365"/>
            <a:ext cx="1027947" cy="267760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8659732" y="41707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472300" y="4210906"/>
            <a:ext cx="160656" cy="1606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9662575" y="4043549"/>
            <a:ext cx="1513262" cy="508744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905233" y="4157365"/>
            <a:ext cx="1027947" cy="267760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10172993" y="41707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985561" y="4210906"/>
            <a:ext cx="160656" cy="1606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11175838" y="4043549"/>
            <a:ext cx="1513262" cy="508744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418495" y="4157365"/>
            <a:ext cx="1027947" cy="267760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11686254" y="41707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498823" y="4210906"/>
            <a:ext cx="160656" cy="1606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2689100" y="4043549"/>
            <a:ext cx="1513262" cy="508744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778841" y="4157365"/>
            <a:ext cx="1333570" cy="267760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3046600" y="41707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859169" y="4210906"/>
            <a:ext cx="160656" cy="1606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4202361" y="4043549"/>
            <a:ext cx="1513262" cy="508744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292102" y="4157365"/>
            <a:ext cx="1333570" cy="267760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4559862" y="41707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372430" y="4210906"/>
            <a:ext cx="160656" cy="1606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5715623" y="4043549"/>
            <a:ext cx="1496428" cy="508744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805364" y="4157365"/>
            <a:ext cx="1333570" cy="267760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6073124" y="41707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885692" y="4210906"/>
            <a:ext cx="160656" cy="1606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084428" y="4552317"/>
            <a:ext cx="16127624" cy="508744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28" y="4552317"/>
            <a:ext cx="5551625" cy="508744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245084" y="4672794"/>
            <a:ext cx="20102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Gateway Tokenization</a:t>
            </a:r>
            <a:endParaRPr lang="en-US" sz="1476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6636052" y="4552317"/>
            <a:ext cx="1513262" cy="508744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725794" y="4666097"/>
            <a:ext cx="1333570" cy="267760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6993553" y="46794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806122" y="4719638"/>
            <a:ext cx="160656" cy="1606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8149314" y="4552317"/>
            <a:ext cx="1513262" cy="508744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391972" y="4666097"/>
            <a:ext cx="1027947" cy="267760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8659732" y="46794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472300" y="4719638"/>
            <a:ext cx="160656" cy="1606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9662575" y="4552317"/>
            <a:ext cx="1513262" cy="508744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905233" y="4666097"/>
            <a:ext cx="1027947" cy="267760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10172993" y="46794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985561" y="4719638"/>
            <a:ext cx="160656" cy="1606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11175838" y="4552317"/>
            <a:ext cx="1513262" cy="508744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418495" y="4666097"/>
            <a:ext cx="1027947" cy="267760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11686254" y="46794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498823" y="4719638"/>
            <a:ext cx="160656" cy="1606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2689100" y="4552317"/>
            <a:ext cx="1513262" cy="508744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778841" y="4666097"/>
            <a:ext cx="1333570" cy="267760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3046600" y="46794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859169" y="4719638"/>
            <a:ext cx="160656" cy="1606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4202361" y="4552317"/>
            <a:ext cx="1513262" cy="508744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292102" y="4666097"/>
            <a:ext cx="1333570" cy="267760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4559862" y="46794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372430" y="4719638"/>
            <a:ext cx="160656" cy="1606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5715623" y="4552317"/>
            <a:ext cx="1496428" cy="508744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805364" y="4666097"/>
            <a:ext cx="1333570" cy="267760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6073124" y="46794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885692" y="4719638"/>
            <a:ext cx="160656" cy="1606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084428" y="5061049"/>
            <a:ext cx="16127624" cy="508744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28" y="5061049"/>
            <a:ext cx="5551625" cy="508744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245084" y="5181526"/>
            <a:ext cx="19802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Network tokenization</a:t>
            </a:r>
            <a:endParaRPr lang="en-US" sz="1476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6636052" y="5061049"/>
            <a:ext cx="1513262" cy="508744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725794" y="5174828"/>
            <a:ext cx="1333570" cy="267760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6993553" y="5188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806122" y="5228406"/>
            <a:ext cx="160656" cy="16066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8149314" y="5061049"/>
            <a:ext cx="1513262" cy="508744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391972" y="5174828"/>
            <a:ext cx="1027947" cy="267760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8659732" y="51882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472300" y="5228406"/>
            <a:ext cx="160656" cy="16066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9662575" y="5061049"/>
            <a:ext cx="1513262" cy="508744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802313" y="5174828"/>
            <a:ext cx="1233787" cy="267760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10070073" y="518822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882641" y="5228406"/>
            <a:ext cx="160656" cy="16066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11175838" y="5061049"/>
            <a:ext cx="1513262" cy="508744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265579" y="5174828"/>
            <a:ext cx="1333570" cy="267760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11533339" y="5188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345906" y="5228406"/>
            <a:ext cx="160656" cy="16066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2689100" y="5061049"/>
            <a:ext cx="1513262" cy="508744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778841" y="5174828"/>
            <a:ext cx="1333570" cy="267760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3046600" y="5188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859169" y="5228406"/>
            <a:ext cx="160656" cy="16066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4202361" y="5061049"/>
            <a:ext cx="1513262" cy="508744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292102" y="5174828"/>
            <a:ext cx="1333570" cy="267760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4559862" y="5188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372430" y="5228406"/>
            <a:ext cx="160656" cy="16066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5715623" y="5061049"/>
            <a:ext cx="1496428" cy="508744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805364" y="5174828"/>
            <a:ext cx="1333570" cy="267760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6073124" y="51882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885692" y="5228406"/>
            <a:ext cx="160656" cy="16066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084428" y="5569781"/>
            <a:ext cx="16127624" cy="508744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28" y="5569781"/>
            <a:ext cx="5551625" cy="508744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245084" y="5690295"/>
            <a:ext cx="124015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3D Secure 2.0</a:t>
            </a:r>
            <a:endParaRPr lang="en-US" sz="1476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6636052" y="5569781"/>
            <a:ext cx="1513262" cy="508744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775789" y="5683597"/>
            <a:ext cx="1233787" cy="267760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7043549" y="569699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856118" y="5737138"/>
            <a:ext cx="160656" cy="16066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8149314" y="5569781"/>
            <a:ext cx="1513262" cy="508744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391972" y="5683597"/>
            <a:ext cx="1027947" cy="267760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8659732" y="569699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472300" y="5737138"/>
            <a:ext cx="160656" cy="16066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9662575" y="5569781"/>
            <a:ext cx="1513262" cy="508744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905233" y="5683597"/>
            <a:ext cx="1027947" cy="267760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10172993" y="569699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985561" y="5737138"/>
            <a:ext cx="160656" cy="16066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11175838" y="5569781"/>
            <a:ext cx="1513262" cy="508744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418495" y="5683597"/>
            <a:ext cx="1027947" cy="267760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1686254" y="569699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498823" y="5737138"/>
            <a:ext cx="160656" cy="16066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2689100" y="5569781"/>
            <a:ext cx="1513262" cy="508744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778841" y="5683597"/>
            <a:ext cx="1333570" cy="267760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3046600" y="56969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859169" y="5737138"/>
            <a:ext cx="160656" cy="16066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4202361" y="5569781"/>
            <a:ext cx="1513262" cy="508744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292102" y="5683597"/>
            <a:ext cx="1333570" cy="267760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4559862" y="56969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372430" y="5737138"/>
            <a:ext cx="160656" cy="16066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5715623" y="5569781"/>
            <a:ext cx="1496428" cy="508744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805364" y="5683597"/>
            <a:ext cx="1333570" cy="267760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6073124" y="569699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885692" y="5737138"/>
            <a:ext cx="160656" cy="16066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084428" y="6078550"/>
            <a:ext cx="16127624" cy="508744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28" y="6078550"/>
            <a:ext cx="5551625" cy="508744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245084" y="6199026"/>
            <a:ext cx="13101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Receipt Digital</a:t>
            </a:r>
            <a:endParaRPr lang="en-US" sz="1476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636052" y="6078550"/>
            <a:ext cx="1513262" cy="508744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725794" y="6192329"/>
            <a:ext cx="1333570" cy="267760"/>
          </a:xfrm>
          <a:prstGeom prst="rect">
            <a:avLst/>
          </a:prstGeom>
        </p:spPr>
      </p:pic>
      <p:sp>
        <p:nvSpPr>
          <p:cNvPr id="312" name="Text 82"/>
          <p:cNvSpPr/>
          <p:nvPr/>
        </p:nvSpPr>
        <p:spPr>
          <a:xfrm>
            <a:off x="6993553" y="620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3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806122" y="6245870"/>
            <a:ext cx="160656" cy="160660"/>
          </a:xfrm>
          <a:prstGeom prst="rect">
            <a:avLst/>
          </a:prstGeom>
        </p:spPr>
      </p:pic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149314" y="6078550"/>
            <a:ext cx="1513262" cy="508744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391972" y="6192329"/>
            <a:ext cx="1027947" cy="267760"/>
          </a:xfrm>
          <a:prstGeom prst="rect">
            <a:avLst/>
          </a:prstGeom>
        </p:spPr>
      </p:pic>
      <p:sp>
        <p:nvSpPr>
          <p:cNvPr id="316" name="Text 83"/>
          <p:cNvSpPr/>
          <p:nvPr/>
        </p:nvSpPr>
        <p:spPr>
          <a:xfrm>
            <a:off x="8659732" y="62057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17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472300" y="6245870"/>
            <a:ext cx="160656" cy="160660"/>
          </a:xfrm>
          <a:prstGeom prst="rect">
            <a:avLst/>
          </a:prstGeom>
        </p:spPr>
      </p:pic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9662575" y="6078550"/>
            <a:ext cx="1513262" cy="508744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9752318" y="6192329"/>
            <a:ext cx="1333570" cy="267760"/>
          </a:xfrm>
          <a:prstGeom prst="rect">
            <a:avLst/>
          </a:prstGeom>
        </p:spPr>
      </p:pic>
      <p:sp>
        <p:nvSpPr>
          <p:cNvPr id="320" name="Text 84"/>
          <p:cNvSpPr/>
          <p:nvPr/>
        </p:nvSpPr>
        <p:spPr>
          <a:xfrm>
            <a:off x="10020077" y="620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1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832645" y="6245870"/>
            <a:ext cx="160656" cy="160660"/>
          </a:xfrm>
          <a:prstGeom prst="rect">
            <a:avLst/>
          </a:prstGeom>
        </p:spPr>
      </p:pic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1175838" y="6078550"/>
            <a:ext cx="1513262" cy="508744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1265579" y="6192329"/>
            <a:ext cx="1333570" cy="267760"/>
          </a:xfrm>
          <a:prstGeom prst="rect">
            <a:avLst/>
          </a:prstGeom>
        </p:spPr>
      </p:pic>
      <p:sp>
        <p:nvSpPr>
          <p:cNvPr id="324" name="Text 85"/>
          <p:cNvSpPr/>
          <p:nvPr/>
        </p:nvSpPr>
        <p:spPr>
          <a:xfrm>
            <a:off x="11533339" y="620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345906" y="6245870"/>
            <a:ext cx="160656" cy="160660"/>
          </a:xfrm>
          <a:prstGeom prst="rect">
            <a:avLst/>
          </a:prstGeom>
        </p:spPr>
      </p:pic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2689100" y="6078550"/>
            <a:ext cx="1513262" cy="508744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2778841" y="6192329"/>
            <a:ext cx="1333570" cy="267760"/>
          </a:xfrm>
          <a:prstGeom prst="rect">
            <a:avLst/>
          </a:prstGeom>
        </p:spPr>
      </p:pic>
      <p:sp>
        <p:nvSpPr>
          <p:cNvPr id="328" name="Text 86"/>
          <p:cNvSpPr/>
          <p:nvPr/>
        </p:nvSpPr>
        <p:spPr>
          <a:xfrm>
            <a:off x="13046600" y="620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859169" y="6245870"/>
            <a:ext cx="160656" cy="160660"/>
          </a:xfrm>
          <a:prstGeom prst="rect">
            <a:avLst/>
          </a:prstGeom>
        </p:spPr>
      </p:pic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4202361" y="6078550"/>
            <a:ext cx="1513262" cy="508744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4292102" y="6192329"/>
            <a:ext cx="1333570" cy="267760"/>
          </a:xfrm>
          <a:prstGeom prst="rect">
            <a:avLst/>
          </a:prstGeom>
        </p:spPr>
      </p:pic>
      <p:sp>
        <p:nvSpPr>
          <p:cNvPr id="332" name="Text 87"/>
          <p:cNvSpPr/>
          <p:nvPr/>
        </p:nvSpPr>
        <p:spPr>
          <a:xfrm>
            <a:off x="14559862" y="620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3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372430" y="6245870"/>
            <a:ext cx="160656" cy="160660"/>
          </a:xfrm>
          <a:prstGeom prst="rect">
            <a:avLst/>
          </a:prstGeom>
        </p:spPr>
      </p:pic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5715623" y="6078550"/>
            <a:ext cx="1496428" cy="508744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5805364" y="6192329"/>
            <a:ext cx="1333570" cy="267760"/>
          </a:xfrm>
          <a:prstGeom prst="rect">
            <a:avLst/>
          </a:prstGeom>
        </p:spPr>
      </p:pic>
      <p:sp>
        <p:nvSpPr>
          <p:cNvPr id="336" name="Text 88"/>
          <p:cNvSpPr/>
          <p:nvPr/>
        </p:nvSpPr>
        <p:spPr>
          <a:xfrm>
            <a:off x="16073124" y="620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7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885692" y="6245870"/>
            <a:ext cx="160656" cy="160660"/>
          </a:xfrm>
          <a:prstGeom prst="rect">
            <a:avLst/>
          </a:prstGeom>
        </p:spPr>
      </p:pic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084428" y="6587282"/>
            <a:ext cx="5551625" cy="502050"/>
          </a:xfrm>
          <a:prstGeom prst="rect">
            <a:avLst/>
          </a:prstGeom>
        </p:spPr>
      </p:pic>
      <p:sp>
        <p:nvSpPr>
          <p:cNvPr id="339" name="Text 89"/>
          <p:cNvSpPr/>
          <p:nvPr/>
        </p:nvSpPr>
        <p:spPr>
          <a:xfrm>
            <a:off x="1245084" y="6707758"/>
            <a:ext cx="97012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Receipt QR</a:t>
            </a:r>
            <a:endParaRPr lang="en-US" sz="1476" dirty="0"/>
          </a:p>
        </p:txBody>
      </p:sp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6725794" y="6701061"/>
            <a:ext cx="1333570" cy="26776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6993553" y="67144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6806122" y="6754639"/>
            <a:ext cx="160656" cy="160660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8391972" y="6701061"/>
            <a:ext cx="1027947" cy="267760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8659732" y="67144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8472300" y="6754639"/>
            <a:ext cx="160656" cy="160660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9752318" y="6701061"/>
            <a:ext cx="1333570" cy="267760"/>
          </a:xfrm>
          <a:prstGeom prst="rect">
            <a:avLst/>
          </a:prstGeom>
        </p:spPr>
      </p:pic>
      <p:sp>
        <p:nvSpPr>
          <p:cNvPr id="347" name="Text 92"/>
          <p:cNvSpPr/>
          <p:nvPr/>
        </p:nvSpPr>
        <p:spPr>
          <a:xfrm>
            <a:off x="10020077" y="67144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8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9832645" y="6754639"/>
            <a:ext cx="160656" cy="160660"/>
          </a:xfrm>
          <a:prstGeom prst="rect">
            <a:avLst/>
          </a:prstGeom>
        </p:spPr>
      </p:pic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11265579" y="6701061"/>
            <a:ext cx="1333570" cy="267760"/>
          </a:xfrm>
          <a:prstGeom prst="rect">
            <a:avLst/>
          </a:prstGeom>
        </p:spPr>
      </p:pic>
      <p:sp>
        <p:nvSpPr>
          <p:cNvPr id="350" name="Text 93"/>
          <p:cNvSpPr/>
          <p:nvPr/>
        </p:nvSpPr>
        <p:spPr>
          <a:xfrm>
            <a:off x="11533339" y="67144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1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11345906" y="6754639"/>
            <a:ext cx="160656" cy="160660"/>
          </a:xfrm>
          <a:prstGeom prst="rect">
            <a:avLst/>
          </a:prstGeom>
        </p:spPr>
      </p:pic>
      <p:pic>
        <p:nvPicPr>
          <p:cNvPr id="352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12778841" y="6701061"/>
            <a:ext cx="1333570" cy="267760"/>
          </a:xfrm>
          <a:prstGeom prst="rect">
            <a:avLst/>
          </a:prstGeom>
        </p:spPr>
      </p:pic>
      <p:sp>
        <p:nvSpPr>
          <p:cNvPr id="353" name="Text 94"/>
          <p:cNvSpPr/>
          <p:nvPr/>
        </p:nvSpPr>
        <p:spPr>
          <a:xfrm>
            <a:off x="13046600" y="67144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4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12859169" y="6754639"/>
            <a:ext cx="160656" cy="160660"/>
          </a:xfrm>
          <a:prstGeom prst="rect">
            <a:avLst/>
          </a:prstGeom>
        </p:spPr>
      </p:pic>
      <p:pic>
        <p:nvPicPr>
          <p:cNvPr id="355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14292102" y="6701061"/>
            <a:ext cx="1333570" cy="267760"/>
          </a:xfrm>
          <a:prstGeom prst="rect">
            <a:avLst/>
          </a:prstGeom>
        </p:spPr>
      </p:pic>
      <p:sp>
        <p:nvSpPr>
          <p:cNvPr id="356" name="Text 95"/>
          <p:cNvSpPr/>
          <p:nvPr/>
        </p:nvSpPr>
        <p:spPr>
          <a:xfrm>
            <a:off x="14559862" y="67144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14372430" y="6754639"/>
            <a:ext cx="160656" cy="160660"/>
          </a:xfrm>
          <a:prstGeom prst="rect">
            <a:avLst/>
          </a:prstGeom>
        </p:spPr>
      </p:pic>
      <p:pic>
        <p:nvPicPr>
          <p:cNvPr id="358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5805364" y="6701061"/>
            <a:ext cx="1333570" cy="267760"/>
          </a:xfrm>
          <a:prstGeom prst="rect">
            <a:avLst/>
          </a:prstGeom>
        </p:spPr>
      </p:pic>
      <p:sp>
        <p:nvSpPr>
          <p:cNvPr id="359" name="Text 96"/>
          <p:cNvSpPr/>
          <p:nvPr/>
        </p:nvSpPr>
        <p:spPr>
          <a:xfrm>
            <a:off x="16073124" y="67144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0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5885692" y="6754639"/>
            <a:ext cx="160656" cy="160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19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0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3" y="321283"/>
            <a:ext cx="140017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Get Checkout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0" y="926269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0" y="1569095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0" y="1569095"/>
            <a:ext cx="5551730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69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0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56" y="1726406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0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4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85" y="1726406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1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69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966" y="1726406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72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6986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46" y="1726406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73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07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27" y="1726406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73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57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82" y="1726406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74" y="1569095"/>
            <a:ext cx="1509810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18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28" y="1726406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0" y="2211735"/>
            <a:ext cx="16145921" cy="5127613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8" y="2225129"/>
            <a:ext cx="16119145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8" y="2225129"/>
            <a:ext cx="5551625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5083" y="2385789"/>
            <a:ext cx="52838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Visa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36052" y="2225129"/>
            <a:ext cx="1513262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78710" y="2352340"/>
            <a:ext cx="1027947" cy="267760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7146470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59037" y="2405881"/>
            <a:ext cx="160656" cy="1606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49314" y="2225129"/>
            <a:ext cx="1513262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91971" y="2352340"/>
            <a:ext cx="1027947" cy="267760"/>
          </a:xfrm>
          <a:prstGeom prst="rect">
            <a:avLst/>
          </a:prstGeom>
        </p:spPr>
      </p:pic>
      <p:sp>
        <p:nvSpPr>
          <p:cNvPr id="39" name="Text 12"/>
          <p:cNvSpPr/>
          <p:nvPr/>
        </p:nvSpPr>
        <p:spPr>
          <a:xfrm>
            <a:off x="8659731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472299" y="2405881"/>
            <a:ext cx="160656" cy="1606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62575" y="2225129"/>
            <a:ext cx="1513262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05233" y="2352340"/>
            <a:ext cx="1027947" cy="267760"/>
          </a:xfrm>
          <a:prstGeom prst="rect">
            <a:avLst/>
          </a:prstGeom>
        </p:spPr>
      </p:pic>
      <p:sp>
        <p:nvSpPr>
          <p:cNvPr id="43" name="Text 13"/>
          <p:cNvSpPr/>
          <p:nvPr/>
        </p:nvSpPr>
        <p:spPr>
          <a:xfrm>
            <a:off x="10172993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85561" y="2405881"/>
            <a:ext cx="160656" cy="1606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75838" y="2225129"/>
            <a:ext cx="1513262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418495" y="2352340"/>
            <a:ext cx="1027947" cy="267760"/>
          </a:xfrm>
          <a:prstGeom prst="rect">
            <a:avLst/>
          </a:prstGeom>
        </p:spPr>
      </p:pic>
      <p:sp>
        <p:nvSpPr>
          <p:cNvPr id="47" name="Text 14"/>
          <p:cNvSpPr/>
          <p:nvPr/>
        </p:nvSpPr>
        <p:spPr>
          <a:xfrm>
            <a:off x="11686254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98823" y="2405881"/>
            <a:ext cx="160656" cy="1606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89100" y="2225129"/>
            <a:ext cx="1513262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78841" y="2352340"/>
            <a:ext cx="1333570" cy="267760"/>
          </a:xfrm>
          <a:prstGeom prst="rect">
            <a:avLst/>
          </a:prstGeom>
        </p:spPr>
      </p:pic>
      <p:sp>
        <p:nvSpPr>
          <p:cNvPr id="51" name="Text 15"/>
          <p:cNvSpPr/>
          <p:nvPr/>
        </p:nvSpPr>
        <p:spPr>
          <a:xfrm>
            <a:off x="13046600" y="23656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59169" y="2405881"/>
            <a:ext cx="160656" cy="1606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202361" y="2225129"/>
            <a:ext cx="1513262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445018" y="2352340"/>
            <a:ext cx="1027947" cy="267760"/>
          </a:xfrm>
          <a:prstGeom prst="rect">
            <a:avLst/>
          </a:prstGeom>
        </p:spPr>
      </p:pic>
      <p:sp>
        <p:nvSpPr>
          <p:cNvPr id="55" name="Text 16"/>
          <p:cNvSpPr/>
          <p:nvPr/>
        </p:nvSpPr>
        <p:spPr>
          <a:xfrm>
            <a:off x="14712778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525346" y="2405881"/>
            <a:ext cx="160656" cy="1606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15623" y="2225129"/>
            <a:ext cx="1487949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958279" y="2352340"/>
            <a:ext cx="1027947" cy="267760"/>
          </a:xfrm>
          <a:prstGeom prst="rect">
            <a:avLst/>
          </a:prstGeom>
        </p:spPr>
      </p:pic>
      <p:sp>
        <p:nvSpPr>
          <p:cNvPr id="59" name="Text 17"/>
          <p:cNvSpPr/>
          <p:nvPr/>
        </p:nvSpPr>
        <p:spPr>
          <a:xfrm>
            <a:off x="16226040" y="23656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038608" y="2405881"/>
            <a:ext cx="160656" cy="1606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28" y="2767347"/>
            <a:ext cx="16119145" cy="508744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28" y="2767347"/>
            <a:ext cx="5551625" cy="508744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45083" y="2887861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Visa Click 2 Pay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636052" y="2767347"/>
            <a:ext cx="1513262" cy="508744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775789" y="2881164"/>
            <a:ext cx="1233787" cy="267760"/>
          </a:xfrm>
          <a:prstGeom prst="rect">
            <a:avLst/>
          </a:prstGeom>
        </p:spPr>
      </p:pic>
      <p:sp>
        <p:nvSpPr>
          <p:cNvPr id="66" name="Text 19"/>
          <p:cNvSpPr/>
          <p:nvPr/>
        </p:nvSpPr>
        <p:spPr>
          <a:xfrm>
            <a:off x="7043549" y="289455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856118" y="2934705"/>
            <a:ext cx="160656" cy="1606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149314" y="2767347"/>
            <a:ext cx="1513262" cy="508744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91971" y="2881164"/>
            <a:ext cx="1027947" cy="267760"/>
          </a:xfrm>
          <a:prstGeom prst="rect">
            <a:avLst/>
          </a:prstGeom>
        </p:spPr>
      </p:pic>
      <p:sp>
        <p:nvSpPr>
          <p:cNvPr id="70" name="Text 20"/>
          <p:cNvSpPr/>
          <p:nvPr/>
        </p:nvSpPr>
        <p:spPr>
          <a:xfrm>
            <a:off x="8659731" y="289455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472299" y="2934705"/>
            <a:ext cx="160656" cy="1606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662575" y="2767347"/>
            <a:ext cx="1513262" cy="508744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752318" y="2881164"/>
            <a:ext cx="1333570" cy="267760"/>
          </a:xfrm>
          <a:prstGeom prst="rect">
            <a:avLst/>
          </a:prstGeom>
        </p:spPr>
      </p:pic>
      <p:sp>
        <p:nvSpPr>
          <p:cNvPr id="74" name="Text 21"/>
          <p:cNvSpPr/>
          <p:nvPr/>
        </p:nvSpPr>
        <p:spPr>
          <a:xfrm>
            <a:off x="10020077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32645" y="2934705"/>
            <a:ext cx="160656" cy="1606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75838" y="2767347"/>
            <a:ext cx="1513262" cy="508744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65579" y="2881164"/>
            <a:ext cx="1333570" cy="267760"/>
          </a:xfrm>
          <a:prstGeom prst="rect">
            <a:avLst/>
          </a:prstGeom>
        </p:spPr>
      </p:pic>
      <p:sp>
        <p:nvSpPr>
          <p:cNvPr id="78" name="Text 22"/>
          <p:cNvSpPr/>
          <p:nvPr/>
        </p:nvSpPr>
        <p:spPr>
          <a:xfrm>
            <a:off x="11533339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45906" y="2934705"/>
            <a:ext cx="160656" cy="1606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89100" y="2767347"/>
            <a:ext cx="1513262" cy="508744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778841" y="2881164"/>
            <a:ext cx="1333570" cy="267760"/>
          </a:xfrm>
          <a:prstGeom prst="rect">
            <a:avLst/>
          </a:prstGeom>
        </p:spPr>
      </p:pic>
      <p:sp>
        <p:nvSpPr>
          <p:cNvPr id="82" name="Text 23"/>
          <p:cNvSpPr/>
          <p:nvPr/>
        </p:nvSpPr>
        <p:spPr>
          <a:xfrm>
            <a:off x="13046600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59169" y="2934705"/>
            <a:ext cx="160656" cy="1606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202361" y="2767347"/>
            <a:ext cx="1513262" cy="508744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92102" y="2881164"/>
            <a:ext cx="1333570" cy="267760"/>
          </a:xfrm>
          <a:prstGeom prst="rect">
            <a:avLst/>
          </a:prstGeom>
        </p:spPr>
      </p:pic>
      <p:sp>
        <p:nvSpPr>
          <p:cNvPr id="86" name="Text 24"/>
          <p:cNvSpPr/>
          <p:nvPr/>
        </p:nvSpPr>
        <p:spPr>
          <a:xfrm>
            <a:off x="14559862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72430" y="2934705"/>
            <a:ext cx="160656" cy="1606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715623" y="2767347"/>
            <a:ext cx="1487949" cy="508744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805364" y="2881164"/>
            <a:ext cx="1333570" cy="267760"/>
          </a:xfrm>
          <a:prstGeom prst="rect">
            <a:avLst/>
          </a:prstGeom>
        </p:spPr>
      </p:pic>
      <p:sp>
        <p:nvSpPr>
          <p:cNvPr id="90" name="Text 25"/>
          <p:cNvSpPr/>
          <p:nvPr/>
        </p:nvSpPr>
        <p:spPr>
          <a:xfrm>
            <a:off x="16073124" y="289455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85692" y="2934705"/>
            <a:ext cx="160656" cy="1606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28" y="3276116"/>
            <a:ext cx="16119145" cy="508744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28" y="3276116"/>
            <a:ext cx="5551625" cy="508744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45083" y="3396593"/>
            <a:ext cx="104013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636052" y="3276116"/>
            <a:ext cx="1513262" cy="508744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878710" y="3389895"/>
            <a:ext cx="1027947" cy="267760"/>
          </a:xfrm>
          <a:prstGeom prst="rect">
            <a:avLst/>
          </a:prstGeom>
        </p:spPr>
      </p:pic>
      <p:sp>
        <p:nvSpPr>
          <p:cNvPr id="97" name="Text 27"/>
          <p:cNvSpPr/>
          <p:nvPr/>
        </p:nvSpPr>
        <p:spPr>
          <a:xfrm>
            <a:off x="7146470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959037" y="3443436"/>
            <a:ext cx="160656" cy="1606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149314" y="3276116"/>
            <a:ext cx="1513262" cy="508744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91971" y="3389895"/>
            <a:ext cx="1027947" cy="267760"/>
          </a:xfrm>
          <a:prstGeom prst="rect">
            <a:avLst/>
          </a:prstGeom>
        </p:spPr>
      </p:pic>
      <p:sp>
        <p:nvSpPr>
          <p:cNvPr id="101" name="Text 28"/>
          <p:cNvSpPr/>
          <p:nvPr/>
        </p:nvSpPr>
        <p:spPr>
          <a:xfrm>
            <a:off x="8659731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472299" y="3443436"/>
            <a:ext cx="160656" cy="1606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662575" y="3276116"/>
            <a:ext cx="1513262" cy="508744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905233" y="3389895"/>
            <a:ext cx="1027947" cy="267760"/>
          </a:xfrm>
          <a:prstGeom prst="rect">
            <a:avLst/>
          </a:prstGeom>
        </p:spPr>
      </p:pic>
      <p:sp>
        <p:nvSpPr>
          <p:cNvPr id="105" name="Text 29"/>
          <p:cNvSpPr/>
          <p:nvPr/>
        </p:nvSpPr>
        <p:spPr>
          <a:xfrm>
            <a:off x="10172993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985561" y="3443436"/>
            <a:ext cx="160656" cy="1606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75838" y="3276116"/>
            <a:ext cx="1513262" cy="508744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418495" y="3389895"/>
            <a:ext cx="1027947" cy="267760"/>
          </a:xfrm>
          <a:prstGeom prst="rect">
            <a:avLst/>
          </a:prstGeom>
        </p:spPr>
      </p:pic>
      <p:sp>
        <p:nvSpPr>
          <p:cNvPr id="109" name="Text 30"/>
          <p:cNvSpPr/>
          <p:nvPr/>
        </p:nvSpPr>
        <p:spPr>
          <a:xfrm>
            <a:off x="11686254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98823" y="3443436"/>
            <a:ext cx="160656" cy="1606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89100" y="3276116"/>
            <a:ext cx="1513262" cy="508744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78841" y="3389895"/>
            <a:ext cx="1333570" cy="267760"/>
          </a:xfrm>
          <a:prstGeom prst="rect">
            <a:avLst/>
          </a:prstGeom>
        </p:spPr>
      </p:pic>
      <p:sp>
        <p:nvSpPr>
          <p:cNvPr id="113" name="Text 31"/>
          <p:cNvSpPr/>
          <p:nvPr/>
        </p:nvSpPr>
        <p:spPr>
          <a:xfrm>
            <a:off x="13046600" y="340329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59169" y="3443436"/>
            <a:ext cx="160656" cy="1606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202361" y="3276116"/>
            <a:ext cx="1513262" cy="508744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445018" y="3389895"/>
            <a:ext cx="1027947" cy="267760"/>
          </a:xfrm>
          <a:prstGeom prst="rect">
            <a:avLst/>
          </a:prstGeom>
        </p:spPr>
      </p:pic>
      <p:sp>
        <p:nvSpPr>
          <p:cNvPr id="117" name="Text 32"/>
          <p:cNvSpPr/>
          <p:nvPr/>
        </p:nvSpPr>
        <p:spPr>
          <a:xfrm>
            <a:off x="14712778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525346" y="3443436"/>
            <a:ext cx="160656" cy="1606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715623" y="3276116"/>
            <a:ext cx="1487949" cy="508744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958279" y="3389895"/>
            <a:ext cx="1027947" cy="267760"/>
          </a:xfrm>
          <a:prstGeom prst="rect">
            <a:avLst/>
          </a:prstGeom>
        </p:spPr>
      </p:pic>
      <p:sp>
        <p:nvSpPr>
          <p:cNvPr id="121" name="Text 33"/>
          <p:cNvSpPr/>
          <p:nvPr/>
        </p:nvSpPr>
        <p:spPr>
          <a:xfrm>
            <a:off x="16226040" y="340329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038608" y="3443436"/>
            <a:ext cx="160656" cy="1606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28" y="3784848"/>
            <a:ext cx="16119145" cy="508744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28" y="3784848"/>
            <a:ext cx="5551625" cy="508744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45083" y="3905324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Mastercard Click to Pay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636052" y="3784848"/>
            <a:ext cx="1513262" cy="508744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725794" y="3898627"/>
            <a:ext cx="1333570" cy="267760"/>
          </a:xfrm>
          <a:prstGeom prst="rect">
            <a:avLst/>
          </a:prstGeom>
        </p:spPr>
      </p:pic>
      <p:sp>
        <p:nvSpPr>
          <p:cNvPr id="128" name="Text 35"/>
          <p:cNvSpPr/>
          <p:nvPr/>
        </p:nvSpPr>
        <p:spPr>
          <a:xfrm>
            <a:off x="6993553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806122" y="3952205"/>
            <a:ext cx="160656" cy="1606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149314" y="3784848"/>
            <a:ext cx="1513262" cy="508744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239055" y="3898627"/>
            <a:ext cx="1333570" cy="267760"/>
          </a:xfrm>
          <a:prstGeom prst="rect">
            <a:avLst/>
          </a:prstGeom>
        </p:spPr>
      </p:pic>
      <p:sp>
        <p:nvSpPr>
          <p:cNvPr id="132" name="Text 36"/>
          <p:cNvSpPr/>
          <p:nvPr/>
        </p:nvSpPr>
        <p:spPr>
          <a:xfrm>
            <a:off x="8506815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319383" y="3952205"/>
            <a:ext cx="160656" cy="1606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662575" y="3784848"/>
            <a:ext cx="1513262" cy="508744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752318" y="3898627"/>
            <a:ext cx="1333570" cy="267760"/>
          </a:xfrm>
          <a:prstGeom prst="rect">
            <a:avLst/>
          </a:prstGeom>
        </p:spPr>
      </p:pic>
      <p:sp>
        <p:nvSpPr>
          <p:cNvPr id="136" name="Text 37"/>
          <p:cNvSpPr/>
          <p:nvPr/>
        </p:nvSpPr>
        <p:spPr>
          <a:xfrm>
            <a:off x="10020077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32645" y="3952205"/>
            <a:ext cx="160656" cy="1606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75838" y="3784848"/>
            <a:ext cx="1513262" cy="508744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418495" y="3898627"/>
            <a:ext cx="1027947" cy="267760"/>
          </a:xfrm>
          <a:prstGeom prst="rect">
            <a:avLst/>
          </a:prstGeom>
        </p:spPr>
      </p:pic>
      <p:sp>
        <p:nvSpPr>
          <p:cNvPr id="140" name="Text 38"/>
          <p:cNvSpPr/>
          <p:nvPr/>
        </p:nvSpPr>
        <p:spPr>
          <a:xfrm>
            <a:off x="11686254" y="39120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498823" y="3952205"/>
            <a:ext cx="160656" cy="1606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89100" y="3784848"/>
            <a:ext cx="1513262" cy="508744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78841" y="3898627"/>
            <a:ext cx="1333570" cy="267760"/>
          </a:xfrm>
          <a:prstGeom prst="rect">
            <a:avLst/>
          </a:prstGeom>
        </p:spPr>
      </p:pic>
      <p:sp>
        <p:nvSpPr>
          <p:cNvPr id="144" name="Text 39"/>
          <p:cNvSpPr/>
          <p:nvPr/>
        </p:nvSpPr>
        <p:spPr>
          <a:xfrm>
            <a:off x="13046600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59169" y="3952205"/>
            <a:ext cx="160656" cy="1606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202361" y="3784848"/>
            <a:ext cx="1513262" cy="508744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92102" y="3898627"/>
            <a:ext cx="1333570" cy="267760"/>
          </a:xfrm>
          <a:prstGeom prst="rect">
            <a:avLst/>
          </a:prstGeom>
        </p:spPr>
      </p:pic>
      <p:sp>
        <p:nvSpPr>
          <p:cNvPr id="148" name="Text 40"/>
          <p:cNvSpPr/>
          <p:nvPr/>
        </p:nvSpPr>
        <p:spPr>
          <a:xfrm>
            <a:off x="14559862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72430" y="3952205"/>
            <a:ext cx="160656" cy="1606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715623" y="3784848"/>
            <a:ext cx="1487949" cy="508744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805364" y="3898627"/>
            <a:ext cx="1333570" cy="267760"/>
          </a:xfrm>
          <a:prstGeom prst="rect">
            <a:avLst/>
          </a:prstGeom>
        </p:spPr>
      </p:pic>
      <p:sp>
        <p:nvSpPr>
          <p:cNvPr id="152" name="Text 41"/>
          <p:cNvSpPr/>
          <p:nvPr/>
        </p:nvSpPr>
        <p:spPr>
          <a:xfrm>
            <a:off x="16073124" y="39120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85692" y="3952205"/>
            <a:ext cx="160656" cy="1606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28" y="4293580"/>
            <a:ext cx="16119145" cy="508744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28" y="4293580"/>
            <a:ext cx="5551625" cy="508744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45083" y="4414093"/>
            <a:ext cx="76009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636052" y="4293580"/>
            <a:ext cx="1513262" cy="508744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878710" y="4407396"/>
            <a:ext cx="1027947" cy="267760"/>
          </a:xfrm>
          <a:prstGeom prst="rect">
            <a:avLst/>
          </a:prstGeom>
        </p:spPr>
      </p:pic>
      <p:sp>
        <p:nvSpPr>
          <p:cNvPr id="159" name="Text 43"/>
          <p:cNvSpPr/>
          <p:nvPr/>
        </p:nvSpPr>
        <p:spPr>
          <a:xfrm>
            <a:off x="7146470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959037" y="4460937"/>
            <a:ext cx="160656" cy="1606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149314" y="4293580"/>
            <a:ext cx="1513262" cy="508744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91971" y="4407396"/>
            <a:ext cx="1027947" cy="267760"/>
          </a:xfrm>
          <a:prstGeom prst="rect">
            <a:avLst/>
          </a:prstGeom>
        </p:spPr>
      </p:pic>
      <p:sp>
        <p:nvSpPr>
          <p:cNvPr id="163" name="Text 44"/>
          <p:cNvSpPr/>
          <p:nvPr/>
        </p:nvSpPr>
        <p:spPr>
          <a:xfrm>
            <a:off x="8659731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472299" y="4460937"/>
            <a:ext cx="160656" cy="1606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662575" y="4293580"/>
            <a:ext cx="1513262" cy="508744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905233" y="4407396"/>
            <a:ext cx="1027947" cy="267760"/>
          </a:xfrm>
          <a:prstGeom prst="rect">
            <a:avLst/>
          </a:prstGeom>
        </p:spPr>
      </p:pic>
      <p:sp>
        <p:nvSpPr>
          <p:cNvPr id="167" name="Text 45"/>
          <p:cNvSpPr/>
          <p:nvPr/>
        </p:nvSpPr>
        <p:spPr>
          <a:xfrm>
            <a:off x="10172993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985561" y="4460937"/>
            <a:ext cx="160656" cy="1606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75838" y="4293580"/>
            <a:ext cx="1513262" cy="508744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65579" y="4407396"/>
            <a:ext cx="1333570" cy="267760"/>
          </a:xfrm>
          <a:prstGeom prst="rect">
            <a:avLst/>
          </a:prstGeom>
        </p:spPr>
      </p:pic>
      <p:sp>
        <p:nvSpPr>
          <p:cNvPr id="171" name="Text 46"/>
          <p:cNvSpPr/>
          <p:nvPr/>
        </p:nvSpPr>
        <p:spPr>
          <a:xfrm>
            <a:off x="11533339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45906" y="4460937"/>
            <a:ext cx="160656" cy="1606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89100" y="4293580"/>
            <a:ext cx="1513262" cy="508744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78841" y="4407396"/>
            <a:ext cx="1333570" cy="267760"/>
          </a:xfrm>
          <a:prstGeom prst="rect">
            <a:avLst/>
          </a:prstGeom>
        </p:spPr>
      </p:pic>
      <p:sp>
        <p:nvSpPr>
          <p:cNvPr id="175" name="Text 47"/>
          <p:cNvSpPr/>
          <p:nvPr/>
        </p:nvSpPr>
        <p:spPr>
          <a:xfrm>
            <a:off x="13046600" y="442075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59169" y="4460937"/>
            <a:ext cx="160656" cy="1606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202361" y="4293580"/>
            <a:ext cx="1513262" cy="508744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445018" y="4407396"/>
            <a:ext cx="1027947" cy="267760"/>
          </a:xfrm>
          <a:prstGeom prst="rect">
            <a:avLst/>
          </a:prstGeom>
        </p:spPr>
      </p:pic>
      <p:sp>
        <p:nvSpPr>
          <p:cNvPr id="179" name="Text 48"/>
          <p:cNvSpPr/>
          <p:nvPr/>
        </p:nvSpPr>
        <p:spPr>
          <a:xfrm>
            <a:off x="14712778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525346" y="4460937"/>
            <a:ext cx="160656" cy="1606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715623" y="4293580"/>
            <a:ext cx="1487949" cy="508744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958279" y="4407396"/>
            <a:ext cx="1027947" cy="267760"/>
          </a:xfrm>
          <a:prstGeom prst="rect">
            <a:avLst/>
          </a:prstGeom>
        </p:spPr>
      </p:pic>
      <p:sp>
        <p:nvSpPr>
          <p:cNvPr id="183" name="Text 49"/>
          <p:cNvSpPr/>
          <p:nvPr/>
        </p:nvSpPr>
        <p:spPr>
          <a:xfrm>
            <a:off x="16226040" y="442075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038608" y="4460937"/>
            <a:ext cx="160656" cy="1606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28" y="4802312"/>
            <a:ext cx="16119145" cy="508744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28" y="4802312"/>
            <a:ext cx="5551625" cy="508744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45083" y="4922825"/>
            <a:ext cx="16102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636052" y="4802312"/>
            <a:ext cx="1513262" cy="508744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878710" y="4916128"/>
            <a:ext cx="1027947" cy="267760"/>
          </a:xfrm>
          <a:prstGeom prst="rect">
            <a:avLst/>
          </a:prstGeom>
        </p:spPr>
      </p:pic>
      <p:sp>
        <p:nvSpPr>
          <p:cNvPr id="190" name="Text 51"/>
          <p:cNvSpPr/>
          <p:nvPr/>
        </p:nvSpPr>
        <p:spPr>
          <a:xfrm>
            <a:off x="7146470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959037" y="4969669"/>
            <a:ext cx="160656" cy="1606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149314" y="4802312"/>
            <a:ext cx="1513262" cy="508744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91971" y="4916128"/>
            <a:ext cx="1027947" cy="267760"/>
          </a:xfrm>
          <a:prstGeom prst="rect">
            <a:avLst/>
          </a:prstGeom>
        </p:spPr>
      </p:pic>
      <p:sp>
        <p:nvSpPr>
          <p:cNvPr id="194" name="Text 52"/>
          <p:cNvSpPr/>
          <p:nvPr/>
        </p:nvSpPr>
        <p:spPr>
          <a:xfrm>
            <a:off x="8659731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472299" y="4969669"/>
            <a:ext cx="160656" cy="1606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662575" y="4802312"/>
            <a:ext cx="1513262" cy="508744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905233" y="4916128"/>
            <a:ext cx="1027947" cy="267760"/>
          </a:xfrm>
          <a:prstGeom prst="rect">
            <a:avLst/>
          </a:prstGeom>
        </p:spPr>
      </p:pic>
      <p:sp>
        <p:nvSpPr>
          <p:cNvPr id="198" name="Text 53"/>
          <p:cNvSpPr/>
          <p:nvPr/>
        </p:nvSpPr>
        <p:spPr>
          <a:xfrm>
            <a:off x="10172993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85561" y="4969669"/>
            <a:ext cx="160656" cy="1606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75838" y="4802312"/>
            <a:ext cx="1513262" cy="508744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418495" y="4916128"/>
            <a:ext cx="1027947" cy="267760"/>
          </a:xfrm>
          <a:prstGeom prst="rect">
            <a:avLst/>
          </a:prstGeom>
        </p:spPr>
      </p:pic>
      <p:sp>
        <p:nvSpPr>
          <p:cNvPr id="202" name="Text 54"/>
          <p:cNvSpPr/>
          <p:nvPr/>
        </p:nvSpPr>
        <p:spPr>
          <a:xfrm>
            <a:off x="11686254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98823" y="4969669"/>
            <a:ext cx="160656" cy="1606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89100" y="4802312"/>
            <a:ext cx="1513262" cy="508744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78841" y="4916128"/>
            <a:ext cx="1333570" cy="267760"/>
          </a:xfrm>
          <a:prstGeom prst="rect">
            <a:avLst/>
          </a:prstGeom>
        </p:spPr>
      </p:pic>
      <p:sp>
        <p:nvSpPr>
          <p:cNvPr id="206" name="Text 55"/>
          <p:cNvSpPr/>
          <p:nvPr/>
        </p:nvSpPr>
        <p:spPr>
          <a:xfrm>
            <a:off x="13046600" y="49295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59169" y="4969669"/>
            <a:ext cx="160656" cy="1606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202361" y="4802312"/>
            <a:ext cx="1513262" cy="508744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445018" y="4916128"/>
            <a:ext cx="1027947" cy="267760"/>
          </a:xfrm>
          <a:prstGeom prst="rect">
            <a:avLst/>
          </a:prstGeom>
        </p:spPr>
      </p:pic>
      <p:sp>
        <p:nvSpPr>
          <p:cNvPr id="210" name="Text 56"/>
          <p:cNvSpPr/>
          <p:nvPr/>
        </p:nvSpPr>
        <p:spPr>
          <a:xfrm>
            <a:off x="14712778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525346" y="4969669"/>
            <a:ext cx="160656" cy="1606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715623" y="4802312"/>
            <a:ext cx="1487949" cy="508744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958279" y="4916128"/>
            <a:ext cx="1027947" cy="267760"/>
          </a:xfrm>
          <a:prstGeom prst="rect">
            <a:avLst/>
          </a:prstGeom>
        </p:spPr>
      </p:pic>
      <p:sp>
        <p:nvSpPr>
          <p:cNvPr id="214" name="Text 57"/>
          <p:cNvSpPr/>
          <p:nvPr/>
        </p:nvSpPr>
        <p:spPr>
          <a:xfrm>
            <a:off x="16226040" y="49295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038608" y="4969669"/>
            <a:ext cx="160656" cy="1606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28" y="5311080"/>
            <a:ext cx="16119145" cy="508744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28" y="5311080"/>
            <a:ext cx="5551625" cy="508744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45083" y="5431557"/>
            <a:ext cx="78009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636052" y="5311080"/>
            <a:ext cx="1513262" cy="508744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725794" y="5424860"/>
            <a:ext cx="1333570" cy="267760"/>
          </a:xfrm>
          <a:prstGeom prst="rect">
            <a:avLst/>
          </a:prstGeom>
        </p:spPr>
      </p:pic>
      <p:sp>
        <p:nvSpPr>
          <p:cNvPr id="221" name="Text 59"/>
          <p:cNvSpPr/>
          <p:nvPr/>
        </p:nvSpPr>
        <p:spPr>
          <a:xfrm>
            <a:off x="6993553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806122" y="5478438"/>
            <a:ext cx="160656" cy="1606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149314" y="5311080"/>
            <a:ext cx="1513262" cy="508744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391971" y="5424860"/>
            <a:ext cx="1027947" cy="267760"/>
          </a:xfrm>
          <a:prstGeom prst="rect">
            <a:avLst/>
          </a:prstGeom>
        </p:spPr>
      </p:pic>
      <p:sp>
        <p:nvSpPr>
          <p:cNvPr id="225" name="Text 60"/>
          <p:cNvSpPr/>
          <p:nvPr/>
        </p:nvSpPr>
        <p:spPr>
          <a:xfrm>
            <a:off x="8659731" y="54382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472299" y="5478438"/>
            <a:ext cx="160656" cy="1606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662575" y="5311080"/>
            <a:ext cx="1513262" cy="508744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752318" y="5424860"/>
            <a:ext cx="1333570" cy="267760"/>
          </a:xfrm>
          <a:prstGeom prst="rect">
            <a:avLst/>
          </a:prstGeom>
        </p:spPr>
      </p:pic>
      <p:sp>
        <p:nvSpPr>
          <p:cNvPr id="229" name="Text 61"/>
          <p:cNvSpPr/>
          <p:nvPr/>
        </p:nvSpPr>
        <p:spPr>
          <a:xfrm>
            <a:off x="10020077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32645" y="5478438"/>
            <a:ext cx="160656" cy="1606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75838" y="5311080"/>
            <a:ext cx="1513262" cy="508744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418495" y="5424860"/>
            <a:ext cx="1027947" cy="267760"/>
          </a:xfrm>
          <a:prstGeom prst="rect">
            <a:avLst/>
          </a:prstGeom>
        </p:spPr>
      </p:pic>
      <p:sp>
        <p:nvSpPr>
          <p:cNvPr id="233" name="Text 62"/>
          <p:cNvSpPr/>
          <p:nvPr/>
        </p:nvSpPr>
        <p:spPr>
          <a:xfrm>
            <a:off x="11686254" y="54382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498823" y="5478438"/>
            <a:ext cx="160656" cy="1606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89100" y="5311080"/>
            <a:ext cx="1513262" cy="508744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78841" y="5424860"/>
            <a:ext cx="1333570" cy="267760"/>
          </a:xfrm>
          <a:prstGeom prst="rect">
            <a:avLst/>
          </a:prstGeom>
        </p:spPr>
      </p:pic>
      <p:sp>
        <p:nvSpPr>
          <p:cNvPr id="237" name="Text 63"/>
          <p:cNvSpPr/>
          <p:nvPr/>
        </p:nvSpPr>
        <p:spPr>
          <a:xfrm>
            <a:off x="13046600" y="543825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59169" y="5478438"/>
            <a:ext cx="160656" cy="1606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202361" y="5311080"/>
            <a:ext cx="1513262" cy="508744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445018" y="5424860"/>
            <a:ext cx="1027947" cy="267760"/>
          </a:xfrm>
          <a:prstGeom prst="rect">
            <a:avLst/>
          </a:prstGeom>
        </p:spPr>
      </p:pic>
      <p:sp>
        <p:nvSpPr>
          <p:cNvPr id="241" name="Text 64"/>
          <p:cNvSpPr/>
          <p:nvPr/>
        </p:nvSpPr>
        <p:spPr>
          <a:xfrm>
            <a:off x="14712778" y="54382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525346" y="5478438"/>
            <a:ext cx="160656" cy="1606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715623" y="5311080"/>
            <a:ext cx="1487949" cy="508744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958279" y="5424860"/>
            <a:ext cx="1027947" cy="267760"/>
          </a:xfrm>
          <a:prstGeom prst="rect">
            <a:avLst/>
          </a:prstGeom>
        </p:spPr>
      </p:pic>
      <p:sp>
        <p:nvSpPr>
          <p:cNvPr id="245" name="Text 65"/>
          <p:cNvSpPr/>
          <p:nvPr/>
        </p:nvSpPr>
        <p:spPr>
          <a:xfrm>
            <a:off x="16226040" y="543825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6038608" y="5478438"/>
            <a:ext cx="160656" cy="1606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28" y="5819812"/>
            <a:ext cx="16119145" cy="508744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28" y="5819812"/>
            <a:ext cx="5551625" cy="508744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45083" y="5940326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636052" y="5819812"/>
            <a:ext cx="1513262" cy="508744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725794" y="5933629"/>
            <a:ext cx="1333570" cy="267760"/>
          </a:xfrm>
          <a:prstGeom prst="rect">
            <a:avLst/>
          </a:prstGeom>
        </p:spPr>
      </p:pic>
      <p:sp>
        <p:nvSpPr>
          <p:cNvPr id="252" name="Text 67"/>
          <p:cNvSpPr/>
          <p:nvPr/>
        </p:nvSpPr>
        <p:spPr>
          <a:xfrm>
            <a:off x="6993553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806122" y="5987169"/>
            <a:ext cx="160656" cy="1606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149314" y="5819812"/>
            <a:ext cx="1513262" cy="508744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239055" y="5933629"/>
            <a:ext cx="1333570" cy="267760"/>
          </a:xfrm>
          <a:prstGeom prst="rect">
            <a:avLst/>
          </a:prstGeom>
        </p:spPr>
      </p:pic>
      <p:sp>
        <p:nvSpPr>
          <p:cNvPr id="256" name="Text 68"/>
          <p:cNvSpPr/>
          <p:nvPr/>
        </p:nvSpPr>
        <p:spPr>
          <a:xfrm>
            <a:off x="8506815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19383" y="5987169"/>
            <a:ext cx="160656" cy="1606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662575" y="5819812"/>
            <a:ext cx="1513262" cy="508744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752318" y="5933629"/>
            <a:ext cx="1333570" cy="267760"/>
          </a:xfrm>
          <a:prstGeom prst="rect">
            <a:avLst/>
          </a:prstGeom>
        </p:spPr>
      </p:pic>
      <p:sp>
        <p:nvSpPr>
          <p:cNvPr id="260" name="Text 69"/>
          <p:cNvSpPr/>
          <p:nvPr/>
        </p:nvSpPr>
        <p:spPr>
          <a:xfrm>
            <a:off x="10020077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832645" y="5987169"/>
            <a:ext cx="160656" cy="1606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75838" y="5819812"/>
            <a:ext cx="1513262" cy="508744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418495" y="5933629"/>
            <a:ext cx="1027947" cy="267760"/>
          </a:xfrm>
          <a:prstGeom prst="rect">
            <a:avLst/>
          </a:prstGeom>
        </p:spPr>
      </p:pic>
      <p:sp>
        <p:nvSpPr>
          <p:cNvPr id="264" name="Text 70"/>
          <p:cNvSpPr/>
          <p:nvPr/>
        </p:nvSpPr>
        <p:spPr>
          <a:xfrm>
            <a:off x="11686254" y="594698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498823" y="5987169"/>
            <a:ext cx="160656" cy="1606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89100" y="5819812"/>
            <a:ext cx="1513262" cy="508744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78841" y="5933629"/>
            <a:ext cx="1333570" cy="267760"/>
          </a:xfrm>
          <a:prstGeom prst="rect">
            <a:avLst/>
          </a:prstGeom>
        </p:spPr>
      </p:pic>
      <p:sp>
        <p:nvSpPr>
          <p:cNvPr id="268" name="Text 71"/>
          <p:cNvSpPr/>
          <p:nvPr/>
        </p:nvSpPr>
        <p:spPr>
          <a:xfrm>
            <a:off x="13046600" y="594698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59169" y="5987169"/>
            <a:ext cx="160656" cy="1606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202361" y="5819812"/>
            <a:ext cx="1513262" cy="508744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445018" y="5933629"/>
            <a:ext cx="1027947" cy="267760"/>
          </a:xfrm>
          <a:prstGeom prst="rect">
            <a:avLst/>
          </a:prstGeom>
        </p:spPr>
      </p:pic>
      <p:sp>
        <p:nvSpPr>
          <p:cNvPr id="272" name="Text 72"/>
          <p:cNvSpPr/>
          <p:nvPr/>
        </p:nvSpPr>
        <p:spPr>
          <a:xfrm>
            <a:off x="14712778" y="594698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525346" y="5987169"/>
            <a:ext cx="160656" cy="1606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715623" y="5819812"/>
            <a:ext cx="1487949" cy="508744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958279" y="5933629"/>
            <a:ext cx="1027947" cy="267760"/>
          </a:xfrm>
          <a:prstGeom prst="rect">
            <a:avLst/>
          </a:prstGeom>
        </p:spPr>
      </p:pic>
      <p:sp>
        <p:nvSpPr>
          <p:cNvPr id="276" name="Text 73"/>
          <p:cNvSpPr/>
          <p:nvPr/>
        </p:nvSpPr>
        <p:spPr>
          <a:xfrm>
            <a:off x="16226040" y="594698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6038608" y="5987169"/>
            <a:ext cx="160656" cy="1606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28" y="6328544"/>
            <a:ext cx="16119145" cy="508744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28" y="6328544"/>
            <a:ext cx="5551625" cy="508744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245083" y="6449058"/>
            <a:ext cx="142017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636052" y="6328544"/>
            <a:ext cx="1513262" cy="508744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725794" y="6442360"/>
            <a:ext cx="1333570" cy="267760"/>
          </a:xfrm>
          <a:prstGeom prst="rect">
            <a:avLst/>
          </a:prstGeom>
        </p:spPr>
      </p:pic>
      <p:sp>
        <p:nvSpPr>
          <p:cNvPr id="283" name="Text 75"/>
          <p:cNvSpPr/>
          <p:nvPr/>
        </p:nvSpPr>
        <p:spPr>
          <a:xfrm>
            <a:off x="6993553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806122" y="6495901"/>
            <a:ext cx="160656" cy="1606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149314" y="6328544"/>
            <a:ext cx="1513262" cy="508744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239055" y="6442360"/>
            <a:ext cx="1333570" cy="267760"/>
          </a:xfrm>
          <a:prstGeom prst="rect">
            <a:avLst/>
          </a:prstGeom>
        </p:spPr>
      </p:pic>
      <p:sp>
        <p:nvSpPr>
          <p:cNvPr id="287" name="Text 76"/>
          <p:cNvSpPr/>
          <p:nvPr/>
        </p:nvSpPr>
        <p:spPr>
          <a:xfrm>
            <a:off x="8506815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319383" y="6495901"/>
            <a:ext cx="160656" cy="1606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662575" y="6328544"/>
            <a:ext cx="1513262" cy="508744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752318" y="6442360"/>
            <a:ext cx="1333570" cy="267760"/>
          </a:xfrm>
          <a:prstGeom prst="rect">
            <a:avLst/>
          </a:prstGeom>
        </p:spPr>
      </p:pic>
      <p:sp>
        <p:nvSpPr>
          <p:cNvPr id="291" name="Text 77"/>
          <p:cNvSpPr/>
          <p:nvPr/>
        </p:nvSpPr>
        <p:spPr>
          <a:xfrm>
            <a:off x="10020077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32645" y="6495901"/>
            <a:ext cx="160656" cy="1606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75838" y="6328544"/>
            <a:ext cx="1513262" cy="508744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418495" y="6442360"/>
            <a:ext cx="1027947" cy="267760"/>
          </a:xfrm>
          <a:prstGeom prst="rect">
            <a:avLst/>
          </a:prstGeom>
        </p:spPr>
      </p:pic>
      <p:sp>
        <p:nvSpPr>
          <p:cNvPr id="295" name="Text 78"/>
          <p:cNvSpPr/>
          <p:nvPr/>
        </p:nvSpPr>
        <p:spPr>
          <a:xfrm>
            <a:off x="11686254" y="64557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98823" y="6495901"/>
            <a:ext cx="160656" cy="1606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89100" y="6328544"/>
            <a:ext cx="1513262" cy="508744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78841" y="6442360"/>
            <a:ext cx="1333570" cy="267760"/>
          </a:xfrm>
          <a:prstGeom prst="rect">
            <a:avLst/>
          </a:prstGeom>
        </p:spPr>
      </p:pic>
      <p:sp>
        <p:nvSpPr>
          <p:cNvPr id="299" name="Text 79"/>
          <p:cNvSpPr/>
          <p:nvPr/>
        </p:nvSpPr>
        <p:spPr>
          <a:xfrm>
            <a:off x="13046600" y="645575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59169" y="6495901"/>
            <a:ext cx="160656" cy="1606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202361" y="6328544"/>
            <a:ext cx="1513262" cy="508744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445018" y="6442360"/>
            <a:ext cx="1027947" cy="267760"/>
          </a:xfrm>
          <a:prstGeom prst="rect">
            <a:avLst/>
          </a:prstGeom>
        </p:spPr>
      </p:pic>
      <p:sp>
        <p:nvSpPr>
          <p:cNvPr id="303" name="Text 80"/>
          <p:cNvSpPr/>
          <p:nvPr/>
        </p:nvSpPr>
        <p:spPr>
          <a:xfrm>
            <a:off x="14712778" y="64557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525346" y="6495901"/>
            <a:ext cx="160656" cy="1606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715623" y="6328544"/>
            <a:ext cx="1487949" cy="508744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958279" y="6442360"/>
            <a:ext cx="1027947" cy="267760"/>
          </a:xfrm>
          <a:prstGeom prst="rect">
            <a:avLst/>
          </a:prstGeom>
        </p:spPr>
      </p:pic>
      <p:sp>
        <p:nvSpPr>
          <p:cNvPr id="307" name="Text 81"/>
          <p:cNvSpPr/>
          <p:nvPr/>
        </p:nvSpPr>
        <p:spPr>
          <a:xfrm>
            <a:off x="16226040" y="645575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6038608" y="6495901"/>
            <a:ext cx="160656" cy="1606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28" y="6837313"/>
            <a:ext cx="5551625" cy="502023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245083" y="6957789"/>
            <a:ext cx="213026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725794" y="6951092"/>
            <a:ext cx="1333570" cy="267760"/>
          </a:xfrm>
          <a:prstGeom prst="rect">
            <a:avLst/>
          </a:prstGeom>
        </p:spPr>
      </p:pic>
      <p:sp>
        <p:nvSpPr>
          <p:cNvPr id="312" name="Text 83"/>
          <p:cNvSpPr/>
          <p:nvPr/>
        </p:nvSpPr>
        <p:spPr>
          <a:xfrm>
            <a:off x="6993553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3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806122" y="7004670"/>
            <a:ext cx="160656" cy="160660"/>
          </a:xfrm>
          <a:prstGeom prst="rect">
            <a:avLst/>
          </a:prstGeom>
        </p:spPr>
      </p:pic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8239055" y="6951092"/>
            <a:ext cx="1333570" cy="267760"/>
          </a:xfrm>
          <a:prstGeom prst="rect">
            <a:avLst/>
          </a:prstGeom>
        </p:spPr>
      </p:pic>
      <p:sp>
        <p:nvSpPr>
          <p:cNvPr id="315" name="Text 84"/>
          <p:cNvSpPr/>
          <p:nvPr/>
        </p:nvSpPr>
        <p:spPr>
          <a:xfrm>
            <a:off x="8506815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6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319383" y="7004670"/>
            <a:ext cx="160656" cy="160660"/>
          </a:xfrm>
          <a:prstGeom prst="rect">
            <a:avLst/>
          </a:prstGeom>
        </p:spPr>
      </p:pic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9752318" y="6951092"/>
            <a:ext cx="1333570" cy="267760"/>
          </a:xfrm>
          <a:prstGeom prst="rect">
            <a:avLst/>
          </a:prstGeom>
        </p:spPr>
      </p:pic>
      <p:sp>
        <p:nvSpPr>
          <p:cNvPr id="318" name="Text 85"/>
          <p:cNvSpPr/>
          <p:nvPr/>
        </p:nvSpPr>
        <p:spPr>
          <a:xfrm>
            <a:off x="10020077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9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9832645" y="7004670"/>
            <a:ext cx="160656" cy="160660"/>
          </a:xfrm>
          <a:prstGeom prst="rect">
            <a:avLst/>
          </a:prstGeom>
        </p:spPr>
      </p:pic>
      <p:pic>
        <p:nvPicPr>
          <p:cNvPr id="320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11265579" y="6951092"/>
            <a:ext cx="1333570" cy="267760"/>
          </a:xfrm>
          <a:prstGeom prst="rect">
            <a:avLst/>
          </a:prstGeom>
        </p:spPr>
      </p:pic>
      <p:sp>
        <p:nvSpPr>
          <p:cNvPr id="321" name="Text 86"/>
          <p:cNvSpPr/>
          <p:nvPr/>
        </p:nvSpPr>
        <p:spPr>
          <a:xfrm>
            <a:off x="11533339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2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1345906" y="7004670"/>
            <a:ext cx="160656" cy="160660"/>
          </a:xfrm>
          <a:prstGeom prst="rect">
            <a:avLst/>
          </a:prstGeom>
        </p:spPr>
      </p:pic>
      <p:pic>
        <p:nvPicPr>
          <p:cNvPr id="323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12778841" y="6951092"/>
            <a:ext cx="1333570" cy="267760"/>
          </a:xfrm>
          <a:prstGeom prst="rect">
            <a:avLst/>
          </a:prstGeom>
        </p:spPr>
      </p:pic>
      <p:sp>
        <p:nvSpPr>
          <p:cNvPr id="324" name="Text 87"/>
          <p:cNvSpPr/>
          <p:nvPr/>
        </p:nvSpPr>
        <p:spPr>
          <a:xfrm>
            <a:off x="13046600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2859169" y="7004670"/>
            <a:ext cx="160656" cy="160660"/>
          </a:xfrm>
          <a:prstGeom prst="rect">
            <a:avLst/>
          </a:prstGeom>
        </p:spPr>
      </p:pic>
      <p:pic>
        <p:nvPicPr>
          <p:cNvPr id="326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4445018" y="6951092"/>
            <a:ext cx="1027947" cy="267760"/>
          </a:xfrm>
          <a:prstGeom prst="rect">
            <a:avLst/>
          </a:prstGeom>
        </p:spPr>
      </p:pic>
      <p:sp>
        <p:nvSpPr>
          <p:cNvPr id="327" name="Text 88"/>
          <p:cNvSpPr/>
          <p:nvPr/>
        </p:nvSpPr>
        <p:spPr>
          <a:xfrm>
            <a:off x="14712778" y="69644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8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4525346" y="7004670"/>
            <a:ext cx="160656" cy="160660"/>
          </a:xfrm>
          <a:prstGeom prst="rect">
            <a:avLst/>
          </a:prstGeom>
        </p:spPr>
      </p:pic>
      <p:pic>
        <p:nvPicPr>
          <p:cNvPr id="329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5805364" y="6951092"/>
            <a:ext cx="1333570" cy="267760"/>
          </a:xfrm>
          <a:prstGeom prst="rect">
            <a:avLst/>
          </a:prstGeom>
        </p:spPr>
      </p:pic>
      <p:sp>
        <p:nvSpPr>
          <p:cNvPr id="330" name="Text 89"/>
          <p:cNvSpPr/>
          <p:nvPr/>
        </p:nvSpPr>
        <p:spPr>
          <a:xfrm>
            <a:off x="16073124" y="69644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1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5885692" y="7004670"/>
            <a:ext cx="160656" cy="160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19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0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3" y="321283"/>
            <a:ext cx="980122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Checkout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0" y="926269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0" y="1569095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0" y="1569095"/>
            <a:ext cx="5551730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69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0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56" y="1726406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0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4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85" y="1726406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1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69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966" y="1726406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72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6986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46" y="1726406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73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07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27" y="1726406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73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57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82" y="1726406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74" y="1569095"/>
            <a:ext cx="1509810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18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28" y="1726406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0" y="2211735"/>
            <a:ext cx="16145921" cy="4257382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28" y="2225129"/>
            <a:ext cx="16132533" cy="803280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28" y="2225129"/>
            <a:ext cx="5556018" cy="803280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45084" y="2508721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53288" y="2225129"/>
            <a:ext cx="1512844" cy="803280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8153288" y="235900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 / Elo 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178976" y="2225129"/>
            <a:ext cx="1512844" cy="803280"/>
          </a:xfrm>
          <a:prstGeom prst="rect">
            <a:avLst/>
          </a:prstGeom>
        </p:spPr>
      </p:pic>
      <p:sp>
        <p:nvSpPr>
          <p:cNvPr id="36" name="Text 12"/>
          <p:cNvSpPr/>
          <p:nvPr/>
        </p:nvSpPr>
        <p:spPr>
          <a:xfrm>
            <a:off x="11178976" y="235900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 </a:t>
            </a:r>
            <a:endParaRPr lang="en-US" sz="1476" dirty="0"/>
          </a:p>
        </p:txBody>
      </p:sp>
      <p:pic>
        <p:nvPicPr>
          <p:cNvPr id="37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204662" y="2225129"/>
            <a:ext cx="1512844" cy="803280"/>
          </a:xfrm>
          <a:prstGeom prst="rect">
            <a:avLst/>
          </a:prstGeom>
        </p:spPr>
      </p:pic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66132" y="2225129"/>
            <a:ext cx="1512844" cy="803280"/>
          </a:xfrm>
          <a:prstGeom prst="rect">
            <a:avLst/>
          </a:prstGeom>
        </p:spPr>
      </p:pic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4428" y="3028429"/>
            <a:ext cx="16132533" cy="1071042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4428" y="3028429"/>
            <a:ext cx="5556018" cy="1071042"/>
          </a:xfrm>
          <a:prstGeom prst="rect">
            <a:avLst/>
          </a:prstGeom>
        </p:spPr>
      </p:pic>
      <p:sp>
        <p:nvSpPr>
          <p:cNvPr id="41" name="Text 13"/>
          <p:cNvSpPr/>
          <p:nvPr/>
        </p:nvSpPr>
        <p:spPr>
          <a:xfrm>
            <a:off x="1245084" y="3445929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53288" y="3028429"/>
            <a:ext cx="1512844" cy="1071042"/>
          </a:xfrm>
          <a:prstGeom prst="rect">
            <a:avLst/>
          </a:prstGeom>
        </p:spPr>
      </p:pic>
      <p:sp>
        <p:nvSpPr>
          <p:cNvPr id="43" name="Text 14"/>
          <p:cNvSpPr/>
          <p:nvPr/>
        </p:nvSpPr>
        <p:spPr>
          <a:xfrm>
            <a:off x="8153288" y="316230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</a:t>
            </a:r>
            <a:endParaRPr lang="en-US" sz="1476" dirty="0"/>
          </a:p>
        </p:txBody>
      </p:sp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178976" y="3028429"/>
            <a:ext cx="1512844" cy="1071042"/>
          </a:xfrm>
          <a:prstGeom prst="rect">
            <a:avLst/>
          </a:prstGeom>
        </p:spPr>
      </p:pic>
      <p:sp>
        <p:nvSpPr>
          <p:cNvPr id="45" name="Text 15"/>
          <p:cNvSpPr/>
          <p:nvPr/>
        </p:nvSpPr>
        <p:spPr>
          <a:xfrm>
            <a:off x="11178976" y="316230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CoDi</a:t>
            </a:r>
            <a:endParaRPr lang="en-US" sz="1476" dirty="0"/>
          </a:p>
        </p:txBody>
      </p:sp>
      <p:pic>
        <p:nvPicPr>
          <p:cNvPr id="46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666132" y="3028429"/>
            <a:ext cx="1512844" cy="1071042"/>
          </a:xfrm>
          <a:prstGeom prst="rect">
            <a:avLst/>
          </a:prstGeom>
        </p:spPr>
      </p:pic>
      <p:pic>
        <p:nvPicPr>
          <p:cNvPr id="47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66132" y="3028429"/>
            <a:ext cx="1512844" cy="1077385"/>
          </a:xfrm>
          <a:prstGeom prst="rect">
            <a:avLst/>
          </a:prstGeom>
        </p:spPr>
      </p:pic>
      <p:sp>
        <p:nvSpPr>
          <p:cNvPr id="48" name="Text 16"/>
          <p:cNvSpPr/>
          <p:nvPr/>
        </p:nvSpPr>
        <p:spPr>
          <a:xfrm>
            <a:off x="9666132" y="316230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Banco Santander (App) / Pix (Roadmap)</a:t>
            </a:r>
            <a:endParaRPr lang="en-US" sz="1476" dirty="0"/>
          </a:p>
        </p:txBody>
      </p:sp>
      <p:pic>
        <p:nvPicPr>
          <p:cNvPr id="49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84428" y="4099471"/>
            <a:ext cx="16132533" cy="1606562"/>
          </a:xfrm>
          <a:prstGeom prst="rect">
            <a:avLst/>
          </a:prstGeom>
        </p:spPr>
      </p:pic>
      <p:pic>
        <p:nvPicPr>
          <p:cNvPr id="50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84428" y="4139617"/>
            <a:ext cx="5556018" cy="1566395"/>
          </a:xfrm>
          <a:prstGeom prst="rect">
            <a:avLst/>
          </a:prstGeom>
        </p:spPr>
      </p:pic>
      <p:sp>
        <p:nvSpPr>
          <p:cNvPr id="51" name="Text 17"/>
          <p:cNvSpPr/>
          <p:nvPr/>
        </p:nvSpPr>
        <p:spPr>
          <a:xfrm>
            <a:off x="1245084" y="4804767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52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666132" y="4099471"/>
            <a:ext cx="1512844" cy="1606562"/>
          </a:xfrm>
          <a:prstGeom prst="rect">
            <a:avLst/>
          </a:prstGeom>
        </p:spPr>
      </p:pic>
      <p:sp>
        <p:nvSpPr>
          <p:cNvPr id="53" name="Text 18"/>
          <p:cNvSpPr/>
          <p:nvPr/>
        </p:nvSpPr>
        <p:spPr>
          <a:xfrm>
            <a:off x="9666132" y="4233342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Google Pay / Samsung Pay</a:t>
            </a:r>
            <a:endParaRPr lang="en-US" sz="1476" dirty="0"/>
          </a:p>
        </p:txBody>
      </p:sp>
      <p:pic>
        <p:nvPicPr>
          <p:cNvPr id="54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178976" y="4099471"/>
            <a:ext cx="1512844" cy="1610785"/>
          </a:xfrm>
          <a:prstGeom prst="rect">
            <a:avLst/>
          </a:prstGeom>
        </p:spPr>
      </p:pic>
      <p:sp>
        <p:nvSpPr>
          <p:cNvPr id="55" name="Text 19"/>
          <p:cNvSpPr/>
          <p:nvPr/>
        </p:nvSpPr>
        <p:spPr>
          <a:xfrm>
            <a:off x="11178976" y="4233342"/>
            <a:ext cx="1512843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 / Click 2 Pay / Google Pay / Mercado Pago (Roadmap) / Paypal</a:t>
            </a:r>
            <a:endParaRPr lang="en-US" sz="1476" dirty="0"/>
          </a:p>
        </p:txBody>
      </p:sp>
      <p:pic>
        <p:nvPicPr>
          <p:cNvPr id="56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84428" y="5692639"/>
            <a:ext cx="16132533" cy="776478"/>
          </a:xfrm>
          <a:prstGeom prst="rect">
            <a:avLst/>
          </a:prstGeom>
        </p:spPr>
      </p:pic>
      <p:pic>
        <p:nvPicPr>
          <p:cNvPr id="57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84428" y="5706033"/>
            <a:ext cx="5556018" cy="763084"/>
          </a:xfrm>
          <a:prstGeom prst="rect">
            <a:avLst/>
          </a:prstGeom>
        </p:spPr>
      </p:pic>
      <p:sp>
        <p:nvSpPr>
          <p:cNvPr id="58" name="Text 20"/>
          <p:cNvSpPr/>
          <p:nvPr/>
        </p:nvSpPr>
        <p:spPr>
          <a:xfrm>
            <a:off x="1245084" y="5969571"/>
            <a:ext cx="5288257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2026-02-25T11:56:39Z</dcterms:created>
  <dcterms:modified xsi:type="dcterms:W3CDTF">2026-02-25T11:56:39Z</dcterms:modified>
</cp:coreProperties>
</file>