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8288000" cy="10281979"/>
  <p:notesSz cx="10281979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image" Target="../media/image-3-21.png"/><Relationship Id="rId22" Type="http://schemas.openxmlformats.org/officeDocument/2006/relationships/image" Target="../media/image-3-22.png"/><Relationship Id="rId23" Type="http://schemas.openxmlformats.org/officeDocument/2006/relationships/image" Target="../media/image-3-23.png"/><Relationship Id="rId24" Type="http://schemas.openxmlformats.org/officeDocument/2006/relationships/image" Target="../media/image-3-24.png"/><Relationship Id="rId25" Type="http://schemas.openxmlformats.org/officeDocument/2006/relationships/image" Target="../media/image-3-25.png"/><Relationship Id="rId26" Type="http://schemas.openxmlformats.org/officeDocument/2006/relationships/image" Target="../media/image-3-26.png"/><Relationship Id="rId27" Type="http://schemas.openxmlformats.org/officeDocument/2006/relationships/image" Target="../media/image-3-27.png"/><Relationship Id="rId28" Type="http://schemas.openxmlformats.org/officeDocument/2006/relationships/image" Target="../media/image-3-28.png"/><Relationship Id="rId29" Type="http://schemas.openxmlformats.org/officeDocument/2006/relationships/image" Target="../media/image-3-29.png"/><Relationship Id="rId30" Type="http://schemas.openxmlformats.org/officeDocument/2006/relationships/image" Target="../media/image-3-30.png"/><Relationship Id="rId31" Type="http://schemas.openxmlformats.org/officeDocument/2006/relationships/image" Target="../media/image-3-31.png"/><Relationship Id="rId32" Type="http://schemas.openxmlformats.org/officeDocument/2006/relationships/image" Target="../media/image-3-32.png"/><Relationship Id="rId33" Type="http://schemas.openxmlformats.org/officeDocument/2006/relationships/image" Target="../media/image-3-33.png"/><Relationship Id="rId34" Type="http://schemas.openxmlformats.org/officeDocument/2006/relationships/image" Target="../media/image-3-34.png"/><Relationship Id="rId35" Type="http://schemas.openxmlformats.org/officeDocument/2006/relationships/image" Target="../media/image-3-35.png"/><Relationship Id="rId36" Type="http://schemas.openxmlformats.org/officeDocument/2006/relationships/image" Target="../media/image-3-36.png"/><Relationship Id="rId37" Type="http://schemas.openxmlformats.org/officeDocument/2006/relationships/image" Target="../media/image-3-37.png"/><Relationship Id="rId38" Type="http://schemas.openxmlformats.org/officeDocument/2006/relationships/image" Target="../media/image-3-38.png"/><Relationship Id="rId39" Type="http://schemas.openxmlformats.org/officeDocument/2006/relationships/image" Target="../media/image-3-39.png"/><Relationship Id="rId40" Type="http://schemas.openxmlformats.org/officeDocument/2006/relationships/image" Target="../media/image-3-40.png"/><Relationship Id="rId41" Type="http://schemas.openxmlformats.org/officeDocument/2006/relationships/image" Target="../media/image-3-41.png"/><Relationship Id="rId42" Type="http://schemas.openxmlformats.org/officeDocument/2006/relationships/image" Target="../media/image-3-42.png"/><Relationship Id="rId43" Type="http://schemas.openxmlformats.org/officeDocument/2006/relationships/image" Target="../media/image-3-43.png"/><Relationship Id="rId44" Type="http://schemas.openxmlformats.org/officeDocument/2006/relationships/image" Target="../media/image-3-44.png"/><Relationship Id="rId45" Type="http://schemas.openxmlformats.org/officeDocument/2006/relationships/image" Target="../media/image-3-45.png"/><Relationship Id="rId46" Type="http://schemas.openxmlformats.org/officeDocument/2006/relationships/image" Target="../media/image-3-46.png"/><Relationship Id="rId47" Type="http://schemas.openxmlformats.org/officeDocument/2006/relationships/image" Target="../media/image-3-47.png"/><Relationship Id="rId48" Type="http://schemas.openxmlformats.org/officeDocument/2006/relationships/image" Target="../media/image-3-48.png"/><Relationship Id="rId49" Type="http://schemas.openxmlformats.org/officeDocument/2006/relationships/image" Target="../media/image-3-49.png"/><Relationship Id="rId50" Type="http://schemas.openxmlformats.org/officeDocument/2006/relationships/image" Target="../media/image-3-50.png"/><Relationship Id="rId51" Type="http://schemas.openxmlformats.org/officeDocument/2006/relationships/image" Target="../media/image-3-51.png"/><Relationship Id="rId52" Type="http://schemas.openxmlformats.org/officeDocument/2006/relationships/image" Target="../media/image-3-52.png"/><Relationship Id="rId53" Type="http://schemas.openxmlformats.org/officeDocument/2006/relationships/image" Target="../media/image-3-53.png"/><Relationship Id="rId54" Type="http://schemas.openxmlformats.org/officeDocument/2006/relationships/image" Target="../media/image-3-54.png"/><Relationship Id="rId55" Type="http://schemas.openxmlformats.org/officeDocument/2006/relationships/image" Target="../media/image-3-55.png"/><Relationship Id="rId56" Type="http://schemas.openxmlformats.org/officeDocument/2006/relationships/image" Target="../media/image-3-56.png"/><Relationship Id="rId57" Type="http://schemas.openxmlformats.org/officeDocument/2006/relationships/image" Target="../media/image-3-57.png"/><Relationship Id="rId58" Type="http://schemas.openxmlformats.org/officeDocument/2006/relationships/image" Target="../media/image-3-58.png"/><Relationship Id="rId59" Type="http://schemas.openxmlformats.org/officeDocument/2006/relationships/image" Target="../media/image-3-59.png"/><Relationship Id="rId60" Type="http://schemas.openxmlformats.org/officeDocument/2006/relationships/image" Target="../media/image-3-60.png"/><Relationship Id="rId61" Type="http://schemas.openxmlformats.org/officeDocument/2006/relationships/image" Target="../media/image-3-61.png"/><Relationship Id="rId62" Type="http://schemas.openxmlformats.org/officeDocument/2006/relationships/image" Target="../media/image-3-62.png"/><Relationship Id="rId63" Type="http://schemas.openxmlformats.org/officeDocument/2006/relationships/image" Target="../media/image-3-63.png"/><Relationship Id="rId64" Type="http://schemas.openxmlformats.org/officeDocument/2006/relationships/image" Target="../media/image-3-64.png"/><Relationship Id="rId65" Type="http://schemas.openxmlformats.org/officeDocument/2006/relationships/image" Target="../media/image-3-65.png"/><Relationship Id="rId66" Type="http://schemas.openxmlformats.org/officeDocument/2006/relationships/image" Target="../media/image-3-66.png"/><Relationship Id="rId67" Type="http://schemas.openxmlformats.org/officeDocument/2006/relationships/image" Target="../media/image-3-67.png"/><Relationship Id="rId68" Type="http://schemas.openxmlformats.org/officeDocument/2006/relationships/image" Target="../media/image-3-68.png"/><Relationship Id="rId69" Type="http://schemas.openxmlformats.org/officeDocument/2006/relationships/image" Target="../media/image-3-69.png"/><Relationship Id="rId70" Type="http://schemas.openxmlformats.org/officeDocument/2006/relationships/image" Target="../media/image-3-70.png"/><Relationship Id="rId71" Type="http://schemas.openxmlformats.org/officeDocument/2006/relationships/image" Target="../media/image-3-71.png"/><Relationship Id="rId72" Type="http://schemas.openxmlformats.org/officeDocument/2006/relationships/image" Target="../media/image-3-72.png"/><Relationship Id="rId73" Type="http://schemas.openxmlformats.org/officeDocument/2006/relationships/image" Target="../media/image-3-73.png"/><Relationship Id="rId74" Type="http://schemas.openxmlformats.org/officeDocument/2006/relationships/image" Target="../media/image-3-74.png"/><Relationship Id="rId75" Type="http://schemas.openxmlformats.org/officeDocument/2006/relationships/image" Target="../media/image-3-75.png"/><Relationship Id="rId76" Type="http://schemas.openxmlformats.org/officeDocument/2006/relationships/image" Target="../media/image-3-76.png"/><Relationship Id="rId77" Type="http://schemas.openxmlformats.org/officeDocument/2006/relationships/image" Target="../media/image-3-77.png"/><Relationship Id="rId78" Type="http://schemas.openxmlformats.org/officeDocument/2006/relationships/image" Target="../media/image-3-78.png"/><Relationship Id="rId79" Type="http://schemas.openxmlformats.org/officeDocument/2006/relationships/image" Target="../media/image-3-79.png"/><Relationship Id="rId80" Type="http://schemas.openxmlformats.org/officeDocument/2006/relationships/image" Target="../media/image-3-80.png"/><Relationship Id="rId81" Type="http://schemas.openxmlformats.org/officeDocument/2006/relationships/image" Target="../media/image-3-81.png"/><Relationship Id="rId82" Type="http://schemas.openxmlformats.org/officeDocument/2006/relationships/image" Target="../media/image-3-82.png"/><Relationship Id="rId83" Type="http://schemas.openxmlformats.org/officeDocument/2006/relationships/image" Target="../media/image-3-83.png"/><Relationship Id="rId84" Type="http://schemas.openxmlformats.org/officeDocument/2006/relationships/image" Target="../media/image-3-84.png"/><Relationship Id="rId85" Type="http://schemas.openxmlformats.org/officeDocument/2006/relationships/image" Target="../media/image-3-85.png"/><Relationship Id="rId86" Type="http://schemas.openxmlformats.org/officeDocument/2006/relationships/image" Target="../media/image-3-86.png"/><Relationship Id="rId87" Type="http://schemas.openxmlformats.org/officeDocument/2006/relationships/image" Target="../media/image-3-87.png"/><Relationship Id="rId88" Type="http://schemas.openxmlformats.org/officeDocument/2006/relationships/image" Target="../media/image-3-88.png"/><Relationship Id="rId89" Type="http://schemas.openxmlformats.org/officeDocument/2006/relationships/image" Target="../media/image-3-89.png"/><Relationship Id="rId90" Type="http://schemas.openxmlformats.org/officeDocument/2006/relationships/image" Target="../media/image-3-90.png"/><Relationship Id="rId91" Type="http://schemas.openxmlformats.org/officeDocument/2006/relationships/image" Target="../media/image-3-91.png"/><Relationship Id="rId92" Type="http://schemas.openxmlformats.org/officeDocument/2006/relationships/image" Target="../media/image-3-92.png"/><Relationship Id="rId93" Type="http://schemas.openxmlformats.org/officeDocument/2006/relationships/image" Target="../media/image-3-93.png"/><Relationship Id="rId94" Type="http://schemas.openxmlformats.org/officeDocument/2006/relationships/image" Target="../media/image-3-94.png"/><Relationship Id="rId95" Type="http://schemas.openxmlformats.org/officeDocument/2006/relationships/image" Target="../media/image-3-95.png"/><Relationship Id="rId96" Type="http://schemas.openxmlformats.org/officeDocument/2006/relationships/image" Target="../media/image-3-96.png"/><Relationship Id="rId97" Type="http://schemas.openxmlformats.org/officeDocument/2006/relationships/image" Target="../media/image-3-97.png"/><Relationship Id="rId98" Type="http://schemas.openxmlformats.org/officeDocument/2006/relationships/image" Target="../media/image-3-98.png"/><Relationship Id="rId99" Type="http://schemas.openxmlformats.org/officeDocument/2006/relationships/image" Target="../media/image-3-99.png"/><Relationship Id="rId100" Type="http://schemas.openxmlformats.org/officeDocument/2006/relationships/image" Target="../media/image-3-100.png"/><Relationship Id="rId101" Type="http://schemas.openxmlformats.org/officeDocument/2006/relationships/image" Target="../media/image-3-101.png"/><Relationship Id="rId102" Type="http://schemas.openxmlformats.org/officeDocument/2006/relationships/image" Target="../media/image-3-102.png"/><Relationship Id="rId103" Type="http://schemas.openxmlformats.org/officeDocument/2006/relationships/image" Target="../media/image-3-103.png"/><Relationship Id="rId104" Type="http://schemas.openxmlformats.org/officeDocument/2006/relationships/image" Target="../media/image-3-104.png"/><Relationship Id="rId105" Type="http://schemas.openxmlformats.org/officeDocument/2006/relationships/image" Target="../media/image-3-105.png"/><Relationship Id="rId106" Type="http://schemas.openxmlformats.org/officeDocument/2006/relationships/image" Target="../media/image-3-106.png"/><Relationship Id="rId107" Type="http://schemas.openxmlformats.org/officeDocument/2006/relationships/image" Target="../media/image-3-107.png"/><Relationship Id="rId108" Type="http://schemas.openxmlformats.org/officeDocument/2006/relationships/image" Target="../media/image-3-108.png"/><Relationship Id="rId109" Type="http://schemas.openxmlformats.org/officeDocument/2006/relationships/image" Target="../media/image-3-109.png"/><Relationship Id="rId110" Type="http://schemas.openxmlformats.org/officeDocument/2006/relationships/image" Target="../media/image-3-110.png"/><Relationship Id="rId111" Type="http://schemas.openxmlformats.org/officeDocument/2006/relationships/image" Target="../media/image-3-111.png"/><Relationship Id="rId112" Type="http://schemas.openxmlformats.org/officeDocument/2006/relationships/image" Target="../media/image-3-112.png"/><Relationship Id="rId113" Type="http://schemas.openxmlformats.org/officeDocument/2006/relationships/image" Target="../media/image-3-113.png"/><Relationship Id="rId114" Type="http://schemas.openxmlformats.org/officeDocument/2006/relationships/image" Target="../media/image-3-114.png"/><Relationship Id="rId115" Type="http://schemas.openxmlformats.org/officeDocument/2006/relationships/image" Target="../media/image-3-115.png"/><Relationship Id="rId116" Type="http://schemas.openxmlformats.org/officeDocument/2006/relationships/image" Target="../media/image-3-116.png"/><Relationship Id="rId117" Type="http://schemas.openxmlformats.org/officeDocument/2006/relationships/image" Target="../media/image-3-117.png"/><Relationship Id="rId118" Type="http://schemas.openxmlformats.org/officeDocument/2006/relationships/image" Target="../media/image-3-118.png"/><Relationship Id="rId119" Type="http://schemas.openxmlformats.org/officeDocument/2006/relationships/image" Target="../media/image-3-119.png"/><Relationship Id="rId120" Type="http://schemas.openxmlformats.org/officeDocument/2006/relationships/image" Target="../media/image-3-120.png"/><Relationship Id="rId121" Type="http://schemas.openxmlformats.org/officeDocument/2006/relationships/image" Target="../media/image-3-121.png"/><Relationship Id="rId122" Type="http://schemas.openxmlformats.org/officeDocument/2006/relationships/image" Target="../media/image-3-122.png"/><Relationship Id="rId123" Type="http://schemas.openxmlformats.org/officeDocument/2006/relationships/image" Target="../media/image-3-123.png"/><Relationship Id="rId124" Type="http://schemas.openxmlformats.org/officeDocument/2006/relationships/image" Target="../media/image-3-124.png"/><Relationship Id="rId125" Type="http://schemas.openxmlformats.org/officeDocument/2006/relationships/image" Target="../media/image-3-125.png"/><Relationship Id="rId126" Type="http://schemas.openxmlformats.org/officeDocument/2006/relationships/image" Target="../media/image-3-126.png"/><Relationship Id="rId127" Type="http://schemas.openxmlformats.org/officeDocument/2006/relationships/image" Target="../media/image-3-127.png"/><Relationship Id="rId128" Type="http://schemas.openxmlformats.org/officeDocument/2006/relationships/image" Target="../media/image-3-128.png"/><Relationship Id="rId129" Type="http://schemas.openxmlformats.org/officeDocument/2006/relationships/image" Target="../media/image-3-129.png"/><Relationship Id="rId130" Type="http://schemas.openxmlformats.org/officeDocument/2006/relationships/image" Target="../media/image-3-130.png"/><Relationship Id="rId131" Type="http://schemas.openxmlformats.org/officeDocument/2006/relationships/image" Target="../media/image-3-131.png"/><Relationship Id="rId132" Type="http://schemas.openxmlformats.org/officeDocument/2006/relationships/image" Target="../media/image-3-132.png"/><Relationship Id="rId133" Type="http://schemas.openxmlformats.org/officeDocument/2006/relationships/image" Target="../media/image-3-133.png"/><Relationship Id="rId134" Type="http://schemas.openxmlformats.org/officeDocument/2006/relationships/image" Target="../media/image-3-134.png"/><Relationship Id="rId135" Type="http://schemas.openxmlformats.org/officeDocument/2006/relationships/image" Target="../media/image-3-135.png"/><Relationship Id="rId136" Type="http://schemas.openxmlformats.org/officeDocument/2006/relationships/image" Target="../media/image-3-136.png"/><Relationship Id="rId137" Type="http://schemas.openxmlformats.org/officeDocument/2006/relationships/image" Target="../media/image-3-137.png"/><Relationship Id="rId138" Type="http://schemas.openxmlformats.org/officeDocument/2006/relationships/image" Target="../media/image-3-138.png"/><Relationship Id="rId139" Type="http://schemas.openxmlformats.org/officeDocument/2006/relationships/image" Target="../media/image-3-139.png"/><Relationship Id="rId140" Type="http://schemas.openxmlformats.org/officeDocument/2006/relationships/image" Target="../media/image-3-140.png"/><Relationship Id="rId141" Type="http://schemas.openxmlformats.org/officeDocument/2006/relationships/image" Target="../media/image-3-141.png"/><Relationship Id="rId142" Type="http://schemas.openxmlformats.org/officeDocument/2006/relationships/image" Target="../media/image-3-142.png"/><Relationship Id="rId143" Type="http://schemas.openxmlformats.org/officeDocument/2006/relationships/image" Target="../media/image-3-143.png"/><Relationship Id="rId144" Type="http://schemas.openxmlformats.org/officeDocument/2006/relationships/image" Target="../media/image-3-144.png"/><Relationship Id="rId145" Type="http://schemas.openxmlformats.org/officeDocument/2006/relationships/image" Target="../media/image-3-145.png"/><Relationship Id="rId146" Type="http://schemas.openxmlformats.org/officeDocument/2006/relationships/image" Target="../media/image-3-146.png"/><Relationship Id="rId147" Type="http://schemas.openxmlformats.org/officeDocument/2006/relationships/image" Target="../media/image-3-147.png"/><Relationship Id="rId148" Type="http://schemas.openxmlformats.org/officeDocument/2006/relationships/image" Target="../media/image-3-148.png"/><Relationship Id="rId149" Type="http://schemas.openxmlformats.org/officeDocument/2006/relationships/image" Target="../media/image-3-149.png"/><Relationship Id="rId150" Type="http://schemas.openxmlformats.org/officeDocument/2006/relationships/image" Target="../media/image-3-150.png"/><Relationship Id="rId151" Type="http://schemas.openxmlformats.org/officeDocument/2006/relationships/image" Target="../media/image-3-151.png"/><Relationship Id="rId152" Type="http://schemas.openxmlformats.org/officeDocument/2006/relationships/image" Target="../media/image-3-152.png"/><Relationship Id="rId153" Type="http://schemas.openxmlformats.org/officeDocument/2006/relationships/image" Target="../media/image-3-153.png"/><Relationship Id="rId154" Type="http://schemas.openxmlformats.org/officeDocument/2006/relationships/image" Target="../media/image-3-154.png"/><Relationship Id="rId155" Type="http://schemas.openxmlformats.org/officeDocument/2006/relationships/image" Target="../media/image-3-155.png"/><Relationship Id="rId156" Type="http://schemas.openxmlformats.org/officeDocument/2006/relationships/image" Target="../media/image-3-156.png"/><Relationship Id="rId157" Type="http://schemas.openxmlformats.org/officeDocument/2006/relationships/image" Target="../media/image-3-157.png"/><Relationship Id="rId158" Type="http://schemas.openxmlformats.org/officeDocument/2006/relationships/image" Target="../media/image-3-158.png"/><Relationship Id="rId159" Type="http://schemas.openxmlformats.org/officeDocument/2006/relationships/image" Target="../media/image-3-159.png"/><Relationship Id="rId160" Type="http://schemas.openxmlformats.org/officeDocument/2006/relationships/image" Target="../media/image-3-160.png"/><Relationship Id="rId161" Type="http://schemas.openxmlformats.org/officeDocument/2006/relationships/image" Target="../media/image-3-161.png"/><Relationship Id="rId162" Type="http://schemas.openxmlformats.org/officeDocument/2006/relationships/image" Target="../media/image-3-162.png"/><Relationship Id="rId163" Type="http://schemas.openxmlformats.org/officeDocument/2006/relationships/image" Target="../media/image-3-163.png"/><Relationship Id="rId164" Type="http://schemas.openxmlformats.org/officeDocument/2006/relationships/image" Target="../media/image-3-164.png"/><Relationship Id="rId165" Type="http://schemas.openxmlformats.org/officeDocument/2006/relationships/image" Target="../media/image-3-165.png"/><Relationship Id="rId166" Type="http://schemas.openxmlformats.org/officeDocument/2006/relationships/image" Target="../media/image-3-166.png"/><Relationship Id="rId167" Type="http://schemas.openxmlformats.org/officeDocument/2006/relationships/image" Target="../media/image-3-167.png"/><Relationship Id="rId168" Type="http://schemas.openxmlformats.org/officeDocument/2006/relationships/image" Target="../media/image-3-168.png"/><Relationship Id="rId169" Type="http://schemas.openxmlformats.org/officeDocument/2006/relationships/image" Target="../media/image-3-169.png"/><Relationship Id="rId170" Type="http://schemas.openxmlformats.org/officeDocument/2006/relationships/image" Target="../media/image-3-170.png"/><Relationship Id="rId171" Type="http://schemas.openxmlformats.org/officeDocument/2006/relationships/image" Target="../media/image-3-171.png"/><Relationship Id="rId172" Type="http://schemas.openxmlformats.org/officeDocument/2006/relationships/image" Target="../media/image-3-172.png"/><Relationship Id="rId173" Type="http://schemas.openxmlformats.org/officeDocument/2006/relationships/image" Target="../media/image-3-173.png"/><Relationship Id="rId174" Type="http://schemas.openxmlformats.org/officeDocument/2006/relationships/image" Target="../media/image-3-174.png"/><Relationship Id="rId175" Type="http://schemas.openxmlformats.org/officeDocument/2006/relationships/image" Target="../media/image-3-175.png"/><Relationship Id="rId176" Type="http://schemas.openxmlformats.org/officeDocument/2006/relationships/image" Target="../media/image-3-176.png"/><Relationship Id="rId177" Type="http://schemas.openxmlformats.org/officeDocument/2006/relationships/image" Target="../media/image-3-177.png"/><Relationship Id="rId178" Type="http://schemas.openxmlformats.org/officeDocument/2006/relationships/image" Target="../media/image-3-178.png"/><Relationship Id="rId179" Type="http://schemas.openxmlformats.org/officeDocument/2006/relationships/image" Target="../media/image-3-179.png"/><Relationship Id="rId180" Type="http://schemas.openxmlformats.org/officeDocument/2006/relationships/image" Target="../media/image-3-180.png"/><Relationship Id="rId181" Type="http://schemas.openxmlformats.org/officeDocument/2006/relationships/image" Target="../media/image-3-181.png"/><Relationship Id="rId182" Type="http://schemas.openxmlformats.org/officeDocument/2006/relationships/image" Target="../media/image-3-182.png"/><Relationship Id="rId183" Type="http://schemas.openxmlformats.org/officeDocument/2006/relationships/image" Target="../media/image-3-183.png"/><Relationship Id="rId184" Type="http://schemas.openxmlformats.org/officeDocument/2006/relationships/image" Target="../media/image-3-184.png"/><Relationship Id="rId185" Type="http://schemas.openxmlformats.org/officeDocument/2006/relationships/image" Target="../media/image-3-185.png"/><Relationship Id="rId186" Type="http://schemas.openxmlformats.org/officeDocument/2006/relationships/image" Target="../media/image-3-186.png"/><Relationship Id="rId187" Type="http://schemas.openxmlformats.org/officeDocument/2006/relationships/image" Target="../media/image-3-187.png"/><Relationship Id="rId188" Type="http://schemas.openxmlformats.org/officeDocument/2006/relationships/image" Target="../media/image-3-188.png"/><Relationship Id="rId189" Type="http://schemas.openxmlformats.org/officeDocument/2006/relationships/image" Target="../media/image-3-189.png"/><Relationship Id="rId190" Type="http://schemas.openxmlformats.org/officeDocument/2006/relationships/image" Target="../media/image-3-190.png"/><Relationship Id="rId191" Type="http://schemas.openxmlformats.org/officeDocument/2006/relationships/image" Target="../media/image-3-191.png"/><Relationship Id="rId192" Type="http://schemas.openxmlformats.org/officeDocument/2006/relationships/image" Target="../media/image-3-192.png"/><Relationship Id="rId193" Type="http://schemas.openxmlformats.org/officeDocument/2006/relationships/image" Target="../media/image-3-193.png"/><Relationship Id="rId194" Type="http://schemas.openxmlformats.org/officeDocument/2006/relationships/image" Target="../media/image-3-194.png"/><Relationship Id="rId195" Type="http://schemas.openxmlformats.org/officeDocument/2006/relationships/image" Target="../media/image-3-195.png"/><Relationship Id="rId196" Type="http://schemas.openxmlformats.org/officeDocument/2006/relationships/image" Target="../media/image-3-196.png"/><Relationship Id="rId197" Type="http://schemas.openxmlformats.org/officeDocument/2006/relationships/image" Target="../media/image-3-197.png"/><Relationship Id="rId198" Type="http://schemas.openxmlformats.org/officeDocument/2006/relationships/image" Target="../media/image-3-198.png"/><Relationship Id="rId199" Type="http://schemas.openxmlformats.org/officeDocument/2006/relationships/image" Target="../media/image-3-199.png"/><Relationship Id="rId200" Type="http://schemas.openxmlformats.org/officeDocument/2006/relationships/image" Target="../media/image-3-200.png"/><Relationship Id="rId201" Type="http://schemas.openxmlformats.org/officeDocument/2006/relationships/image" Target="../media/image-3-201.png"/><Relationship Id="rId202" Type="http://schemas.openxmlformats.org/officeDocument/2006/relationships/image" Target="../media/image-3-202.png"/><Relationship Id="rId203" Type="http://schemas.openxmlformats.org/officeDocument/2006/relationships/image" Target="../media/image-3-203.png"/><Relationship Id="rId204" Type="http://schemas.openxmlformats.org/officeDocument/2006/relationships/image" Target="../media/image-3-204.png"/><Relationship Id="rId205" Type="http://schemas.openxmlformats.org/officeDocument/2006/relationships/image" Target="../media/image-3-205.png"/><Relationship Id="rId206" Type="http://schemas.openxmlformats.org/officeDocument/2006/relationships/image" Target="../media/image-3-206.png"/><Relationship Id="rId207" Type="http://schemas.openxmlformats.org/officeDocument/2006/relationships/image" Target="../media/image-3-207.png"/><Relationship Id="rId208" Type="http://schemas.openxmlformats.org/officeDocument/2006/relationships/image" Target="../media/image-3-208.png"/><Relationship Id="rId209" Type="http://schemas.openxmlformats.org/officeDocument/2006/relationships/image" Target="../media/image-3-209.png"/><Relationship Id="rId210" Type="http://schemas.openxmlformats.org/officeDocument/2006/relationships/image" Target="../media/image-3-210.png"/><Relationship Id="rId211" Type="http://schemas.openxmlformats.org/officeDocument/2006/relationships/image" Target="../media/image-3-211.png"/><Relationship Id="rId212" Type="http://schemas.openxmlformats.org/officeDocument/2006/relationships/image" Target="../media/image-3-212.png"/><Relationship Id="rId213" Type="http://schemas.openxmlformats.org/officeDocument/2006/relationships/image" Target="../media/image-3-213.png"/><Relationship Id="rId214" Type="http://schemas.openxmlformats.org/officeDocument/2006/relationships/image" Target="../media/image-3-214.png"/><Relationship Id="rId215" Type="http://schemas.openxmlformats.org/officeDocument/2006/relationships/image" Target="../media/image-3-215.png"/><Relationship Id="rId216" Type="http://schemas.openxmlformats.org/officeDocument/2006/relationships/image" Target="../media/image-3-216.png"/><Relationship Id="rId217" Type="http://schemas.openxmlformats.org/officeDocument/2006/relationships/image" Target="../media/image-3-217.png"/><Relationship Id="rId218" Type="http://schemas.openxmlformats.org/officeDocument/2006/relationships/image" Target="../media/image-3-218.png"/><Relationship Id="rId219" Type="http://schemas.openxmlformats.org/officeDocument/2006/relationships/image" Target="../media/image-3-219.png"/><Relationship Id="rId220" Type="http://schemas.openxmlformats.org/officeDocument/2006/relationships/image" Target="../media/image-3-220.png"/><Relationship Id="rId221" Type="http://schemas.openxmlformats.org/officeDocument/2006/relationships/image" Target="../media/image-3-221.png"/><Relationship Id="rId222" Type="http://schemas.openxmlformats.org/officeDocument/2006/relationships/image" Target="../media/image-3-222.png"/><Relationship Id="rId223" Type="http://schemas.openxmlformats.org/officeDocument/2006/relationships/image" Target="../media/image-3-223.png"/><Relationship Id="rId224" Type="http://schemas.openxmlformats.org/officeDocument/2006/relationships/image" Target="../media/image-3-224.png"/><Relationship Id="rId225" Type="http://schemas.openxmlformats.org/officeDocument/2006/relationships/image" Target="../media/image-3-225.png"/><Relationship Id="rId226" Type="http://schemas.openxmlformats.org/officeDocument/2006/relationships/image" Target="../media/image-3-226.png"/><Relationship Id="rId227" Type="http://schemas.openxmlformats.org/officeDocument/2006/relationships/image" Target="../media/image-3-227.png"/><Relationship Id="rId228" Type="http://schemas.openxmlformats.org/officeDocument/2006/relationships/image" Target="../media/image-3-228.png"/><Relationship Id="rId229" Type="http://schemas.openxmlformats.org/officeDocument/2006/relationships/image" Target="../media/image-3-229.png"/><Relationship Id="rId230" Type="http://schemas.openxmlformats.org/officeDocument/2006/relationships/image" Target="../media/image-3-230.png"/><Relationship Id="rId231" Type="http://schemas.openxmlformats.org/officeDocument/2006/relationships/image" Target="../media/image-3-231.png"/><Relationship Id="rId232" Type="http://schemas.openxmlformats.org/officeDocument/2006/relationships/image" Target="../media/image-3-232.png"/><Relationship Id="rId233" Type="http://schemas.openxmlformats.org/officeDocument/2006/relationships/image" Target="../media/image-3-233.png"/><Relationship Id="rId234" Type="http://schemas.openxmlformats.org/officeDocument/2006/relationships/image" Target="../media/image-3-234.png"/><Relationship Id="rId235" Type="http://schemas.openxmlformats.org/officeDocument/2006/relationships/image" Target="../media/image-3-235.png"/><Relationship Id="rId236" Type="http://schemas.openxmlformats.org/officeDocument/2006/relationships/image" Target="../media/image-3-236.png"/><Relationship Id="rId237" Type="http://schemas.openxmlformats.org/officeDocument/2006/relationships/image" Target="../media/image-3-237.png"/><Relationship Id="rId238" Type="http://schemas.openxmlformats.org/officeDocument/2006/relationships/image" Target="../media/image-3-238.png"/><Relationship Id="rId239" Type="http://schemas.openxmlformats.org/officeDocument/2006/relationships/image" Target="../media/image-3-239.png"/><Relationship Id="rId240" Type="http://schemas.openxmlformats.org/officeDocument/2006/relationships/image" Target="../media/image-3-240.png"/><Relationship Id="rId241" Type="http://schemas.openxmlformats.org/officeDocument/2006/relationships/image" Target="../media/image-3-241.png"/><Relationship Id="rId242" Type="http://schemas.openxmlformats.org/officeDocument/2006/relationships/image" Target="../media/image-3-242.png"/><Relationship Id="rId243" Type="http://schemas.openxmlformats.org/officeDocument/2006/relationships/image" Target="../media/image-3-243.png"/><Relationship Id="rId244" Type="http://schemas.openxmlformats.org/officeDocument/2006/relationships/image" Target="../media/image-3-244.png"/><Relationship Id="rId245" Type="http://schemas.openxmlformats.org/officeDocument/2006/relationships/image" Target="../media/image-3-245.png"/><Relationship Id="rId246" Type="http://schemas.openxmlformats.org/officeDocument/2006/relationships/image" Target="../media/image-3-246.png"/><Relationship Id="rId247" Type="http://schemas.openxmlformats.org/officeDocument/2006/relationships/image" Target="../media/image-3-247.png"/><Relationship Id="rId248" Type="http://schemas.openxmlformats.org/officeDocument/2006/relationships/image" Target="../media/image-3-248.png"/><Relationship Id="rId249" Type="http://schemas.openxmlformats.org/officeDocument/2006/relationships/image" Target="../media/image-3-249.png"/><Relationship Id="rId250" Type="http://schemas.openxmlformats.org/officeDocument/2006/relationships/image" Target="../media/image-3-250.png"/><Relationship Id="rId251" Type="http://schemas.openxmlformats.org/officeDocument/2006/relationships/image" Target="../media/image-3-251.png"/><Relationship Id="rId252" Type="http://schemas.openxmlformats.org/officeDocument/2006/relationships/image" Target="../media/image-3-252.png"/><Relationship Id="rId253" Type="http://schemas.openxmlformats.org/officeDocument/2006/relationships/image" Target="../media/image-3-253.png"/><Relationship Id="rId254" Type="http://schemas.openxmlformats.org/officeDocument/2006/relationships/image" Target="../media/image-3-254.png"/><Relationship Id="rId255" Type="http://schemas.openxmlformats.org/officeDocument/2006/relationships/image" Target="../media/image-3-255.png"/><Relationship Id="rId256" Type="http://schemas.openxmlformats.org/officeDocument/2006/relationships/image" Target="../media/image-3-256.png"/><Relationship Id="rId257" Type="http://schemas.openxmlformats.org/officeDocument/2006/relationships/image" Target="../media/image-3-257.png"/><Relationship Id="rId258" Type="http://schemas.openxmlformats.org/officeDocument/2006/relationships/image" Target="../media/image-3-258.png"/><Relationship Id="rId259" Type="http://schemas.openxmlformats.org/officeDocument/2006/relationships/image" Target="../media/image-3-259.png"/><Relationship Id="rId260" Type="http://schemas.openxmlformats.org/officeDocument/2006/relationships/image" Target="../media/image-3-260.png"/><Relationship Id="rId261" Type="http://schemas.openxmlformats.org/officeDocument/2006/relationships/image" Target="../media/image-3-261.png"/><Relationship Id="rId262" Type="http://schemas.openxmlformats.org/officeDocument/2006/relationships/image" Target="../media/image-3-262.png"/><Relationship Id="rId263" Type="http://schemas.openxmlformats.org/officeDocument/2006/relationships/image" Target="../media/image-3-263.png"/><Relationship Id="rId264" Type="http://schemas.openxmlformats.org/officeDocument/2006/relationships/image" Target="../media/image-3-264.png"/><Relationship Id="rId265" Type="http://schemas.openxmlformats.org/officeDocument/2006/relationships/image" Target="../media/image-3-265.png"/><Relationship Id="rId266" Type="http://schemas.openxmlformats.org/officeDocument/2006/relationships/image" Target="../media/image-3-266.png"/><Relationship Id="rId267" Type="http://schemas.openxmlformats.org/officeDocument/2006/relationships/image" Target="../media/image-3-267.png"/><Relationship Id="rId268" Type="http://schemas.openxmlformats.org/officeDocument/2006/relationships/image" Target="../media/image-3-268.png"/><Relationship Id="rId269" Type="http://schemas.openxmlformats.org/officeDocument/2006/relationships/image" Target="../media/image-3-269.png"/><Relationship Id="rId270" Type="http://schemas.openxmlformats.org/officeDocument/2006/relationships/image" Target="../media/image-3-270.png"/><Relationship Id="rId271" Type="http://schemas.openxmlformats.org/officeDocument/2006/relationships/image" Target="../media/image-3-271.png"/><Relationship Id="rId272" Type="http://schemas.openxmlformats.org/officeDocument/2006/relationships/image" Target="../media/image-3-272.png"/><Relationship Id="rId273" Type="http://schemas.openxmlformats.org/officeDocument/2006/relationships/image" Target="../media/image-3-273.png"/><Relationship Id="rId274" Type="http://schemas.openxmlformats.org/officeDocument/2006/relationships/image" Target="../media/image-3-274.png"/><Relationship Id="rId275" Type="http://schemas.openxmlformats.org/officeDocument/2006/relationships/image" Target="../media/image-3-275.png"/><Relationship Id="rId276" Type="http://schemas.openxmlformats.org/officeDocument/2006/relationships/image" Target="../media/image-3-276.png"/><Relationship Id="rId277" Type="http://schemas.openxmlformats.org/officeDocument/2006/relationships/image" Target="../media/image-3-277.png"/><Relationship Id="rId278" Type="http://schemas.openxmlformats.org/officeDocument/2006/relationships/image" Target="../media/image-3-278.png"/><Relationship Id="rId279" Type="http://schemas.openxmlformats.org/officeDocument/2006/relationships/image" Target="../media/image-3-279.png"/><Relationship Id="rId280" Type="http://schemas.openxmlformats.org/officeDocument/2006/relationships/image" Target="../media/image-3-280.png"/><Relationship Id="rId281" Type="http://schemas.openxmlformats.org/officeDocument/2006/relationships/image" Target="../media/image-3-281.png"/><Relationship Id="rId282" Type="http://schemas.openxmlformats.org/officeDocument/2006/relationships/slideLayout" Target="../slideLayouts/slideLayout1.xml"/><Relationship Id="rId28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image" Target="../media/image-4-21.png"/><Relationship Id="rId22" Type="http://schemas.openxmlformats.org/officeDocument/2006/relationships/image" Target="../media/image-4-22.png"/><Relationship Id="rId23" Type="http://schemas.openxmlformats.org/officeDocument/2006/relationships/image" Target="../media/image-4-23.png"/><Relationship Id="rId24" Type="http://schemas.openxmlformats.org/officeDocument/2006/relationships/image" Target="../media/image-4-24.png"/><Relationship Id="rId25" Type="http://schemas.openxmlformats.org/officeDocument/2006/relationships/image" Target="../media/image-4-25.png"/><Relationship Id="rId26" Type="http://schemas.openxmlformats.org/officeDocument/2006/relationships/image" Target="../media/image-4-26.png"/><Relationship Id="rId27" Type="http://schemas.openxmlformats.org/officeDocument/2006/relationships/image" Target="../media/image-4-27.png"/><Relationship Id="rId28" Type="http://schemas.openxmlformats.org/officeDocument/2006/relationships/image" Target="../media/image-4-28.png"/><Relationship Id="rId29" Type="http://schemas.openxmlformats.org/officeDocument/2006/relationships/image" Target="../media/image-4-29.png"/><Relationship Id="rId30" Type="http://schemas.openxmlformats.org/officeDocument/2006/relationships/image" Target="../media/image-4-30.png"/><Relationship Id="rId31" Type="http://schemas.openxmlformats.org/officeDocument/2006/relationships/image" Target="../media/image-4-31.png"/><Relationship Id="rId32" Type="http://schemas.openxmlformats.org/officeDocument/2006/relationships/image" Target="../media/image-4-32.png"/><Relationship Id="rId33" Type="http://schemas.openxmlformats.org/officeDocument/2006/relationships/image" Target="../media/image-4-33.png"/><Relationship Id="rId34" Type="http://schemas.openxmlformats.org/officeDocument/2006/relationships/image" Target="../media/image-4-34.png"/><Relationship Id="rId35" Type="http://schemas.openxmlformats.org/officeDocument/2006/relationships/image" Target="../media/image-4-35.png"/><Relationship Id="rId36" Type="http://schemas.openxmlformats.org/officeDocument/2006/relationships/image" Target="../media/image-4-36.png"/><Relationship Id="rId37" Type="http://schemas.openxmlformats.org/officeDocument/2006/relationships/image" Target="../media/image-4-37.png"/><Relationship Id="rId38" Type="http://schemas.openxmlformats.org/officeDocument/2006/relationships/image" Target="../media/image-4-38.png"/><Relationship Id="rId39" Type="http://schemas.openxmlformats.org/officeDocument/2006/relationships/image" Target="../media/image-4-39.png"/><Relationship Id="rId40" Type="http://schemas.openxmlformats.org/officeDocument/2006/relationships/image" Target="../media/image-4-40.png"/><Relationship Id="rId41" Type="http://schemas.openxmlformats.org/officeDocument/2006/relationships/image" Target="../media/image-4-41.png"/><Relationship Id="rId42" Type="http://schemas.openxmlformats.org/officeDocument/2006/relationships/image" Target="../media/image-4-42.png"/><Relationship Id="rId43" Type="http://schemas.openxmlformats.org/officeDocument/2006/relationships/image" Target="../media/image-4-43.png"/><Relationship Id="rId44" Type="http://schemas.openxmlformats.org/officeDocument/2006/relationships/image" Target="../media/image-4-44.png"/><Relationship Id="rId45" Type="http://schemas.openxmlformats.org/officeDocument/2006/relationships/image" Target="../media/image-4-45.png"/><Relationship Id="rId46" Type="http://schemas.openxmlformats.org/officeDocument/2006/relationships/image" Target="../media/image-4-46.png"/><Relationship Id="rId47" Type="http://schemas.openxmlformats.org/officeDocument/2006/relationships/image" Target="../media/image-4-47.png"/><Relationship Id="rId48" Type="http://schemas.openxmlformats.org/officeDocument/2006/relationships/image" Target="../media/image-4-48.png"/><Relationship Id="rId49" Type="http://schemas.openxmlformats.org/officeDocument/2006/relationships/image" Target="../media/image-4-49.png"/><Relationship Id="rId50" Type="http://schemas.openxmlformats.org/officeDocument/2006/relationships/image" Target="../media/image-4-50.png"/><Relationship Id="rId51" Type="http://schemas.openxmlformats.org/officeDocument/2006/relationships/image" Target="../media/image-4-51.png"/><Relationship Id="rId52" Type="http://schemas.openxmlformats.org/officeDocument/2006/relationships/image" Target="../media/image-4-52.png"/><Relationship Id="rId53" Type="http://schemas.openxmlformats.org/officeDocument/2006/relationships/image" Target="../media/image-4-53.png"/><Relationship Id="rId54" Type="http://schemas.openxmlformats.org/officeDocument/2006/relationships/image" Target="../media/image-4-54.png"/><Relationship Id="rId55" Type="http://schemas.openxmlformats.org/officeDocument/2006/relationships/image" Target="../media/image-4-55.png"/><Relationship Id="rId56" Type="http://schemas.openxmlformats.org/officeDocument/2006/relationships/image" Target="../media/image-4-56.png"/><Relationship Id="rId57" Type="http://schemas.openxmlformats.org/officeDocument/2006/relationships/image" Target="../media/image-4-57.png"/><Relationship Id="rId58" Type="http://schemas.openxmlformats.org/officeDocument/2006/relationships/image" Target="../media/image-4-58.png"/><Relationship Id="rId59" Type="http://schemas.openxmlformats.org/officeDocument/2006/relationships/image" Target="../media/image-4-59.png"/><Relationship Id="rId60" Type="http://schemas.openxmlformats.org/officeDocument/2006/relationships/image" Target="../media/image-4-60.png"/><Relationship Id="rId61" Type="http://schemas.openxmlformats.org/officeDocument/2006/relationships/image" Target="../media/image-4-61.png"/><Relationship Id="rId62" Type="http://schemas.openxmlformats.org/officeDocument/2006/relationships/image" Target="../media/image-4-62.png"/><Relationship Id="rId63" Type="http://schemas.openxmlformats.org/officeDocument/2006/relationships/image" Target="../media/image-4-63.png"/><Relationship Id="rId64" Type="http://schemas.openxmlformats.org/officeDocument/2006/relationships/image" Target="../media/image-4-64.png"/><Relationship Id="rId65" Type="http://schemas.openxmlformats.org/officeDocument/2006/relationships/image" Target="../media/image-4-65.png"/><Relationship Id="rId66" Type="http://schemas.openxmlformats.org/officeDocument/2006/relationships/image" Target="../media/image-4-66.png"/><Relationship Id="rId67" Type="http://schemas.openxmlformats.org/officeDocument/2006/relationships/image" Target="../media/image-4-67.png"/><Relationship Id="rId68" Type="http://schemas.openxmlformats.org/officeDocument/2006/relationships/image" Target="../media/image-4-68.png"/><Relationship Id="rId69" Type="http://schemas.openxmlformats.org/officeDocument/2006/relationships/image" Target="../media/image-4-69.png"/><Relationship Id="rId70" Type="http://schemas.openxmlformats.org/officeDocument/2006/relationships/image" Target="../media/image-4-70.png"/><Relationship Id="rId71" Type="http://schemas.openxmlformats.org/officeDocument/2006/relationships/image" Target="../media/image-4-71.png"/><Relationship Id="rId72" Type="http://schemas.openxmlformats.org/officeDocument/2006/relationships/image" Target="../media/image-4-72.png"/><Relationship Id="rId73" Type="http://schemas.openxmlformats.org/officeDocument/2006/relationships/image" Target="../media/image-4-73.png"/><Relationship Id="rId74" Type="http://schemas.openxmlformats.org/officeDocument/2006/relationships/image" Target="../media/image-4-74.png"/><Relationship Id="rId75" Type="http://schemas.openxmlformats.org/officeDocument/2006/relationships/image" Target="../media/image-4-75.png"/><Relationship Id="rId76" Type="http://schemas.openxmlformats.org/officeDocument/2006/relationships/image" Target="../media/image-4-76.png"/><Relationship Id="rId77" Type="http://schemas.openxmlformats.org/officeDocument/2006/relationships/image" Target="../media/image-4-77.png"/><Relationship Id="rId78" Type="http://schemas.openxmlformats.org/officeDocument/2006/relationships/image" Target="../media/image-4-78.png"/><Relationship Id="rId79" Type="http://schemas.openxmlformats.org/officeDocument/2006/relationships/image" Target="../media/image-4-79.png"/><Relationship Id="rId80" Type="http://schemas.openxmlformats.org/officeDocument/2006/relationships/image" Target="../media/image-4-80.png"/><Relationship Id="rId81" Type="http://schemas.openxmlformats.org/officeDocument/2006/relationships/image" Target="../media/image-4-81.png"/><Relationship Id="rId82" Type="http://schemas.openxmlformats.org/officeDocument/2006/relationships/image" Target="../media/image-4-82.png"/><Relationship Id="rId83" Type="http://schemas.openxmlformats.org/officeDocument/2006/relationships/image" Target="../media/image-4-83.png"/><Relationship Id="rId84" Type="http://schemas.openxmlformats.org/officeDocument/2006/relationships/image" Target="../media/image-4-84.png"/><Relationship Id="rId85" Type="http://schemas.openxmlformats.org/officeDocument/2006/relationships/image" Target="../media/image-4-85.png"/><Relationship Id="rId86" Type="http://schemas.openxmlformats.org/officeDocument/2006/relationships/image" Target="../media/image-4-86.png"/><Relationship Id="rId87" Type="http://schemas.openxmlformats.org/officeDocument/2006/relationships/image" Target="../media/image-4-87.png"/><Relationship Id="rId88" Type="http://schemas.openxmlformats.org/officeDocument/2006/relationships/image" Target="../media/image-4-88.png"/><Relationship Id="rId89" Type="http://schemas.openxmlformats.org/officeDocument/2006/relationships/image" Target="../media/image-4-89.png"/><Relationship Id="rId90" Type="http://schemas.openxmlformats.org/officeDocument/2006/relationships/image" Target="../media/image-4-90.png"/><Relationship Id="rId91" Type="http://schemas.openxmlformats.org/officeDocument/2006/relationships/image" Target="../media/image-4-91.png"/><Relationship Id="rId92" Type="http://schemas.openxmlformats.org/officeDocument/2006/relationships/image" Target="../media/image-4-92.png"/><Relationship Id="rId93" Type="http://schemas.openxmlformats.org/officeDocument/2006/relationships/image" Target="../media/image-4-93.png"/><Relationship Id="rId94" Type="http://schemas.openxmlformats.org/officeDocument/2006/relationships/image" Target="../media/image-4-94.png"/><Relationship Id="rId95" Type="http://schemas.openxmlformats.org/officeDocument/2006/relationships/image" Target="../media/image-4-95.png"/><Relationship Id="rId96" Type="http://schemas.openxmlformats.org/officeDocument/2006/relationships/image" Target="../media/image-4-96.png"/><Relationship Id="rId97" Type="http://schemas.openxmlformats.org/officeDocument/2006/relationships/image" Target="../media/image-4-97.png"/><Relationship Id="rId98" Type="http://schemas.openxmlformats.org/officeDocument/2006/relationships/image" Target="../media/image-4-98.png"/><Relationship Id="rId99" Type="http://schemas.openxmlformats.org/officeDocument/2006/relationships/image" Target="../media/image-4-99.png"/><Relationship Id="rId100" Type="http://schemas.openxmlformats.org/officeDocument/2006/relationships/image" Target="../media/image-4-100.png"/><Relationship Id="rId101" Type="http://schemas.openxmlformats.org/officeDocument/2006/relationships/image" Target="../media/image-4-101.png"/><Relationship Id="rId102" Type="http://schemas.openxmlformats.org/officeDocument/2006/relationships/image" Target="../media/image-4-102.png"/><Relationship Id="rId103" Type="http://schemas.openxmlformats.org/officeDocument/2006/relationships/image" Target="../media/image-4-103.png"/><Relationship Id="rId104" Type="http://schemas.openxmlformats.org/officeDocument/2006/relationships/image" Target="../media/image-4-104.png"/><Relationship Id="rId105" Type="http://schemas.openxmlformats.org/officeDocument/2006/relationships/image" Target="../media/image-4-105.png"/><Relationship Id="rId106" Type="http://schemas.openxmlformats.org/officeDocument/2006/relationships/image" Target="../media/image-4-106.png"/><Relationship Id="rId107" Type="http://schemas.openxmlformats.org/officeDocument/2006/relationships/image" Target="../media/image-4-107.png"/><Relationship Id="rId108" Type="http://schemas.openxmlformats.org/officeDocument/2006/relationships/image" Target="../media/image-4-108.png"/><Relationship Id="rId109" Type="http://schemas.openxmlformats.org/officeDocument/2006/relationships/image" Target="../media/image-4-109.png"/><Relationship Id="rId110" Type="http://schemas.openxmlformats.org/officeDocument/2006/relationships/image" Target="../media/image-4-110.png"/><Relationship Id="rId111" Type="http://schemas.openxmlformats.org/officeDocument/2006/relationships/image" Target="../media/image-4-111.png"/><Relationship Id="rId112" Type="http://schemas.openxmlformats.org/officeDocument/2006/relationships/image" Target="../media/image-4-112.png"/><Relationship Id="rId113" Type="http://schemas.openxmlformats.org/officeDocument/2006/relationships/image" Target="../media/image-4-113.png"/><Relationship Id="rId114" Type="http://schemas.openxmlformats.org/officeDocument/2006/relationships/image" Target="../media/image-4-114.png"/><Relationship Id="rId115" Type="http://schemas.openxmlformats.org/officeDocument/2006/relationships/image" Target="../media/image-4-115.png"/><Relationship Id="rId116" Type="http://schemas.openxmlformats.org/officeDocument/2006/relationships/image" Target="../media/image-4-116.png"/><Relationship Id="rId117" Type="http://schemas.openxmlformats.org/officeDocument/2006/relationships/image" Target="../media/image-4-117.png"/><Relationship Id="rId118" Type="http://schemas.openxmlformats.org/officeDocument/2006/relationships/image" Target="../media/image-4-118.png"/><Relationship Id="rId119" Type="http://schemas.openxmlformats.org/officeDocument/2006/relationships/image" Target="../media/image-4-119.png"/><Relationship Id="rId120" Type="http://schemas.openxmlformats.org/officeDocument/2006/relationships/image" Target="../media/image-4-120.png"/><Relationship Id="rId121" Type="http://schemas.openxmlformats.org/officeDocument/2006/relationships/image" Target="../media/image-4-121.png"/><Relationship Id="rId122" Type="http://schemas.openxmlformats.org/officeDocument/2006/relationships/image" Target="../media/image-4-122.png"/><Relationship Id="rId123" Type="http://schemas.openxmlformats.org/officeDocument/2006/relationships/image" Target="../media/image-4-123.png"/><Relationship Id="rId124" Type="http://schemas.openxmlformats.org/officeDocument/2006/relationships/image" Target="../media/image-4-124.png"/><Relationship Id="rId125" Type="http://schemas.openxmlformats.org/officeDocument/2006/relationships/image" Target="../media/image-4-125.png"/><Relationship Id="rId126" Type="http://schemas.openxmlformats.org/officeDocument/2006/relationships/image" Target="../media/image-4-126.png"/><Relationship Id="rId127" Type="http://schemas.openxmlformats.org/officeDocument/2006/relationships/image" Target="../media/image-4-127.png"/><Relationship Id="rId128" Type="http://schemas.openxmlformats.org/officeDocument/2006/relationships/image" Target="../media/image-4-128.png"/><Relationship Id="rId129" Type="http://schemas.openxmlformats.org/officeDocument/2006/relationships/image" Target="../media/image-4-129.png"/><Relationship Id="rId130" Type="http://schemas.openxmlformats.org/officeDocument/2006/relationships/image" Target="../media/image-4-130.png"/><Relationship Id="rId131" Type="http://schemas.openxmlformats.org/officeDocument/2006/relationships/image" Target="../media/image-4-131.png"/><Relationship Id="rId132" Type="http://schemas.openxmlformats.org/officeDocument/2006/relationships/image" Target="../media/image-4-132.png"/><Relationship Id="rId133" Type="http://schemas.openxmlformats.org/officeDocument/2006/relationships/image" Target="../media/image-4-133.png"/><Relationship Id="rId134" Type="http://schemas.openxmlformats.org/officeDocument/2006/relationships/image" Target="../media/image-4-134.png"/><Relationship Id="rId135" Type="http://schemas.openxmlformats.org/officeDocument/2006/relationships/image" Target="../media/image-4-135.png"/><Relationship Id="rId136" Type="http://schemas.openxmlformats.org/officeDocument/2006/relationships/image" Target="../media/image-4-136.png"/><Relationship Id="rId137" Type="http://schemas.openxmlformats.org/officeDocument/2006/relationships/image" Target="../media/image-4-137.png"/><Relationship Id="rId138" Type="http://schemas.openxmlformats.org/officeDocument/2006/relationships/image" Target="../media/image-4-138.png"/><Relationship Id="rId139" Type="http://schemas.openxmlformats.org/officeDocument/2006/relationships/image" Target="../media/image-4-139.png"/><Relationship Id="rId140" Type="http://schemas.openxmlformats.org/officeDocument/2006/relationships/image" Target="../media/image-4-140.png"/><Relationship Id="rId141" Type="http://schemas.openxmlformats.org/officeDocument/2006/relationships/image" Target="../media/image-4-141.png"/><Relationship Id="rId142" Type="http://schemas.openxmlformats.org/officeDocument/2006/relationships/image" Target="../media/image-4-142.png"/><Relationship Id="rId143" Type="http://schemas.openxmlformats.org/officeDocument/2006/relationships/image" Target="../media/image-4-143.png"/><Relationship Id="rId144" Type="http://schemas.openxmlformats.org/officeDocument/2006/relationships/image" Target="../media/image-4-144.png"/><Relationship Id="rId145" Type="http://schemas.openxmlformats.org/officeDocument/2006/relationships/image" Target="../media/image-4-145.png"/><Relationship Id="rId146" Type="http://schemas.openxmlformats.org/officeDocument/2006/relationships/image" Target="../media/image-4-146.png"/><Relationship Id="rId147" Type="http://schemas.openxmlformats.org/officeDocument/2006/relationships/image" Target="../media/image-4-147.png"/><Relationship Id="rId148" Type="http://schemas.openxmlformats.org/officeDocument/2006/relationships/image" Target="../media/image-4-148.png"/><Relationship Id="rId149" Type="http://schemas.openxmlformats.org/officeDocument/2006/relationships/image" Target="../media/image-4-149.png"/><Relationship Id="rId150" Type="http://schemas.openxmlformats.org/officeDocument/2006/relationships/image" Target="../media/image-4-150.png"/><Relationship Id="rId151" Type="http://schemas.openxmlformats.org/officeDocument/2006/relationships/image" Target="../media/image-4-151.png"/><Relationship Id="rId152" Type="http://schemas.openxmlformats.org/officeDocument/2006/relationships/image" Target="../media/image-4-152.png"/><Relationship Id="rId153" Type="http://schemas.openxmlformats.org/officeDocument/2006/relationships/image" Target="../media/image-4-153.png"/><Relationship Id="rId154" Type="http://schemas.openxmlformats.org/officeDocument/2006/relationships/image" Target="../media/image-4-154.png"/><Relationship Id="rId155" Type="http://schemas.openxmlformats.org/officeDocument/2006/relationships/image" Target="../media/image-4-155.png"/><Relationship Id="rId156" Type="http://schemas.openxmlformats.org/officeDocument/2006/relationships/image" Target="../media/image-4-156.png"/><Relationship Id="rId157" Type="http://schemas.openxmlformats.org/officeDocument/2006/relationships/image" Target="../media/image-4-157.png"/><Relationship Id="rId158" Type="http://schemas.openxmlformats.org/officeDocument/2006/relationships/image" Target="../media/image-4-158.png"/><Relationship Id="rId159" Type="http://schemas.openxmlformats.org/officeDocument/2006/relationships/image" Target="../media/image-4-159.png"/><Relationship Id="rId160" Type="http://schemas.openxmlformats.org/officeDocument/2006/relationships/image" Target="../media/image-4-160.png"/><Relationship Id="rId161" Type="http://schemas.openxmlformats.org/officeDocument/2006/relationships/image" Target="../media/image-4-161.png"/><Relationship Id="rId162" Type="http://schemas.openxmlformats.org/officeDocument/2006/relationships/image" Target="../media/image-4-162.png"/><Relationship Id="rId163" Type="http://schemas.openxmlformats.org/officeDocument/2006/relationships/image" Target="../media/image-4-163.png"/><Relationship Id="rId164" Type="http://schemas.openxmlformats.org/officeDocument/2006/relationships/image" Target="../media/image-4-164.png"/><Relationship Id="rId165" Type="http://schemas.openxmlformats.org/officeDocument/2006/relationships/image" Target="../media/image-4-165.png"/><Relationship Id="rId166" Type="http://schemas.openxmlformats.org/officeDocument/2006/relationships/image" Target="../media/image-4-166.png"/><Relationship Id="rId167" Type="http://schemas.openxmlformats.org/officeDocument/2006/relationships/image" Target="../media/image-4-167.png"/><Relationship Id="rId168" Type="http://schemas.openxmlformats.org/officeDocument/2006/relationships/image" Target="../media/image-4-168.png"/><Relationship Id="rId169" Type="http://schemas.openxmlformats.org/officeDocument/2006/relationships/image" Target="../media/image-4-169.png"/><Relationship Id="rId170" Type="http://schemas.openxmlformats.org/officeDocument/2006/relationships/image" Target="../media/image-4-170.png"/><Relationship Id="rId171" Type="http://schemas.openxmlformats.org/officeDocument/2006/relationships/image" Target="../media/image-4-171.png"/><Relationship Id="rId172" Type="http://schemas.openxmlformats.org/officeDocument/2006/relationships/image" Target="../media/image-4-172.png"/><Relationship Id="rId173" Type="http://schemas.openxmlformats.org/officeDocument/2006/relationships/image" Target="../media/image-4-173.png"/><Relationship Id="rId174" Type="http://schemas.openxmlformats.org/officeDocument/2006/relationships/image" Target="../media/image-4-174.png"/><Relationship Id="rId175" Type="http://schemas.openxmlformats.org/officeDocument/2006/relationships/image" Target="../media/image-4-175.png"/><Relationship Id="rId176" Type="http://schemas.openxmlformats.org/officeDocument/2006/relationships/image" Target="../media/image-4-176.png"/><Relationship Id="rId177" Type="http://schemas.openxmlformats.org/officeDocument/2006/relationships/image" Target="../media/image-4-177.png"/><Relationship Id="rId178" Type="http://schemas.openxmlformats.org/officeDocument/2006/relationships/image" Target="../media/image-4-178.png"/><Relationship Id="rId179" Type="http://schemas.openxmlformats.org/officeDocument/2006/relationships/image" Target="../media/image-4-179.png"/><Relationship Id="rId180" Type="http://schemas.openxmlformats.org/officeDocument/2006/relationships/image" Target="../media/image-4-180.png"/><Relationship Id="rId181" Type="http://schemas.openxmlformats.org/officeDocument/2006/relationships/image" Target="../media/image-4-181.png"/><Relationship Id="rId182" Type="http://schemas.openxmlformats.org/officeDocument/2006/relationships/image" Target="../media/image-4-182.png"/><Relationship Id="rId183" Type="http://schemas.openxmlformats.org/officeDocument/2006/relationships/image" Target="../media/image-4-183.png"/><Relationship Id="rId184" Type="http://schemas.openxmlformats.org/officeDocument/2006/relationships/image" Target="../media/image-4-184.png"/><Relationship Id="rId185" Type="http://schemas.openxmlformats.org/officeDocument/2006/relationships/image" Target="../media/image-4-185.png"/><Relationship Id="rId186" Type="http://schemas.openxmlformats.org/officeDocument/2006/relationships/image" Target="../media/image-4-186.png"/><Relationship Id="rId187" Type="http://schemas.openxmlformats.org/officeDocument/2006/relationships/image" Target="../media/image-4-187.png"/><Relationship Id="rId188" Type="http://schemas.openxmlformats.org/officeDocument/2006/relationships/image" Target="../media/image-4-188.png"/><Relationship Id="rId189" Type="http://schemas.openxmlformats.org/officeDocument/2006/relationships/image" Target="../media/image-4-189.png"/><Relationship Id="rId190" Type="http://schemas.openxmlformats.org/officeDocument/2006/relationships/image" Target="../media/image-4-190.png"/><Relationship Id="rId191" Type="http://schemas.openxmlformats.org/officeDocument/2006/relationships/image" Target="../media/image-4-191.png"/><Relationship Id="rId192" Type="http://schemas.openxmlformats.org/officeDocument/2006/relationships/image" Target="../media/image-4-192.png"/><Relationship Id="rId193" Type="http://schemas.openxmlformats.org/officeDocument/2006/relationships/image" Target="../media/image-4-193.png"/><Relationship Id="rId194" Type="http://schemas.openxmlformats.org/officeDocument/2006/relationships/image" Target="../media/image-4-194.png"/><Relationship Id="rId195" Type="http://schemas.openxmlformats.org/officeDocument/2006/relationships/image" Target="../media/image-4-195.png"/><Relationship Id="rId196" Type="http://schemas.openxmlformats.org/officeDocument/2006/relationships/image" Target="../media/image-4-196.png"/><Relationship Id="rId197" Type="http://schemas.openxmlformats.org/officeDocument/2006/relationships/image" Target="../media/image-4-197.png"/><Relationship Id="rId198" Type="http://schemas.openxmlformats.org/officeDocument/2006/relationships/image" Target="../media/image-4-198.png"/><Relationship Id="rId199" Type="http://schemas.openxmlformats.org/officeDocument/2006/relationships/image" Target="../media/image-4-199.png"/><Relationship Id="rId200" Type="http://schemas.openxmlformats.org/officeDocument/2006/relationships/image" Target="../media/image-4-200.png"/><Relationship Id="rId201" Type="http://schemas.openxmlformats.org/officeDocument/2006/relationships/image" Target="../media/image-4-201.png"/><Relationship Id="rId202" Type="http://schemas.openxmlformats.org/officeDocument/2006/relationships/image" Target="../media/image-4-202.png"/><Relationship Id="rId203" Type="http://schemas.openxmlformats.org/officeDocument/2006/relationships/slideLayout" Target="../slideLayouts/slideLayout1.xml"/><Relationship Id="rId20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1" y="776511"/>
            <a:ext cx="17216961" cy="82522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312032"/>
            <a:ext cx="16145921" cy="373525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458200" y="5582803"/>
            <a:ext cx="1440180" cy="11658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7590"/>
              </a:lnSpc>
              <a:buNone/>
            </a:pPr>
            <a:r>
              <a:rPr lang="en-US" sz="6325" b="1" dirty="0">
                <a:solidFill>
                  <a:srgbClr val="000000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DCC</a:t>
            </a:r>
            <a:endParaRPr lang="en-US" sz="6325" dirty="0"/>
          </a:p>
        </p:txBody>
      </p:sp>
      <p:sp>
        <p:nvSpPr>
          <p:cNvPr id="5" name="Text 1"/>
          <p:cNvSpPr/>
          <p:nvPr/>
        </p:nvSpPr>
        <p:spPr>
          <a:xfrm>
            <a:off x="7591425" y="6607894"/>
            <a:ext cx="326040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Brasil: Conversor de Moedas Getnet</a:t>
            </a:r>
            <a:endParaRPr lang="en-US" sz="1476" dirty="0"/>
          </a:p>
        </p:txBody>
      </p:sp>
      <p:sp>
        <p:nvSpPr>
          <p:cNvPr id="6" name="Text 2"/>
          <p:cNvSpPr/>
          <p:nvPr/>
        </p:nvSpPr>
        <p:spPr>
          <a:xfrm>
            <a:off x="1392352" y="7098320"/>
            <a:ext cx="15503297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 service that allows international cardholders to pay in their home currency</a:t>
            </a:r>
            <a:endParaRPr lang="en-US" sz="1687" dirty="0"/>
          </a:p>
        </p:txBody>
      </p:sp>
      <p:sp>
        <p:nvSpPr>
          <p:cNvPr id="7" name="Text 3"/>
          <p:cNvSpPr/>
          <p:nvPr/>
        </p:nvSpPr>
        <p:spPr>
          <a:xfrm>
            <a:off x="7170995" y="8064810"/>
            <a:ext cx="910114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Availability</a:t>
            </a:r>
            <a:endParaRPr lang="en-US" sz="1265" dirty="0"/>
          </a:p>
        </p:txBody>
      </p:sp>
      <p:sp>
        <p:nvSpPr>
          <p:cNvPr id="8" name="Text 4"/>
          <p:cNvSpPr/>
          <p:nvPr/>
        </p:nvSpPr>
        <p:spPr>
          <a:xfrm>
            <a:off x="8144870" y="8064810"/>
            <a:ext cx="1151368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dirty="0">
                <a:solidFill>
                  <a:srgbClr val="8F8F8F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Current:</a:t>
            </a:r>
            <a:endParaRPr lang="en-US" sz="1265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443" y="8064810"/>
            <a:ext cx="1606562" cy="321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96457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642640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Value proposition main atributes</a:t>
            </a:r>
            <a:endParaRPr lang="en-US" sz="506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704" y="1987786"/>
            <a:ext cx="3748638" cy="334699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556014" y="2309106"/>
            <a:ext cx="310601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Pay in home currency  </a:t>
            </a:r>
            <a:endParaRPr lang="en-US" sz="2952" dirty="0"/>
          </a:p>
        </p:txBody>
      </p:sp>
      <p:sp>
        <p:nvSpPr>
          <p:cNvPr id="6" name="Text 2"/>
          <p:cNvSpPr/>
          <p:nvPr/>
        </p:nvSpPr>
        <p:spPr>
          <a:xfrm>
            <a:off x="5556014" y="3809181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Cardholders can choose to pay in their own currency or the merchant’s local currency.</a:t>
            </a:r>
            <a:endParaRPr lang="en-US" sz="1476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651" y="1987786"/>
            <a:ext cx="3748638" cy="334699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25961" y="2309106"/>
            <a:ext cx="310601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Automatic card detection  </a:t>
            </a:r>
            <a:endParaRPr lang="en-US" sz="2952" dirty="0"/>
          </a:p>
        </p:txBody>
      </p:sp>
      <p:sp>
        <p:nvSpPr>
          <p:cNvPr id="9" name="Text 4"/>
          <p:cNvSpPr/>
          <p:nvPr/>
        </p:nvSpPr>
        <p:spPr>
          <a:xfrm>
            <a:off x="9625961" y="3809181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The terminal identifies international cards and offers DCC automatically.</a:t>
            </a:r>
            <a:endParaRPr lang="en-US" sz="1476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704" y="5656101"/>
            <a:ext cx="3748638" cy="334699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556014" y="5977421"/>
            <a:ext cx="310601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Transparent exchange rates  </a:t>
            </a:r>
            <a:endParaRPr lang="en-US" sz="2952" dirty="0"/>
          </a:p>
        </p:txBody>
      </p:sp>
      <p:sp>
        <p:nvSpPr>
          <p:cNvPr id="12" name="Text 6"/>
          <p:cNvSpPr/>
          <p:nvPr/>
        </p:nvSpPr>
        <p:spPr>
          <a:xfrm>
            <a:off x="5556014" y="7477497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Standardized payment processing that accelerates multi-market growth.</a:t>
            </a:r>
            <a:endParaRPr lang="en-US" sz="1476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651" y="5656101"/>
            <a:ext cx="3748638" cy="334699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625961" y="5977421"/>
            <a:ext cx="310601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Increased merchant revenue  </a:t>
            </a:r>
            <a:endParaRPr lang="en-US" sz="2952" dirty="0"/>
          </a:p>
        </p:txBody>
      </p:sp>
      <p:sp>
        <p:nvSpPr>
          <p:cNvPr id="15" name="Text 8"/>
          <p:cNvSpPr/>
          <p:nvPr/>
        </p:nvSpPr>
        <p:spPr>
          <a:xfrm>
            <a:off x="9625961" y="7477497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Authorisation, settlement and funds movement handled locally to meet regulatory requirements.</a:t>
            </a:r>
            <a:endParaRPr lang="en-US" sz="1476" dirty="0"/>
          </a:p>
        </p:txBody>
      </p:sp>
      <p:sp>
        <p:nvSpPr>
          <p:cNvPr id="16" name="Text 9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17" name="Text 10"/>
          <p:cNvSpPr/>
          <p:nvPr/>
        </p:nvSpPr>
        <p:spPr>
          <a:xfrm>
            <a:off x="1959192" y="321320"/>
            <a:ext cx="42005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DCC</a:t>
            </a:r>
            <a:endParaRPr lang="en-US" sz="168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19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177630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192" y="321320"/>
            <a:ext cx="42005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DCC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Country capabilities</a:t>
            </a:r>
            <a:endParaRPr lang="en-US" sz="5060" dirty="0"/>
          </a:p>
        </p:txBody>
      </p:sp>
      <p:sp>
        <p:nvSpPr>
          <p:cNvPr id="7" name="Text 3"/>
          <p:cNvSpPr/>
          <p:nvPr/>
        </p:nvSpPr>
        <p:spPr>
          <a:xfrm>
            <a:off x="1071042" y="1668996"/>
            <a:ext cx="138017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Features</a:t>
            </a:r>
            <a:endParaRPr lang="en-US" sz="2952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2311822"/>
            <a:ext cx="16119146" cy="535521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42" y="2311822"/>
            <a:ext cx="5551729" cy="535521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768" y="2311822"/>
            <a:ext cx="1509601" cy="535521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802673" y="2435684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160" y="2469133"/>
            <a:ext cx="214210" cy="214208"/>
          </a:xfrm>
          <a:prstGeom prst="rect">
            <a:avLst/>
          </a:prstGeom>
        </p:spPr>
      </p:pic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369" y="2311822"/>
            <a:ext cx="1509601" cy="535521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8498449" y="2435684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689" y="2469133"/>
            <a:ext cx="214210" cy="214208"/>
          </a:xfrm>
          <a:prstGeom prst="rect">
            <a:avLst/>
          </a:prstGeom>
        </p:spPr>
      </p:pic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1970" y="2311822"/>
            <a:ext cx="1509601" cy="535521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10040364" y="2435684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8966" y="2469133"/>
            <a:ext cx="214210" cy="214208"/>
          </a:xfrm>
          <a:prstGeom prst="rect">
            <a:avLst/>
          </a:prstGeom>
        </p:spPr>
      </p:pic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70" y="2311822"/>
            <a:ext cx="1509601" cy="535521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11456984" y="2435684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1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1445" y="2469133"/>
            <a:ext cx="214210" cy="214208"/>
          </a:xfrm>
          <a:prstGeom prst="rect">
            <a:avLst/>
          </a:prstGeom>
        </p:spPr>
      </p:pic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1171" y="2311822"/>
            <a:ext cx="1509601" cy="535521"/>
          </a:xfrm>
          <a:prstGeom prst="rect">
            <a:avLst/>
          </a:prstGeom>
        </p:spPr>
      </p:pic>
      <p:sp>
        <p:nvSpPr>
          <p:cNvPr id="23" name="Text 8"/>
          <p:cNvSpPr/>
          <p:nvPr/>
        </p:nvSpPr>
        <p:spPr>
          <a:xfrm>
            <a:off x="12903305" y="2435684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4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4326" y="2469133"/>
            <a:ext cx="214210" cy="214208"/>
          </a:xfrm>
          <a:prstGeom prst="rect">
            <a:avLst/>
          </a:prstGeom>
        </p:spPr>
      </p:pic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0772" y="2311822"/>
            <a:ext cx="1509601" cy="535521"/>
          </a:xfrm>
          <a:prstGeom prst="rect">
            <a:avLst/>
          </a:prstGeom>
        </p:spPr>
      </p:pic>
      <p:sp>
        <p:nvSpPr>
          <p:cNvPr id="26" name="Text 9"/>
          <p:cNvSpPr/>
          <p:nvPr/>
        </p:nvSpPr>
        <p:spPr>
          <a:xfrm>
            <a:off x="14470959" y="2435684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5986" y="2469133"/>
            <a:ext cx="214210" cy="214208"/>
          </a:xfrm>
          <a:prstGeom prst="rect">
            <a:avLst/>
          </a:prstGeom>
        </p:spPr>
      </p:pic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0373" y="2311822"/>
            <a:ext cx="1509815" cy="535521"/>
          </a:xfrm>
          <a:prstGeom prst="rect">
            <a:avLst/>
          </a:prstGeom>
        </p:spPr>
      </p:pic>
      <p:sp>
        <p:nvSpPr>
          <p:cNvPr id="29" name="Text 10"/>
          <p:cNvSpPr/>
          <p:nvPr/>
        </p:nvSpPr>
        <p:spPr>
          <a:xfrm>
            <a:off x="15913615" y="2435684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0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2625" y="2469133"/>
            <a:ext cx="214210" cy="214208"/>
          </a:xfrm>
          <a:prstGeom prst="rect">
            <a:avLst/>
          </a:prstGeom>
        </p:spPr>
      </p:pic>
      <p:pic>
        <p:nvPicPr>
          <p:cNvPr id="31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1042" y="2954462"/>
            <a:ext cx="16145921" cy="5643860"/>
          </a:xfrm>
          <a:prstGeom prst="rect">
            <a:avLst/>
          </a:prstGeom>
        </p:spPr>
      </p:pic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27" y="2967856"/>
            <a:ext cx="16119145" cy="542218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4427" y="2967856"/>
            <a:ext cx="5551625" cy="542218"/>
          </a:xfrm>
          <a:prstGeom prst="rect">
            <a:avLst/>
          </a:prstGeom>
        </p:spPr>
      </p:pic>
      <p:sp>
        <p:nvSpPr>
          <p:cNvPr id="34" name="Text 11"/>
          <p:cNvSpPr/>
          <p:nvPr/>
        </p:nvSpPr>
        <p:spPr>
          <a:xfrm>
            <a:off x="1245087" y="3128516"/>
            <a:ext cx="52838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DCC on Classic POS</a:t>
            </a:r>
            <a:endParaRPr lang="en-US" sz="1476" dirty="0"/>
          </a:p>
        </p:txBody>
      </p:sp>
      <p:pic>
        <p:nvPicPr>
          <p:cNvPr id="35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36051" y="2967856"/>
            <a:ext cx="1513266" cy="542218"/>
          </a:xfrm>
          <a:prstGeom prst="rect">
            <a:avLst/>
          </a:prstGeom>
        </p:spPr>
      </p:pic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25794" y="3095030"/>
            <a:ext cx="1333570" cy="267760"/>
          </a:xfrm>
          <a:prstGeom prst="rect">
            <a:avLst/>
          </a:prstGeom>
        </p:spPr>
      </p:pic>
      <p:sp>
        <p:nvSpPr>
          <p:cNvPr id="37" name="Text 12"/>
          <p:cNvSpPr/>
          <p:nvPr/>
        </p:nvSpPr>
        <p:spPr>
          <a:xfrm>
            <a:off x="6993555" y="31084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06124" y="3148571"/>
            <a:ext cx="160660" cy="160660"/>
          </a:xfrm>
          <a:prstGeom prst="rect">
            <a:avLst/>
          </a:prstGeom>
        </p:spPr>
      </p:pic>
      <p:pic>
        <p:nvPicPr>
          <p:cNvPr id="39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49317" y="2967856"/>
            <a:ext cx="1513266" cy="542218"/>
          </a:xfrm>
          <a:prstGeom prst="rect">
            <a:avLst/>
          </a:prstGeom>
        </p:spPr>
      </p:pic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91971" y="3095030"/>
            <a:ext cx="1027947" cy="267760"/>
          </a:xfrm>
          <a:prstGeom prst="rect">
            <a:avLst/>
          </a:prstGeom>
        </p:spPr>
      </p:pic>
      <p:sp>
        <p:nvSpPr>
          <p:cNvPr id="41" name="Text 13"/>
          <p:cNvSpPr/>
          <p:nvPr/>
        </p:nvSpPr>
        <p:spPr>
          <a:xfrm>
            <a:off x="8659732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2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72301" y="3148571"/>
            <a:ext cx="160660" cy="160660"/>
          </a:xfrm>
          <a:prstGeom prst="rect">
            <a:avLst/>
          </a:prstGeom>
        </p:spPr>
      </p:pic>
      <p:pic>
        <p:nvPicPr>
          <p:cNvPr id="43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62573" y="2967856"/>
            <a:ext cx="1513266" cy="542218"/>
          </a:xfrm>
          <a:prstGeom prst="rect">
            <a:avLst/>
          </a:prstGeom>
        </p:spPr>
      </p:pic>
      <p:pic>
        <p:nvPicPr>
          <p:cNvPr id="44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52316" y="3095030"/>
            <a:ext cx="1333574" cy="267760"/>
          </a:xfrm>
          <a:prstGeom prst="rect">
            <a:avLst/>
          </a:prstGeom>
        </p:spPr>
      </p:pic>
      <p:sp>
        <p:nvSpPr>
          <p:cNvPr id="45" name="Text 14"/>
          <p:cNvSpPr/>
          <p:nvPr/>
        </p:nvSpPr>
        <p:spPr>
          <a:xfrm>
            <a:off x="10020077" y="31084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6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832646" y="3148571"/>
            <a:ext cx="160660" cy="160660"/>
          </a:xfrm>
          <a:prstGeom prst="rect">
            <a:avLst/>
          </a:prstGeom>
        </p:spPr>
      </p:pic>
      <p:pic>
        <p:nvPicPr>
          <p:cNvPr id="47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75839" y="2967856"/>
            <a:ext cx="1513266" cy="542218"/>
          </a:xfrm>
          <a:prstGeom prst="rect">
            <a:avLst/>
          </a:prstGeom>
        </p:spPr>
      </p:pic>
      <p:pic>
        <p:nvPicPr>
          <p:cNvPr id="48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418494" y="3095030"/>
            <a:ext cx="1027947" cy="267760"/>
          </a:xfrm>
          <a:prstGeom prst="rect">
            <a:avLst/>
          </a:prstGeom>
        </p:spPr>
      </p:pic>
      <p:sp>
        <p:nvSpPr>
          <p:cNvPr id="49" name="Text 15"/>
          <p:cNvSpPr/>
          <p:nvPr/>
        </p:nvSpPr>
        <p:spPr>
          <a:xfrm>
            <a:off x="11686254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0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498824" y="3148571"/>
            <a:ext cx="160660" cy="160660"/>
          </a:xfrm>
          <a:prstGeom prst="rect">
            <a:avLst/>
          </a:prstGeom>
        </p:spPr>
      </p:pic>
      <p:pic>
        <p:nvPicPr>
          <p:cNvPr id="51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89095" y="2967856"/>
            <a:ext cx="1513266" cy="542218"/>
          </a:xfrm>
          <a:prstGeom prst="rect">
            <a:avLst/>
          </a:prstGeom>
        </p:spPr>
      </p:pic>
      <p:pic>
        <p:nvPicPr>
          <p:cNvPr id="52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778839" y="3095030"/>
            <a:ext cx="1333570" cy="267760"/>
          </a:xfrm>
          <a:prstGeom prst="rect">
            <a:avLst/>
          </a:prstGeom>
        </p:spPr>
      </p:pic>
      <p:sp>
        <p:nvSpPr>
          <p:cNvPr id="53" name="Text 16"/>
          <p:cNvSpPr/>
          <p:nvPr/>
        </p:nvSpPr>
        <p:spPr>
          <a:xfrm>
            <a:off x="13046599" y="31084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4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59169" y="3148571"/>
            <a:ext cx="160660" cy="160660"/>
          </a:xfrm>
          <a:prstGeom prst="rect">
            <a:avLst/>
          </a:prstGeom>
        </p:spPr>
      </p:pic>
      <p:pic>
        <p:nvPicPr>
          <p:cNvPr id="55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202361" y="2967856"/>
            <a:ext cx="1513266" cy="542218"/>
          </a:xfrm>
          <a:prstGeom prst="rect">
            <a:avLst/>
          </a:prstGeom>
        </p:spPr>
      </p:pic>
      <p:pic>
        <p:nvPicPr>
          <p:cNvPr id="56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292104" y="3095030"/>
            <a:ext cx="1333570" cy="267760"/>
          </a:xfrm>
          <a:prstGeom prst="rect">
            <a:avLst/>
          </a:prstGeom>
        </p:spPr>
      </p:pic>
      <p:sp>
        <p:nvSpPr>
          <p:cNvPr id="57" name="Text 17"/>
          <p:cNvSpPr/>
          <p:nvPr/>
        </p:nvSpPr>
        <p:spPr>
          <a:xfrm>
            <a:off x="14559865" y="31084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8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372434" y="3148571"/>
            <a:ext cx="160660" cy="160660"/>
          </a:xfrm>
          <a:prstGeom prst="rect">
            <a:avLst/>
          </a:prstGeom>
        </p:spPr>
      </p:pic>
      <p:pic>
        <p:nvPicPr>
          <p:cNvPr id="59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715617" y="2967856"/>
            <a:ext cx="1487955" cy="542218"/>
          </a:xfrm>
          <a:prstGeom prst="rect">
            <a:avLst/>
          </a:prstGeom>
        </p:spPr>
      </p:pic>
      <p:pic>
        <p:nvPicPr>
          <p:cNvPr id="60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805361" y="3095030"/>
            <a:ext cx="1333574" cy="267760"/>
          </a:xfrm>
          <a:prstGeom prst="rect">
            <a:avLst/>
          </a:prstGeom>
        </p:spPr>
      </p:pic>
      <p:sp>
        <p:nvSpPr>
          <p:cNvPr id="61" name="Text 18"/>
          <p:cNvSpPr/>
          <p:nvPr/>
        </p:nvSpPr>
        <p:spPr>
          <a:xfrm>
            <a:off x="16073121" y="31084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2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85691" y="3148571"/>
            <a:ext cx="160660" cy="160660"/>
          </a:xfrm>
          <a:prstGeom prst="rect">
            <a:avLst/>
          </a:prstGeom>
        </p:spPr>
      </p:pic>
      <p:pic>
        <p:nvPicPr>
          <p:cNvPr id="63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27" y="3510074"/>
            <a:ext cx="16119145" cy="508744"/>
          </a:xfrm>
          <a:prstGeom prst="rect">
            <a:avLst/>
          </a:prstGeom>
        </p:spPr>
      </p:pic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4427" y="3510074"/>
            <a:ext cx="5551625" cy="508744"/>
          </a:xfrm>
          <a:prstGeom prst="rect">
            <a:avLst/>
          </a:prstGeom>
        </p:spPr>
      </p:pic>
      <p:sp>
        <p:nvSpPr>
          <p:cNvPr id="65" name="Text 19"/>
          <p:cNvSpPr/>
          <p:nvPr/>
        </p:nvSpPr>
        <p:spPr>
          <a:xfrm>
            <a:off x="1245087" y="3630550"/>
            <a:ext cx="161020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DCC on SmartPOS</a:t>
            </a:r>
            <a:endParaRPr lang="en-US" sz="1476" dirty="0"/>
          </a:p>
        </p:txBody>
      </p:sp>
      <p:pic>
        <p:nvPicPr>
          <p:cNvPr id="6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636051" y="3510074"/>
            <a:ext cx="1513266" cy="508744"/>
          </a:xfrm>
          <a:prstGeom prst="rect">
            <a:avLst/>
          </a:prstGeom>
        </p:spPr>
      </p:pic>
      <p:pic>
        <p:nvPicPr>
          <p:cNvPr id="6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725794" y="3623853"/>
            <a:ext cx="1333570" cy="267760"/>
          </a:xfrm>
          <a:prstGeom prst="rect">
            <a:avLst/>
          </a:prstGeom>
        </p:spPr>
      </p:pic>
      <p:sp>
        <p:nvSpPr>
          <p:cNvPr id="68" name="Text 20"/>
          <p:cNvSpPr/>
          <p:nvPr/>
        </p:nvSpPr>
        <p:spPr>
          <a:xfrm>
            <a:off x="6993555" y="36372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9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806124" y="3677394"/>
            <a:ext cx="160660" cy="160660"/>
          </a:xfrm>
          <a:prstGeom prst="rect">
            <a:avLst/>
          </a:prstGeom>
        </p:spPr>
      </p:pic>
      <p:pic>
        <p:nvPicPr>
          <p:cNvPr id="70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149317" y="3510074"/>
            <a:ext cx="1513266" cy="508744"/>
          </a:xfrm>
          <a:prstGeom prst="rect">
            <a:avLst/>
          </a:prstGeom>
        </p:spPr>
      </p:pic>
      <p:pic>
        <p:nvPicPr>
          <p:cNvPr id="71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391971" y="3623853"/>
            <a:ext cx="1027947" cy="267760"/>
          </a:xfrm>
          <a:prstGeom prst="rect">
            <a:avLst/>
          </a:prstGeom>
        </p:spPr>
      </p:pic>
      <p:sp>
        <p:nvSpPr>
          <p:cNvPr id="72" name="Text 21"/>
          <p:cNvSpPr/>
          <p:nvPr/>
        </p:nvSpPr>
        <p:spPr>
          <a:xfrm>
            <a:off x="8659732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3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472301" y="3677394"/>
            <a:ext cx="160660" cy="160660"/>
          </a:xfrm>
          <a:prstGeom prst="rect">
            <a:avLst/>
          </a:prstGeom>
        </p:spPr>
      </p:pic>
      <p:pic>
        <p:nvPicPr>
          <p:cNvPr id="74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62573" y="3510074"/>
            <a:ext cx="1513266" cy="508744"/>
          </a:xfrm>
          <a:prstGeom prst="rect">
            <a:avLst/>
          </a:prstGeom>
        </p:spPr>
      </p:pic>
      <p:pic>
        <p:nvPicPr>
          <p:cNvPr id="75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752316" y="3623853"/>
            <a:ext cx="1333574" cy="267760"/>
          </a:xfrm>
          <a:prstGeom prst="rect">
            <a:avLst/>
          </a:prstGeom>
        </p:spPr>
      </p:pic>
      <p:sp>
        <p:nvSpPr>
          <p:cNvPr id="76" name="Text 22"/>
          <p:cNvSpPr/>
          <p:nvPr/>
        </p:nvSpPr>
        <p:spPr>
          <a:xfrm>
            <a:off x="10020077" y="36372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7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832646" y="3677394"/>
            <a:ext cx="160660" cy="160660"/>
          </a:xfrm>
          <a:prstGeom prst="rect">
            <a:avLst/>
          </a:prstGeom>
        </p:spPr>
      </p:pic>
      <p:pic>
        <p:nvPicPr>
          <p:cNvPr id="78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75839" y="3510074"/>
            <a:ext cx="1513266" cy="508744"/>
          </a:xfrm>
          <a:prstGeom prst="rect">
            <a:avLst/>
          </a:prstGeom>
        </p:spPr>
      </p:pic>
      <p:pic>
        <p:nvPicPr>
          <p:cNvPr id="79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418494" y="3623853"/>
            <a:ext cx="1027947" cy="267760"/>
          </a:xfrm>
          <a:prstGeom prst="rect">
            <a:avLst/>
          </a:prstGeom>
        </p:spPr>
      </p:pic>
      <p:sp>
        <p:nvSpPr>
          <p:cNvPr id="80" name="Text 23"/>
          <p:cNvSpPr/>
          <p:nvPr/>
        </p:nvSpPr>
        <p:spPr>
          <a:xfrm>
            <a:off x="11686254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1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498824" y="3677394"/>
            <a:ext cx="160660" cy="160660"/>
          </a:xfrm>
          <a:prstGeom prst="rect">
            <a:avLst/>
          </a:prstGeom>
        </p:spPr>
      </p:pic>
      <p:pic>
        <p:nvPicPr>
          <p:cNvPr id="82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89095" y="3510074"/>
            <a:ext cx="1513266" cy="508744"/>
          </a:xfrm>
          <a:prstGeom prst="rect">
            <a:avLst/>
          </a:prstGeom>
        </p:spPr>
      </p:pic>
      <p:pic>
        <p:nvPicPr>
          <p:cNvPr id="83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778839" y="3623853"/>
            <a:ext cx="1333570" cy="267760"/>
          </a:xfrm>
          <a:prstGeom prst="rect">
            <a:avLst/>
          </a:prstGeom>
        </p:spPr>
      </p:pic>
      <p:sp>
        <p:nvSpPr>
          <p:cNvPr id="84" name="Text 24"/>
          <p:cNvSpPr/>
          <p:nvPr/>
        </p:nvSpPr>
        <p:spPr>
          <a:xfrm>
            <a:off x="13046599" y="36372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5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59169" y="3677394"/>
            <a:ext cx="160660" cy="160660"/>
          </a:xfrm>
          <a:prstGeom prst="rect">
            <a:avLst/>
          </a:prstGeom>
        </p:spPr>
      </p:pic>
      <p:pic>
        <p:nvPicPr>
          <p:cNvPr id="86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202361" y="3510074"/>
            <a:ext cx="1513266" cy="508744"/>
          </a:xfrm>
          <a:prstGeom prst="rect">
            <a:avLst/>
          </a:prstGeom>
        </p:spPr>
      </p:pic>
      <p:pic>
        <p:nvPicPr>
          <p:cNvPr id="87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292104" y="3623853"/>
            <a:ext cx="1333570" cy="267760"/>
          </a:xfrm>
          <a:prstGeom prst="rect">
            <a:avLst/>
          </a:prstGeom>
        </p:spPr>
      </p:pic>
      <p:sp>
        <p:nvSpPr>
          <p:cNvPr id="88" name="Text 25"/>
          <p:cNvSpPr/>
          <p:nvPr/>
        </p:nvSpPr>
        <p:spPr>
          <a:xfrm>
            <a:off x="14559865" y="36372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9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372434" y="3677394"/>
            <a:ext cx="160660" cy="160660"/>
          </a:xfrm>
          <a:prstGeom prst="rect">
            <a:avLst/>
          </a:prstGeom>
        </p:spPr>
      </p:pic>
      <p:pic>
        <p:nvPicPr>
          <p:cNvPr id="90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715617" y="3510074"/>
            <a:ext cx="1487955" cy="508744"/>
          </a:xfrm>
          <a:prstGeom prst="rect">
            <a:avLst/>
          </a:prstGeom>
        </p:spPr>
      </p:pic>
      <p:pic>
        <p:nvPicPr>
          <p:cNvPr id="91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805361" y="3623853"/>
            <a:ext cx="1333574" cy="267760"/>
          </a:xfrm>
          <a:prstGeom prst="rect">
            <a:avLst/>
          </a:prstGeom>
        </p:spPr>
      </p:pic>
      <p:sp>
        <p:nvSpPr>
          <p:cNvPr id="92" name="Text 26"/>
          <p:cNvSpPr/>
          <p:nvPr/>
        </p:nvSpPr>
        <p:spPr>
          <a:xfrm>
            <a:off x="16073121" y="36372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3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85691" y="3677394"/>
            <a:ext cx="160660" cy="160660"/>
          </a:xfrm>
          <a:prstGeom prst="rect">
            <a:avLst/>
          </a:prstGeom>
        </p:spPr>
      </p:pic>
      <p:pic>
        <p:nvPicPr>
          <p:cNvPr id="94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27" y="4018806"/>
            <a:ext cx="16119145" cy="508744"/>
          </a:xfrm>
          <a:prstGeom prst="rect">
            <a:avLst/>
          </a:prstGeom>
        </p:spPr>
      </p:pic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84427" y="4018806"/>
            <a:ext cx="5551625" cy="508744"/>
          </a:xfrm>
          <a:prstGeom prst="rect">
            <a:avLst/>
          </a:prstGeom>
        </p:spPr>
      </p:pic>
      <p:sp>
        <p:nvSpPr>
          <p:cNvPr id="96" name="Text 27"/>
          <p:cNvSpPr/>
          <p:nvPr/>
        </p:nvSpPr>
        <p:spPr>
          <a:xfrm>
            <a:off x="1245087" y="4139282"/>
            <a:ext cx="270033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DCC on mPOS / mobile reader</a:t>
            </a:r>
            <a:endParaRPr lang="en-US" sz="1476" dirty="0"/>
          </a:p>
        </p:txBody>
      </p:sp>
      <p:pic>
        <p:nvPicPr>
          <p:cNvPr id="97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636051" y="4018806"/>
            <a:ext cx="1513266" cy="508744"/>
          </a:xfrm>
          <a:prstGeom prst="rect">
            <a:avLst/>
          </a:prstGeom>
        </p:spPr>
      </p:pic>
      <p:pic>
        <p:nvPicPr>
          <p:cNvPr id="98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725794" y="4132585"/>
            <a:ext cx="1333570" cy="267760"/>
          </a:xfrm>
          <a:prstGeom prst="rect">
            <a:avLst/>
          </a:prstGeom>
        </p:spPr>
      </p:pic>
      <p:sp>
        <p:nvSpPr>
          <p:cNvPr id="99" name="Text 28"/>
          <p:cNvSpPr/>
          <p:nvPr/>
        </p:nvSpPr>
        <p:spPr>
          <a:xfrm>
            <a:off x="6993555" y="41459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0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806124" y="4186163"/>
            <a:ext cx="160660" cy="160660"/>
          </a:xfrm>
          <a:prstGeom prst="rect">
            <a:avLst/>
          </a:prstGeom>
        </p:spPr>
      </p:pic>
      <p:pic>
        <p:nvPicPr>
          <p:cNvPr id="101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149317" y="4018806"/>
            <a:ext cx="1513266" cy="508744"/>
          </a:xfrm>
          <a:prstGeom prst="rect">
            <a:avLst/>
          </a:prstGeom>
        </p:spPr>
      </p:pic>
      <p:pic>
        <p:nvPicPr>
          <p:cNvPr id="102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239060" y="4132585"/>
            <a:ext cx="1333570" cy="267760"/>
          </a:xfrm>
          <a:prstGeom prst="rect">
            <a:avLst/>
          </a:prstGeom>
        </p:spPr>
      </p:pic>
      <p:sp>
        <p:nvSpPr>
          <p:cNvPr id="103" name="Text 29"/>
          <p:cNvSpPr/>
          <p:nvPr/>
        </p:nvSpPr>
        <p:spPr>
          <a:xfrm>
            <a:off x="8506811" y="41459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4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319381" y="4186163"/>
            <a:ext cx="160660" cy="160660"/>
          </a:xfrm>
          <a:prstGeom prst="rect">
            <a:avLst/>
          </a:prstGeom>
        </p:spPr>
      </p:pic>
      <p:pic>
        <p:nvPicPr>
          <p:cNvPr id="105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662573" y="4018806"/>
            <a:ext cx="1513266" cy="508744"/>
          </a:xfrm>
          <a:prstGeom prst="rect">
            <a:avLst/>
          </a:prstGeom>
        </p:spPr>
      </p:pic>
      <p:pic>
        <p:nvPicPr>
          <p:cNvPr id="10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752316" y="4132585"/>
            <a:ext cx="1333574" cy="267760"/>
          </a:xfrm>
          <a:prstGeom prst="rect">
            <a:avLst/>
          </a:prstGeom>
        </p:spPr>
      </p:pic>
      <p:sp>
        <p:nvSpPr>
          <p:cNvPr id="107" name="Text 30"/>
          <p:cNvSpPr/>
          <p:nvPr/>
        </p:nvSpPr>
        <p:spPr>
          <a:xfrm>
            <a:off x="10020077" y="41459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8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832646" y="4186163"/>
            <a:ext cx="160660" cy="160660"/>
          </a:xfrm>
          <a:prstGeom prst="rect">
            <a:avLst/>
          </a:prstGeom>
        </p:spPr>
      </p:pic>
      <p:pic>
        <p:nvPicPr>
          <p:cNvPr id="109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75839" y="4018806"/>
            <a:ext cx="1513266" cy="508744"/>
          </a:xfrm>
          <a:prstGeom prst="rect">
            <a:avLst/>
          </a:prstGeom>
        </p:spPr>
      </p:pic>
      <p:pic>
        <p:nvPicPr>
          <p:cNvPr id="110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418494" y="4132585"/>
            <a:ext cx="1027947" cy="267760"/>
          </a:xfrm>
          <a:prstGeom prst="rect">
            <a:avLst/>
          </a:prstGeom>
        </p:spPr>
      </p:pic>
      <p:sp>
        <p:nvSpPr>
          <p:cNvPr id="111" name="Text 31"/>
          <p:cNvSpPr/>
          <p:nvPr/>
        </p:nvSpPr>
        <p:spPr>
          <a:xfrm>
            <a:off x="11686254" y="414597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12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498824" y="4186163"/>
            <a:ext cx="160660" cy="160660"/>
          </a:xfrm>
          <a:prstGeom prst="rect">
            <a:avLst/>
          </a:prstGeom>
        </p:spPr>
      </p:pic>
      <p:pic>
        <p:nvPicPr>
          <p:cNvPr id="113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89095" y="4018806"/>
            <a:ext cx="1513266" cy="508744"/>
          </a:xfrm>
          <a:prstGeom prst="rect">
            <a:avLst/>
          </a:prstGeom>
        </p:spPr>
      </p:pic>
      <p:pic>
        <p:nvPicPr>
          <p:cNvPr id="114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78839" y="4132585"/>
            <a:ext cx="1333570" cy="267760"/>
          </a:xfrm>
          <a:prstGeom prst="rect">
            <a:avLst/>
          </a:prstGeom>
        </p:spPr>
      </p:pic>
      <p:sp>
        <p:nvSpPr>
          <p:cNvPr id="115" name="Text 32"/>
          <p:cNvSpPr/>
          <p:nvPr/>
        </p:nvSpPr>
        <p:spPr>
          <a:xfrm>
            <a:off x="13046599" y="41459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6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59169" y="4186163"/>
            <a:ext cx="160660" cy="160660"/>
          </a:xfrm>
          <a:prstGeom prst="rect">
            <a:avLst/>
          </a:prstGeom>
        </p:spPr>
      </p:pic>
      <p:pic>
        <p:nvPicPr>
          <p:cNvPr id="117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202361" y="4018806"/>
            <a:ext cx="1513266" cy="508744"/>
          </a:xfrm>
          <a:prstGeom prst="rect">
            <a:avLst/>
          </a:prstGeom>
        </p:spPr>
      </p:pic>
      <p:pic>
        <p:nvPicPr>
          <p:cNvPr id="118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92104" y="4132585"/>
            <a:ext cx="1333570" cy="267760"/>
          </a:xfrm>
          <a:prstGeom prst="rect">
            <a:avLst/>
          </a:prstGeom>
        </p:spPr>
      </p:pic>
      <p:sp>
        <p:nvSpPr>
          <p:cNvPr id="119" name="Text 33"/>
          <p:cNvSpPr/>
          <p:nvPr/>
        </p:nvSpPr>
        <p:spPr>
          <a:xfrm>
            <a:off x="14559865" y="41459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0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72434" y="4186163"/>
            <a:ext cx="160660" cy="160660"/>
          </a:xfrm>
          <a:prstGeom prst="rect">
            <a:avLst/>
          </a:prstGeom>
        </p:spPr>
      </p:pic>
      <p:pic>
        <p:nvPicPr>
          <p:cNvPr id="121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715617" y="4018806"/>
            <a:ext cx="1487955" cy="508744"/>
          </a:xfrm>
          <a:prstGeom prst="rect">
            <a:avLst/>
          </a:prstGeom>
        </p:spPr>
      </p:pic>
      <p:pic>
        <p:nvPicPr>
          <p:cNvPr id="122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805361" y="4132585"/>
            <a:ext cx="1333574" cy="267760"/>
          </a:xfrm>
          <a:prstGeom prst="rect">
            <a:avLst/>
          </a:prstGeom>
        </p:spPr>
      </p:pic>
      <p:sp>
        <p:nvSpPr>
          <p:cNvPr id="123" name="Text 34"/>
          <p:cNvSpPr/>
          <p:nvPr/>
        </p:nvSpPr>
        <p:spPr>
          <a:xfrm>
            <a:off x="16073121" y="41459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4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85691" y="4186163"/>
            <a:ext cx="160660" cy="160660"/>
          </a:xfrm>
          <a:prstGeom prst="rect">
            <a:avLst/>
          </a:prstGeom>
        </p:spPr>
      </p:pic>
      <p:pic>
        <p:nvPicPr>
          <p:cNvPr id="125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427" y="4527538"/>
            <a:ext cx="16119145" cy="508744"/>
          </a:xfrm>
          <a:prstGeom prst="rect">
            <a:avLst/>
          </a:prstGeom>
        </p:spPr>
      </p:pic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84427" y="4527538"/>
            <a:ext cx="5551625" cy="508744"/>
          </a:xfrm>
          <a:prstGeom prst="rect">
            <a:avLst/>
          </a:prstGeom>
        </p:spPr>
      </p:pic>
      <p:sp>
        <p:nvSpPr>
          <p:cNvPr id="127" name="Text 35"/>
          <p:cNvSpPr/>
          <p:nvPr/>
        </p:nvSpPr>
        <p:spPr>
          <a:xfrm>
            <a:off x="1245087" y="4648051"/>
            <a:ext cx="299037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DCC on international credit cards</a:t>
            </a:r>
            <a:endParaRPr lang="en-US" sz="1476" dirty="0"/>
          </a:p>
        </p:txBody>
      </p:sp>
      <p:pic>
        <p:nvPicPr>
          <p:cNvPr id="128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636051" y="4527538"/>
            <a:ext cx="1513266" cy="508744"/>
          </a:xfrm>
          <a:prstGeom prst="rect">
            <a:avLst/>
          </a:prstGeom>
        </p:spPr>
      </p:pic>
      <p:pic>
        <p:nvPicPr>
          <p:cNvPr id="129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725794" y="4641354"/>
            <a:ext cx="1333570" cy="267760"/>
          </a:xfrm>
          <a:prstGeom prst="rect">
            <a:avLst/>
          </a:prstGeom>
        </p:spPr>
      </p:pic>
      <p:sp>
        <p:nvSpPr>
          <p:cNvPr id="130" name="Text 36"/>
          <p:cNvSpPr/>
          <p:nvPr/>
        </p:nvSpPr>
        <p:spPr>
          <a:xfrm>
            <a:off x="6993555" y="46547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1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806124" y="4694895"/>
            <a:ext cx="160660" cy="160660"/>
          </a:xfrm>
          <a:prstGeom prst="rect">
            <a:avLst/>
          </a:prstGeom>
        </p:spPr>
      </p:pic>
      <p:pic>
        <p:nvPicPr>
          <p:cNvPr id="132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149317" y="4527538"/>
            <a:ext cx="1513266" cy="508744"/>
          </a:xfrm>
          <a:prstGeom prst="rect">
            <a:avLst/>
          </a:prstGeom>
        </p:spPr>
      </p:pic>
      <p:pic>
        <p:nvPicPr>
          <p:cNvPr id="133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391971" y="4641354"/>
            <a:ext cx="1027947" cy="267760"/>
          </a:xfrm>
          <a:prstGeom prst="rect">
            <a:avLst/>
          </a:prstGeom>
        </p:spPr>
      </p:pic>
      <p:sp>
        <p:nvSpPr>
          <p:cNvPr id="134" name="Text 37"/>
          <p:cNvSpPr/>
          <p:nvPr/>
        </p:nvSpPr>
        <p:spPr>
          <a:xfrm>
            <a:off x="8659732" y="46547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35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472301" y="4694895"/>
            <a:ext cx="160660" cy="160660"/>
          </a:xfrm>
          <a:prstGeom prst="rect">
            <a:avLst/>
          </a:prstGeom>
        </p:spPr>
      </p:pic>
      <p:pic>
        <p:nvPicPr>
          <p:cNvPr id="136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62573" y="4527538"/>
            <a:ext cx="1513266" cy="508744"/>
          </a:xfrm>
          <a:prstGeom prst="rect">
            <a:avLst/>
          </a:prstGeom>
        </p:spPr>
      </p:pic>
      <p:pic>
        <p:nvPicPr>
          <p:cNvPr id="137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905237" y="4641354"/>
            <a:ext cx="1027947" cy="267760"/>
          </a:xfrm>
          <a:prstGeom prst="rect">
            <a:avLst/>
          </a:prstGeom>
        </p:spPr>
      </p:pic>
      <p:sp>
        <p:nvSpPr>
          <p:cNvPr id="138" name="Text 38"/>
          <p:cNvSpPr/>
          <p:nvPr/>
        </p:nvSpPr>
        <p:spPr>
          <a:xfrm>
            <a:off x="10172988" y="46547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39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985558" y="4694895"/>
            <a:ext cx="160660" cy="160660"/>
          </a:xfrm>
          <a:prstGeom prst="rect">
            <a:avLst/>
          </a:prstGeom>
        </p:spPr>
      </p:pic>
      <p:pic>
        <p:nvPicPr>
          <p:cNvPr id="140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75839" y="4527538"/>
            <a:ext cx="1513266" cy="508744"/>
          </a:xfrm>
          <a:prstGeom prst="rect">
            <a:avLst/>
          </a:prstGeom>
        </p:spPr>
      </p:pic>
      <p:pic>
        <p:nvPicPr>
          <p:cNvPr id="141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418494" y="4641354"/>
            <a:ext cx="1027947" cy="267760"/>
          </a:xfrm>
          <a:prstGeom prst="rect">
            <a:avLst/>
          </a:prstGeom>
        </p:spPr>
      </p:pic>
      <p:sp>
        <p:nvSpPr>
          <p:cNvPr id="142" name="Text 39"/>
          <p:cNvSpPr/>
          <p:nvPr/>
        </p:nvSpPr>
        <p:spPr>
          <a:xfrm>
            <a:off x="11686254" y="46547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3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498824" y="4694895"/>
            <a:ext cx="160660" cy="160660"/>
          </a:xfrm>
          <a:prstGeom prst="rect">
            <a:avLst/>
          </a:prstGeom>
        </p:spPr>
      </p:pic>
      <p:pic>
        <p:nvPicPr>
          <p:cNvPr id="144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89095" y="4527538"/>
            <a:ext cx="1513266" cy="508744"/>
          </a:xfrm>
          <a:prstGeom prst="rect">
            <a:avLst/>
          </a:prstGeom>
        </p:spPr>
      </p:pic>
      <p:pic>
        <p:nvPicPr>
          <p:cNvPr id="145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778839" y="4641354"/>
            <a:ext cx="1333570" cy="267760"/>
          </a:xfrm>
          <a:prstGeom prst="rect">
            <a:avLst/>
          </a:prstGeom>
        </p:spPr>
      </p:pic>
      <p:sp>
        <p:nvSpPr>
          <p:cNvPr id="146" name="Text 40"/>
          <p:cNvSpPr/>
          <p:nvPr/>
        </p:nvSpPr>
        <p:spPr>
          <a:xfrm>
            <a:off x="13046599" y="46547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7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859169" y="4694895"/>
            <a:ext cx="160660" cy="160660"/>
          </a:xfrm>
          <a:prstGeom prst="rect">
            <a:avLst/>
          </a:prstGeom>
        </p:spPr>
      </p:pic>
      <p:pic>
        <p:nvPicPr>
          <p:cNvPr id="148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202361" y="4527538"/>
            <a:ext cx="1513266" cy="508744"/>
          </a:xfrm>
          <a:prstGeom prst="rect">
            <a:avLst/>
          </a:prstGeom>
        </p:spPr>
      </p:pic>
      <p:pic>
        <p:nvPicPr>
          <p:cNvPr id="149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92104" y="4641354"/>
            <a:ext cx="1333570" cy="267760"/>
          </a:xfrm>
          <a:prstGeom prst="rect">
            <a:avLst/>
          </a:prstGeom>
        </p:spPr>
      </p:pic>
      <p:sp>
        <p:nvSpPr>
          <p:cNvPr id="150" name="Text 41"/>
          <p:cNvSpPr/>
          <p:nvPr/>
        </p:nvSpPr>
        <p:spPr>
          <a:xfrm>
            <a:off x="14559865" y="46547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1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72434" y="4694895"/>
            <a:ext cx="160660" cy="160660"/>
          </a:xfrm>
          <a:prstGeom prst="rect">
            <a:avLst/>
          </a:prstGeom>
        </p:spPr>
      </p:pic>
      <p:pic>
        <p:nvPicPr>
          <p:cNvPr id="152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715617" y="4527538"/>
            <a:ext cx="1487955" cy="508744"/>
          </a:xfrm>
          <a:prstGeom prst="rect">
            <a:avLst/>
          </a:prstGeom>
        </p:spPr>
      </p:pic>
      <p:pic>
        <p:nvPicPr>
          <p:cNvPr id="153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805361" y="4641354"/>
            <a:ext cx="1333574" cy="267760"/>
          </a:xfrm>
          <a:prstGeom prst="rect">
            <a:avLst/>
          </a:prstGeom>
        </p:spPr>
      </p:pic>
      <p:sp>
        <p:nvSpPr>
          <p:cNvPr id="154" name="Text 42"/>
          <p:cNvSpPr/>
          <p:nvPr/>
        </p:nvSpPr>
        <p:spPr>
          <a:xfrm>
            <a:off x="16073121" y="46547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5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85691" y="4694895"/>
            <a:ext cx="160660" cy="160660"/>
          </a:xfrm>
          <a:prstGeom prst="rect">
            <a:avLst/>
          </a:prstGeom>
        </p:spPr>
      </p:pic>
      <p:pic>
        <p:nvPicPr>
          <p:cNvPr id="156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427" y="5036269"/>
            <a:ext cx="16119145" cy="508744"/>
          </a:xfrm>
          <a:prstGeom prst="rect">
            <a:avLst/>
          </a:prstGeom>
        </p:spPr>
      </p:pic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84427" y="5036269"/>
            <a:ext cx="5551625" cy="508744"/>
          </a:xfrm>
          <a:prstGeom prst="rect">
            <a:avLst/>
          </a:prstGeom>
        </p:spPr>
      </p:pic>
      <p:sp>
        <p:nvSpPr>
          <p:cNvPr id="158" name="Text 43"/>
          <p:cNvSpPr/>
          <p:nvPr/>
        </p:nvSpPr>
        <p:spPr>
          <a:xfrm>
            <a:off x="1245087" y="5156783"/>
            <a:ext cx="294036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DCC on international debit cards</a:t>
            </a:r>
            <a:endParaRPr lang="en-US" sz="1476" dirty="0"/>
          </a:p>
        </p:txBody>
      </p:sp>
      <p:pic>
        <p:nvPicPr>
          <p:cNvPr id="159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636051" y="5036269"/>
            <a:ext cx="1513266" cy="508744"/>
          </a:xfrm>
          <a:prstGeom prst="rect">
            <a:avLst/>
          </a:prstGeom>
        </p:spPr>
      </p:pic>
      <p:pic>
        <p:nvPicPr>
          <p:cNvPr id="160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725794" y="5150086"/>
            <a:ext cx="1333570" cy="267760"/>
          </a:xfrm>
          <a:prstGeom prst="rect">
            <a:avLst/>
          </a:prstGeom>
        </p:spPr>
      </p:pic>
      <p:sp>
        <p:nvSpPr>
          <p:cNvPr id="161" name="Text 44"/>
          <p:cNvSpPr/>
          <p:nvPr/>
        </p:nvSpPr>
        <p:spPr>
          <a:xfrm>
            <a:off x="6993555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2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806124" y="5203627"/>
            <a:ext cx="160660" cy="160660"/>
          </a:xfrm>
          <a:prstGeom prst="rect">
            <a:avLst/>
          </a:prstGeom>
        </p:spPr>
      </p:pic>
      <p:pic>
        <p:nvPicPr>
          <p:cNvPr id="163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149317" y="5036269"/>
            <a:ext cx="1513266" cy="508744"/>
          </a:xfrm>
          <a:prstGeom prst="rect">
            <a:avLst/>
          </a:prstGeom>
        </p:spPr>
      </p:pic>
      <p:pic>
        <p:nvPicPr>
          <p:cNvPr id="164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239060" y="5150086"/>
            <a:ext cx="1333570" cy="267760"/>
          </a:xfrm>
          <a:prstGeom prst="rect">
            <a:avLst/>
          </a:prstGeom>
        </p:spPr>
      </p:pic>
      <p:sp>
        <p:nvSpPr>
          <p:cNvPr id="165" name="Text 45"/>
          <p:cNvSpPr/>
          <p:nvPr/>
        </p:nvSpPr>
        <p:spPr>
          <a:xfrm>
            <a:off x="8506811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6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319381" y="5203627"/>
            <a:ext cx="160660" cy="160660"/>
          </a:xfrm>
          <a:prstGeom prst="rect">
            <a:avLst/>
          </a:prstGeom>
        </p:spPr>
      </p:pic>
      <p:pic>
        <p:nvPicPr>
          <p:cNvPr id="167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662573" y="5036269"/>
            <a:ext cx="1513266" cy="508744"/>
          </a:xfrm>
          <a:prstGeom prst="rect">
            <a:avLst/>
          </a:prstGeom>
        </p:spPr>
      </p:pic>
      <p:pic>
        <p:nvPicPr>
          <p:cNvPr id="168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752316" y="5150086"/>
            <a:ext cx="1333574" cy="267760"/>
          </a:xfrm>
          <a:prstGeom prst="rect">
            <a:avLst/>
          </a:prstGeom>
        </p:spPr>
      </p:pic>
      <p:sp>
        <p:nvSpPr>
          <p:cNvPr id="169" name="Text 46"/>
          <p:cNvSpPr/>
          <p:nvPr/>
        </p:nvSpPr>
        <p:spPr>
          <a:xfrm>
            <a:off x="10020077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0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832646" y="5203627"/>
            <a:ext cx="160660" cy="160660"/>
          </a:xfrm>
          <a:prstGeom prst="rect">
            <a:avLst/>
          </a:prstGeom>
        </p:spPr>
      </p:pic>
      <p:pic>
        <p:nvPicPr>
          <p:cNvPr id="171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75839" y="5036269"/>
            <a:ext cx="1513266" cy="508744"/>
          </a:xfrm>
          <a:prstGeom prst="rect">
            <a:avLst/>
          </a:prstGeom>
        </p:spPr>
      </p:pic>
      <p:pic>
        <p:nvPicPr>
          <p:cNvPr id="172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418494" y="5150086"/>
            <a:ext cx="1027947" cy="267760"/>
          </a:xfrm>
          <a:prstGeom prst="rect">
            <a:avLst/>
          </a:prstGeom>
        </p:spPr>
      </p:pic>
      <p:sp>
        <p:nvSpPr>
          <p:cNvPr id="173" name="Text 47"/>
          <p:cNvSpPr/>
          <p:nvPr/>
        </p:nvSpPr>
        <p:spPr>
          <a:xfrm>
            <a:off x="11686254" y="516348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74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498824" y="5203627"/>
            <a:ext cx="160660" cy="160660"/>
          </a:xfrm>
          <a:prstGeom prst="rect">
            <a:avLst/>
          </a:prstGeom>
        </p:spPr>
      </p:pic>
      <p:pic>
        <p:nvPicPr>
          <p:cNvPr id="175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89095" y="5036269"/>
            <a:ext cx="1513266" cy="508744"/>
          </a:xfrm>
          <a:prstGeom prst="rect">
            <a:avLst/>
          </a:prstGeom>
        </p:spPr>
      </p:pic>
      <p:pic>
        <p:nvPicPr>
          <p:cNvPr id="176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778839" y="5150086"/>
            <a:ext cx="1333570" cy="267760"/>
          </a:xfrm>
          <a:prstGeom prst="rect">
            <a:avLst/>
          </a:prstGeom>
        </p:spPr>
      </p:pic>
      <p:sp>
        <p:nvSpPr>
          <p:cNvPr id="177" name="Text 48"/>
          <p:cNvSpPr/>
          <p:nvPr/>
        </p:nvSpPr>
        <p:spPr>
          <a:xfrm>
            <a:off x="13046599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8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859169" y="5203627"/>
            <a:ext cx="160660" cy="160660"/>
          </a:xfrm>
          <a:prstGeom prst="rect">
            <a:avLst/>
          </a:prstGeom>
        </p:spPr>
      </p:pic>
      <p:pic>
        <p:nvPicPr>
          <p:cNvPr id="179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202361" y="5036269"/>
            <a:ext cx="1513266" cy="508744"/>
          </a:xfrm>
          <a:prstGeom prst="rect">
            <a:avLst/>
          </a:prstGeom>
        </p:spPr>
      </p:pic>
      <p:pic>
        <p:nvPicPr>
          <p:cNvPr id="180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92104" y="5150086"/>
            <a:ext cx="1333570" cy="267760"/>
          </a:xfrm>
          <a:prstGeom prst="rect">
            <a:avLst/>
          </a:prstGeom>
        </p:spPr>
      </p:pic>
      <p:sp>
        <p:nvSpPr>
          <p:cNvPr id="181" name="Text 49"/>
          <p:cNvSpPr/>
          <p:nvPr/>
        </p:nvSpPr>
        <p:spPr>
          <a:xfrm>
            <a:off x="14559865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2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72434" y="5203627"/>
            <a:ext cx="160660" cy="160660"/>
          </a:xfrm>
          <a:prstGeom prst="rect">
            <a:avLst/>
          </a:prstGeom>
        </p:spPr>
      </p:pic>
      <p:pic>
        <p:nvPicPr>
          <p:cNvPr id="183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715617" y="5036269"/>
            <a:ext cx="1487955" cy="508744"/>
          </a:xfrm>
          <a:prstGeom prst="rect">
            <a:avLst/>
          </a:prstGeom>
        </p:spPr>
      </p:pic>
      <p:pic>
        <p:nvPicPr>
          <p:cNvPr id="184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805361" y="5150086"/>
            <a:ext cx="1333574" cy="267760"/>
          </a:xfrm>
          <a:prstGeom prst="rect">
            <a:avLst/>
          </a:prstGeom>
        </p:spPr>
      </p:pic>
      <p:sp>
        <p:nvSpPr>
          <p:cNvPr id="185" name="Text 50"/>
          <p:cNvSpPr/>
          <p:nvPr/>
        </p:nvSpPr>
        <p:spPr>
          <a:xfrm>
            <a:off x="16073121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6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85691" y="5203627"/>
            <a:ext cx="160660" cy="160660"/>
          </a:xfrm>
          <a:prstGeom prst="rect">
            <a:avLst/>
          </a:prstGeom>
        </p:spPr>
      </p:pic>
      <p:pic>
        <p:nvPicPr>
          <p:cNvPr id="187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427" y="5545038"/>
            <a:ext cx="16119145" cy="508744"/>
          </a:xfrm>
          <a:prstGeom prst="rect">
            <a:avLst/>
          </a:prstGeom>
        </p:spPr>
      </p:pic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84427" y="5545038"/>
            <a:ext cx="5551625" cy="508744"/>
          </a:xfrm>
          <a:prstGeom prst="rect">
            <a:avLst/>
          </a:prstGeom>
        </p:spPr>
      </p:pic>
      <p:sp>
        <p:nvSpPr>
          <p:cNvPr id="189" name="Text 51"/>
          <p:cNvSpPr/>
          <p:nvPr/>
        </p:nvSpPr>
        <p:spPr>
          <a:xfrm>
            <a:off x="1245087" y="5665515"/>
            <a:ext cx="283035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DCC via gateway / e-commerce</a:t>
            </a:r>
            <a:endParaRPr lang="en-US" sz="1476" dirty="0"/>
          </a:p>
        </p:txBody>
      </p:sp>
      <p:pic>
        <p:nvPicPr>
          <p:cNvPr id="190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636051" y="5545038"/>
            <a:ext cx="1513266" cy="508744"/>
          </a:xfrm>
          <a:prstGeom prst="rect">
            <a:avLst/>
          </a:prstGeom>
        </p:spPr>
      </p:pic>
      <p:pic>
        <p:nvPicPr>
          <p:cNvPr id="191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775791" y="5658817"/>
            <a:ext cx="1233787" cy="267760"/>
          </a:xfrm>
          <a:prstGeom prst="rect">
            <a:avLst/>
          </a:prstGeom>
        </p:spPr>
      </p:pic>
      <p:sp>
        <p:nvSpPr>
          <p:cNvPr id="192" name="Text 52"/>
          <p:cNvSpPr/>
          <p:nvPr/>
        </p:nvSpPr>
        <p:spPr>
          <a:xfrm>
            <a:off x="7043551" y="5672212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193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856121" y="5712396"/>
            <a:ext cx="160660" cy="160660"/>
          </a:xfrm>
          <a:prstGeom prst="rect">
            <a:avLst/>
          </a:prstGeom>
        </p:spPr>
      </p:pic>
      <p:pic>
        <p:nvPicPr>
          <p:cNvPr id="194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149317" y="5545038"/>
            <a:ext cx="1513266" cy="508744"/>
          </a:xfrm>
          <a:prstGeom prst="rect">
            <a:avLst/>
          </a:prstGeom>
        </p:spPr>
      </p:pic>
      <p:pic>
        <p:nvPicPr>
          <p:cNvPr id="195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391971" y="5658817"/>
            <a:ext cx="1027947" cy="267760"/>
          </a:xfrm>
          <a:prstGeom prst="rect">
            <a:avLst/>
          </a:prstGeom>
        </p:spPr>
      </p:pic>
      <p:sp>
        <p:nvSpPr>
          <p:cNvPr id="196" name="Text 53"/>
          <p:cNvSpPr/>
          <p:nvPr/>
        </p:nvSpPr>
        <p:spPr>
          <a:xfrm>
            <a:off x="8659732" y="567221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97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472301" y="5712396"/>
            <a:ext cx="160660" cy="160660"/>
          </a:xfrm>
          <a:prstGeom prst="rect">
            <a:avLst/>
          </a:prstGeom>
        </p:spPr>
      </p:pic>
      <p:pic>
        <p:nvPicPr>
          <p:cNvPr id="198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662573" y="5545038"/>
            <a:ext cx="1513266" cy="508744"/>
          </a:xfrm>
          <a:prstGeom prst="rect">
            <a:avLst/>
          </a:prstGeom>
        </p:spPr>
      </p:pic>
      <p:pic>
        <p:nvPicPr>
          <p:cNvPr id="199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905237" y="5658817"/>
            <a:ext cx="1027947" cy="267760"/>
          </a:xfrm>
          <a:prstGeom prst="rect">
            <a:avLst/>
          </a:prstGeom>
        </p:spPr>
      </p:pic>
      <p:sp>
        <p:nvSpPr>
          <p:cNvPr id="200" name="Text 54"/>
          <p:cNvSpPr/>
          <p:nvPr/>
        </p:nvSpPr>
        <p:spPr>
          <a:xfrm>
            <a:off x="10172988" y="567221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1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985558" y="5712396"/>
            <a:ext cx="160660" cy="160660"/>
          </a:xfrm>
          <a:prstGeom prst="rect">
            <a:avLst/>
          </a:prstGeom>
        </p:spPr>
      </p:pic>
      <p:pic>
        <p:nvPicPr>
          <p:cNvPr id="202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75839" y="5545038"/>
            <a:ext cx="1513266" cy="508744"/>
          </a:xfrm>
          <a:prstGeom prst="rect">
            <a:avLst/>
          </a:prstGeom>
        </p:spPr>
      </p:pic>
      <p:pic>
        <p:nvPicPr>
          <p:cNvPr id="203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418494" y="5658817"/>
            <a:ext cx="1027947" cy="267760"/>
          </a:xfrm>
          <a:prstGeom prst="rect">
            <a:avLst/>
          </a:prstGeom>
        </p:spPr>
      </p:pic>
      <p:sp>
        <p:nvSpPr>
          <p:cNvPr id="204" name="Text 55"/>
          <p:cNvSpPr/>
          <p:nvPr/>
        </p:nvSpPr>
        <p:spPr>
          <a:xfrm>
            <a:off x="11686254" y="567221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5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498824" y="5712396"/>
            <a:ext cx="160660" cy="160660"/>
          </a:xfrm>
          <a:prstGeom prst="rect">
            <a:avLst/>
          </a:prstGeom>
        </p:spPr>
      </p:pic>
      <p:pic>
        <p:nvPicPr>
          <p:cNvPr id="206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89095" y="5545038"/>
            <a:ext cx="1513266" cy="508744"/>
          </a:xfrm>
          <a:prstGeom prst="rect">
            <a:avLst/>
          </a:prstGeom>
        </p:spPr>
      </p:pic>
      <p:pic>
        <p:nvPicPr>
          <p:cNvPr id="207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828836" y="5658817"/>
            <a:ext cx="1233787" cy="267760"/>
          </a:xfrm>
          <a:prstGeom prst="rect">
            <a:avLst/>
          </a:prstGeom>
        </p:spPr>
      </p:pic>
      <p:sp>
        <p:nvSpPr>
          <p:cNvPr id="208" name="Text 56"/>
          <p:cNvSpPr/>
          <p:nvPr/>
        </p:nvSpPr>
        <p:spPr>
          <a:xfrm>
            <a:off x="13096596" y="5672212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09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909166" y="5712396"/>
            <a:ext cx="160660" cy="160660"/>
          </a:xfrm>
          <a:prstGeom prst="rect">
            <a:avLst/>
          </a:prstGeom>
        </p:spPr>
      </p:pic>
      <p:pic>
        <p:nvPicPr>
          <p:cNvPr id="210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202361" y="5545038"/>
            <a:ext cx="1513266" cy="508744"/>
          </a:xfrm>
          <a:prstGeom prst="rect">
            <a:avLst/>
          </a:prstGeom>
        </p:spPr>
      </p:pic>
      <p:pic>
        <p:nvPicPr>
          <p:cNvPr id="211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292104" y="5658817"/>
            <a:ext cx="1333570" cy="267760"/>
          </a:xfrm>
          <a:prstGeom prst="rect">
            <a:avLst/>
          </a:prstGeom>
        </p:spPr>
      </p:pic>
      <p:sp>
        <p:nvSpPr>
          <p:cNvPr id="212" name="Text 57"/>
          <p:cNvSpPr/>
          <p:nvPr/>
        </p:nvSpPr>
        <p:spPr>
          <a:xfrm>
            <a:off x="14559865" y="56722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3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372434" y="5712396"/>
            <a:ext cx="160660" cy="160660"/>
          </a:xfrm>
          <a:prstGeom prst="rect">
            <a:avLst/>
          </a:prstGeom>
        </p:spPr>
      </p:pic>
      <p:pic>
        <p:nvPicPr>
          <p:cNvPr id="214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715617" y="5545038"/>
            <a:ext cx="1487955" cy="508744"/>
          </a:xfrm>
          <a:prstGeom prst="rect">
            <a:avLst/>
          </a:prstGeom>
        </p:spPr>
      </p:pic>
      <p:pic>
        <p:nvPicPr>
          <p:cNvPr id="215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805361" y="5658817"/>
            <a:ext cx="1333574" cy="267760"/>
          </a:xfrm>
          <a:prstGeom prst="rect">
            <a:avLst/>
          </a:prstGeom>
        </p:spPr>
      </p:pic>
      <p:sp>
        <p:nvSpPr>
          <p:cNvPr id="216" name="Text 58"/>
          <p:cNvSpPr/>
          <p:nvPr/>
        </p:nvSpPr>
        <p:spPr>
          <a:xfrm>
            <a:off x="16073121" y="56722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7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85691" y="5712396"/>
            <a:ext cx="160660" cy="160660"/>
          </a:xfrm>
          <a:prstGeom prst="rect">
            <a:avLst/>
          </a:prstGeom>
        </p:spPr>
      </p:pic>
      <p:pic>
        <p:nvPicPr>
          <p:cNvPr id="218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4427" y="6053770"/>
            <a:ext cx="16119145" cy="508744"/>
          </a:xfrm>
          <a:prstGeom prst="rect">
            <a:avLst/>
          </a:prstGeom>
        </p:spPr>
      </p:pic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084427" y="6053770"/>
            <a:ext cx="5551625" cy="508744"/>
          </a:xfrm>
          <a:prstGeom prst="rect">
            <a:avLst/>
          </a:prstGeom>
        </p:spPr>
      </p:pic>
      <p:sp>
        <p:nvSpPr>
          <p:cNvPr id="220" name="Text 59"/>
          <p:cNvSpPr/>
          <p:nvPr/>
        </p:nvSpPr>
        <p:spPr>
          <a:xfrm>
            <a:off x="1245087" y="6174284"/>
            <a:ext cx="164020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DCC Tap on Phone</a:t>
            </a:r>
            <a:endParaRPr lang="en-US" sz="1476" dirty="0"/>
          </a:p>
        </p:txBody>
      </p:sp>
      <p:pic>
        <p:nvPicPr>
          <p:cNvPr id="221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636051" y="6053770"/>
            <a:ext cx="1513266" cy="508744"/>
          </a:xfrm>
          <a:prstGeom prst="rect">
            <a:avLst/>
          </a:prstGeom>
        </p:spPr>
      </p:pic>
      <p:pic>
        <p:nvPicPr>
          <p:cNvPr id="222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725794" y="6167586"/>
            <a:ext cx="1333570" cy="267760"/>
          </a:xfrm>
          <a:prstGeom prst="rect">
            <a:avLst/>
          </a:prstGeom>
        </p:spPr>
      </p:pic>
      <p:sp>
        <p:nvSpPr>
          <p:cNvPr id="223" name="Text 60"/>
          <p:cNvSpPr/>
          <p:nvPr/>
        </p:nvSpPr>
        <p:spPr>
          <a:xfrm>
            <a:off x="6993555" y="6180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4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806124" y="6221127"/>
            <a:ext cx="160660" cy="160660"/>
          </a:xfrm>
          <a:prstGeom prst="rect">
            <a:avLst/>
          </a:prstGeom>
        </p:spPr>
      </p:pic>
      <p:pic>
        <p:nvPicPr>
          <p:cNvPr id="225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149317" y="6053770"/>
            <a:ext cx="1513266" cy="508744"/>
          </a:xfrm>
          <a:prstGeom prst="rect">
            <a:avLst/>
          </a:prstGeom>
        </p:spPr>
      </p:pic>
      <p:pic>
        <p:nvPicPr>
          <p:cNvPr id="226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239060" y="6167586"/>
            <a:ext cx="1333570" cy="267760"/>
          </a:xfrm>
          <a:prstGeom prst="rect">
            <a:avLst/>
          </a:prstGeom>
        </p:spPr>
      </p:pic>
      <p:sp>
        <p:nvSpPr>
          <p:cNvPr id="227" name="Text 61"/>
          <p:cNvSpPr/>
          <p:nvPr/>
        </p:nvSpPr>
        <p:spPr>
          <a:xfrm>
            <a:off x="8506811" y="6180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8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319381" y="6221127"/>
            <a:ext cx="160660" cy="160660"/>
          </a:xfrm>
          <a:prstGeom prst="rect">
            <a:avLst/>
          </a:prstGeom>
        </p:spPr>
      </p:pic>
      <p:pic>
        <p:nvPicPr>
          <p:cNvPr id="229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662573" y="6053770"/>
            <a:ext cx="1513266" cy="508744"/>
          </a:xfrm>
          <a:prstGeom prst="rect">
            <a:avLst/>
          </a:prstGeom>
        </p:spPr>
      </p:pic>
      <p:pic>
        <p:nvPicPr>
          <p:cNvPr id="230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752316" y="6167586"/>
            <a:ext cx="1333574" cy="267760"/>
          </a:xfrm>
          <a:prstGeom prst="rect">
            <a:avLst/>
          </a:prstGeom>
        </p:spPr>
      </p:pic>
      <p:sp>
        <p:nvSpPr>
          <p:cNvPr id="231" name="Text 62"/>
          <p:cNvSpPr/>
          <p:nvPr/>
        </p:nvSpPr>
        <p:spPr>
          <a:xfrm>
            <a:off x="10020077" y="6180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2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832646" y="6221127"/>
            <a:ext cx="160660" cy="160660"/>
          </a:xfrm>
          <a:prstGeom prst="rect">
            <a:avLst/>
          </a:prstGeom>
        </p:spPr>
      </p:pic>
      <p:pic>
        <p:nvPicPr>
          <p:cNvPr id="233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175839" y="6053770"/>
            <a:ext cx="1513266" cy="508744"/>
          </a:xfrm>
          <a:prstGeom prst="rect">
            <a:avLst/>
          </a:prstGeom>
        </p:spPr>
      </p:pic>
      <p:pic>
        <p:nvPicPr>
          <p:cNvPr id="234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265582" y="6167586"/>
            <a:ext cx="1333574" cy="267760"/>
          </a:xfrm>
          <a:prstGeom prst="rect">
            <a:avLst/>
          </a:prstGeom>
        </p:spPr>
      </p:pic>
      <p:sp>
        <p:nvSpPr>
          <p:cNvPr id="235" name="Text 63"/>
          <p:cNvSpPr/>
          <p:nvPr/>
        </p:nvSpPr>
        <p:spPr>
          <a:xfrm>
            <a:off x="11533343" y="6180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6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345903" y="6221127"/>
            <a:ext cx="160660" cy="160660"/>
          </a:xfrm>
          <a:prstGeom prst="rect">
            <a:avLst/>
          </a:prstGeom>
        </p:spPr>
      </p:pic>
      <p:pic>
        <p:nvPicPr>
          <p:cNvPr id="237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689095" y="6053770"/>
            <a:ext cx="1513266" cy="508744"/>
          </a:xfrm>
          <a:prstGeom prst="rect">
            <a:avLst/>
          </a:prstGeom>
        </p:spPr>
      </p:pic>
      <p:pic>
        <p:nvPicPr>
          <p:cNvPr id="238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778839" y="6167586"/>
            <a:ext cx="1333570" cy="267760"/>
          </a:xfrm>
          <a:prstGeom prst="rect">
            <a:avLst/>
          </a:prstGeom>
        </p:spPr>
      </p:pic>
      <p:sp>
        <p:nvSpPr>
          <p:cNvPr id="239" name="Text 64"/>
          <p:cNvSpPr/>
          <p:nvPr/>
        </p:nvSpPr>
        <p:spPr>
          <a:xfrm>
            <a:off x="13046599" y="6180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0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859169" y="6221127"/>
            <a:ext cx="160660" cy="160660"/>
          </a:xfrm>
          <a:prstGeom prst="rect">
            <a:avLst/>
          </a:prstGeom>
        </p:spPr>
      </p:pic>
      <p:pic>
        <p:nvPicPr>
          <p:cNvPr id="241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202361" y="6053770"/>
            <a:ext cx="1513266" cy="508744"/>
          </a:xfrm>
          <a:prstGeom prst="rect">
            <a:avLst/>
          </a:prstGeom>
        </p:spPr>
      </p:pic>
      <p:pic>
        <p:nvPicPr>
          <p:cNvPr id="242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292104" y="6167586"/>
            <a:ext cx="1333570" cy="267760"/>
          </a:xfrm>
          <a:prstGeom prst="rect">
            <a:avLst/>
          </a:prstGeom>
        </p:spPr>
      </p:pic>
      <p:sp>
        <p:nvSpPr>
          <p:cNvPr id="243" name="Text 65"/>
          <p:cNvSpPr/>
          <p:nvPr/>
        </p:nvSpPr>
        <p:spPr>
          <a:xfrm>
            <a:off x="14559865" y="6180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4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372434" y="6221127"/>
            <a:ext cx="160660" cy="160660"/>
          </a:xfrm>
          <a:prstGeom prst="rect">
            <a:avLst/>
          </a:prstGeom>
        </p:spPr>
      </p:pic>
      <p:pic>
        <p:nvPicPr>
          <p:cNvPr id="245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715617" y="6053770"/>
            <a:ext cx="1487955" cy="508744"/>
          </a:xfrm>
          <a:prstGeom prst="rect">
            <a:avLst/>
          </a:prstGeom>
        </p:spPr>
      </p:pic>
      <p:pic>
        <p:nvPicPr>
          <p:cNvPr id="246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805361" y="6167586"/>
            <a:ext cx="1333574" cy="267760"/>
          </a:xfrm>
          <a:prstGeom prst="rect">
            <a:avLst/>
          </a:prstGeom>
        </p:spPr>
      </p:pic>
      <p:sp>
        <p:nvSpPr>
          <p:cNvPr id="247" name="Text 66"/>
          <p:cNvSpPr/>
          <p:nvPr/>
        </p:nvSpPr>
        <p:spPr>
          <a:xfrm>
            <a:off x="16073121" y="6180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8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885691" y="6221127"/>
            <a:ext cx="160660" cy="160660"/>
          </a:xfrm>
          <a:prstGeom prst="rect">
            <a:avLst/>
          </a:prstGeom>
        </p:spPr>
      </p:pic>
      <p:pic>
        <p:nvPicPr>
          <p:cNvPr id="249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84427" y="6562502"/>
            <a:ext cx="16119145" cy="508744"/>
          </a:xfrm>
          <a:prstGeom prst="rect">
            <a:avLst/>
          </a:prstGeom>
        </p:spPr>
      </p:pic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084427" y="6562502"/>
            <a:ext cx="5551625" cy="508744"/>
          </a:xfrm>
          <a:prstGeom prst="rect">
            <a:avLst/>
          </a:prstGeom>
        </p:spPr>
      </p:pic>
      <p:sp>
        <p:nvSpPr>
          <p:cNvPr id="251" name="Text 67"/>
          <p:cNvSpPr/>
          <p:nvPr/>
        </p:nvSpPr>
        <p:spPr>
          <a:xfrm>
            <a:off x="1245087" y="6683015"/>
            <a:ext cx="11401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DCC Preauth</a:t>
            </a:r>
            <a:endParaRPr lang="en-US" sz="1476" dirty="0"/>
          </a:p>
        </p:txBody>
      </p:sp>
      <p:pic>
        <p:nvPicPr>
          <p:cNvPr id="252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636051" y="6562502"/>
            <a:ext cx="1513266" cy="508744"/>
          </a:xfrm>
          <a:prstGeom prst="rect">
            <a:avLst/>
          </a:prstGeom>
        </p:spPr>
      </p:pic>
      <p:pic>
        <p:nvPicPr>
          <p:cNvPr id="253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725794" y="6676318"/>
            <a:ext cx="1333570" cy="267760"/>
          </a:xfrm>
          <a:prstGeom prst="rect">
            <a:avLst/>
          </a:prstGeom>
        </p:spPr>
      </p:pic>
      <p:sp>
        <p:nvSpPr>
          <p:cNvPr id="254" name="Text 68"/>
          <p:cNvSpPr/>
          <p:nvPr/>
        </p:nvSpPr>
        <p:spPr>
          <a:xfrm>
            <a:off x="6993555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5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806124" y="6729859"/>
            <a:ext cx="160660" cy="160660"/>
          </a:xfrm>
          <a:prstGeom prst="rect">
            <a:avLst/>
          </a:prstGeom>
        </p:spPr>
      </p:pic>
      <p:pic>
        <p:nvPicPr>
          <p:cNvPr id="256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149317" y="6562502"/>
            <a:ext cx="1513266" cy="508744"/>
          </a:xfrm>
          <a:prstGeom prst="rect">
            <a:avLst/>
          </a:prstGeom>
        </p:spPr>
      </p:pic>
      <p:pic>
        <p:nvPicPr>
          <p:cNvPr id="257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239060" y="6676318"/>
            <a:ext cx="1333570" cy="267760"/>
          </a:xfrm>
          <a:prstGeom prst="rect">
            <a:avLst/>
          </a:prstGeom>
        </p:spPr>
      </p:pic>
      <p:sp>
        <p:nvSpPr>
          <p:cNvPr id="258" name="Text 69"/>
          <p:cNvSpPr/>
          <p:nvPr/>
        </p:nvSpPr>
        <p:spPr>
          <a:xfrm>
            <a:off x="8506811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9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319381" y="6729859"/>
            <a:ext cx="160660" cy="160660"/>
          </a:xfrm>
          <a:prstGeom prst="rect">
            <a:avLst/>
          </a:prstGeom>
        </p:spPr>
      </p:pic>
      <p:pic>
        <p:nvPicPr>
          <p:cNvPr id="260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662573" y="6562502"/>
            <a:ext cx="1513266" cy="508744"/>
          </a:xfrm>
          <a:prstGeom prst="rect">
            <a:avLst/>
          </a:prstGeom>
        </p:spPr>
      </p:pic>
      <p:pic>
        <p:nvPicPr>
          <p:cNvPr id="261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752316" y="6676318"/>
            <a:ext cx="1333574" cy="267760"/>
          </a:xfrm>
          <a:prstGeom prst="rect">
            <a:avLst/>
          </a:prstGeom>
        </p:spPr>
      </p:pic>
      <p:sp>
        <p:nvSpPr>
          <p:cNvPr id="262" name="Text 70"/>
          <p:cNvSpPr/>
          <p:nvPr/>
        </p:nvSpPr>
        <p:spPr>
          <a:xfrm>
            <a:off x="10020077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3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832646" y="6729859"/>
            <a:ext cx="160660" cy="160660"/>
          </a:xfrm>
          <a:prstGeom prst="rect">
            <a:avLst/>
          </a:prstGeom>
        </p:spPr>
      </p:pic>
      <p:pic>
        <p:nvPicPr>
          <p:cNvPr id="264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175839" y="6562502"/>
            <a:ext cx="1513266" cy="508744"/>
          </a:xfrm>
          <a:prstGeom prst="rect">
            <a:avLst/>
          </a:prstGeom>
        </p:spPr>
      </p:pic>
      <p:pic>
        <p:nvPicPr>
          <p:cNvPr id="265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418494" y="6676318"/>
            <a:ext cx="1027947" cy="267760"/>
          </a:xfrm>
          <a:prstGeom prst="rect">
            <a:avLst/>
          </a:prstGeom>
        </p:spPr>
      </p:pic>
      <p:sp>
        <p:nvSpPr>
          <p:cNvPr id="266" name="Text 71"/>
          <p:cNvSpPr/>
          <p:nvPr/>
        </p:nvSpPr>
        <p:spPr>
          <a:xfrm>
            <a:off x="11686254" y="66897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67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498824" y="6729859"/>
            <a:ext cx="160660" cy="160660"/>
          </a:xfrm>
          <a:prstGeom prst="rect">
            <a:avLst/>
          </a:prstGeom>
        </p:spPr>
      </p:pic>
      <p:pic>
        <p:nvPicPr>
          <p:cNvPr id="268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689095" y="6562502"/>
            <a:ext cx="1513266" cy="508744"/>
          </a:xfrm>
          <a:prstGeom prst="rect">
            <a:avLst/>
          </a:prstGeom>
        </p:spPr>
      </p:pic>
      <p:pic>
        <p:nvPicPr>
          <p:cNvPr id="269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778839" y="6676318"/>
            <a:ext cx="1333570" cy="267760"/>
          </a:xfrm>
          <a:prstGeom prst="rect">
            <a:avLst/>
          </a:prstGeom>
        </p:spPr>
      </p:pic>
      <p:sp>
        <p:nvSpPr>
          <p:cNvPr id="270" name="Text 72"/>
          <p:cNvSpPr/>
          <p:nvPr/>
        </p:nvSpPr>
        <p:spPr>
          <a:xfrm>
            <a:off x="13046599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1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859169" y="6729859"/>
            <a:ext cx="160660" cy="160660"/>
          </a:xfrm>
          <a:prstGeom prst="rect">
            <a:avLst/>
          </a:prstGeom>
        </p:spPr>
      </p:pic>
      <p:pic>
        <p:nvPicPr>
          <p:cNvPr id="272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202361" y="6562502"/>
            <a:ext cx="1513266" cy="508744"/>
          </a:xfrm>
          <a:prstGeom prst="rect">
            <a:avLst/>
          </a:prstGeom>
        </p:spPr>
      </p:pic>
      <p:pic>
        <p:nvPicPr>
          <p:cNvPr id="273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292104" y="6676318"/>
            <a:ext cx="1333570" cy="267760"/>
          </a:xfrm>
          <a:prstGeom prst="rect">
            <a:avLst/>
          </a:prstGeom>
        </p:spPr>
      </p:pic>
      <p:sp>
        <p:nvSpPr>
          <p:cNvPr id="274" name="Text 73"/>
          <p:cNvSpPr/>
          <p:nvPr/>
        </p:nvSpPr>
        <p:spPr>
          <a:xfrm>
            <a:off x="14559865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5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372434" y="6729859"/>
            <a:ext cx="160660" cy="160660"/>
          </a:xfrm>
          <a:prstGeom prst="rect">
            <a:avLst/>
          </a:prstGeom>
        </p:spPr>
      </p:pic>
      <p:pic>
        <p:nvPicPr>
          <p:cNvPr id="276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715617" y="6562502"/>
            <a:ext cx="1487955" cy="508744"/>
          </a:xfrm>
          <a:prstGeom prst="rect">
            <a:avLst/>
          </a:prstGeom>
        </p:spPr>
      </p:pic>
      <p:pic>
        <p:nvPicPr>
          <p:cNvPr id="277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805361" y="6676318"/>
            <a:ext cx="1333574" cy="267760"/>
          </a:xfrm>
          <a:prstGeom prst="rect">
            <a:avLst/>
          </a:prstGeom>
        </p:spPr>
      </p:pic>
      <p:sp>
        <p:nvSpPr>
          <p:cNvPr id="278" name="Text 74"/>
          <p:cNvSpPr/>
          <p:nvPr/>
        </p:nvSpPr>
        <p:spPr>
          <a:xfrm>
            <a:off x="16073121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9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885691" y="6729859"/>
            <a:ext cx="160660" cy="160660"/>
          </a:xfrm>
          <a:prstGeom prst="rect">
            <a:avLst/>
          </a:prstGeom>
        </p:spPr>
      </p:pic>
      <p:pic>
        <p:nvPicPr>
          <p:cNvPr id="280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84427" y="7071271"/>
            <a:ext cx="16119145" cy="508744"/>
          </a:xfrm>
          <a:prstGeom prst="rect">
            <a:avLst/>
          </a:prstGeom>
        </p:spPr>
      </p:pic>
      <p:pic>
        <p:nvPicPr>
          <p:cNvPr id="281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084427" y="7071271"/>
            <a:ext cx="5551625" cy="508744"/>
          </a:xfrm>
          <a:prstGeom prst="rect">
            <a:avLst/>
          </a:prstGeom>
        </p:spPr>
      </p:pic>
      <p:sp>
        <p:nvSpPr>
          <p:cNvPr id="282" name="Text 75"/>
          <p:cNvSpPr/>
          <p:nvPr/>
        </p:nvSpPr>
        <p:spPr>
          <a:xfrm>
            <a:off x="1245087" y="7191747"/>
            <a:ext cx="254031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Multicurrency Pricing (MCP)</a:t>
            </a:r>
            <a:endParaRPr lang="en-US" sz="1476" dirty="0"/>
          </a:p>
        </p:txBody>
      </p:sp>
      <p:pic>
        <p:nvPicPr>
          <p:cNvPr id="283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636051" y="7071271"/>
            <a:ext cx="1513266" cy="508744"/>
          </a:xfrm>
          <a:prstGeom prst="rect">
            <a:avLst/>
          </a:prstGeom>
        </p:spPr>
      </p:pic>
      <p:pic>
        <p:nvPicPr>
          <p:cNvPr id="284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878706" y="7185050"/>
            <a:ext cx="1027947" cy="267760"/>
          </a:xfrm>
          <a:prstGeom prst="rect">
            <a:avLst/>
          </a:prstGeom>
        </p:spPr>
      </p:pic>
      <p:sp>
        <p:nvSpPr>
          <p:cNvPr id="285" name="Text 76"/>
          <p:cNvSpPr/>
          <p:nvPr/>
        </p:nvSpPr>
        <p:spPr>
          <a:xfrm>
            <a:off x="7146466" y="71984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86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959036" y="7238628"/>
            <a:ext cx="160660" cy="160660"/>
          </a:xfrm>
          <a:prstGeom prst="rect">
            <a:avLst/>
          </a:prstGeom>
        </p:spPr>
      </p:pic>
      <p:pic>
        <p:nvPicPr>
          <p:cNvPr id="287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149317" y="7071271"/>
            <a:ext cx="1513266" cy="508744"/>
          </a:xfrm>
          <a:prstGeom prst="rect">
            <a:avLst/>
          </a:prstGeom>
        </p:spPr>
      </p:pic>
      <p:pic>
        <p:nvPicPr>
          <p:cNvPr id="288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391971" y="7185050"/>
            <a:ext cx="1027947" cy="267760"/>
          </a:xfrm>
          <a:prstGeom prst="rect">
            <a:avLst/>
          </a:prstGeom>
        </p:spPr>
      </p:pic>
      <p:sp>
        <p:nvSpPr>
          <p:cNvPr id="289" name="Text 77"/>
          <p:cNvSpPr/>
          <p:nvPr/>
        </p:nvSpPr>
        <p:spPr>
          <a:xfrm>
            <a:off x="8659732" y="71984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0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472301" y="7238628"/>
            <a:ext cx="160660" cy="160660"/>
          </a:xfrm>
          <a:prstGeom prst="rect">
            <a:avLst/>
          </a:prstGeom>
        </p:spPr>
      </p:pic>
      <p:pic>
        <p:nvPicPr>
          <p:cNvPr id="291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662573" y="7071271"/>
            <a:ext cx="1513266" cy="508744"/>
          </a:xfrm>
          <a:prstGeom prst="rect">
            <a:avLst/>
          </a:prstGeom>
        </p:spPr>
      </p:pic>
      <p:pic>
        <p:nvPicPr>
          <p:cNvPr id="292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905237" y="7185050"/>
            <a:ext cx="1027947" cy="267760"/>
          </a:xfrm>
          <a:prstGeom prst="rect">
            <a:avLst/>
          </a:prstGeom>
        </p:spPr>
      </p:pic>
      <p:sp>
        <p:nvSpPr>
          <p:cNvPr id="293" name="Text 78"/>
          <p:cNvSpPr/>
          <p:nvPr/>
        </p:nvSpPr>
        <p:spPr>
          <a:xfrm>
            <a:off x="10172988" y="71984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4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985558" y="7238628"/>
            <a:ext cx="160660" cy="160660"/>
          </a:xfrm>
          <a:prstGeom prst="rect">
            <a:avLst/>
          </a:prstGeom>
        </p:spPr>
      </p:pic>
      <p:pic>
        <p:nvPicPr>
          <p:cNvPr id="295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175839" y="7071271"/>
            <a:ext cx="1513266" cy="508744"/>
          </a:xfrm>
          <a:prstGeom prst="rect">
            <a:avLst/>
          </a:prstGeom>
        </p:spPr>
      </p:pic>
      <p:pic>
        <p:nvPicPr>
          <p:cNvPr id="296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418494" y="7185050"/>
            <a:ext cx="1027947" cy="267760"/>
          </a:xfrm>
          <a:prstGeom prst="rect">
            <a:avLst/>
          </a:prstGeom>
        </p:spPr>
      </p:pic>
      <p:sp>
        <p:nvSpPr>
          <p:cNvPr id="297" name="Text 79"/>
          <p:cNvSpPr/>
          <p:nvPr/>
        </p:nvSpPr>
        <p:spPr>
          <a:xfrm>
            <a:off x="11686254" y="71984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8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498824" y="7238628"/>
            <a:ext cx="160660" cy="160660"/>
          </a:xfrm>
          <a:prstGeom prst="rect">
            <a:avLst/>
          </a:prstGeom>
        </p:spPr>
      </p:pic>
      <p:pic>
        <p:nvPicPr>
          <p:cNvPr id="299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689095" y="7071271"/>
            <a:ext cx="1513266" cy="508744"/>
          </a:xfrm>
          <a:prstGeom prst="rect">
            <a:avLst/>
          </a:prstGeom>
        </p:spPr>
      </p:pic>
      <p:pic>
        <p:nvPicPr>
          <p:cNvPr id="300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931759" y="7185050"/>
            <a:ext cx="1027947" cy="267760"/>
          </a:xfrm>
          <a:prstGeom prst="rect">
            <a:avLst/>
          </a:prstGeom>
        </p:spPr>
      </p:pic>
      <p:sp>
        <p:nvSpPr>
          <p:cNvPr id="301" name="Text 80"/>
          <p:cNvSpPr/>
          <p:nvPr/>
        </p:nvSpPr>
        <p:spPr>
          <a:xfrm>
            <a:off x="13199520" y="71984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02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3012080" y="7238628"/>
            <a:ext cx="160660" cy="160660"/>
          </a:xfrm>
          <a:prstGeom prst="rect">
            <a:avLst/>
          </a:prstGeom>
        </p:spPr>
      </p:pic>
      <p:pic>
        <p:nvPicPr>
          <p:cNvPr id="303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202361" y="7071271"/>
            <a:ext cx="1513266" cy="508744"/>
          </a:xfrm>
          <a:prstGeom prst="rect">
            <a:avLst/>
          </a:prstGeom>
        </p:spPr>
      </p:pic>
      <p:pic>
        <p:nvPicPr>
          <p:cNvPr id="304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292104" y="7185050"/>
            <a:ext cx="1333570" cy="267760"/>
          </a:xfrm>
          <a:prstGeom prst="rect">
            <a:avLst/>
          </a:prstGeom>
        </p:spPr>
      </p:pic>
      <p:sp>
        <p:nvSpPr>
          <p:cNvPr id="305" name="Text 81"/>
          <p:cNvSpPr/>
          <p:nvPr/>
        </p:nvSpPr>
        <p:spPr>
          <a:xfrm>
            <a:off x="14559865" y="71984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6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372434" y="7238628"/>
            <a:ext cx="160660" cy="160660"/>
          </a:xfrm>
          <a:prstGeom prst="rect">
            <a:avLst/>
          </a:prstGeom>
        </p:spPr>
      </p:pic>
      <p:pic>
        <p:nvPicPr>
          <p:cNvPr id="307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715617" y="7071271"/>
            <a:ext cx="1487955" cy="508744"/>
          </a:xfrm>
          <a:prstGeom prst="rect">
            <a:avLst/>
          </a:prstGeom>
        </p:spPr>
      </p:pic>
      <p:pic>
        <p:nvPicPr>
          <p:cNvPr id="308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805361" y="7185050"/>
            <a:ext cx="1333574" cy="267760"/>
          </a:xfrm>
          <a:prstGeom prst="rect">
            <a:avLst/>
          </a:prstGeom>
        </p:spPr>
      </p:pic>
      <p:sp>
        <p:nvSpPr>
          <p:cNvPr id="309" name="Text 82"/>
          <p:cNvSpPr/>
          <p:nvPr/>
        </p:nvSpPr>
        <p:spPr>
          <a:xfrm>
            <a:off x="16073121" y="71984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0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885691" y="7238628"/>
            <a:ext cx="160660" cy="160660"/>
          </a:xfrm>
          <a:prstGeom prst="rect">
            <a:avLst/>
          </a:prstGeom>
        </p:spPr>
      </p:pic>
      <p:pic>
        <p:nvPicPr>
          <p:cNvPr id="311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84427" y="7580002"/>
            <a:ext cx="16119145" cy="508744"/>
          </a:xfrm>
          <a:prstGeom prst="rect">
            <a:avLst/>
          </a:prstGeom>
        </p:spPr>
      </p:pic>
      <p:pic>
        <p:nvPicPr>
          <p:cNvPr id="312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084427" y="7580002"/>
            <a:ext cx="5551625" cy="508744"/>
          </a:xfrm>
          <a:prstGeom prst="rect">
            <a:avLst/>
          </a:prstGeom>
        </p:spPr>
      </p:pic>
      <p:sp>
        <p:nvSpPr>
          <p:cNvPr id="313" name="Text 83"/>
          <p:cNvSpPr/>
          <p:nvPr/>
        </p:nvSpPr>
        <p:spPr>
          <a:xfrm>
            <a:off x="1245087" y="7700516"/>
            <a:ext cx="49006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ATMs</a:t>
            </a:r>
            <a:endParaRPr lang="en-US" sz="1476" dirty="0"/>
          </a:p>
        </p:txBody>
      </p:sp>
      <p:pic>
        <p:nvPicPr>
          <p:cNvPr id="314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636051" y="7580002"/>
            <a:ext cx="1513266" cy="508744"/>
          </a:xfrm>
          <a:prstGeom prst="rect">
            <a:avLst/>
          </a:prstGeom>
        </p:spPr>
      </p:pic>
      <p:pic>
        <p:nvPicPr>
          <p:cNvPr id="315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725794" y="7693819"/>
            <a:ext cx="1333570" cy="267760"/>
          </a:xfrm>
          <a:prstGeom prst="rect">
            <a:avLst/>
          </a:prstGeom>
        </p:spPr>
      </p:pic>
      <p:sp>
        <p:nvSpPr>
          <p:cNvPr id="316" name="Text 84"/>
          <p:cNvSpPr/>
          <p:nvPr/>
        </p:nvSpPr>
        <p:spPr>
          <a:xfrm>
            <a:off x="6993555" y="77071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7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6806124" y="7747360"/>
            <a:ext cx="160660" cy="160660"/>
          </a:xfrm>
          <a:prstGeom prst="rect">
            <a:avLst/>
          </a:prstGeom>
        </p:spPr>
      </p:pic>
      <p:pic>
        <p:nvPicPr>
          <p:cNvPr id="318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149317" y="7580002"/>
            <a:ext cx="1513266" cy="508744"/>
          </a:xfrm>
          <a:prstGeom prst="rect">
            <a:avLst/>
          </a:prstGeom>
        </p:spPr>
      </p:pic>
      <p:pic>
        <p:nvPicPr>
          <p:cNvPr id="319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239060" y="7693819"/>
            <a:ext cx="1333570" cy="267760"/>
          </a:xfrm>
          <a:prstGeom prst="rect">
            <a:avLst/>
          </a:prstGeom>
        </p:spPr>
      </p:pic>
      <p:sp>
        <p:nvSpPr>
          <p:cNvPr id="320" name="Text 85"/>
          <p:cNvSpPr/>
          <p:nvPr/>
        </p:nvSpPr>
        <p:spPr>
          <a:xfrm>
            <a:off x="8506811" y="77071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1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8319381" y="7747360"/>
            <a:ext cx="160660" cy="160660"/>
          </a:xfrm>
          <a:prstGeom prst="rect">
            <a:avLst/>
          </a:prstGeom>
        </p:spPr>
      </p:pic>
      <p:pic>
        <p:nvPicPr>
          <p:cNvPr id="322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662573" y="7580002"/>
            <a:ext cx="1513266" cy="508744"/>
          </a:xfrm>
          <a:prstGeom prst="rect">
            <a:avLst/>
          </a:prstGeom>
        </p:spPr>
      </p:pic>
      <p:pic>
        <p:nvPicPr>
          <p:cNvPr id="323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9752316" y="7693819"/>
            <a:ext cx="1333574" cy="267760"/>
          </a:xfrm>
          <a:prstGeom prst="rect">
            <a:avLst/>
          </a:prstGeom>
        </p:spPr>
      </p:pic>
      <p:sp>
        <p:nvSpPr>
          <p:cNvPr id="324" name="Text 86"/>
          <p:cNvSpPr/>
          <p:nvPr/>
        </p:nvSpPr>
        <p:spPr>
          <a:xfrm>
            <a:off x="10020077" y="77071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5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9832646" y="7747360"/>
            <a:ext cx="160660" cy="160660"/>
          </a:xfrm>
          <a:prstGeom prst="rect">
            <a:avLst/>
          </a:prstGeom>
        </p:spPr>
      </p:pic>
      <p:pic>
        <p:nvPicPr>
          <p:cNvPr id="326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175839" y="7580002"/>
            <a:ext cx="1513266" cy="508744"/>
          </a:xfrm>
          <a:prstGeom prst="rect">
            <a:avLst/>
          </a:prstGeom>
        </p:spPr>
      </p:pic>
      <p:pic>
        <p:nvPicPr>
          <p:cNvPr id="327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265582" y="7693819"/>
            <a:ext cx="1333574" cy="267760"/>
          </a:xfrm>
          <a:prstGeom prst="rect">
            <a:avLst/>
          </a:prstGeom>
        </p:spPr>
      </p:pic>
      <p:sp>
        <p:nvSpPr>
          <p:cNvPr id="328" name="Text 87"/>
          <p:cNvSpPr/>
          <p:nvPr/>
        </p:nvSpPr>
        <p:spPr>
          <a:xfrm>
            <a:off x="11533343" y="77071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9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1345903" y="7747360"/>
            <a:ext cx="160660" cy="160660"/>
          </a:xfrm>
          <a:prstGeom prst="rect">
            <a:avLst/>
          </a:prstGeom>
        </p:spPr>
      </p:pic>
      <p:pic>
        <p:nvPicPr>
          <p:cNvPr id="330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689095" y="7580002"/>
            <a:ext cx="1513266" cy="508744"/>
          </a:xfrm>
          <a:prstGeom prst="rect">
            <a:avLst/>
          </a:prstGeom>
        </p:spPr>
      </p:pic>
      <p:pic>
        <p:nvPicPr>
          <p:cNvPr id="331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778839" y="7693819"/>
            <a:ext cx="1333570" cy="267760"/>
          </a:xfrm>
          <a:prstGeom prst="rect">
            <a:avLst/>
          </a:prstGeom>
        </p:spPr>
      </p:pic>
      <p:sp>
        <p:nvSpPr>
          <p:cNvPr id="332" name="Text 88"/>
          <p:cNvSpPr/>
          <p:nvPr/>
        </p:nvSpPr>
        <p:spPr>
          <a:xfrm>
            <a:off x="13046599" y="77071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3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2859169" y="7747360"/>
            <a:ext cx="160660" cy="160660"/>
          </a:xfrm>
          <a:prstGeom prst="rect">
            <a:avLst/>
          </a:prstGeom>
        </p:spPr>
      </p:pic>
      <p:pic>
        <p:nvPicPr>
          <p:cNvPr id="334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202361" y="7580002"/>
            <a:ext cx="1513266" cy="508744"/>
          </a:xfrm>
          <a:prstGeom prst="rect">
            <a:avLst/>
          </a:prstGeom>
        </p:spPr>
      </p:pic>
      <p:pic>
        <p:nvPicPr>
          <p:cNvPr id="335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292104" y="7693819"/>
            <a:ext cx="1333570" cy="267760"/>
          </a:xfrm>
          <a:prstGeom prst="rect">
            <a:avLst/>
          </a:prstGeom>
        </p:spPr>
      </p:pic>
      <p:sp>
        <p:nvSpPr>
          <p:cNvPr id="336" name="Text 89"/>
          <p:cNvSpPr/>
          <p:nvPr/>
        </p:nvSpPr>
        <p:spPr>
          <a:xfrm>
            <a:off x="14559865" y="77071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7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4372434" y="7747360"/>
            <a:ext cx="160660" cy="160660"/>
          </a:xfrm>
          <a:prstGeom prst="rect">
            <a:avLst/>
          </a:prstGeom>
        </p:spPr>
      </p:pic>
      <p:pic>
        <p:nvPicPr>
          <p:cNvPr id="338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715617" y="7580002"/>
            <a:ext cx="1487955" cy="508744"/>
          </a:xfrm>
          <a:prstGeom prst="rect">
            <a:avLst/>
          </a:prstGeom>
        </p:spPr>
      </p:pic>
      <p:pic>
        <p:nvPicPr>
          <p:cNvPr id="339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805361" y="7693819"/>
            <a:ext cx="1333574" cy="267760"/>
          </a:xfrm>
          <a:prstGeom prst="rect">
            <a:avLst/>
          </a:prstGeom>
        </p:spPr>
      </p:pic>
      <p:sp>
        <p:nvSpPr>
          <p:cNvPr id="340" name="Text 90"/>
          <p:cNvSpPr/>
          <p:nvPr/>
        </p:nvSpPr>
        <p:spPr>
          <a:xfrm>
            <a:off x="16073121" y="77071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1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5885691" y="7747360"/>
            <a:ext cx="160660" cy="160660"/>
          </a:xfrm>
          <a:prstGeom prst="rect">
            <a:avLst/>
          </a:prstGeom>
        </p:spPr>
      </p:pic>
      <p:pic>
        <p:nvPicPr>
          <p:cNvPr id="342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084427" y="8088734"/>
            <a:ext cx="16119145" cy="508744"/>
          </a:xfrm>
          <a:prstGeom prst="rect">
            <a:avLst/>
          </a:prstGeom>
        </p:spPr>
      </p:pic>
      <p:pic>
        <p:nvPicPr>
          <p:cNvPr id="343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1084427" y="8088734"/>
            <a:ext cx="5551625" cy="508744"/>
          </a:xfrm>
          <a:prstGeom prst="rect">
            <a:avLst/>
          </a:prstGeom>
        </p:spPr>
      </p:pic>
      <p:sp>
        <p:nvSpPr>
          <p:cNvPr id="344" name="Text 91"/>
          <p:cNvSpPr/>
          <p:nvPr/>
        </p:nvSpPr>
        <p:spPr>
          <a:xfrm>
            <a:off x="1245087" y="8209248"/>
            <a:ext cx="155019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Dynamic Markup</a:t>
            </a:r>
            <a:endParaRPr lang="en-US" sz="1476" dirty="0"/>
          </a:p>
        </p:txBody>
      </p:sp>
      <p:pic>
        <p:nvPicPr>
          <p:cNvPr id="345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636051" y="8088734"/>
            <a:ext cx="1513266" cy="508744"/>
          </a:xfrm>
          <a:prstGeom prst="rect">
            <a:avLst/>
          </a:prstGeom>
        </p:spPr>
      </p:pic>
      <p:pic>
        <p:nvPicPr>
          <p:cNvPr id="346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6725794" y="8202550"/>
            <a:ext cx="1333570" cy="267760"/>
          </a:xfrm>
          <a:prstGeom prst="rect">
            <a:avLst/>
          </a:prstGeom>
        </p:spPr>
      </p:pic>
      <p:sp>
        <p:nvSpPr>
          <p:cNvPr id="347" name="Text 92"/>
          <p:cNvSpPr/>
          <p:nvPr/>
        </p:nvSpPr>
        <p:spPr>
          <a:xfrm>
            <a:off x="6993555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8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6806124" y="8256091"/>
            <a:ext cx="160660" cy="160660"/>
          </a:xfrm>
          <a:prstGeom prst="rect">
            <a:avLst/>
          </a:prstGeom>
        </p:spPr>
      </p:pic>
      <p:pic>
        <p:nvPicPr>
          <p:cNvPr id="349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8149317" y="8088734"/>
            <a:ext cx="1513266" cy="508744"/>
          </a:xfrm>
          <a:prstGeom prst="rect">
            <a:avLst/>
          </a:prstGeom>
        </p:spPr>
      </p:pic>
      <p:pic>
        <p:nvPicPr>
          <p:cNvPr id="350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8391971" y="8202550"/>
            <a:ext cx="1027947" cy="267760"/>
          </a:xfrm>
          <a:prstGeom prst="rect">
            <a:avLst/>
          </a:prstGeom>
        </p:spPr>
      </p:pic>
      <p:sp>
        <p:nvSpPr>
          <p:cNvPr id="351" name="Text 93"/>
          <p:cNvSpPr/>
          <p:nvPr/>
        </p:nvSpPr>
        <p:spPr>
          <a:xfrm>
            <a:off x="8659732" y="821594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52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8472301" y="8256091"/>
            <a:ext cx="160660" cy="160660"/>
          </a:xfrm>
          <a:prstGeom prst="rect">
            <a:avLst/>
          </a:prstGeom>
        </p:spPr>
      </p:pic>
      <p:pic>
        <p:nvPicPr>
          <p:cNvPr id="353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9662573" y="8088734"/>
            <a:ext cx="1513266" cy="508744"/>
          </a:xfrm>
          <a:prstGeom prst="rect">
            <a:avLst/>
          </a:prstGeom>
        </p:spPr>
      </p:pic>
      <p:pic>
        <p:nvPicPr>
          <p:cNvPr id="354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9905237" y="8202550"/>
            <a:ext cx="1027947" cy="267760"/>
          </a:xfrm>
          <a:prstGeom prst="rect">
            <a:avLst/>
          </a:prstGeom>
        </p:spPr>
      </p:pic>
      <p:sp>
        <p:nvSpPr>
          <p:cNvPr id="355" name="Text 94"/>
          <p:cNvSpPr/>
          <p:nvPr/>
        </p:nvSpPr>
        <p:spPr>
          <a:xfrm>
            <a:off x="10172988" y="821594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56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9985558" y="8256091"/>
            <a:ext cx="160660" cy="160660"/>
          </a:xfrm>
          <a:prstGeom prst="rect">
            <a:avLst/>
          </a:prstGeom>
        </p:spPr>
      </p:pic>
      <p:pic>
        <p:nvPicPr>
          <p:cNvPr id="357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1175839" y="8088734"/>
            <a:ext cx="1513266" cy="508744"/>
          </a:xfrm>
          <a:prstGeom prst="rect">
            <a:avLst/>
          </a:prstGeom>
        </p:spPr>
      </p:pic>
      <p:pic>
        <p:nvPicPr>
          <p:cNvPr id="358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1418494" y="8202550"/>
            <a:ext cx="1027947" cy="267760"/>
          </a:xfrm>
          <a:prstGeom prst="rect">
            <a:avLst/>
          </a:prstGeom>
        </p:spPr>
      </p:pic>
      <p:sp>
        <p:nvSpPr>
          <p:cNvPr id="359" name="Text 95"/>
          <p:cNvSpPr/>
          <p:nvPr/>
        </p:nvSpPr>
        <p:spPr>
          <a:xfrm>
            <a:off x="11686254" y="821594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60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1498824" y="8256091"/>
            <a:ext cx="160660" cy="160660"/>
          </a:xfrm>
          <a:prstGeom prst="rect">
            <a:avLst/>
          </a:prstGeom>
        </p:spPr>
      </p:pic>
      <p:pic>
        <p:nvPicPr>
          <p:cNvPr id="361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2689095" y="8088734"/>
            <a:ext cx="1513266" cy="508744"/>
          </a:xfrm>
          <a:prstGeom prst="rect">
            <a:avLst/>
          </a:prstGeom>
        </p:spPr>
      </p:pic>
      <p:pic>
        <p:nvPicPr>
          <p:cNvPr id="362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2778839" y="8202550"/>
            <a:ext cx="1333570" cy="267760"/>
          </a:xfrm>
          <a:prstGeom prst="rect">
            <a:avLst/>
          </a:prstGeom>
        </p:spPr>
      </p:pic>
      <p:sp>
        <p:nvSpPr>
          <p:cNvPr id="363" name="Text 96"/>
          <p:cNvSpPr/>
          <p:nvPr/>
        </p:nvSpPr>
        <p:spPr>
          <a:xfrm>
            <a:off x="13046599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4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2859169" y="8256091"/>
            <a:ext cx="160660" cy="160660"/>
          </a:xfrm>
          <a:prstGeom prst="rect">
            <a:avLst/>
          </a:prstGeom>
        </p:spPr>
      </p:pic>
      <p:pic>
        <p:nvPicPr>
          <p:cNvPr id="365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4202361" y="8088734"/>
            <a:ext cx="1513266" cy="508744"/>
          </a:xfrm>
          <a:prstGeom prst="rect">
            <a:avLst/>
          </a:prstGeom>
        </p:spPr>
      </p:pic>
      <p:pic>
        <p:nvPicPr>
          <p:cNvPr id="366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4292104" y="8202550"/>
            <a:ext cx="1333570" cy="267760"/>
          </a:xfrm>
          <a:prstGeom prst="rect">
            <a:avLst/>
          </a:prstGeom>
        </p:spPr>
      </p:pic>
      <p:sp>
        <p:nvSpPr>
          <p:cNvPr id="367" name="Text 97"/>
          <p:cNvSpPr/>
          <p:nvPr/>
        </p:nvSpPr>
        <p:spPr>
          <a:xfrm>
            <a:off x="14559865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8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4372434" y="8256091"/>
            <a:ext cx="160660" cy="160660"/>
          </a:xfrm>
          <a:prstGeom prst="rect">
            <a:avLst/>
          </a:prstGeom>
        </p:spPr>
      </p:pic>
      <p:pic>
        <p:nvPicPr>
          <p:cNvPr id="369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5715617" y="8088734"/>
            <a:ext cx="1487955" cy="508744"/>
          </a:xfrm>
          <a:prstGeom prst="rect">
            <a:avLst/>
          </a:prstGeom>
        </p:spPr>
      </p:pic>
      <p:pic>
        <p:nvPicPr>
          <p:cNvPr id="370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5805361" y="8202550"/>
            <a:ext cx="1333574" cy="267760"/>
          </a:xfrm>
          <a:prstGeom prst="rect">
            <a:avLst/>
          </a:prstGeom>
        </p:spPr>
      </p:pic>
      <p:sp>
        <p:nvSpPr>
          <p:cNvPr id="371" name="Text 98"/>
          <p:cNvSpPr/>
          <p:nvPr/>
        </p:nvSpPr>
        <p:spPr>
          <a:xfrm>
            <a:off x="16073121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2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5885691" y="8256091"/>
            <a:ext cx="160660" cy="160660"/>
          </a:xfrm>
          <a:prstGeom prst="rect">
            <a:avLst/>
          </a:prstGeom>
        </p:spPr>
      </p:pic>
      <p:pic>
        <p:nvPicPr>
          <p:cNvPr id="373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1084427" y="8597503"/>
            <a:ext cx="16119145" cy="819"/>
          </a:xfrm>
          <a:prstGeom prst="rect">
            <a:avLst/>
          </a:prstGeom>
        </p:spPr>
      </p:pic>
      <p:pic>
        <p:nvPicPr>
          <p:cNvPr id="374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1084427" y="8597503"/>
            <a:ext cx="5551625" cy="819"/>
          </a:xfrm>
          <a:prstGeom prst="rect">
            <a:avLst/>
          </a:prstGeom>
        </p:spPr>
      </p:pic>
      <p:pic>
        <p:nvPicPr>
          <p:cNvPr id="375" name="Image 274" descr="preencoded.png">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6636051" y="8597503"/>
            <a:ext cx="1513266" cy="819"/>
          </a:xfrm>
          <a:prstGeom prst="rect">
            <a:avLst/>
          </a:prstGeom>
        </p:spPr>
      </p:pic>
      <p:pic>
        <p:nvPicPr>
          <p:cNvPr id="376" name="Image 275" descr="preencoded.png">    </p:cNvPr>
          <p:cNvPicPr>
            <a:picLocks noChangeAspect="1"/>
          </p:cNvPicPr>
          <p:nvPr/>
        </p:nvPicPr>
        <p:blipFill>
          <a:blip r:embed="rId276"/>
          <a:stretch>
            <a:fillRect/>
          </a:stretch>
        </p:blipFill>
        <p:spPr>
          <a:xfrm>
            <a:off x="8149317" y="8597503"/>
            <a:ext cx="1513266" cy="819"/>
          </a:xfrm>
          <a:prstGeom prst="rect">
            <a:avLst/>
          </a:prstGeom>
        </p:spPr>
      </p:pic>
      <p:pic>
        <p:nvPicPr>
          <p:cNvPr id="377" name="Image 276" descr="preencoded.png">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9662573" y="8597503"/>
            <a:ext cx="1513266" cy="819"/>
          </a:xfrm>
          <a:prstGeom prst="rect">
            <a:avLst/>
          </a:prstGeom>
        </p:spPr>
      </p:pic>
      <p:pic>
        <p:nvPicPr>
          <p:cNvPr id="378" name="Image 277" descr="preencoded.png">    </p:cNvPr>
          <p:cNvPicPr>
            <a:picLocks noChangeAspect="1"/>
          </p:cNvPicPr>
          <p:nvPr/>
        </p:nvPicPr>
        <p:blipFill>
          <a:blip r:embed="rId278"/>
          <a:stretch>
            <a:fillRect/>
          </a:stretch>
        </p:blipFill>
        <p:spPr>
          <a:xfrm>
            <a:off x="11175839" y="8597503"/>
            <a:ext cx="1513266" cy="819"/>
          </a:xfrm>
          <a:prstGeom prst="rect">
            <a:avLst/>
          </a:prstGeom>
        </p:spPr>
      </p:pic>
      <p:pic>
        <p:nvPicPr>
          <p:cNvPr id="379" name="Image 278" descr="preencoded.png">    </p:cNvPr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12689095" y="8597503"/>
            <a:ext cx="1513266" cy="819"/>
          </a:xfrm>
          <a:prstGeom prst="rect">
            <a:avLst/>
          </a:prstGeom>
        </p:spPr>
      </p:pic>
      <p:pic>
        <p:nvPicPr>
          <p:cNvPr id="380" name="Image 279" descr="preencoded.png">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14202361" y="8597503"/>
            <a:ext cx="1513266" cy="819"/>
          </a:xfrm>
          <a:prstGeom prst="rect">
            <a:avLst/>
          </a:prstGeom>
        </p:spPr>
      </p:pic>
      <p:pic>
        <p:nvPicPr>
          <p:cNvPr id="381" name="Image 280" descr="preencoded.png">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15715617" y="8597503"/>
            <a:ext cx="1487955" cy="819"/>
          </a:xfrm>
          <a:prstGeom prst="rect">
            <a:avLst/>
          </a:prstGeom>
        </p:spPr>
      </p:pic>
      <p:sp>
        <p:nvSpPr>
          <p:cNvPr id="382" name="Text 99"/>
          <p:cNvSpPr/>
          <p:nvPr/>
        </p:nvSpPr>
        <p:spPr>
          <a:xfrm>
            <a:off x="7753350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3" name="Text 1"/>
          <p:cNvSpPr/>
          <p:nvPr/>
        </p:nvSpPr>
        <p:spPr>
          <a:xfrm>
            <a:off x="1959192" y="321320"/>
            <a:ext cx="42005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DCC</a:t>
            </a:r>
            <a:endParaRPr lang="en-US" sz="1687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042" y="859371"/>
            <a:ext cx="16119146" cy="535521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859371"/>
            <a:ext cx="5551729" cy="535521"/>
          </a:xfrm>
          <a:prstGeom prst="rect">
            <a:avLst/>
          </a:prstGeom>
        </p:spPr>
      </p:pic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768" y="859371"/>
            <a:ext cx="1509601" cy="53552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802673" y="983196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160" y="1016682"/>
            <a:ext cx="214210" cy="214208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369" y="859371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8498449" y="983196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689" y="1016682"/>
            <a:ext cx="214210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1970" y="859371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10040364" y="983196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8966" y="1016682"/>
            <a:ext cx="214210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1570" y="859371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1456984" y="983196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41445" y="1016682"/>
            <a:ext cx="214210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61171" y="859371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2903305" y="983196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4326" y="1016682"/>
            <a:ext cx="214210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70772" y="859371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4470959" y="983196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65986" y="1016682"/>
            <a:ext cx="214210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80373" y="859371"/>
            <a:ext cx="1509815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5913615" y="983196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42625" y="1016682"/>
            <a:ext cx="214210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1042" y="1502011"/>
            <a:ext cx="16154400" cy="4076700"/>
          </a:xfrm>
          <a:prstGeom prst="rect">
            <a:avLst/>
          </a:prstGeom>
        </p:spPr>
      </p:pic>
      <p:pic>
        <p:nvPicPr>
          <p:cNvPr id="28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4427" y="1502011"/>
            <a:ext cx="16127624" cy="49"/>
          </a:xfrm>
          <a:prstGeom prst="rect">
            <a:avLst/>
          </a:prstGeom>
        </p:spPr>
      </p:pic>
      <p:pic>
        <p:nvPicPr>
          <p:cNvPr id="29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27" y="1502011"/>
            <a:ext cx="5551625" cy="49"/>
          </a:xfrm>
          <a:prstGeom prst="rect">
            <a:avLst/>
          </a:prstGeom>
        </p:spPr>
      </p:pic>
      <p:pic>
        <p:nvPicPr>
          <p:cNvPr id="30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36051" y="1502011"/>
            <a:ext cx="1513266" cy="49"/>
          </a:xfrm>
          <a:prstGeom prst="rect">
            <a:avLst/>
          </a:prstGeom>
        </p:spPr>
      </p:pic>
      <p:pic>
        <p:nvPicPr>
          <p:cNvPr id="31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49317" y="1502011"/>
            <a:ext cx="1513266" cy="49"/>
          </a:xfrm>
          <a:prstGeom prst="rect">
            <a:avLst/>
          </a:prstGeom>
        </p:spPr>
      </p:pic>
      <p:pic>
        <p:nvPicPr>
          <p:cNvPr id="32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2573" y="1502011"/>
            <a:ext cx="1513266" cy="49"/>
          </a:xfrm>
          <a:prstGeom prst="rect">
            <a:avLst/>
          </a:prstGeom>
        </p:spPr>
      </p:pic>
      <p:pic>
        <p:nvPicPr>
          <p:cNvPr id="33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175839" y="1502011"/>
            <a:ext cx="1513266" cy="49"/>
          </a:xfrm>
          <a:prstGeom prst="rect">
            <a:avLst/>
          </a:prstGeom>
        </p:spPr>
      </p:pic>
      <p:pic>
        <p:nvPicPr>
          <p:cNvPr id="34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689095" y="1502011"/>
            <a:ext cx="1513266" cy="49"/>
          </a:xfrm>
          <a:prstGeom prst="rect">
            <a:avLst/>
          </a:prstGeom>
        </p:spPr>
      </p:pic>
      <p:pic>
        <p:nvPicPr>
          <p:cNvPr id="35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4202361" y="1502011"/>
            <a:ext cx="1513266" cy="49"/>
          </a:xfrm>
          <a:prstGeom prst="rect">
            <a:avLst/>
          </a:prstGeom>
        </p:spPr>
      </p:pic>
      <p:pic>
        <p:nvPicPr>
          <p:cNvPr id="36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715617" y="1502011"/>
            <a:ext cx="1496433" cy="49"/>
          </a:xfrm>
          <a:prstGeom prst="rect">
            <a:avLst/>
          </a:prstGeom>
        </p:spPr>
      </p:pic>
      <p:pic>
        <p:nvPicPr>
          <p:cNvPr id="37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84427" y="1502048"/>
            <a:ext cx="16127624" cy="508744"/>
          </a:xfrm>
          <a:prstGeom prst="rect">
            <a:avLst/>
          </a:prstGeom>
        </p:spPr>
      </p:pic>
      <p:pic>
        <p:nvPicPr>
          <p:cNvPr id="38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84427" y="1502048"/>
            <a:ext cx="5551625" cy="508744"/>
          </a:xfrm>
          <a:prstGeom prst="rect">
            <a:avLst/>
          </a:prstGeom>
        </p:spPr>
      </p:pic>
      <p:sp>
        <p:nvSpPr>
          <p:cNvPr id="39" name="Text 9"/>
          <p:cNvSpPr/>
          <p:nvPr/>
        </p:nvSpPr>
        <p:spPr>
          <a:xfrm>
            <a:off x="1245087" y="1622524"/>
            <a:ext cx="403050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Merchant Cashback / Rebate (Bonus on DCC)</a:t>
            </a:r>
            <a:endParaRPr lang="en-US" sz="1476" dirty="0"/>
          </a:p>
        </p:txBody>
      </p:sp>
      <p:pic>
        <p:nvPicPr>
          <p:cNvPr id="4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636051" y="1502048"/>
            <a:ext cx="1513266" cy="508744"/>
          </a:xfrm>
          <a:prstGeom prst="rect">
            <a:avLst/>
          </a:prstGeom>
        </p:spPr>
      </p:pic>
      <p:pic>
        <p:nvPicPr>
          <p:cNvPr id="4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25794" y="1615827"/>
            <a:ext cx="1333570" cy="267760"/>
          </a:xfrm>
          <a:prstGeom prst="rect">
            <a:avLst/>
          </a:prstGeom>
        </p:spPr>
      </p:pic>
      <p:sp>
        <p:nvSpPr>
          <p:cNvPr id="42" name="Text 10"/>
          <p:cNvSpPr/>
          <p:nvPr/>
        </p:nvSpPr>
        <p:spPr>
          <a:xfrm>
            <a:off x="6993555" y="16292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3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806124" y="1669405"/>
            <a:ext cx="160660" cy="160660"/>
          </a:xfrm>
          <a:prstGeom prst="rect">
            <a:avLst/>
          </a:prstGeom>
        </p:spPr>
      </p:pic>
      <p:pic>
        <p:nvPicPr>
          <p:cNvPr id="44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149317" y="1502048"/>
            <a:ext cx="1513266" cy="508744"/>
          </a:xfrm>
          <a:prstGeom prst="rect">
            <a:avLst/>
          </a:prstGeom>
        </p:spPr>
      </p:pic>
      <p:pic>
        <p:nvPicPr>
          <p:cNvPr id="45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391971" y="1615827"/>
            <a:ext cx="1027947" cy="267760"/>
          </a:xfrm>
          <a:prstGeom prst="rect">
            <a:avLst/>
          </a:prstGeom>
        </p:spPr>
      </p:pic>
      <p:sp>
        <p:nvSpPr>
          <p:cNvPr id="46" name="Text 11"/>
          <p:cNvSpPr/>
          <p:nvPr/>
        </p:nvSpPr>
        <p:spPr>
          <a:xfrm>
            <a:off x="8659732" y="162922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7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472301" y="1669405"/>
            <a:ext cx="160660" cy="160660"/>
          </a:xfrm>
          <a:prstGeom prst="rect">
            <a:avLst/>
          </a:prstGeom>
        </p:spPr>
      </p:pic>
      <p:pic>
        <p:nvPicPr>
          <p:cNvPr id="48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62573" y="1502048"/>
            <a:ext cx="1513266" cy="508744"/>
          </a:xfrm>
          <a:prstGeom prst="rect">
            <a:avLst/>
          </a:prstGeom>
        </p:spPr>
      </p:pic>
      <p:pic>
        <p:nvPicPr>
          <p:cNvPr id="49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752316" y="1615827"/>
            <a:ext cx="1333574" cy="267760"/>
          </a:xfrm>
          <a:prstGeom prst="rect">
            <a:avLst/>
          </a:prstGeom>
        </p:spPr>
      </p:pic>
      <p:sp>
        <p:nvSpPr>
          <p:cNvPr id="50" name="Text 12"/>
          <p:cNvSpPr/>
          <p:nvPr/>
        </p:nvSpPr>
        <p:spPr>
          <a:xfrm>
            <a:off x="10020077" y="16292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1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832646" y="1669405"/>
            <a:ext cx="160660" cy="160660"/>
          </a:xfrm>
          <a:prstGeom prst="rect">
            <a:avLst/>
          </a:prstGeom>
        </p:spPr>
      </p:pic>
      <p:pic>
        <p:nvPicPr>
          <p:cNvPr id="52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1175839" y="1502048"/>
            <a:ext cx="1513266" cy="508744"/>
          </a:xfrm>
          <a:prstGeom prst="rect">
            <a:avLst/>
          </a:prstGeom>
        </p:spPr>
      </p:pic>
      <p:pic>
        <p:nvPicPr>
          <p:cNvPr id="53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1418494" y="1615827"/>
            <a:ext cx="1027947" cy="267760"/>
          </a:xfrm>
          <a:prstGeom prst="rect">
            <a:avLst/>
          </a:prstGeom>
        </p:spPr>
      </p:pic>
      <p:sp>
        <p:nvSpPr>
          <p:cNvPr id="54" name="Text 13"/>
          <p:cNvSpPr/>
          <p:nvPr/>
        </p:nvSpPr>
        <p:spPr>
          <a:xfrm>
            <a:off x="11686254" y="162922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5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498824" y="1669405"/>
            <a:ext cx="160660" cy="160660"/>
          </a:xfrm>
          <a:prstGeom prst="rect">
            <a:avLst/>
          </a:prstGeom>
        </p:spPr>
      </p:pic>
      <p:pic>
        <p:nvPicPr>
          <p:cNvPr id="56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2689095" y="1502048"/>
            <a:ext cx="1513266" cy="508744"/>
          </a:xfrm>
          <a:prstGeom prst="rect">
            <a:avLst/>
          </a:prstGeom>
        </p:spPr>
      </p:pic>
      <p:pic>
        <p:nvPicPr>
          <p:cNvPr id="57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2778839" y="1615827"/>
            <a:ext cx="1333570" cy="267760"/>
          </a:xfrm>
          <a:prstGeom prst="rect">
            <a:avLst/>
          </a:prstGeom>
        </p:spPr>
      </p:pic>
      <p:sp>
        <p:nvSpPr>
          <p:cNvPr id="58" name="Text 14"/>
          <p:cNvSpPr/>
          <p:nvPr/>
        </p:nvSpPr>
        <p:spPr>
          <a:xfrm>
            <a:off x="13046599" y="16292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9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2859169" y="1669405"/>
            <a:ext cx="160660" cy="160660"/>
          </a:xfrm>
          <a:prstGeom prst="rect">
            <a:avLst/>
          </a:prstGeom>
        </p:spPr>
      </p:pic>
      <p:pic>
        <p:nvPicPr>
          <p:cNvPr id="60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4202361" y="1502048"/>
            <a:ext cx="1513266" cy="508744"/>
          </a:xfrm>
          <a:prstGeom prst="rect">
            <a:avLst/>
          </a:prstGeom>
        </p:spPr>
      </p:pic>
      <p:pic>
        <p:nvPicPr>
          <p:cNvPr id="61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4292104" y="1615827"/>
            <a:ext cx="1333570" cy="267760"/>
          </a:xfrm>
          <a:prstGeom prst="rect">
            <a:avLst/>
          </a:prstGeom>
        </p:spPr>
      </p:pic>
      <p:sp>
        <p:nvSpPr>
          <p:cNvPr id="62" name="Text 15"/>
          <p:cNvSpPr/>
          <p:nvPr/>
        </p:nvSpPr>
        <p:spPr>
          <a:xfrm>
            <a:off x="14559865" y="16292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3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4372434" y="1669405"/>
            <a:ext cx="160660" cy="160660"/>
          </a:xfrm>
          <a:prstGeom prst="rect">
            <a:avLst/>
          </a:prstGeom>
        </p:spPr>
      </p:pic>
      <p:pic>
        <p:nvPicPr>
          <p:cNvPr id="64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5715617" y="1502048"/>
            <a:ext cx="1496433" cy="508744"/>
          </a:xfrm>
          <a:prstGeom prst="rect">
            <a:avLst/>
          </a:prstGeom>
        </p:spPr>
      </p:pic>
      <p:pic>
        <p:nvPicPr>
          <p:cNvPr id="65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5805361" y="1615827"/>
            <a:ext cx="1333574" cy="267760"/>
          </a:xfrm>
          <a:prstGeom prst="rect">
            <a:avLst/>
          </a:prstGeom>
        </p:spPr>
      </p:pic>
      <p:sp>
        <p:nvSpPr>
          <p:cNvPr id="66" name="Text 16"/>
          <p:cNvSpPr/>
          <p:nvPr/>
        </p:nvSpPr>
        <p:spPr>
          <a:xfrm>
            <a:off x="16073121" y="16292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7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5885691" y="1669405"/>
            <a:ext cx="160660" cy="160660"/>
          </a:xfrm>
          <a:prstGeom prst="rect">
            <a:avLst/>
          </a:prstGeom>
        </p:spPr>
      </p:pic>
      <p:pic>
        <p:nvPicPr>
          <p:cNvPr id="68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084427" y="2010780"/>
            <a:ext cx="16127624" cy="508744"/>
          </a:xfrm>
          <a:prstGeom prst="rect">
            <a:avLst/>
          </a:prstGeom>
        </p:spPr>
      </p:pic>
      <p:pic>
        <p:nvPicPr>
          <p:cNvPr id="69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084427" y="2010780"/>
            <a:ext cx="5551625" cy="508744"/>
          </a:xfrm>
          <a:prstGeom prst="rect">
            <a:avLst/>
          </a:prstGeom>
        </p:spPr>
      </p:pic>
      <p:sp>
        <p:nvSpPr>
          <p:cNvPr id="70" name="Text 17"/>
          <p:cNvSpPr/>
          <p:nvPr/>
        </p:nvSpPr>
        <p:spPr>
          <a:xfrm>
            <a:off x="1245087" y="2131293"/>
            <a:ext cx="336042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Dynamic Cashback / Dynamic Rebate</a:t>
            </a:r>
            <a:endParaRPr lang="en-US" sz="1476" dirty="0"/>
          </a:p>
        </p:txBody>
      </p:sp>
      <p:pic>
        <p:nvPicPr>
          <p:cNvPr id="71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636051" y="2010780"/>
            <a:ext cx="1513266" cy="508744"/>
          </a:xfrm>
          <a:prstGeom prst="rect">
            <a:avLst/>
          </a:prstGeom>
        </p:spPr>
      </p:pic>
      <p:pic>
        <p:nvPicPr>
          <p:cNvPr id="72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6725794" y="2124596"/>
            <a:ext cx="1333570" cy="267760"/>
          </a:xfrm>
          <a:prstGeom prst="rect">
            <a:avLst/>
          </a:prstGeom>
        </p:spPr>
      </p:pic>
      <p:sp>
        <p:nvSpPr>
          <p:cNvPr id="73" name="Text 18"/>
          <p:cNvSpPr/>
          <p:nvPr/>
        </p:nvSpPr>
        <p:spPr>
          <a:xfrm>
            <a:off x="6993555" y="21379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4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6806124" y="2178137"/>
            <a:ext cx="160660" cy="160660"/>
          </a:xfrm>
          <a:prstGeom prst="rect">
            <a:avLst/>
          </a:prstGeom>
        </p:spPr>
      </p:pic>
      <p:pic>
        <p:nvPicPr>
          <p:cNvPr id="75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149317" y="2010780"/>
            <a:ext cx="1513266" cy="508744"/>
          </a:xfrm>
          <a:prstGeom prst="rect">
            <a:avLst/>
          </a:prstGeom>
        </p:spPr>
      </p:pic>
      <p:pic>
        <p:nvPicPr>
          <p:cNvPr id="76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8239060" y="2124596"/>
            <a:ext cx="1333570" cy="267760"/>
          </a:xfrm>
          <a:prstGeom prst="rect">
            <a:avLst/>
          </a:prstGeom>
        </p:spPr>
      </p:pic>
      <p:sp>
        <p:nvSpPr>
          <p:cNvPr id="77" name="Text 19"/>
          <p:cNvSpPr/>
          <p:nvPr/>
        </p:nvSpPr>
        <p:spPr>
          <a:xfrm>
            <a:off x="8506811" y="21379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8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8319381" y="2178137"/>
            <a:ext cx="160660" cy="160660"/>
          </a:xfrm>
          <a:prstGeom prst="rect">
            <a:avLst/>
          </a:prstGeom>
        </p:spPr>
      </p:pic>
      <p:pic>
        <p:nvPicPr>
          <p:cNvPr id="79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9662573" y="2010780"/>
            <a:ext cx="1513266" cy="508744"/>
          </a:xfrm>
          <a:prstGeom prst="rect">
            <a:avLst/>
          </a:prstGeom>
        </p:spPr>
      </p:pic>
      <p:pic>
        <p:nvPicPr>
          <p:cNvPr id="80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9752316" y="2124596"/>
            <a:ext cx="1333574" cy="267760"/>
          </a:xfrm>
          <a:prstGeom prst="rect">
            <a:avLst/>
          </a:prstGeom>
        </p:spPr>
      </p:pic>
      <p:sp>
        <p:nvSpPr>
          <p:cNvPr id="81" name="Text 20"/>
          <p:cNvSpPr/>
          <p:nvPr/>
        </p:nvSpPr>
        <p:spPr>
          <a:xfrm>
            <a:off x="10020077" y="21379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2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9832646" y="2178137"/>
            <a:ext cx="160660" cy="160660"/>
          </a:xfrm>
          <a:prstGeom prst="rect">
            <a:avLst/>
          </a:prstGeom>
        </p:spPr>
      </p:pic>
      <p:pic>
        <p:nvPicPr>
          <p:cNvPr id="83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1175839" y="2010780"/>
            <a:ext cx="1513266" cy="508744"/>
          </a:xfrm>
          <a:prstGeom prst="rect">
            <a:avLst/>
          </a:prstGeom>
        </p:spPr>
      </p:pic>
      <p:pic>
        <p:nvPicPr>
          <p:cNvPr id="84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1265582" y="2124596"/>
            <a:ext cx="1333574" cy="267760"/>
          </a:xfrm>
          <a:prstGeom prst="rect">
            <a:avLst/>
          </a:prstGeom>
        </p:spPr>
      </p:pic>
      <p:sp>
        <p:nvSpPr>
          <p:cNvPr id="85" name="Text 21"/>
          <p:cNvSpPr/>
          <p:nvPr/>
        </p:nvSpPr>
        <p:spPr>
          <a:xfrm>
            <a:off x="11533343" y="21379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6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1345903" y="2178137"/>
            <a:ext cx="160660" cy="160660"/>
          </a:xfrm>
          <a:prstGeom prst="rect">
            <a:avLst/>
          </a:prstGeom>
        </p:spPr>
      </p:pic>
      <p:pic>
        <p:nvPicPr>
          <p:cNvPr id="87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2689095" y="2010780"/>
            <a:ext cx="1513266" cy="508744"/>
          </a:xfrm>
          <a:prstGeom prst="rect">
            <a:avLst/>
          </a:prstGeom>
        </p:spPr>
      </p:pic>
      <p:pic>
        <p:nvPicPr>
          <p:cNvPr id="88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2778839" y="2124596"/>
            <a:ext cx="1333570" cy="267760"/>
          </a:xfrm>
          <a:prstGeom prst="rect">
            <a:avLst/>
          </a:prstGeom>
        </p:spPr>
      </p:pic>
      <p:sp>
        <p:nvSpPr>
          <p:cNvPr id="89" name="Text 22"/>
          <p:cNvSpPr/>
          <p:nvPr/>
        </p:nvSpPr>
        <p:spPr>
          <a:xfrm>
            <a:off x="13046599" y="21379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0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2859169" y="2178137"/>
            <a:ext cx="160660" cy="160660"/>
          </a:xfrm>
          <a:prstGeom prst="rect">
            <a:avLst/>
          </a:prstGeom>
        </p:spPr>
      </p:pic>
      <p:pic>
        <p:nvPicPr>
          <p:cNvPr id="91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4202361" y="2010780"/>
            <a:ext cx="1513266" cy="508744"/>
          </a:xfrm>
          <a:prstGeom prst="rect">
            <a:avLst/>
          </a:prstGeom>
        </p:spPr>
      </p:pic>
      <p:pic>
        <p:nvPicPr>
          <p:cNvPr id="92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4292104" y="2124596"/>
            <a:ext cx="1333570" cy="267760"/>
          </a:xfrm>
          <a:prstGeom prst="rect">
            <a:avLst/>
          </a:prstGeom>
        </p:spPr>
      </p:pic>
      <p:sp>
        <p:nvSpPr>
          <p:cNvPr id="93" name="Text 23"/>
          <p:cNvSpPr/>
          <p:nvPr/>
        </p:nvSpPr>
        <p:spPr>
          <a:xfrm>
            <a:off x="14559865" y="21379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4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14372434" y="2178137"/>
            <a:ext cx="160660" cy="160660"/>
          </a:xfrm>
          <a:prstGeom prst="rect">
            <a:avLst/>
          </a:prstGeom>
        </p:spPr>
      </p:pic>
      <p:pic>
        <p:nvPicPr>
          <p:cNvPr id="95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15715617" y="2010780"/>
            <a:ext cx="1496433" cy="508744"/>
          </a:xfrm>
          <a:prstGeom prst="rect">
            <a:avLst/>
          </a:prstGeom>
        </p:spPr>
      </p:pic>
      <p:pic>
        <p:nvPicPr>
          <p:cNvPr id="96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5805361" y="2124596"/>
            <a:ext cx="1333574" cy="267760"/>
          </a:xfrm>
          <a:prstGeom prst="rect">
            <a:avLst/>
          </a:prstGeom>
        </p:spPr>
      </p:pic>
      <p:sp>
        <p:nvSpPr>
          <p:cNvPr id="97" name="Text 24"/>
          <p:cNvSpPr/>
          <p:nvPr/>
        </p:nvSpPr>
        <p:spPr>
          <a:xfrm>
            <a:off x="16073121" y="21379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8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15885691" y="2178137"/>
            <a:ext cx="160660" cy="160660"/>
          </a:xfrm>
          <a:prstGeom prst="rect">
            <a:avLst/>
          </a:prstGeom>
        </p:spPr>
      </p:pic>
      <p:pic>
        <p:nvPicPr>
          <p:cNvPr id="99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1084427" y="2519511"/>
            <a:ext cx="16127624" cy="508744"/>
          </a:xfrm>
          <a:prstGeom prst="rect">
            <a:avLst/>
          </a:prstGeom>
        </p:spPr>
      </p:pic>
      <p:pic>
        <p:nvPicPr>
          <p:cNvPr id="100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1084427" y="2519511"/>
            <a:ext cx="5551625" cy="508744"/>
          </a:xfrm>
          <a:prstGeom prst="rect">
            <a:avLst/>
          </a:prstGeom>
        </p:spPr>
      </p:pic>
      <p:sp>
        <p:nvSpPr>
          <p:cNvPr id="101" name="Text 25"/>
          <p:cNvSpPr/>
          <p:nvPr/>
        </p:nvSpPr>
        <p:spPr>
          <a:xfrm>
            <a:off x="1245087" y="2640025"/>
            <a:ext cx="281035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AI Driven Markup Optimization</a:t>
            </a:r>
            <a:endParaRPr lang="en-US" sz="1476" dirty="0"/>
          </a:p>
        </p:txBody>
      </p:sp>
      <p:pic>
        <p:nvPicPr>
          <p:cNvPr id="102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6636051" y="2519511"/>
            <a:ext cx="1513266" cy="508744"/>
          </a:xfrm>
          <a:prstGeom prst="rect">
            <a:avLst/>
          </a:prstGeom>
        </p:spPr>
      </p:pic>
      <p:pic>
        <p:nvPicPr>
          <p:cNvPr id="103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6725794" y="2633328"/>
            <a:ext cx="1333570" cy="267760"/>
          </a:xfrm>
          <a:prstGeom prst="rect">
            <a:avLst/>
          </a:prstGeom>
        </p:spPr>
      </p:pic>
      <p:sp>
        <p:nvSpPr>
          <p:cNvPr id="104" name="Text 26"/>
          <p:cNvSpPr/>
          <p:nvPr/>
        </p:nvSpPr>
        <p:spPr>
          <a:xfrm>
            <a:off x="6993555" y="26467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5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6806124" y="2686869"/>
            <a:ext cx="160660" cy="160660"/>
          </a:xfrm>
          <a:prstGeom prst="rect">
            <a:avLst/>
          </a:prstGeom>
        </p:spPr>
      </p:pic>
      <p:pic>
        <p:nvPicPr>
          <p:cNvPr id="106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8149317" y="2519511"/>
            <a:ext cx="1513266" cy="508744"/>
          </a:xfrm>
          <a:prstGeom prst="rect">
            <a:avLst/>
          </a:prstGeom>
        </p:spPr>
      </p:pic>
      <p:pic>
        <p:nvPicPr>
          <p:cNvPr id="107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8239060" y="2633328"/>
            <a:ext cx="1333570" cy="267760"/>
          </a:xfrm>
          <a:prstGeom prst="rect">
            <a:avLst/>
          </a:prstGeom>
        </p:spPr>
      </p:pic>
      <p:sp>
        <p:nvSpPr>
          <p:cNvPr id="108" name="Text 27"/>
          <p:cNvSpPr/>
          <p:nvPr/>
        </p:nvSpPr>
        <p:spPr>
          <a:xfrm>
            <a:off x="8506811" y="26467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9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8319381" y="2686869"/>
            <a:ext cx="160660" cy="160660"/>
          </a:xfrm>
          <a:prstGeom prst="rect">
            <a:avLst/>
          </a:prstGeom>
        </p:spPr>
      </p:pic>
      <p:pic>
        <p:nvPicPr>
          <p:cNvPr id="110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9662573" y="2519511"/>
            <a:ext cx="1513266" cy="508744"/>
          </a:xfrm>
          <a:prstGeom prst="rect">
            <a:avLst/>
          </a:prstGeom>
        </p:spPr>
      </p:pic>
      <p:pic>
        <p:nvPicPr>
          <p:cNvPr id="111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9752316" y="2633328"/>
            <a:ext cx="1333574" cy="267760"/>
          </a:xfrm>
          <a:prstGeom prst="rect">
            <a:avLst/>
          </a:prstGeom>
        </p:spPr>
      </p:pic>
      <p:sp>
        <p:nvSpPr>
          <p:cNvPr id="112" name="Text 28"/>
          <p:cNvSpPr/>
          <p:nvPr/>
        </p:nvSpPr>
        <p:spPr>
          <a:xfrm>
            <a:off x="10020077" y="26467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3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9832646" y="2686869"/>
            <a:ext cx="160660" cy="160660"/>
          </a:xfrm>
          <a:prstGeom prst="rect">
            <a:avLst/>
          </a:prstGeom>
        </p:spPr>
      </p:pic>
      <p:pic>
        <p:nvPicPr>
          <p:cNvPr id="114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1175839" y="2519511"/>
            <a:ext cx="1513266" cy="508744"/>
          </a:xfrm>
          <a:prstGeom prst="rect">
            <a:avLst/>
          </a:prstGeom>
        </p:spPr>
      </p:pic>
      <p:pic>
        <p:nvPicPr>
          <p:cNvPr id="115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1265582" y="2633328"/>
            <a:ext cx="1333574" cy="267760"/>
          </a:xfrm>
          <a:prstGeom prst="rect">
            <a:avLst/>
          </a:prstGeom>
        </p:spPr>
      </p:pic>
      <p:sp>
        <p:nvSpPr>
          <p:cNvPr id="116" name="Text 29"/>
          <p:cNvSpPr/>
          <p:nvPr/>
        </p:nvSpPr>
        <p:spPr>
          <a:xfrm>
            <a:off x="11533343" y="26467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7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1345903" y="2686869"/>
            <a:ext cx="160660" cy="160660"/>
          </a:xfrm>
          <a:prstGeom prst="rect">
            <a:avLst/>
          </a:prstGeom>
        </p:spPr>
      </p:pic>
      <p:pic>
        <p:nvPicPr>
          <p:cNvPr id="118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2689095" y="2519511"/>
            <a:ext cx="1513266" cy="508744"/>
          </a:xfrm>
          <a:prstGeom prst="rect">
            <a:avLst/>
          </a:prstGeom>
        </p:spPr>
      </p:pic>
      <p:pic>
        <p:nvPicPr>
          <p:cNvPr id="119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2778839" y="2633328"/>
            <a:ext cx="1333570" cy="267760"/>
          </a:xfrm>
          <a:prstGeom prst="rect">
            <a:avLst/>
          </a:prstGeom>
        </p:spPr>
      </p:pic>
      <p:sp>
        <p:nvSpPr>
          <p:cNvPr id="120" name="Text 30"/>
          <p:cNvSpPr/>
          <p:nvPr/>
        </p:nvSpPr>
        <p:spPr>
          <a:xfrm>
            <a:off x="13046599" y="26467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1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2859169" y="2686869"/>
            <a:ext cx="160660" cy="160660"/>
          </a:xfrm>
          <a:prstGeom prst="rect">
            <a:avLst/>
          </a:prstGeom>
        </p:spPr>
      </p:pic>
      <p:pic>
        <p:nvPicPr>
          <p:cNvPr id="122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4202361" y="2519511"/>
            <a:ext cx="1513266" cy="508744"/>
          </a:xfrm>
          <a:prstGeom prst="rect">
            <a:avLst/>
          </a:prstGeom>
        </p:spPr>
      </p:pic>
      <p:pic>
        <p:nvPicPr>
          <p:cNvPr id="123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14292104" y="2633328"/>
            <a:ext cx="1333570" cy="267760"/>
          </a:xfrm>
          <a:prstGeom prst="rect">
            <a:avLst/>
          </a:prstGeom>
        </p:spPr>
      </p:pic>
      <p:sp>
        <p:nvSpPr>
          <p:cNvPr id="124" name="Text 31"/>
          <p:cNvSpPr/>
          <p:nvPr/>
        </p:nvSpPr>
        <p:spPr>
          <a:xfrm>
            <a:off x="14559865" y="26467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5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4372434" y="2686869"/>
            <a:ext cx="160660" cy="160660"/>
          </a:xfrm>
          <a:prstGeom prst="rect">
            <a:avLst/>
          </a:prstGeom>
        </p:spPr>
      </p:pic>
      <p:pic>
        <p:nvPicPr>
          <p:cNvPr id="126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5715617" y="2519511"/>
            <a:ext cx="1496433" cy="508744"/>
          </a:xfrm>
          <a:prstGeom prst="rect">
            <a:avLst/>
          </a:prstGeom>
        </p:spPr>
      </p:pic>
      <p:pic>
        <p:nvPicPr>
          <p:cNvPr id="127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15805361" y="2633328"/>
            <a:ext cx="1333574" cy="267760"/>
          </a:xfrm>
          <a:prstGeom prst="rect">
            <a:avLst/>
          </a:prstGeom>
        </p:spPr>
      </p:pic>
      <p:sp>
        <p:nvSpPr>
          <p:cNvPr id="128" name="Text 32"/>
          <p:cNvSpPr/>
          <p:nvPr/>
        </p:nvSpPr>
        <p:spPr>
          <a:xfrm>
            <a:off x="16073121" y="26467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9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5885691" y="2686869"/>
            <a:ext cx="160660" cy="160660"/>
          </a:xfrm>
          <a:prstGeom prst="rect">
            <a:avLst/>
          </a:prstGeom>
        </p:spPr>
      </p:pic>
      <p:pic>
        <p:nvPicPr>
          <p:cNvPr id="130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084427" y="3028280"/>
            <a:ext cx="16127624" cy="508744"/>
          </a:xfrm>
          <a:prstGeom prst="rect">
            <a:avLst/>
          </a:prstGeom>
        </p:spPr>
      </p:pic>
      <p:pic>
        <p:nvPicPr>
          <p:cNvPr id="131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1084427" y="3028280"/>
            <a:ext cx="5551625" cy="508744"/>
          </a:xfrm>
          <a:prstGeom prst="rect">
            <a:avLst/>
          </a:prstGeom>
        </p:spPr>
      </p:pic>
      <p:sp>
        <p:nvSpPr>
          <p:cNvPr id="132" name="Text 33"/>
          <p:cNvSpPr/>
          <p:nvPr/>
        </p:nvSpPr>
        <p:spPr>
          <a:xfrm>
            <a:off x="1245087" y="3148757"/>
            <a:ext cx="204025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Quick Batch Activation</a:t>
            </a:r>
            <a:endParaRPr lang="en-US" sz="1476" dirty="0"/>
          </a:p>
        </p:txBody>
      </p:sp>
      <p:pic>
        <p:nvPicPr>
          <p:cNvPr id="133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6636051" y="3028280"/>
            <a:ext cx="1513266" cy="508744"/>
          </a:xfrm>
          <a:prstGeom prst="rect">
            <a:avLst/>
          </a:prstGeom>
        </p:spPr>
      </p:pic>
      <p:pic>
        <p:nvPicPr>
          <p:cNvPr id="134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6725794" y="3142059"/>
            <a:ext cx="1333570" cy="267760"/>
          </a:xfrm>
          <a:prstGeom prst="rect">
            <a:avLst/>
          </a:prstGeom>
        </p:spPr>
      </p:pic>
      <p:sp>
        <p:nvSpPr>
          <p:cNvPr id="135" name="Text 34"/>
          <p:cNvSpPr/>
          <p:nvPr/>
        </p:nvSpPr>
        <p:spPr>
          <a:xfrm>
            <a:off x="6993555" y="31554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6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6806124" y="3195638"/>
            <a:ext cx="160660" cy="160660"/>
          </a:xfrm>
          <a:prstGeom prst="rect">
            <a:avLst/>
          </a:prstGeom>
        </p:spPr>
      </p:pic>
      <p:pic>
        <p:nvPicPr>
          <p:cNvPr id="137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8149317" y="3028280"/>
            <a:ext cx="1513266" cy="508744"/>
          </a:xfrm>
          <a:prstGeom prst="rect">
            <a:avLst/>
          </a:prstGeom>
        </p:spPr>
      </p:pic>
      <p:pic>
        <p:nvPicPr>
          <p:cNvPr id="138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8239060" y="3142059"/>
            <a:ext cx="1333570" cy="267760"/>
          </a:xfrm>
          <a:prstGeom prst="rect">
            <a:avLst/>
          </a:prstGeom>
        </p:spPr>
      </p:pic>
      <p:sp>
        <p:nvSpPr>
          <p:cNvPr id="139" name="Text 35"/>
          <p:cNvSpPr/>
          <p:nvPr/>
        </p:nvSpPr>
        <p:spPr>
          <a:xfrm>
            <a:off x="8506811" y="31554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0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8319381" y="3195638"/>
            <a:ext cx="160660" cy="160660"/>
          </a:xfrm>
          <a:prstGeom prst="rect">
            <a:avLst/>
          </a:prstGeom>
        </p:spPr>
      </p:pic>
      <p:pic>
        <p:nvPicPr>
          <p:cNvPr id="141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9662573" y="3028280"/>
            <a:ext cx="1513266" cy="508744"/>
          </a:xfrm>
          <a:prstGeom prst="rect">
            <a:avLst/>
          </a:prstGeom>
        </p:spPr>
      </p:pic>
      <p:pic>
        <p:nvPicPr>
          <p:cNvPr id="142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9752316" y="3142059"/>
            <a:ext cx="1333574" cy="267760"/>
          </a:xfrm>
          <a:prstGeom prst="rect">
            <a:avLst/>
          </a:prstGeom>
        </p:spPr>
      </p:pic>
      <p:sp>
        <p:nvSpPr>
          <p:cNvPr id="143" name="Text 36"/>
          <p:cNvSpPr/>
          <p:nvPr/>
        </p:nvSpPr>
        <p:spPr>
          <a:xfrm>
            <a:off x="10020077" y="31554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4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9832646" y="3195638"/>
            <a:ext cx="160660" cy="160660"/>
          </a:xfrm>
          <a:prstGeom prst="rect">
            <a:avLst/>
          </a:prstGeom>
        </p:spPr>
      </p:pic>
      <p:pic>
        <p:nvPicPr>
          <p:cNvPr id="145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1175839" y="3028280"/>
            <a:ext cx="1513266" cy="508744"/>
          </a:xfrm>
          <a:prstGeom prst="rect">
            <a:avLst/>
          </a:prstGeom>
        </p:spPr>
      </p:pic>
      <p:pic>
        <p:nvPicPr>
          <p:cNvPr id="146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1265582" y="3142059"/>
            <a:ext cx="1333574" cy="267760"/>
          </a:xfrm>
          <a:prstGeom prst="rect">
            <a:avLst/>
          </a:prstGeom>
        </p:spPr>
      </p:pic>
      <p:sp>
        <p:nvSpPr>
          <p:cNvPr id="147" name="Text 37"/>
          <p:cNvSpPr/>
          <p:nvPr/>
        </p:nvSpPr>
        <p:spPr>
          <a:xfrm>
            <a:off x="11533343" y="31554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8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1345903" y="3195638"/>
            <a:ext cx="160660" cy="160660"/>
          </a:xfrm>
          <a:prstGeom prst="rect">
            <a:avLst/>
          </a:prstGeom>
        </p:spPr>
      </p:pic>
      <p:pic>
        <p:nvPicPr>
          <p:cNvPr id="149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2689095" y="3028280"/>
            <a:ext cx="1513266" cy="508744"/>
          </a:xfrm>
          <a:prstGeom prst="rect">
            <a:avLst/>
          </a:prstGeom>
        </p:spPr>
      </p:pic>
      <p:pic>
        <p:nvPicPr>
          <p:cNvPr id="150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2778839" y="3142059"/>
            <a:ext cx="1333570" cy="267760"/>
          </a:xfrm>
          <a:prstGeom prst="rect">
            <a:avLst/>
          </a:prstGeom>
        </p:spPr>
      </p:pic>
      <p:sp>
        <p:nvSpPr>
          <p:cNvPr id="151" name="Text 38"/>
          <p:cNvSpPr/>
          <p:nvPr/>
        </p:nvSpPr>
        <p:spPr>
          <a:xfrm>
            <a:off x="13046599" y="31554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2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2859169" y="3195638"/>
            <a:ext cx="160660" cy="160660"/>
          </a:xfrm>
          <a:prstGeom prst="rect">
            <a:avLst/>
          </a:prstGeom>
        </p:spPr>
      </p:pic>
      <p:pic>
        <p:nvPicPr>
          <p:cNvPr id="153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4202361" y="3028280"/>
            <a:ext cx="1513266" cy="508744"/>
          </a:xfrm>
          <a:prstGeom prst="rect">
            <a:avLst/>
          </a:prstGeom>
        </p:spPr>
      </p:pic>
      <p:pic>
        <p:nvPicPr>
          <p:cNvPr id="154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14292104" y="3142059"/>
            <a:ext cx="1333570" cy="267760"/>
          </a:xfrm>
          <a:prstGeom prst="rect">
            <a:avLst/>
          </a:prstGeom>
        </p:spPr>
      </p:pic>
      <p:sp>
        <p:nvSpPr>
          <p:cNvPr id="155" name="Text 39"/>
          <p:cNvSpPr/>
          <p:nvPr/>
        </p:nvSpPr>
        <p:spPr>
          <a:xfrm>
            <a:off x="14559865" y="31554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6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14372434" y="3195638"/>
            <a:ext cx="160660" cy="160660"/>
          </a:xfrm>
          <a:prstGeom prst="rect">
            <a:avLst/>
          </a:prstGeom>
        </p:spPr>
      </p:pic>
      <p:pic>
        <p:nvPicPr>
          <p:cNvPr id="157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15715617" y="3028280"/>
            <a:ext cx="1496433" cy="508744"/>
          </a:xfrm>
          <a:prstGeom prst="rect">
            <a:avLst/>
          </a:prstGeom>
        </p:spPr>
      </p:pic>
      <p:pic>
        <p:nvPicPr>
          <p:cNvPr id="158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15805361" y="3142059"/>
            <a:ext cx="1333574" cy="267760"/>
          </a:xfrm>
          <a:prstGeom prst="rect">
            <a:avLst/>
          </a:prstGeom>
        </p:spPr>
      </p:pic>
      <p:sp>
        <p:nvSpPr>
          <p:cNvPr id="159" name="Text 40"/>
          <p:cNvSpPr/>
          <p:nvPr/>
        </p:nvSpPr>
        <p:spPr>
          <a:xfrm>
            <a:off x="16073121" y="31554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0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15885691" y="3195638"/>
            <a:ext cx="160660" cy="160660"/>
          </a:xfrm>
          <a:prstGeom prst="rect">
            <a:avLst/>
          </a:prstGeom>
        </p:spPr>
      </p:pic>
      <p:pic>
        <p:nvPicPr>
          <p:cNvPr id="161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1084427" y="3537012"/>
            <a:ext cx="16127624" cy="508744"/>
          </a:xfrm>
          <a:prstGeom prst="rect">
            <a:avLst/>
          </a:prstGeom>
        </p:spPr>
      </p:pic>
      <p:pic>
        <p:nvPicPr>
          <p:cNvPr id="162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1084427" y="3537012"/>
            <a:ext cx="5551625" cy="508744"/>
          </a:xfrm>
          <a:prstGeom prst="rect">
            <a:avLst/>
          </a:prstGeom>
        </p:spPr>
      </p:pic>
      <p:sp>
        <p:nvSpPr>
          <p:cNvPr id="163" name="Text 41"/>
          <p:cNvSpPr/>
          <p:nvPr/>
        </p:nvSpPr>
        <p:spPr>
          <a:xfrm>
            <a:off x="1245087" y="3657526"/>
            <a:ext cx="517064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Feature by Default | Automatic activation on eligible POS</a:t>
            </a:r>
            <a:endParaRPr lang="en-US" sz="1476" dirty="0"/>
          </a:p>
        </p:txBody>
      </p:sp>
      <p:pic>
        <p:nvPicPr>
          <p:cNvPr id="164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6636051" y="3537012"/>
            <a:ext cx="1513266" cy="508744"/>
          </a:xfrm>
          <a:prstGeom prst="rect">
            <a:avLst/>
          </a:prstGeom>
        </p:spPr>
      </p:pic>
      <p:pic>
        <p:nvPicPr>
          <p:cNvPr id="165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6725794" y="3650828"/>
            <a:ext cx="1333570" cy="267760"/>
          </a:xfrm>
          <a:prstGeom prst="rect">
            <a:avLst/>
          </a:prstGeom>
        </p:spPr>
      </p:pic>
      <p:sp>
        <p:nvSpPr>
          <p:cNvPr id="166" name="Text 42"/>
          <p:cNvSpPr/>
          <p:nvPr/>
        </p:nvSpPr>
        <p:spPr>
          <a:xfrm>
            <a:off x="6993555" y="36641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7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6806124" y="3704369"/>
            <a:ext cx="160660" cy="160660"/>
          </a:xfrm>
          <a:prstGeom prst="rect">
            <a:avLst/>
          </a:prstGeom>
        </p:spPr>
      </p:pic>
      <p:pic>
        <p:nvPicPr>
          <p:cNvPr id="168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8149317" y="3537012"/>
            <a:ext cx="1513266" cy="508744"/>
          </a:xfrm>
          <a:prstGeom prst="rect">
            <a:avLst/>
          </a:prstGeom>
        </p:spPr>
      </p:pic>
      <p:pic>
        <p:nvPicPr>
          <p:cNvPr id="169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8239060" y="3650828"/>
            <a:ext cx="1333570" cy="267760"/>
          </a:xfrm>
          <a:prstGeom prst="rect">
            <a:avLst/>
          </a:prstGeom>
        </p:spPr>
      </p:pic>
      <p:sp>
        <p:nvSpPr>
          <p:cNvPr id="170" name="Text 43"/>
          <p:cNvSpPr/>
          <p:nvPr/>
        </p:nvSpPr>
        <p:spPr>
          <a:xfrm>
            <a:off x="8506811" y="36641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1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8319381" y="3704369"/>
            <a:ext cx="160660" cy="160660"/>
          </a:xfrm>
          <a:prstGeom prst="rect">
            <a:avLst/>
          </a:prstGeom>
        </p:spPr>
      </p:pic>
      <p:pic>
        <p:nvPicPr>
          <p:cNvPr id="172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9662573" y="3537012"/>
            <a:ext cx="1513266" cy="508744"/>
          </a:xfrm>
          <a:prstGeom prst="rect">
            <a:avLst/>
          </a:prstGeom>
        </p:spPr>
      </p:pic>
      <p:pic>
        <p:nvPicPr>
          <p:cNvPr id="173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9752316" y="3650828"/>
            <a:ext cx="1333574" cy="267760"/>
          </a:xfrm>
          <a:prstGeom prst="rect">
            <a:avLst/>
          </a:prstGeom>
        </p:spPr>
      </p:pic>
      <p:sp>
        <p:nvSpPr>
          <p:cNvPr id="174" name="Text 44"/>
          <p:cNvSpPr/>
          <p:nvPr/>
        </p:nvSpPr>
        <p:spPr>
          <a:xfrm>
            <a:off x="10020077" y="36641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5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9832646" y="3704369"/>
            <a:ext cx="160660" cy="160660"/>
          </a:xfrm>
          <a:prstGeom prst="rect">
            <a:avLst/>
          </a:prstGeom>
        </p:spPr>
      </p:pic>
      <p:pic>
        <p:nvPicPr>
          <p:cNvPr id="176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1175839" y="3537012"/>
            <a:ext cx="1513266" cy="508744"/>
          </a:xfrm>
          <a:prstGeom prst="rect">
            <a:avLst/>
          </a:prstGeom>
        </p:spPr>
      </p:pic>
      <p:pic>
        <p:nvPicPr>
          <p:cNvPr id="177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1265582" y="3650828"/>
            <a:ext cx="1333574" cy="267760"/>
          </a:xfrm>
          <a:prstGeom prst="rect">
            <a:avLst/>
          </a:prstGeom>
        </p:spPr>
      </p:pic>
      <p:sp>
        <p:nvSpPr>
          <p:cNvPr id="178" name="Text 45"/>
          <p:cNvSpPr/>
          <p:nvPr/>
        </p:nvSpPr>
        <p:spPr>
          <a:xfrm>
            <a:off x="11533343" y="36641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9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1345903" y="3704369"/>
            <a:ext cx="160660" cy="160660"/>
          </a:xfrm>
          <a:prstGeom prst="rect">
            <a:avLst/>
          </a:prstGeom>
        </p:spPr>
      </p:pic>
      <p:pic>
        <p:nvPicPr>
          <p:cNvPr id="180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2689095" y="3537012"/>
            <a:ext cx="1513266" cy="508744"/>
          </a:xfrm>
          <a:prstGeom prst="rect">
            <a:avLst/>
          </a:prstGeom>
        </p:spPr>
      </p:pic>
      <p:pic>
        <p:nvPicPr>
          <p:cNvPr id="181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2778839" y="3650828"/>
            <a:ext cx="1333570" cy="267760"/>
          </a:xfrm>
          <a:prstGeom prst="rect">
            <a:avLst/>
          </a:prstGeom>
        </p:spPr>
      </p:pic>
      <p:sp>
        <p:nvSpPr>
          <p:cNvPr id="182" name="Text 46"/>
          <p:cNvSpPr/>
          <p:nvPr/>
        </p:nvSpPr>
        <p:spPr>
          <a:xfrm>
            <a:off x="13046599" y="36641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3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2859169" y="3704369"/>
            <a:ext cx="160660" cy="160660"/>
          </a:xfrm>
          <a:prstGeom prst="rect">
            <a:avLst/>
          </a:prstGeom>
        </p:spPr>
      </p:pic>
      <p:pic>
        <p:nvPicPr>
          <p:cNvPr id="184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4202361" y="3537012"/>
            <a:ext cx="1513266" cy="508744"/>
          </a:xfrm>
          <a:prstGeom prst="rect">
            <a:avLst/>
          </a:prstGeom>
        </p:spPr>
      </p:pic>
      <p:pic>
        <p:nvPicPr>
          <p:cNvPr id="185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14292104" y="3650828"/>
            <a:ext cx="1333570" cy="267760"/>
          </a:xfrm>
          <a:prstGeom prst="rect">
            <a:avLst/>
          </a:prstGeom>
        </p:spPr>
      </p:pic>
      <p:sp>
        <p:nvSpPr>
          <p:cNvPr id="186" name="Text 47"/>
          <p:cNvSpPr/>
          <p:nvPr/>
        </p:nvSpPr>
        <p:spPr>
          <a:xfrm>
            <a:off x="14559865" y="36641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7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14372434" y="3704369"/>
            <a:ext cx="160660" cy="160660"/>
          </a:xfrm>
          <a:prstGeom prst="rect">
            <a:avLst/>
          </a:prstGeom>
        </p:spPr>
      </p:pic>
      <p:pic>
        <p:nvPicPr>
          <p:cNvPr id="188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15715617" y="3537012"/>
            <a:ext cx="1496433" cy="508744"/>
          </a:xfrm>
          <a:prstGeom prst="rect">
            <a:avLst/>
          </a:prstGeom>
        </p:spPr>
      </p:pic>
      <p:pic>
        <p:nvPicPr>
          <p:cNvPr id="189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15805361" y="3650828"/>
            <a:ext cx="1333574" cy="267760"/>
          </a:xfrm>
          <a:prstGeom prst="rect">
            <a:avLst/>
          </a:prstGeom>
        </p:spPr>
      </p:pic>
      <p:sp>
        <p:nvSpPr>
          <p:cNvPr id="190" name="Text 48"/>
          <p:cNvSpPr/>
          <p:nvPr/>
        </p:nvSpPr>
        <p:spPr>
          <a:xfrm>
            <a:off x="16073121" y="36641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1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15885691" y="3704369"/>
            <a:ext cx="160660" cy="160660"/>
          </a:xfrm>
          <a:prstGeom prst="rect">
            <a:avLst/>
          </a:prstGeom>
        </p:spPr>
      </p:pic>
      <p:pic>
        <p:nvPicPr>
          <p:cNvPr id="192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1084427" y="4045744"/>
            <a:ext cx="16127624" cy="508744"/>
          </a:xfrm>
          <a:prstGeom prst="rect">
            <a:avLst/>
          </a:prstGeom>
        </p:spPr>
      </p:pic>
      <p:pic>
        <p:nvPicPr>
          <p:cNvPr id="193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1084427" y="4045744"/>
            <a:ext cx="5551625" cy="508744"/>
          </a:xfrm>
          <a:prstGeom prst="rect">
            <a:avLst/>
          </a:prstGeom>
        </p:spPr>
      </p:pic>
      <p:sp>
        <p:nvSpPr>
          <p:cNvPr id="194" name="Text 49"/>
          <p:cNvSpPr/>
          <p:nvPr/>
        </p:nvSpPr>
        <p:spPr>
          <a:xfrm>
            <a:off x="1245087" y="4166257"/>
            <a:ext cx="128016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Tourism focus</a:t>
            </a:r>
            <a:endParaRPr lang="en-US" sz="1476" dirty="0"/>
          </a:p>
        </p:txBody>
      </p:sp>
      <p:pic>
        <p:nvPicPr>
          <p:cNvPr id="195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6636051" y="4045744"/>
            <a:ext cx="1513266" cy="508744"/>
          </a:xfrm>
          <a:prstGeom prst="rect">
            <a:avLst/>
          </a:prstGeom>
        </p:spPr>
      </p:pic>
      <p:pic>
        <p:nvPicPr>
          <p:cNvPr id="196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6725794" y="4159560"/>
            <a:ext cx="1333570" cy="267760"/>
          </a:xfrm>
          <a:prstGeom prst="rect">
            <a:avLst/>
          </a:prstGeom>
        </p:spPr>
      </p:pic>
      <p:sp>
        <p:nvSpPr>
          <p:cNvPr id="197" name="Text 50"/>
          <p:cNvSpPr/>
          <p:nvPr/>
        </p:nvSpPr>
        <p:spPr>
          <a:xfrm>
            <a:off x="6993555" y="41729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8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6806124" y="4213101"/>
            <a:ext cx="160660" cy="160660"/>
          </a:xfrm>
          <a:prstGeom prst="rect">
            <a:avLst/>
          </a:prstGeom>
        </p:spPr>
      </p:pic>
      <p:pic>
        <p:nvPicPr>
          <p:cNvPr id="199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8149317" y="4045744"/>
            <a:ext cx="1513266" cy="508744"/>
          </a:xfrm>
          <a:prstGeom prst="rect">
            <a:avLst/>
          </a:prstGeom>
        </p:spPr>
      </p:pic>
      <p:pic>
        <p:nvPicPr>
          <p:cNvPr id="200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8391971" y="4159560"/>
            <a:ext cx="1027947" cy="267760"/>
          </a:xfrm>
          <a:prstGeom prst="rect">
            <a:avLst/>
          </a:prstGeom>
        </p:spPr>
      </p:pic>
      <p:sp>
        <p:nvSpPr>
          <p:cNvPr id="201" name="Text 51"/>
          <p:cNvSpPr/>
          <p:nvPr/>
        </p:nvSpPr>
        <p:spPr>
          <a:xfrm>
            <a:off x="8659732" y="417295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2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8472301" y="4213101"/>
            <a:ext cx="160660" cy="160660"/>
          </a:xfrm>
          <a:prstGeom prst="rect">
            <a:avLst/>
          </a:prstGeom>
        </p:spPr>
      </p:pic>
      <p:pic>
        <p:nvPicPr>
          <p:cNvPr id="203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9662573" y="4045744"/>
            <a:ext cx="1513266" cy="508744"/>
          </a:xfrm>
          <a:prstGeom prst="rect">
            <a:avLst/>
          </a:prstGeom>
        </p:spPr>
      </p:pic>
      <p:pic>
        <p:nvPicPr>
          <p:cNvPr id="204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9905237" y="4159560"/>
            <a:ext cx="1027947" cy="267760"/>
          </a:xfrm>
          <a:prstGeom prst="rect">
            <a:avLst/>
          </a:prstGeom>
        </p:spPr>
      </p:pic>
      <p:sp>
        <p:nvSpPr>
          <p:cNvPr id="205" name="Text 52"/>
          <p:cNvSpPr/>
          <p:nvPr/>
        </p:nvSpPr>
        <p:spPr>
          <a:xfrm>
            <a:off x="10172988" y="417295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6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9985558" y="4213101"/>
            <a:ext cx="160660" cy="160660"/>
          </a:xfrm>
          <a:prstGeom prst="rect">
            <a:avLst/>
          </a:prstGeom>
        </p:spPr>
      </p:pic>
      <p:pic>
        <p:nvPicPr>
          <p:cNvPr id="207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1175839" y="4045744"/>
            <a:ext cx="1513266" cy="508744"/>
          </a:xfrm>
          <a:prstGeom prst="rect">
            <a:avLst/>
          </a:prstGeom>
        </p:spPr>
      </p:pic>
      <p:pic>
        <p:nvPicPr>
          <p:cNvPr id="208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1418494" y="4159560"/>
            <a:ext cx="1027947" cy="267760"/>
          </a:xfrm>
          <a:prstGeom prst="rect">
            <a:avLst/>
          </a:prstGeom>
        </p:spPr>
      </p:pic>
      <p:sp>
        <p:nvSpPr>
          <p:cNvPr id="209" name="Text 53"/>
          <p:cNvSpPr/>
          <p:nvPr/>
        </p:nvSpPr>
        <p:spPr>
          <a:xfrm>
            <a:off x="11686254" y="417295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10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1498824" y="4213101"/>
            <a:ext cx="160660" cy="160660"/>
          </a:xfrm>
          <a:prstGeom prst="rect">
            <a:avLst/>
          </a:prstGeom>
        </p:spPr>
      </p:pic>
      <p:pic>
        <p:nvPicPr>
          <p:cNvPr id="211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2689095" y="4045744"/>
            <a:ext cx="1513266" cy="508744"/>
          </a:xfrm>
          <a:prstGeom prst="rect">
            <a:avLst/>
          </a:prstGeom>
        </p:spPr>
      </p:pic>
      <p:pic>
        <p:nvPicPr>
          <p:cNvPr id="212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2778839" y="4159560"/>
            <a:ext cx="1333570" cy="267760"/>
          </a:xfrm>
          <a:prstGeom prst="rect">
            <a:avLst/>
          </a:prstGeom>
        </p:spPr>
      </p:pic>
      <p:sp>
        <p:nvSpPr>
          <p:cNvPr id="213" name="Text 54"/>
          <p:cNvSpPr/>
          <p:nvPr/>
        </p:nvSpPr>
        <p:spPr>
          <a:xfrm>
            <a:off x="13046599" y="41729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4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2859169" y="4213101"/>
            <a:ext cx="160660" cy="160660"/>
          </a:xfrm>
          <a:prstGeom prst="rect">
            <a:avLst/>
          </a:prstGeom>
        </p:spPr>
      </p:pic>
      <p:pic>
        <p:nvPicPr>
          <p:cNvPr id="215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4202361" y="4045744"/>
            <a:ext cx="1513266" cy="508744"/>
          </a:xfrm>
          <a:prstGeom prst="rect">
            <a:avLst/>
          </a:prstGeom>
        </p:spPr>
      </p:pic>
      <p:pic>
        <p:nvPicPr>
          <p:cNvPr id="216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14292104" y="4159560"/>
            <a:ext cx="1333570" cy="267760"/>
          </a:xfrm>
          <a:prstGeom prst="rect">
            <a:avLst/>
          </a:prstGeom>
        </p:spPr>
      </p:pic>
      <p:sp>
        <p:nvSpPr>
          <p:cNvPr id="217" name="Text 55"/>
          <p:cNvSpPr/>
          <p:nvPr/>
        </p:nvSpPr>
        <p:spPr>
          <a:xfrm>
            <a:off x="14559865" y="41729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8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14372434" y="4213101"/>
            <a:ext cx="160660" cy="160660"/>
          </a:xfrm>
          <a:prstGeom prst="rect">
            <a:avLst/>
          </a:prstGeom>
        </p:spPr>
      </p:pic>
      <p:pic>
        <p:nvPicPr>
          <p:cNvPr id="219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15715617" y="4045744"/>
            <a:ext cx="1496433" cy="508744"/>
          </a:xfrm>
          <a:prstGeom prst="rect">
            <a:avLst/>
          </a:prstGeom>
        </p:spPr>
      </p:pic>
      <p:pic>
        <p:nvPicPr>
          <p:cNvPr id="220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15805361" y="4159560"/>
            <a:ext cx="1333574" cy="267760"/>
          </a:xfrm>
          <a:prstGeom prst="rect">
            <a:avLst/>
          </a:prstGeom>
        </p:spPr>
      </p:pic>
      <p:sp>
        <p:nvSpPr>
          <p:cNvPr id="221" name="Text 56"/>
          <p:cNvSpPr/>
          <p:nvPr/>
        </p:nvSpPr>
        <p:spPr>
          <a:xfrm>
            <a:off x="16073121" y="41729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2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15885691" y="4213101"/>
            <a:ext cx="160660" cy="160660"/>
          </a:xfrm>
          <a:prstGeom prst="rect">
            <a:avLst/>
          </a:prstGeom>
        </p:spPr>
      </p:pic>
      <p:pic>
        <p:nvPicPr>
          <p:cNvPr id="223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1084427" y="4554513"/>
            <a:ext cx="16127624" cy="508744"/>
          </a:xfrm>
          <a:prstGeom prst="rect">
            <a:avLst/>
          </a:prstGeom>
        </p:spPr>
      </p:pic>
      <p:pic>
        <p:nvPicPr>
          <p:cNvPr id="224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1084427" y="4554513"/>
            <a:ext cx="5551625" cy="508744"/>
          </a:xfrm>
          <a:prstGeom prst="rect">
            <a:avLst/>
          </a:prstGeom>
        </p:spPr>
      </p:pic>
      <p:sp>
        <p:nvSpPr>
          <p:cNvPr id="225" name="Text 57"/>
          <p:cNvSpPr/>
          <p:nvPr/>
        </p:nvSpPr>
        <p:spPr>
          <a:xfrm>
            <a:off x="1245087" y="4674989"/>
            <a:ext cx="119014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Tourism Plan</a:t>
            </a:r>
            <a:endParaRPr lang="en-US" sz="1476" dirty="0"/>
          </a:p>
        </p:txBody>
      </p:sp>
      <p:pic>
        <p:nvPicPr>
          <p:cNvPr id="226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6636051" y="4554513"/>
            <a:ext cx="1513266" cy="508744"/>
          </a:xfrm>
          <a:prstGeom prst="rect">
            <a:avLst/>
          </a:prstGeom>
        </p:spPr>
      </p:pic>
      <p:pic>
        <p:nvPicPr>
          <p:cNvPr id="227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6725794" y="4668292"/>
            <a:ext cx="1333570" cy="267760"/>
          </a:xfrm>
          <a:prstGeom prst="rect">
            <a:avLst/>
          </a:prstGeom>
        </p:spPr>
      </p:pic>
      <p:sp>
        <p:nvSpPr>
          <p:cNvPr id="228" name="Text 58"/>
          <p:cNvSpPr/>
          <p:nvPr/>
        </p:nvSpPr>
        <p:spPr>
          <a:xfrm>
            <a:off x="6993555" y="46816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9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6806124" y="4721870"/>
            <a:ext cx="160660" cy="160660"/>
          </a:xfrm>
          <a:prstGeom prst="rect">
            <a:avLst/>
          </a:prstGeom>
        </p:spPr>
      </p:pic>
      <p:pic>
        <p:nvPicPr>
          <p:cNvPr id="230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8149317" y="4554513"/>
            <a:ext cx="1513266" cy="508744"/>
          </a:xfrm>
          <a:prstGeom prst="rect">
            <a:avLst/>
          </a:prstGeom>
        </p:spPr>
      </p:pic>
      <p:pic>
        <p:nvPicPr>
          <p:cNvPr id="231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8239060" y="4668292"/>
            <a:ext cx="1333570" cy="267760"/>
          </a:xfrm>
          <a:prstGeom prst="rect">
            <a:avLst/>
          </a:prstGeom>
        </p:spPr>
      </p:pic>
      <p:sp>
        <p:nvSpPr>
          <p:cNvPr id="232" name="Text 59"/>
          <p:cNvSpPr/>
          <p:nvPr/>
        </p:nvSpPr>
        <p:spPr>
          <a:xfrm>
            <a:off x="8506811" y="46816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3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8319381" y="4721870"/>
            <a:ext cx="160660" cy="160660"/>
          </a:xfrm>
          <a:prstGeom prst="rect">
            <a:avLst/>
          </a:prstGeom>
        </p:spPr>
      </p:pic>
      <p:pic>
        <p:nvPicPr>
          <p:cNvPr id="234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9662573" y="4554513"/>
            <a:ext cx="1513266" cy="508744"/>
          </a:xfrm>
          <a:prstGeom prst="rect">
            <a:avLst/>
          </a:prstGeom>
        </p:spPr>
      </p:pic>
      <p:pic>
        <p:nvPicPr>
          <p:cNvPr id="235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9752316" y="4668292"/>
            <a:ext cx="1333574" cy="267760"/>
          </a:xfrm>
          <a:prstGeom prst="rect">
            <a:avLst/>
          </a:prstGeom>
        </p:spPr>
      </p:pic>
      <p:sp>
        <p:nvSpPr>
          <p:cNvPr id="236" name="Text 60"/>
          <p:cNvSpPr/>
          <p:nvPr/>
        </p:nvSpPr>
        <p:spPr>
          <a:xfrm>
            <a:off x="10020077" y="46816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7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9832646" y="4721870"/>
            <a:ext cx="160660" cy="160660"/>
          </a:xfrm>
          <a:prstGeom prst="rect">
            <a:avLst/>
          </a:prstGeom>
        </p:spPr>
      </p:pic>
      <p:pic>
        <p:nvPicPr>
          <p:cNvPr id="238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1175839" y="4554513"/>
            <a:ext cx="1513266" cy="508744"/>
          </a:xfrm>
          <a:prstGeom prst="rect">
            <a:avLst/>
          </a:prstGeom>
        </p:spPr>
      </p:pic>
      <p:pic>
        <p:nvPicPr>
          <p:cNvPr id="239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1265582" y="4668292"/>
            <a:ext cx="1333574" cy="267760"/>
          </a:xfrm>
          <a:prstGeom prst="rect">
            <a:avLst/>
          </a:prstGeom>
        </p:spPr>
      </p:pic>
      <p:sp>
        <p:nvSpPr>
          <p:cNvPr id="240" name="Text 61"/>
          <p:cNvSpPr/>
          <p:nvPr/>
        </p:nvSpPr>
        <p:spPr>
          <a:xfrm>
            <a:off x="11533343" y="46816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1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1345903" y="4721870"/>
            <a:ext cx="160660" cy="160660"/>
          </a:xfrm>
          <a:prstGeom prst="rect">
            <a:avLst/>
          </a:prstGeom>
        </p:spPr>
      </p:pic>
      <p:pic>
        <p:nvPicPr>
          <p:cNvPr id="242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2689095" y="4554513"/>
            <a:ext cx="1513266" cy="508744"/>
          </a:xfrm>
          <a:prstGeom prst="rect">
            <a:avLst/>
          </a:prstGeom>
        </p:spPr>
      </p:pic>
      <p:pic>
        <p:nvPicPr>
          <p:cNvPr id="243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2778839" y="4668292"/>
            <a:ext cx="1333570" cy="267760"/>
          </a:xfrm>
          <a:prstGeom prst="rect">
            <a:avLst/>
          </a:prstGeom>
        </p:spPr>
      </p:pic>
      <p:sp>
        <p:nvSpPr>
          <p:cNvPr id="244" name="Text 62"/>
          <p:cNvSpPr/>
          <p:nvPr/>
        </p:nvSpPr>
        <p:spPr>
          <a:xfrm>
            <a:off x="13046599" y="46816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5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2859169" y="4721870"/>
            <a:ext cx="160660" cy="160660"/>
          </a:xfrm>
          <a:prstGeom prst="rect">
            <a:avLst/>
          </a:prstGeom>
        </p:spPr>
      </p:pic>
      <p:pic>
        <p:nvPicPr>
          <p:cNvPr id="246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4202361" y="4554513"/>
            <a:ext cx="1513266" cy="508744"/>
          </a:xfrm>
          <a:prstGeom prst="rect">
            <a:avLst/>
          </a:prstGeom>
        </p:spPr>
      </p:pic>
      <p:pic>
        <p:nvPicPr>
          <p:cNvPr id="247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14292104" y="4668292"/>
            <a:ext cx="1333570" cy="267760"/>
          </a:xfrm>
          <a:prstGeom prst="rect">
            <a:avLst/>
          </a:prstGeom>
        </p:spPr>
      </p:pic>
      <p:sp>
        <p:nvSpPr>
          <p:cNvPr id="248" name="Text 63"/>
          <p:cNvSpPr/>
          <p:nvPr/>
        </p:nvSpPr>
        <p:spPr>
          <a:xfrm>
            <a:off x="14559865" y="46816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9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14372434" y="4721870"/>
            <a:ext cx="160660" cy="160660"/>
          </a:xfrm>
          <a:prstGeom prst="rect">
            <a:avLst/>
          </a:prstGeom>
        </p:spPr>
      </p:pic>
      <p:pic>
        <p:nvPicPr>
          <p:cNvPr id="250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15715617" y="4554513"/>
            <a:ext cx="1496433" cy="508744"/>
          </a:xfrm>
          <a:prstGeom prst="rect">
            <a:avLst/>
          </a:prstGeom>
        </p:spPr>
      </p:pic>
      <p:pic>
        <p:nvPicPr>
          <p:cNvPr id="251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15805361" y="4668292"/>
            <a:ext cx="1333574" cy="267760"/>
          </a:xfrm>
          <a:prstGeom prst="rect">
            <a:avLst/>
          </a:prstGeom>
        </p:spPr>
      </p:pic>
      <p:sp>
        <p:nvSpPr>
          <p:cNvPr id="252" name="Text 64"/>
          <p:cNvSpPr/>
          <p:nvPr/>
        </p:nvSpPr>
        <p:spPr>
          <a:xfrm>
            <a:off x="16073121" y="46816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3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15885691" y="4721870"/>
            <a:ext cx="160660" cy="160660"/>
          </a:xfrm>
          <a:prstGeom prst="rect">
            <a:avLst/>
          </a:prstGeom>
        </p:spPr>
      </p:pic>
      <p:pic>
        <p:nvPicPr>
          <p:cNvPr id="254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1084427" y="5063244"/>
            <a:ext cx="5551625" cy="502050"/>
          </a:xfrm>
          <a:prstGeom prst="rect">
            <a:avLst/>
          </a:prstGeom>
        </p:spPr>
      </p:pic>
      <p:sp>
        <p:nvSpPr>
          <p:cNvPr id="255" name="Text 65"/>
          <p:cNvSpPr/>
          <p:nvPr/>
        </p:nvSpPr>
        <p:spPr>
          <a:xfrm>
            <a:off x="1245087" y="5183758"/>
            <a:ext cx="415051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Special Churn Treatment for DCC Heavy-Users</a:t>
            </a:r>
            <a:endParaRPr lang="en-US" sz="1476" dirty="0"/>
          </a:p>
        </p:txBody>
      </p:sp>
      <p:pic>
        <p:nvPicPr>
          <p:cNvPr id="256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6725794" y="5177061"/>
            <a:ext cx="1333570" cy="267760"/>
          </a:xfrm>
          <a:prstGeom prst="rect">
            <a:avLst/>
          </a:prstGeom>
        </p:spPr>
      </p:pic>
      <p:sp>
        <p:nvSpPr>
          <p:cNvPr id="257" name="Text 66"/>
          <p:cNvSpPr/>
          <p:nvPr/>
        </p:nvSpPr>
        <p:spPr>
          <a:xfrm>
            <a:off x="6993555" y="51904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8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6806124" y="5230602"/>
            <a:ext cx="160660" cy="160660"/>
          </a:xfrm>
          <a:prstGeom prst="rect">
            <a:avLst/>
          </a:prstGeom>
        </p:spPr>
      </p:pic>
      <p:pic>
        <p:nvPicPr>
          <p:cNvPr id="259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8239060" y="5177061"/>
            <a:ext cx="1333570" cy="267760"/>
          </a:xfrm>
          <a:prstGeom prst="rect">
            <a:avLst/>
          </a:prstGeom>
        </p:spPr>
      </p:pic>
      <p:sp>
        <p:nvSpPr>
          <p:cNvPr id="260" name="Text 67"/>
          <p:cNvSpPr/>
          <p:nvPr/>
        </p:nvSpPr>
        <p:spPr>
          <a:xfrm>
            <a:off x="8506811" y="51904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1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8319381" y="5230602"/>
            <a:ext cx="160660" cy="160660"/>
          </a:xfrm>
          <a:prstGeom prst="rect">
            <a:avLst/>
          </a:prstGeom>
        </p:spPr>
      </p:pic>
      <p:pic>
        <p:nvPicPr>
          <p:cNvPr id="262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9752316" y="5177061"/>
            <a:ext cx="1333574" cy="267760"/>
          </a:xfrm>
          <a:prstGeom prst="rect">
            <a:avLst/>
          </a:prstGeom>
        </p:spPr>
      </p:pic>
      <p:sp>
        <p:nvSpPr>
          <p:cNvPr id="263" name="Text 68"/>
          <p:cNvSpPr/>
          <p:nvPr/>
        </p:nvSpPr>
        <p:spPr>
          <a:xfrm>
            <a:off x="10020077" y="51904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4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9832646" y="5230602"/>
            <a:ext cx="160660" cy="160660"/>
          </a:xfrm>
          <a:prstGeom prst="rect">
            <a:avLst/>
          </a:prstGeom>
        </p:spPr>
      </p:pic>
      <p:pic>
        <p:nvPicPr>
          <p:cNvPr id="265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1265582" y="5177061"/>
            <a:ext cx="1333574" cy="267760"/>
          </a:xfrm>
          <a:prstGeom prst="rect">
            <a:avLst/>
          </a:prstGeom>
        </p:spPr>
      </p:pic>
      <p:sp>
        <p:nvSpPr>
          <p:cNvPr id="266" name="Text 69"/>
          <p:cNvSpPr/>
          <p:nvPr/>
        </p:nvSpPr>
        <p:spPr>
          <a:xfrm>
            <a:off x="11533343" y="51904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7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1345903" y="5230602"/>
            <a:ext cx="160660" cy="160660"/>
          </a:xfrm>
          <a:prstGeom prst="rect">
            <a:avLst/>
          </a:prstGeom>
        </p:spPr>
      </p:pic>
      <p:pic>
        <p:nvPicPr>
          <p:cNvPr id="268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778839" y="5177061"/>
            <a:ext cx="1333570" cy="267760"/>
          </a:xfrm>
          <a:prstGeom prst="rect">
            <a:avLst/>
          </a:prstGeom>
        </p:spPr>
      </p:pic>
      <p:sp>
        <p:nvSpPr>
          <p:cNvPr id="269" name="Text 70"/>
          <p:cNvSpPr/>
          <p:nvPr/>
        </p:nvSpPr>
        <p:spPr>
          <a:xfrm>
            <a:off x="13046599" y="51904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0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2859169" y="5230602"/>
            <a:ext cx="160660" cy="160660"/>
          </a:xfrm>
          <a:prstGeom prst="rect">
            <a:avLst/>
          </a:prstGeom>
        </p:spPr>
      </p:pic>
      <p:pic>
        <p:nvPicPr>
          <p:cNvPr id="271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292104" y="5177061"/>
            <a:ext cx="1333570" cy="267760"/>
          </a:xfrm>
          <a:prstGeom prst="rect">
            <a:avLst/>
          </a:prstGeom>
        </p:spPr>
      </p:pic>
      <p:sp>
        <p:nvSpPr>
          <p:cNvPr id="272" name="Text 71"/>
          <p:cNvSpPr/>
          <p:nvPr/>
        </p:nvSpPr>
        <p:spPr>
          <a:xfrm>
            <a:off x="14559865" y="51904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3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372434" y="5230602"/>
            <a:ext cx="160660" cy="160660"/>
          </a:xfrm>
          <a:prstGeom prst="rect">
            <a:avLst/>
          </a:prstGeom>
        </p:spPr>
      </p:pic>
      <p:pic>
        <p:nvPicPr>
          <p:cNvPr id="274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805361" y="5177061"/>
            <a:ext cx="1333574" cy="267760"/>
          </a:xfrm>
          <a:prstGeom prst="rect">
            <a:avLst/>
          </a:prstGeom>
        </p:spPr>
      </p:pic>
      <p:sp>
        <p:nvSpPr>
          <p:cNvPr id="275" name="Text 72"/>
          <p:cNvSpPr/>
          <p:nvPr/>
        </p:nvSpPr>
        <p:spPr>
          <a:xfrm>
            <a:off x="16073121" y="51904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6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885691" y="5230602"/>
            <a:ext cx="160660" cy="1606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2026-02-25T11:59:39Z</dcterms:created>
  <dcterms:modified xsi:type="dcterms:W3CDTF">2026-02-25T11:59:39Z</dcterms:modified>
</cp:coreProperties>
</file>