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8288000" cy="10281979"/>
  <p:notesSz cx="10281979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image" Target="../media/image-1-5.png"/><Relationship Id="rId6" Type="http://schemas.openxmlformats.org/officeDocument/2006/relationships/image" Target="../media/image-1-6.png"/><Relationship Id="rId7" Type="http://schemas.openxmlformats.org/officeDocument/2006/relationships/image" Target="../media/image-1-7.png"/><Relationship Id="rId8" Type="http://schemas.openxmlformats.org/officeDocument/2006/relationships/image" Target="../media/image-1-8.png"/><Relationship Id="rId9" Type="http://schemas.openxmlformats.org/officeDocument/2006/relationships/image" Target="../media/image-1-9.png"/><Relationship Id="rId10" Type="http://schemas.openxmlformats.org/officeDocument/2006/relationships/image" Target="../media/image-1-10.png"/><Relationship Id="rId11" Type="http://schemas.openxmlformats.org/officeDocument/2006/relationships/image" Target="../media/image-1-11.png"/><Relationship Id="rId12" Type="http://schemas.openxmlformats.org/officeDocument/2006/relationships/image" Target="../media/image-1-12.png"/><Relationship Id="rId13" Type="http://schemas.openxmlformats.org/officeDocument/2006/relationships/image" Target="../media/image-1-13.png"/><Relationship Id="rId14" Type="http://schemas.openxmlformats.org/officeDocument/2006/relationships/image" Target="../media/image-1-14.png"/><Relationship Id="rId15" Type="http://schemas.openxmlformats.org/officeDocument/2006/relationships/image" Target="../media/image-1-15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image" Target="../media/image-2-6.png"/><Relationship Id="rId7" Type="http://schemas.openxmlformats.org/officeDocument/2006/relationships/image" Target="../media/image-2-7.png"/><Relationship Id="rId8" Type="http://schemas.openxmlformats.org/officeDocument/2006/relationships/image" Target="../media/image-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image" Target="../media/image-3-14.png"/><Relationship Id="rId15" Type="http://schemas.openxmlformats.org/officeDocument/2006/relationships/image" Target="../media/image-3-15.png"/><Relationship Id="rId16" Type="http://schemas.openxmlformats.org/officeDocument/2006/relationships/image" Target="../media/image-3-16.png"/><Relationship Id="rId17" Type="http://schemas.openxmlformats.org/officeDocument/2006/relationships/image" Target="../media/image-3-17.png"/><Relationship Id="rId18" Type="http://schemas.openxmlformats.org/officeDocument/2006/relationships/image" Target="../media/image-3-18.png"/><Relationship Id="rId19" Type="http://schemas.openxmlformats.org/officeDocument/2006/relationships/image" Target="../media/image-3-19.png"/><Relationship Id="rId20" Type="http://schemas.openxmlformats.org/officeDocument/2006/relationships/image" Target="../media/image-3-20.png"/><Relationship Id="rId21" Type="http://schemas.openxmlformats.org/officeDocument/2006/relationships/image" Target="../media/image-3-21.png"/><Relationship Id="rId22" Type="http://schemas.openxmlformats.org/officeDocument/2006/relationships/image" Target="../media/image-3-22.png"/><Relationship Id="rId23" Type="http://schemas.openxmlformats.org/officeDocument/2006/relationships/image" Target="../media/image-3-23.png"/><Relationship Id="rId24" Type="http://schemas.openxmlformats.org/officeDocument/2006/relationships/image" Target="../media/image-3-24.png"/><Relationship Id="rId25" Type="http://schemas.openxmlformats.org/officeDocument/2006/relationships/image" Target="../media/image-3-25.png"/><Relationship Id="rId26" Type="http://schemas.openxmlformats.org/officeDocument/2006/relationships/image" Target="../media/image-3-26.png"/><Relationship Id="rId27" Type="http://schemas.openxmlformats.org/officeDocument/2006/relationships/image" Target="../media/image-3-27.png"/><Relationship Id="rId28" Type="http://schemas.openxmlformats.org/officeDocument/2006/relationships/image" Target="../media/image-3-28.png"/><Relationship Id="rId29" Type="http://schemas.openxmlformats.org/officeDocument/2006/relationships/image" Target="../media/image-3-29.png"/><Relationship Id="rId30" Type="http://schemas.openxmlformats.org/officeDocument/2006/relationships/image" Target="../media/image-3-30.png"/><Relationship Id="rId31" Type="http://schemas.openxmlformats.org/officeDocument/2006/relationships/image" Target="../media/image-3-31.png"/><Relationship Id="rId32" Type="http://schemas.openxmlformats.org/officeDocument/2006/relationships/image" Target="../media/image-3-32.png"/><Relationship Id="rId33" Type="http://schemas.openxmlformats.org/officeDocument/2006/relationships/image" Target="../media/image-3-33.png"/><Relationship Id="rId34" Type="http://schemas.openxmlformats.org/officeDocument/2006/relationships/image" Target="../media/image-3-34.png"/><Relationship Id="rId35" Type="http://schemas.openxmlformats.org/officeDocument/2006/relationships/image" Target="../media/image-3-35.png"/><Relationship Id="rId36" Type="http://schemas.openxmlformats.org/officeDocument/2006/relationships/image" Target="../media/image-3-36.png"/><Relationship Id="rId37" Type="http://schemas.openxmlformats.org/officeDocument/2006/relationships/image" Target="../media/image-3-37.png"/><Relationship Id="rId38" Type="http://schemas.openxmlformats.org/officeDocument/2006/relationships/image" Target="../media/image-3-38.png"/><Relationship Id="rId39" Type="http://schemas.openxmlformats.org/officeDocument/2006/relationships/image" Target="../media/image-3-39.png"/><Relationship Id="rId40" Type="http://schemas.openxmlformats.org/officeDocument/2006/relationships/image" Target="../media/image-3-40.png"/><Relationship Id="rId41" Type="http://schemas.openxmlformats.org/officeDocument/2006/relationships/image" Target="../media/image-3-41.png"/><Relationship Id="rId42" Type="http://schemas.openxmlformats.org/officeDocument/2006/relationships/image" Target="../media/image-3-42.png"/><Relationship Id="rId43" Type="http://schemas.openxmlformats.org/officeDocument/2006/relationships/image" Target="../media/image-3-43.png"/><Relationship Id="rId44" Type="http://schemas.openxmlformats.org/officeDocument/2006/relationships/image" Target="../media/image-3-44.png"/><Relationship Id="rId45" Type="http://schemas.openxmlformats.org/officeDocument/2006/relationships/image" Target="../media/image-3-45.png"/><Relationship Id="rId46" Type="http://schemas.openxmlformats.org/officeDocument/2006/relationships/image" Target="../media/image-3-46.png"/><Relationship Id="rId47" Type="http://schemas.openxmlformats.org/officeDocument/2006/relationships/image" Target="../media/image-3-47.png"/><Relationship Id="rId48" Type="http://schemas.openxmlformats.org/officeDocument/2006/relationships/image" Target="../media/image-3-48.png"/><Relationship Id="rId49" Type="http://schemas.openxmlformats.org/officeDocument/2006/relationships/image" Target="../media/image-3-49.png"/><Relationship Id="rId50" Type="http://schemas.openxmlformats.org/officeDocument/2006/relationships/image" Target="../media/image-3-50.png"/><Relationship Id="rId51" Type="http://schemas.openxmlformats.org/officeDocument/2006/relationships/image" Target="../media/image-3-51.png"/><Relationship Id="rId52" Type="http://schemas.openxmlformats.org/officeDocument/2006/relationships/image" Target="../media/image-3-52.png"/><Relationship Id="rId53" Type="http://schemas.openxmlformats.org/officeDocument/2006/relationships/image" Target="../media/image-3-53.png"/><Relationship Id="rId54" Type="http://schemas.openxmlformats.org/officeDocument/2006/relationships/image" Target="../media/image-3-54.png"/><Relationship Id="rId55" Type="http://schemas.openxmlformats.org/officeDocument/2006/relationships/image" Target="../media/image-3-55.png"/><Relationship Id="rId56" Type="http://schemas.openxmlformats.org/officeDocument/2006/relationships/image" Target="../media/image-3-56.png"/><Relationship Id="rId57" Type="http://schemas.openxmlformats.org/officeDocument/2006/relationships/image" Target="../media/image-3-57.png"/><Relationship Id="rId58" Type="http://schemas.openxmlformats.org/officeDocument/2006/relationships/image" Target="../media/image-3-58.png"/><Relationship Id="rId59" Type="http://schemas.openxmlformats.org/officeDocument/2006/relationships/image" Target="../media/image-3-59.png"/><Relationship Id="rId60" Type="http://schemas.openxmlformats.org/officeDocument/2006/relationships/image" Target="../media/image-3-60.png"/><Relationship Id="rId61" Type="http://schemas.openxmlformats.org/officeDocument/2006/relationships/image" Target="../media/image-3-61.png"/><Relationship Id="rId62" Type="http://schemas.openxmlformats.org/officeDocument/2006/relationships/image" Target="../media/image-3-62.png"/><Relationship Id="rId63" Type="http://schemas.openxmlformats.org/officeDocument/2006/relationships/image" Target="../media/image-3-63.png"/><Relationship Id="rId64" Type="http://schemas.openxmlformats.org/officeDocument/2006/relationships/image" Target="../media/image-3-64.png"/><Relationship Id="rId65" Type="http://schemas.openxmlformats.org/officeDocument/2006/relationships/image" Target="../media/image-3-65.png"/><Relationship Id="rId66" Type="http://schemas.openxmlformats.org/officeDocument/2006/relationships/image" Target="../media/image-3-66.png"/><Relationship Id="rId67" Type="http://schemas.openxmlformats.org/officeDocument/2006/relationships/image" Target="../media/image-3-67.png"/><Relationship Id="rId68" Type="http://schemas.openxmlformats.org/officeDocument/2006/relationships/image" Target="../media/image-3-68.png"/><Relationship Id="rId69" Type="http://schemas.openxmlformats.org/officeDocument/2006/relationships/image" Target="../media/image-3-69.png"/><Relationship Id="rId70" Type="http://schemas.openxmlformats.org/officeDocument/2006/relationships/image" Target="../media/image-3-70.png"/><Relationship Id="rId71" Type="http://schemas.openxmlformats.org/officeDocument/2006/relationships/image" Target="../media/image-3-71.png"/><Relationship Id="rId72" Type="http://schemas.openxmlformats.org/officeDocument/2006/relationships/image" Target="../media/image-3-72.png"/><Relationship Id="rId73" Type="http://schemas.openxmlformats.org/officeDocument/2006/relationships/image" Target="../media/image-3-73.png"/><Relationship Id="rId74" Type="http://schemas.openxmlformats.org/officeDocument/2006/relationships/image" Target="../media/image-3-74.png"/><Relationship Id="rId75" Type="http://schemas.openxmlformats.org/officeDocument/2006/relationships/image" Target="../media/image-3-75.png"/><Relationship Id="rId76" Type="http://schemas.openxmlformats.org/officeDocument/2006/relationships/image" Target="../media/image-3-76.png"/><Relationship Id="rId77" Type="http://schemas.openxmlformats.org/officeDocument/2006/relationships/image" Target="../media/image-3-77.png"/><Relationship Id="rId78" Type="http://schemas.openxmlformats.org/officeDocument/2006/relationships/image" Target="../media/image-3-78.png"/><Relationship Id="rId79" Type="http://schemas.openxmlformats.org/officeDocument/2006/relationships/image" Target="../media/image-3-79.png"/><Relationship Id="rId80" Type="http://schemas.openxmlformats.org/officeDocument/2006/relationships/image" Target="../media/image-3-80.png"/><Relationship Id="rId81" Type="http://schemas.openxmlformats.org/officeDocument/2006/relationships/image" Target="../media/image-3-81.png"/><Relationship Id="rId82" Type="http://schemas.openxmlformats.org/officeDocument/2006/relationships/image" Target="../media/image-3-82.png"/><Relationship Id="rId83" Type="http://schemas.openxmlformats.org/officeDocument/2006/relationships/image" Target="../media/image-3-83.png"/><Relationship Id="rId84" Type="http://schemas.openxmlformats.org/officeDocument/2006/relationships/image" Target="../media/image-3-84.png"/><Relationship Id="rId85" Type="http://schemas.openxmlformats.org/officeDocument/2006/relationships/image" Target="../media/image-3-85.png"/><Relationship Id="rId86" Type="http://schemas.openxmlformats.org/officeDocument/2006/relationships/image" Target="../media/image-3-86.png"/><Relationship Id="rId87" Type="http://schemas.openxmlformats.org/officeDocument/2006/relationships/image" Target="../media/image-3-87.png"/><Relationship Id="rId88" Type="http://schemas.openxmlformats.org/officeDocument/2006/relationships/image" Target="../media/image-3-88.png"/><Relationship Id="rId89" Type="http://schemas.openxmlformats.org/officeDocument/2006/relationships/image" Target="../media/image-3-89.png"/><Relationship Id="rId90" Type="http://schemas.openxmlformats.org/officeDocument/2006/relationships/image" Target="../media/image-3-90.png"/><Relationship Id="rId91" Type="http://schemas.openxmlformats.org/officeDocument/2006/relationships/image" Target="../media/image-3-91.png"/><Relationship Id="rId92" Type="http://schemas.openxmlformats.org/officeDocument/2006/relationships/image" Target="../media/image-3-92.png"/><Relationship Id="rId93" Type="http://schemas.openxmlformats.org/officeDocument/2006/relationships/image" Target="../media/image-3-93.png"/><Relationship Id="rId94" Type="http://schemas.openxmlformats.org/officeDocument/2006/relationships/image" Target="../media/image-3-94.png"/><Relationship Id="rId95" Type="http://schemas.openxmlformats.org/officeDocument/2006/relationships/image" Target="../media/image-3-95.png"/><Relationship Id="rId96" Type="http://schemas.openxmlformats.org/officeDocument/2006/relationships/image" Target="../media/image-3-96.png"/><Relationship Id="rId97" Type="http://schemas.openxmlformats.org/officeDocument/2006/relationships/image" Target="../media/image-3-97.png"/><Relationship Id="rId98" Type="http://schemas.openxmlformats.org/officeDocument/2006/relationships/image" Target="../media/image-3-98.png"/><Relationship Id="rId99" Type="http://schemas.openxmlformats.org/officeDocument/2006/relationships/image" Target="../media/image-3-99.png"/><Relationship Id="rId100" Type="http://schemas.openxmlformats.org/officeDocument/2006/relationships/image" Target="../media/image-3-100.png"/><Relationship Id="rId101" Type="http://schemas.openxmlformats.org/officeDocument/2006/relationships/image" Target="../media/image-3-101.png"/><Relationship Id="rId102" Type="http://schemas.openxmlformats.org/officeDocument/2006/relationships/image" Target="../media/image-3-102.png"/><Relationship Id="rId103" Type="http://schemas.openxmlformats.org/officeDocument/2006/relationships/image" Target="../media/image-3-103.png"/><Relationship Id="rId104" Type="http://schemas.openxmlformats.org/officeDocument/2006/relationships/image" Target="../media/image-3-104.png"/><Relationship Id="rId105" Type="http://schemas.openxmlformats.org/officeDocument/2006/relationships/image" Target="../media/image-3-105.png"/><Relationship Id="rId106" Type="http://schemas.openxmlformats.org/officeDocument/2006/relationships/image" Target="../media/image-3-106.png"/><Relationship Id="rId107" Type="http://schemas.openxmlformats.org/officeDocument/2006/relationships/image" Target="../media/image-3-107.png"/><Relationship Id="rId108" Type="http://schemas.openxmlformats.org/officeDocument/2006/relationships/image" Target="../media/image-3-108.png"/><Relationship Id="rId109" Type="http://schemas.openxmlformats.org/officeDocument/2006/relationships/image" Target="../media/image-3-109.png"/><Relationship Id="rId110" Type="http://schemas.openxmlformats.org/officeDocument/2006/relationships/image" Target="../media/image-3-110.png"/><Relationship Id="rId111" Type="http://schemas.openxmlformats.org/officeDocument/2006/relationships/image" Target="../media/image-3-111.png"/><Relationship Id="rId112" Type="http://schemas.openxmlformats.org/officeDocument/2006/relationships/image" Target="../media/image-3-112.png"/><Relationship Id="rId113" Type="http://schemas.openxmlformats.org/officeDocument/2006/relationships/image" Target="../media/image-3-113.png"/><Relationship Id="rId114" Type="http://schemas.openxmlformats.org/officeDocument/2006/relationships/image" Target="../media/image-3-114.png"/><Relationship Id="rId115" Type="http://schemas.openxmlformats.org/officeDocument/2006/relationships/image" Target="../media/image-3-115.png"/><Relationship Id="rId116" Type="http://schemas.openxmlformats.org/officeDocument/2006/relationships/image" Target="../media/image-3-116.png"/><Relationship Id="rId117" Type="http://schemas.openxmlformats.org/officeDocument/2006/relationships/image" Target="../media/image-3-117.png"/><Relationship Id="rId118" Type="http://schemas.openxmlformats.org/officeDocument/2006/relationships/image" Target="../media/image-3-118.png"/><Relationship Id="rId119" Type="http://schemas.openxmlformats.org/officeDocument/2006/relationships/image" Target="../media/image-3-119.png"/><Relationship Id="rId120" Type="http://schemas.openxmlformats.org/officeDocument/2006/relationships/image" Target="../media/image-3-120.png"/><Relationship Id="rId121" Type="http://schemas.openxmlformats.org/officeDocument/2006/relationships/image" Target="../media/image-3-121.png"/><Relationship Id="rId122" Type="http://schemas.openxmlformats.org/officeDocument/2006/relationships/image" Target="../media/image-3-122.png"/><Relationship Id="rId123" Type="http://schemas.openxmlformats.org/officeDocument/2006/relationships/image" Target="../media/image-3-123.png"/><Relationship Id="rId124" Type="http://schemas.openxmlformats.org/officeDocument/2006/relationships/image" Target="../media/image-3-124.png"/><Relationship Id="rId125" Type="http://schemas.openxmlformats.org/officeDocument/2006/relationships/image" Target="../media/image-3-125.png"/><Relationship Id="rId126" Type="http://schemas.openxmlformats.org/officeDocument/2006/relationships/image" Target="../media/image-3-126.png"/><Relationship Id="rId127" Type="http://schemas.openxmlformats.org/officeDocument/2006/relationships/image" Target="../media/image-3-127.png"/><Relationship Id="rId128" Type="http://schemas.openxmlformats.org/officeDocument/2006/relationships/image" Target="../media/image-3-128.png"/><Relationship Id="rId129" Type="http://schemas.openxmlformats.org/officeDocument/2006/relationships/image" Target="../media/image-3-129.png"/><Relationship Id="rId130" Type="http://schemas.openxmlformats.org/officeDocument/2006/relationships/image" Target="../media/image-3-130.png"/><Relationship Id="rId131" Type="http://schemas.openxmlformats.org/officeDocument/2006/relationships/image" Target="../media/image-3-131.png"/><Relationship Id="rId132" Type="http://schemas.openxmlformats.org/officeDocument/2006/relationships/image" Target="../media/image-3-132.png"/><Relationship Id="rId133" Type="http://schemas.openxmlformats.org/officeDocument/2006/relationships/image" Target="../media/image-3-133.png"/><Relationship Id="rId134" Type="http://schemas.openxmlformats.org/officeDocument/2006/relationships/image" Target="../media/image-3-134.png"/><Relationship Id="rId135" Type="http://schemas.openxmlformats.org/officeDocument/2006/relationships/image" Target="../media/image-3-135.png"/><Relationship Id="rId136" Type="http://schemas.openxmlformats.org/officeDocument/2006/relationships/image" Target="../media/image-3-136.png"/><Relationship Id="rId137" Type="http://schemas.openxmlformats.org/officeDocument/2006/relationships/image" Target="../media/image-3-137.png"/><Relationship Id="rId138" Type="http://schemas.openxmlformats.org/officeDocument/2006/relationships/image" Target="../media/image-3-138.png"/><Relationship Id="rId139" Type="http://schemas.openxmlformats.org/officeDocument/2006/relationships/image" Target="../media/image-3-139.png"/><Relationship Id="rId140" Type="http://schemas.openxmlformats.org/officeDocument/2006/relationships/image" Target="../media/image-3-140.png"/><Relationship Id="rId141" Type="http://schemas.openxmlformats.org/officeDocument/2006/relationships/image" Target="../media/image-3-141.png"/><Relationship Id="rId142" Type="http://schemas.openxmlformats.org/officeDocument/2006/relationships/image" Target="../media/image-3-142.png"/><Relationship Id="rId143" Type="http://schemas.openxmlformats.org/officeDocument/2006/relationships/image" Target="../media/image-3-143.png"/><Relationship Id="rId144" Type="http://schemas.openxmlformats.org/officeDocument/2006/relationships/image" Target="../media/image-3-144.png"/><Relationship Id="rId145" Type="http://schemas.openxmlformats.org/officeDocument/2006/relationships/image" Target="../media/image-3-145.png"/><Relationship Id="rId146" Type="http://schemas.openxmlformats.org/officeDocument/2006/relationships/image" Target="../media/image-3-146.png"/><Relationship Id="rId147" Type="http://schemas.openxmlformats.org/officeDocument/2006/relationships/image" Target="../media/image-3-147.png"/><Relationship Id="rId148" Type="http://schemas.openxmlformats.org/officeDocument/2006/relationships/image" Target="../media/image-3-148.png"/><Relationship Id="rId149" Type="http://schemas.openxmlformats.org/officeDocument/2006/relationships/image" Target="../media/image-3-149.png"/><Relationship Id="rId150" Type="http://schemas.openxmlformats.org/officeDocument/2006/relationships/image" Target="../media/image-3-150.png"/><Relationship Id="rId151" Type="http://schemas.openxmlformats.org/officeDocument/2006/relationships/image" Target="../media/image-3-151.png"/><Relationship Id="rId152" Type="http://schemas.openxmlformats.org/officeDocument/2006/relationships/image" Target="../media/image-3-152.png"/><Relationship Id="rId153" Type="http://schemas.openxmlformats.org/officeDocument/2006/relationships/image" Target="../media/image-3-153.png"/><Relationship Id="rId154" Type="http://schemas.openxmlformats.org/officeDocument/2006/relationships/image" Target="../media/image-3-154.png"/><Relationship Id="rId155" Type="http://schemas.openxmlformats.org/officeDocument/2006/relationships/image" Target="../media/image-3-155.png"/><Relationship Id="rId156" Type="http://schemas.openxmlformats.org/officeDocument/2006/relationships/image" Target="../media/image-3-156.png"/><Relationship Id="rId157" Type="http://schemas.openxmlformats.org/officeDocument/2006/relationships/image" Target="../media/image-3-157.png"/><Relationship Id="rId158" Type="http://schemas.openxmlformats.org/officeDocument/2006/relationships/image" Target="../media/image-3-158.png"/><Relationship Id="rId159" Type="http://schemas.openxmlformats.org/officeDocument/2006/relationships/image" Target="../media/image-3-159.png"/><Relationship Id="rId160" Type="http://schemas.openxmlformats.org/officeDocument/2006/relationships/image" Target="../media/image-3-160.png"/><Relationship Id="rId161" Type="http://schemas.openxmlformats.org/officeDocument/2006/relationships/image" Target="../media/image-3-161.png"/><Relationship Id="rId162" Type="http://schemas.openxmlformats.org/officeDocument/2006/relationships/image" Target="../media/image-3-162.png"/><Relationship Id="rId163" Type="http://schemas.openxmlformats.org/officeDocument/2006/relationships/image" Target="../media/image-3-163.png"/><Relationship Id="rId164" Type="http://schemas.openxmlformats.org/officeDocument/2006/relationships/image" Target="../media/image-3-164.png"/><Relationship Id="rId165" Type="http://schemas.openxmlformats.org/officeDocument/2006/relationships/image" Target="../media/image-3-165.png"/><Relationship Id="rId166" Type="http://schemas.openxmlformats.org/officeDocument/2006/relationships/image" Target="../media/image-3-166.png"/><Relationship Id="rId167" Type="http://schemas.openxmlformats.org/officeDocument/2006/relationships/image" Target="../media/image-3-167.png"/><Relationship Id="rId168" Type="http://schemas.openxmlformats.org/officeDocument/2006/relationships/image" Target="../media/image-3-168.png"/><Relationship Id="rId169" Type="http://schemas.openxmlformats.org/officeDocument/2006/relationships/image" Target="../media/image-3-169.png"/><Relationship Id="rId170" Type="http://schemas.openxmlformats.org/officeDocument/2006/relationships/image" Target="../media/image-3-170.png"/><Relationship Id="rId171" Type="http://schemas.openxmlformats.org/officeDocument/2006/relationships/image" Target="../media/image-3-171.png"/><Relationship Id="rId172" Type="http://schemas.openxmlformats.org/officeDocument/2006/relationships/image" Target="../media/image-3-172.png"/><Relationship Id="rId173" Type="http://schemas.openxmlformats.org/officeDocument/2006/relationships/image" Target="../media/image-3-173.png"/><Relationship Id="rId174" Type="http://schemas.openxmlformats.org/officeDocument/2006/relationships/image" Target="../media/image-3-174.png"/><Relationship Id="rId175" Type="http://schemas.openxmlformats.org/officeDocument/2006/relationships/image" Target="../media/image-3-175.png"/><Relationship Id="rId176" Type="http://schemas.openxmlformats.org/officeDocument/2006/relationships/image" Target="../media/image-3-176.png"/><Relationship Id="rId177" Type="http://schemas.openxmlformats.org/officeDocument/2006/relationships/image" Target="../media/image-3-177.png"/><Relationship Id="rId178" Type="http://schemas.openxmlformats.org/officeDocument/2006/relationships/image" Target="../media/image-3-178.png"/><Relationship Id="rId179" Type="http://schemas.openxmlformats.org/officeDocument/2006/relationships/image" Target="../media/image-3-179.png"/><Relationship Id="rId180" Type="http://schemas.openxmlformats.org/officeDocument/2006/relationships/image" Target="../media/image-3-180.png"/><Relationship Id="rId181" Type="http://schemas.openxmlformats.org/officeDocument/2006/relationships/image" Target="../media/image-3-181.png"/><Relationship Id="rId182" Type="http://schemas.openxmlformats.org/officeDocument/2006/relationships/image" Target="../media/image-3-182.png"/><Relationship Id="rId183" Type="http://schemas.openxmlformats.org/officeDocument/2006/relationships/image" Target="../media/image-3-183.png"/><Relationship Id="rId184" Type="http://schemas.openxmlformats.org/officeDocument/2006/relationships/image" Target="../media/image-3-184.png"/><Relationship Id="rId185" Type="http://schemas.openxmlformats.org/officeDocument/2006/relationships/image" Target="../media/image-3-185.png"/><Relationship Id="rId186" Type="http://schemas.openxmlformats.org/officeDocument/2006/relationships/image" Target="../media/image-3-186.png"/><Relationship Id="rId187" Type="http://schemas.openxmlformats.org/officeDocument/2006/relationships/image" Target="../media/image-3-187.png"/><Relationship Id="rId188" Type="http://schemas.openxmlformats.org/officeDocument/2006/relationships/image" Target="../media/image-3-188.png"/><Relationship Id="rId189" Type="http://schemas.openxmlformats.org/officeDocument/2006/relationships/image" Target="../media/image-3-189.png"/><Relationship Id="rId190" Type="http://schemas.openxmlformats.org/officeDocument/2006/relationships/image" Target="../media/image-3-190.png"/><Relationship Id="rId191" Type="http://schemas.openxmlformats.org/officeDocument/2006/relationships/image" Target="../media/image-3-191.png"/><Relationship Id="rId192" Type="http://schemas.openxmlformats.org/officeDocument/2006/relationships/image" Target="../media/image-3-192.png"/><Relationship Id="rId193" Type="http://schemas.openxmlformats.org/officeDocument/2006/relationships/image" Target="../media/image-3-193.png"/><Relationship Id="rId194" Type="http://schemas.openxmlformats.org/officeDocument/2006/relationships/image" Target="../media/image-3-194.png"/><Relationship Id="rId195" Type="http://schemas.openxmlformats.org/officeDocument/2006/relationships/image" Target="../media/image-3-195.png"/><Relationship Id="rId196" Type="http://schemas.openxmlformats.org/officeDocument/2006/relationships/image" Target="../media/image-3-196.png"/><Relationship Id="rId197" Type="http://schemas.openxmlformats.org/officeDocument/2006/relationships/image" Target="../media/image-3-197.png"/><Relationship Id="rId198" Type="http://schemas.openxmlformats.org/officeDocument/2006/relationships/image" Target="../media/image-3-198.png"/><Relationship Id="rId199" Type="http://schemas.openxmlformats.org/officeDocument/2006/relationships/image" Target="../media/image-3-199.png"/><Relationship Id="rId200" Type="http://schemas.openxmlformats.org/officeDocument/2006/relationships/image" Target="../media/image-3-200.png"/><Relationship Id="rId201" Type="http://schemas.openxmlformats.org/officeDocument/2006/relationships/image" Target="../media/image-3-201.png"/><Relationship Id="rId202" Type="http://schemas.openxmlformats.org/officeDocument/2006/relationships/image" Target="../media/image-3-202.png"/><Relationship Id="rId203" Type="http://schemas.openxmlformats.org/officeDocument/2006/relationships/image" Target="../media/image-3-203.png"/><Relationship Id="rId204" Type="http://schemas.openxmlformats.org/officeDocument/2006/relationships/image" Target="../media/image-3-204.png"/><Relationship Id="rId205" Type="http://schemas.openxmlformats.org/officeDocument/2006/relationships/image" Target="../media/image-3-205.png"/><Relationship Id="rId206" Type="http://schemas.openxmlformats.org/officeDocument/2006/relationships/image" Target="../media/image-3-206.png"/><Relationship Id="rId207" Type="http://schemas.openxmlformats.org/officeDocument/2006/relationships/image" Target="../media/image-3-207.png"/><Relationship Id="rId208" Type="http://schemas.openxmlformats.org/officeDocument/2006/relationships/image" Target="../media/image-3-208.png"/><Relationship Id="rId209" Type="http://schemas.openxmlformats.org/officeDocument/2006/relationships/image" Target="../media/image-3-209.png"/><Relationship Id="rId210" Type="http://schemas.openxmlformats.org/officeDocument/2006/relationships/image" Target="../media/image-3-210.png"/><Relationship Id="rId211" Type="http://schemas.openxmlformats.org/officeDocument/2006/relationships/image" Target="../media/image-3-211.png"/><Relationship Id="rId212" Type="http://schemas.openxmlformats.org/officeDocument/2006/relationships/image" Target="../media/image-3-212.png"/><Relationship Id="rId213" Type="http://schemas.openxmlformats.org/officeDocument/2006/relationships/image" Target="../media/image-3-213.png"/><Relationship Id="rId214" Type="http://schemas.openxmlformats.org/officeDocument/2006/relationships/image" Target="../media/image-3-214.png"/><Relationship Id="rId215" Type="http://schemas.openxmlformats.org/officeDocument/2006/relationships/image" Target="../media/image-3-215.png"/><Relationship Id="rId216" Type="http://schemas.openxmlformats.org/officeDocument/2006/relationships/image" Target="../media/image-3-216.png"/><Relationship Id="rId217" Type="http://schemas.openxmlformats.org/officeDocument/2006/relationships/image" Target="../media/image-3-217.png"/><Relationship Id="rId218" Type="http://schemas.openxmlformats.org/officeDocument/2006/relationships/image" Target="../media/image-3-218.png"/><Relationship Id="rId219" Type="http://schemas.openxmlformats.org/officeDocument/2006/relationships/image" Target="../media/image-3-219.png"/><Relationship Id="rId220" Type="http://schemas.openxmlformats.org/officeDocument/2006/relationships/image" Target="../media/image-3-220.png"/><Relationship Id="rId221" Type="http://schemas.openxmlformats.org/officeDocument/2006/relationships/image" Target="../media/image-3-221.png"/><Relationship Id="rId222" Type="http://schemas.openxmlformats.org/officeDocument/2006/relationships/image" Target="../media/image-3-222.png"/><Relationship Id="rId223" Type="http://schemas.openxmlformats.org/officeDocument/2006/relationships/image" Target="../media/image-3-223.png"/><Relationship Id="rId224" Type="http://schemas.openxmlformats.org/officeDocument/2006/relationships/image" Target="../media/image-3-224.png"/><Relationship Id="rId225" Type="http://schemas.openxmlformats.org/officeDocument/2006/relationships/image" Target="../media/image-3-225.png"/><Relationship Id="rId226" Type="http://schemas.openxmlformats.org/officeDocument/2006/relationships/image" Target="../media/image-3-226.png"/><Relationship Id="rId227" Type="http://schemas.openxmlformats.org/officeDocument/2006/relationships/image" Target="../media/image-3-227.png"/><Relationship Id="rId228" Type="http://schemas.openxmlformats.org/officeDocument/2006/relationships/image" Target="../media/image-3-228.png"/><Relationship Id="rId229" Type="http://schemas.openxmlformats.org/officeDocument/2006/relationships/image" Target="../media/image-3-229.png"/><Relationship Id="rId230" Type="http://schemas.openxmlformats.org/officeDocument/2006/relationships/image" Target="../media/image-3-230.png"/><Relationship Id="rId231" Type="http://schemas.openxmlformats.org/officeDocument/2006/relationships/image" Target="../media/image-3-231.png"/><Relationship Id="rId232" Type="http://schemas.openxmlformats.org/officeDocument/2006/relationships/image" Target="../media/image-3-232.png"/><Relationship Id="rId233" Type="http://schemas.openxmlformats.org/officeDocument/2006/relationships/image" Target="../media/image-3-233.png"/><Relationship Id="rId234" Type="http://schemas.openxmlformats.org/officeDocument/2006/relationships/image" Target="../media/image-3-234.png"/><Relationship Id="rId235" Type="http://schemas.openxmlformats.org/officeDocument/2006/relationships/image" Target="../media/image-3-235.png"/><Relationship Id="rId236" Type="http://schemas.openxmlformats.org/officeDocument/2006/relationships/image" Target="../media/image-3-236.png"/><Relationship Id="rId237" Type="http://schemas.openxmlformats.org/officeDocument/2006/relationships/image" Target="../media/image-3-237.png"/><Relationship Id="rId238" Type="http://schemas.openxmlformats.org/officeDocument/2006/relationships/image" Target="../media/image-3-238.png"/><Relationship Id="rId239" Type="http://schemas.openxmlformats.org/officeDocument/2006/relationships/image" Target="../media/image-3-239.png"/><Relationship Id="rId240" Type="http://schemas.openxmlformats.org/officeDocument/2006/relationships/image" Target="../media/image-3-240.png"/><Relationship Id="rId241" Type="http://schemas.openxmlformats.org/officeDocument/2006/relationships/image" Target="../media/image-3-241.png"/><Relationship Id="rId242" Type="http://schemas.openxmlformats.org/officeDocument/2006/relationships/image" Target="../media/image-3-242.png"/><Relationship Id="rId243" Type="http://schemas.openxmlformats.org/officeDocument/2006/relationships/image" Target="../media/image-3-243.png"/><Relationship Id="rId244" Type="http://schemas.openxmlformats.org/officeDocument/2006/relationships/image" Target="../media/image-3-244.png"/><Relationship Id="rId245" Type="http://schemas.openxmlformats.org/officeDocument/2006/relationships/image" Target="../media/image-3-245.png"/><Relationship Id="rId246" Type="http://schemas.openxmlformats.org/officeDocument/2006/relationships/image" Target="../media/image-3-246.png"/><Relationship Id="rId247" Type="http://schemas.openxmlformats.org/officeDocument/2006/relationships/image" Target="../media/image-3-247.png"/><Relationship Id="rId248" Type="http://schemas.openxmlformats.org/officeDocument/2006/relationships/image" Target="../media/image-3-248.png"/><Relationship Id="rId249" Type="http://schemas.openxmlformats.org/officeDocument/2006/relationships/image" Target="../media/image-3-249.png"/><Relationship Id="rId250" Type="http://schemas.openxmlformats.org/officeDocument/2006/relationships/image" Target="../media/image-3-250.png"/><Relationship Id="rId251" Type="http://schemas.openxmlformats.org/officeDocument/2006/relationships/image" Target="../media/image-3-251.png"/><Relationship Id="rId252" Type="http://schemas.openxmlformats.org/officeDocument/2006/relationships/image" Target="../media/image-3-252.png"/><Relationship Id="rId253" Type="http://schemas.openxmlformats.org/officeDocument/2006/relationships/image" Target="../media/image-3-253.png"/><Relationship Id="rId254" Type="http://schemas.openxmlformats.org/officeDocument/2006/relationships/image" Target="../media/image-3-254.png"/><Relationship Id="rId255" Type="http://schemas.openxmlformats.org/officeDocument/2006/relationships/image" Target="../media/image-3-255.png"/><Relationship Id="rId256" Type="http://schemas.openxmlformats.org/officeDocument/2006/relationships/image" Target="../media/image-3-256.png"/><Relationship Id="rId257" Type="http://schemas.openxmlformats.org/officeDocument/2006/relationships/image" Target="../media/image-3-257.png"/><Relationship Id="rId258" Type="http://schemas.openxmlformats.org/officeDocument/2006/relationships/image" Target="../media/image-3-258.png"/><Relationship Id="rId259" Type="http://schemas.openxmlformats.org/officeDocument/2006/relationships/image" Target="../media/image-3-259.png"/><Relationship Id="rId260" Type="http://schemas.openxmlformats.org/officeDocument/2006/relationships/image" Target="../media/image-3-260.png"/><Relationship Id="rId261" Type="http://schemas.openxmlformats.org/officeDocument/2006/relationships/image" Target="../media/image-3-261.png"/><Relationship Id="rId262" Type="http://schemas.openxmlformats.org/officeDocument/2006/relationships/image" Target="../media/image-3-262.png"/><Relationship Id="rId263" Type="http://schemas.openxmlformats.org/officeDocument/2006/relationships/image" Target="../media/image-3-263.png"/><Relationship Id="rId264" Type="http://schemas.openxmlformats.org/officeDocument/2006/relationships/image" Target="../media/image-3-264.png"/><Relationship Id="rId265" Type="http://schemas.openxmlformats.org/officeDocument/2006/relationships/image" Target="../media/image-3-265.png"/><Relationship Id="rId266" Type="http://schemas.openxmlformats.org/officeDocument/2006/relationships/image" Target="../media/image-3-266.png"/><Relationship Id="rId267" Type="http://schemas.openxmlformats.org/officeDocument/2006/relationships/image" Target="../media/image-3-267.png"/><Relationship Id="rId268" Type="http://schemas.openxmlformats.org/officeDocument/2006/relationships/image" Target="../media/image-3-268.png"/><Relationship Id="rId269" Type="http://schemas.openxmlformats.org/officeDocument/2006/relationships/image" Target="../media/image-3-269.png"/><Relationship Id="rId270" Type="http://schemas.openxmlformats.org/officeDocument/2006/relationships/image" Target="../media/image-3-270.png"/><Relationship Id="rId271" Type="http://schemas.openxmlformats.org/officeDocument/2006/relationships/image" Target="../media/image-3-271.png"/><Relationship Id="rId272" Type="http://schemas.openxmlformats.org/officeDocument/2006/relationships/image" Target="../media/image-3-272.png"/><Relationship Id="rId273" Type="http://schemas.openxmlformats.org/officeDocument/2006/relationships/image" Target="../media/image-3-273.png"/><Relationship Id="rId274" Type="http://schemas.openxmlformats.org/officeDocument/2006/relationships/image" Target="../media/image-3-274.png"/><Relationship Id="rId275" Type="http://schemas.openxmlformats.org/officeDocument/2006/relationships/image" Target="../media/image-3-275.png"/><Relationship Id="rId276" Type="http://schemas.openxmlformats.org/officeDocument/2006/relationships/image" Target="../media/image-3-276.png"/><Relationship Id="rId277" Type="http://schemas.openxmlformats.org/officeDocument/2006/relationships/image" Target="../media/image-3-277.png"/><Relationship Id="rId278" Type="http://schemas.openxmlformats.org/officeDocument/2006/relationships/image" Target="../media/image-3-278.png"/><Relationship Id="rId279" Type="http://schemas.openxmlformats.org/officeDocument/2006/relationships/image" Target="../media/image-3-279.png"/><Relationship Id="rId280" Type="http://schemas.openxmlformats.org/officeDocument/2006/relationships/image" Target="../media/image-3-280.png"/><Relationship Id="rId281" Type="http://schemas.openxmlformats.org/officeDocument/2006/relationships/image" Target="../media/image-3-281.png"/><Relationship Id="rId282" Type="http://schemas.openxmlformats.org/officeDocument/2006/relationships/image" Target="../media/image-3-282.png"/><Relationship Id="rId283" Type="http://schemas.openxmlformats.org/officeDocument/2006/relationships/image" Target="../media/image-3-283.png"/><Relationship Id="rId284" Type="http://schemas.openxmlformats.org/officeDocument/2006/relationships/image" Target="../media/image-3-284.png"/><Relationship Id="rId285" Type="http://schemas.openxmlformats.org/officeDocument/2006/relationships/image" Target="../media/image-3-285.png"/><Relationship Id="rId286" Type="http://schemas.openxmlformats.org/officeDocument/2006/relationships/image" Target="../media/image-3-286.png"/><Relationship Id="rId287" Type="http://schemas.openxmlformats.org/officeDocument/2006/relationships/image" Target="../media/image-3-287.png"/><Relationship Id="rId288" Type="http://schemas.openxmlformats.org/officeDocument/2006/relationships/image" Target="../media/image-3-288.png"/><Relationship Id="rId289" Type="http://schemas.openxmlformats.org/officeDocument/2006/relationships/image" Target="../media/image-3-289.png"/><Relationship Id="rId290" Type="http://schemas.openxmlformats.org/officeDocument/2006/relationships/image" Target="../media/image-3-290.png"/><Relationship Id="rId291" Type="http://schemas.openxmlformats.org/officeDocument/2006/relationships/image" Target="../media/image-3-291.png"/><Relationship Id="rId292" Type="http://schemas.openxmlformats.org/officeDocument/2006/relationships/image" Target="../media/image-3-292.png"/><Relationship Id="rId293" Type="http://schemas.openxmlformats.org/officeDocument/2006/relationships/image" Target="../media/image-3-293.png"/><Relationship Id="rId294" Type="http://schemas.openxmlformats.org/officeDocument/2006/relationships/image" Target="../media/image-3-294.png"/><Relationship Id="rId295" Type="http://schemas.openxmlformats.org/officeDocument/2006/relationships/image" Target="../media/image-3-295.png"/><Relationship Id="rId296" Type="http://schemas.openxmlformats.org/officeDocument/2006/relationships/image" Target="../media/image-3-296.png"/><Relationship Id="rId297" Type="http://schemas.openxmlformats.org/officeDocument/2006/relationships/image" Target="../media/image-3-297.png"/><Relationship Id="rId298" Type="http://schemas.openxmlformats.org/officeDocument/2006/relationships/image" Target="../media/image-3-298.png"/><Relationship Id="rId299" Type="http://schemas.openxmlformats.org/officeDocument/2006/relationships/image" Target="../media/image-3-299.png"/><Relationship Id="rId300" Type="http://schemas.openxmlformats.org/officeDocument/2006/relationships/image" Target="../media/image-3-300.png"/><Relationship Id="rId301" Type="http://schemas.openxmlformats.org/officeDocument/2006/relationships/image" Target="../media/image-3-301.png"/><Relationship Id="rId302" Type="http://schemas.openxmlformats.org/officeDocument/2006/relationships/image" Target="../media/image-3-302.png"/><Relationship Id="rId303" Type="http://schemas.openxmlformats.org/officeDocument/2006/relationships/image" Target="../media/image-3-303.png"/><Relationship Id="rId304" Type="http://schemas.openxmlformats.org/officeDocument/2006/relationships/image" Target="../media/image-3-304.png"/><Relationship Id="rId305" Type="http://schemas.openxmlformats.org/officeDocument/2006/relationships/slideLayout" Target="../slideLayouts/slideLayout1.xml"/><Relationship Id="rId30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image" Target="../media/image-4-16.png"/><Relationship Id="rId17" Type="http://schemas.openxmlformats.org/officeDocument/2006/relationships/image" Target="../media/image-4-17.png"/><Relationship Id="rId18" Type="http://schemas.openxmlformats.org/officeDocument/2006/relationships/image" Target="../media/image-4-18.png"/><Relationship Id="rId19" Type="http://schemas.openxmlformats.org/officeDocument/2006/relationships/image" Target="../media/image-4-19.png"/><Relationship Id="rId20" Type="http://schemas.openxmlformats.org/officeDocument/2006/relationships/image" Target="../media/image-4-20.png"/><Relationship Id="rId21" Type="http://schemas.openxmlformats.org/officeDocument/2006/relationships/image" Target="../media/image-4-21.png"/><Relationship Id="rId22" Type="http://schemas.openxmlformats.org/officeDocument/2006/relationships/image" Target="../media/image-4-22.png"/><Relationship Id="rId23" Type="http://schemas.openxmlformats.org/officeDocument/2006/relationships/image" Target="../media/image-4-23.png"/><Relationship Id="rId24" Type="http://schemas.openxmlformats.org/officeDocument/2006/relationships/image" Target="../media/image-4-24.png"/><Relationship Id="rId25" Type="http://schemas.openxmlformats.org/officeDocument/2006/relationships/image" Target="../media/image-4-25.png"/><Relationship Id="rId26" Type="http://schemas.openxmlformats.org/officeDocument/2006/relationships/image" Target="../media/image-4-26.png"/><Relationship Id="rId27" Type="http://schemas.openxmlformats.org/officeDocument/2006/relationships/image" Target="../media/image-4-27.png"/><Relationship Id="rId28" Type="http://schemas.openxmlformats.org/officeDocument/2006/relationships/image" Target="../media/image-4-28.png"/><Relationship Id="rId29" Type="http://schemas.openxmlformats.org/officeDocument/2006/relationships/image" Target="../media/image-4-29.png"/><Relationship Id="rId30" Type="http://schemas.openxmlformats.org/officeDocument/2006/relationships/image" Target="../media/image-4-30.png"/><Relationship Id="rId31" Type="http://schemas.openxmlformats.org/officeDocument/2006/relationships/image" Target="../media/image-4-31.png"/><Relationship Id="rId32" Type="http://schemas.openxmlformats.org/officeDocument/2006/relationships/image" Target="../media/image-4-32.png"/><Relationship Id="rId33" Type="http://schemas.openxmlformats.org/officeDocument/2006/relationships/image" Target="../media/image-4-33.png"/><Relationship Id="rId34" Type="http://schemas.openxmlformats.org/officeDocument/2006/relationships/image" Target="../media/image-4-34.png"/><Relationship Id="rId35" Type="http://schemas.openxmlformats.org/officeDocument/2006/relationships/image" Target="../media/image-4-35.png"/><Relationship Id="rId36" Type="http://schemas.openxmlformats.org/officeDocument/2006/relationships/image" Target="../media/image-4-36.png"/><Relationship Id="rId37" Type="http://schemas.openxmlformats.org/officeDocument/2006/relationships/image" Target="../media/image-4-37.png"/><Relationship Id="rId38" Type="http://schemas.openxmlformats.org/officeDocument/2006/relationships/image" Target="../media/image-4-38.png"/><Relationship Id="rId39" Type="http://schemas.openxmlformats.org/officeDocument/2006/relationships/image" Target="../media/image-4-39.png"/><Relationship Id="rId40" Type="http://schemas.openxmlformats.org/officeDocument/2006/relationships/image" Target="../media/image-4-40.png"/><Relationship Id="rId41" Type="http://schemas.openxmlformats.org/officeDocument/2006/relationships/image" Target="../media/image-4-41.png"/><Relationship Id="rId42" Type="http://schemas.openxmlformats.org/officeDocument/2006/relationships/image" Target="../media/image-4-42.png"/><Relationship Id="rId43" Type="http://schemas.openxmlformats.org/officeDocument/2006/relationships/image" Target="../media/image-4-43.png"/><Relationship Id="rId44" Type="http://schemas.openxmlformats.org/officeDocument/2006/relationships/image" Target="../media/image-4-44.png"/><Relationship Id="rId45" Type="http://schemas.openxmlformats.org/officeDocument/2006/relationships/image" Target="../media/image-4-45.png"/><Relationship Id="rId46" Type="http://schemas.openxmlformats.org/officeDocument/2006/relationships/image" Target="../media/image-4-46.png"/><Relationship Id="rId47" Type="http://schemas.openxmlformats.org/officeDocument/2006/relationships/image" Target="../media/image-4-47.png"/><Relationship Id="rId48" Type="http://schemas.openxmlformats.org/officeDocument/2006/relationships/image" Target="../media/image-4-48.png"/><Relationship Id="rId49" Type="http://schemas.openxmlformats.org/officeDocument/2006/relationships/image" Target="../media/image-4-49.png"/><Relationship Id="rId50" Type="http://schemas.openxmlformats.org/officeDocument/2006/relationships/image" Target="../media/image-4-50.png"/><Relationship Id="rId51" Type="http://schemas.openxmlformats.org/officeDocument/2006/relationships/image" Target="../media/image-4-51.png"/><Relationship Id="rId52" Type="http://schemas.openxmlformats.org/officeDocument/2006/relationships/image" Target="../media/image-4-52.png"/><Relationship Id="rId53" Type="http://schemas.openxmlformats.org/officeDocument/2006/relationships/image" Target="../media/image-4-53.png"/><Relationship Id="rId54" Type="http://schemas.openxmlformats.org/officeDocument/2006/relationships/image" Target="../media/image-4-54.png"/><Relationship Id="rId55" Type="http://schemas.openxmlformats.org/officeDocument/2006/relationships/image" Target="../media/image-4-55.png"/><Relationship Id="rId56" Type="http://schemas.openxmlformats.org/officeDocument/2006/relationships/image" Target="../media/image-4-56.png"/><Relationship Id="rId57" Type="http://schemas.openxmlformats.org/officeDocument/2006/relationships/image" Target="../media/image-4-57.png"/><Relationship Id="rId58" Type="http://schemas.openxmlformats.org/officeDocument/2006/relationships/image" Target="../media/image-4-58.png"/><Relationship Id="rId59" Type="http://schemas.openxmlformats.org/officeDocument/2006/relationships/image" Target="../media/image-4-59.png"/><Relationship Id="rId60" Type="http://schemas.openxmlformats.org/officeDocument/2006/relationships/image" Target="../media/image-4-60.png"/><Relationship Id="rId61" Type="http://schemas.openxmlformats.org/officeDocument/2006/relationships/image" Target="../media/image-4-61.png"/><Relationship Id="rId62" Type="http://schemas.openxmlformats.org/officeDocument/2006/relationships/image" Target="../media/image-4-62.png"/><Relationship Id="rId63" Type="http://schemas.openxmlformats.org/officeDocument/2006/relationships/image" Target="../media/image-4-63.png"/><Relationship Id="rId64" Type="http://schemas.openxmlformats.org/officeDocument/2006/relationships/image" Target="../media/image-4-64.png"/><Relationship Id="rId65" Type="http://schemas.openxmlformats.org/officeDocument/2006/relationships/image" Target="../media/image-4-65.png"/><Relationship Id="rId66" Type="http://schemas.openxmlformats.org/officeDocument/2006/relationships/image" Target="../media/image-4-66.png"/><Relationship Id="rId67" Type="http://schemas.openxmlformats.org/officeDocument/2006/relationships/image" Target="../media/image-4-67.png"/><Relationship Id="rId68" Type="http://schemas.openxmlformats.org/officeDocument/2006/relationships/image" Target="../media/image-4-68.png"/><Relationship Id="rId69" Type="http://schemas.openxmlformats.org/officeDocument/2006/relationships/image" Target="../media/image-4-69.png"/><Relationship Id="rId70" Type="http://schemas.openxmlformats.org/officeDocument/2006/relationships/image" Target="../media/image-4-70.png"/><Relationship Id="rId71" Type="http://schemas.openxmlformats.org/officeDocument/2006/relationships/image" Target="../media/image-4-71.png"/><Relationship Id="rId72" Type="http://schemas.openxmlformats.org/officeDocument/2006/relationships/image" Target="../media/image-4-72.png"/><Relationship Id="rId73" Type="http://schemas.openxmlformats.org/officeDocument/2006/relationships/image" Target="../media/image-4-73.png"/><Relationship Id="rId74" Type="http://schemas.openxmlformats.org/officeDocument/2006/relationships/image" Target="../media/image-4-74.png"/><Relationship Id="rId75" Type="http://schemas.openxmlformats.org/officeDocument/2006/relationships/image" Target="../media/image-4-75.png"/><Relationship Id="rId76" Type="http://schemas.openxmlformats.org/officeDocument/2006/relationships/image" Target="../media/image-4-76.png"/><Relationship Id="rId77" Type="http://schemas.openxmlformats.org/officeDocument/2006/relationships/image" Target="../media/image-4-77.png"/><Relationship Id="rId78" Type="http://schemas.openxmlformats.org/officeDocument/2006/relationships/image" Target="../media/image-4-78.png"/><Relationship Id="rId79" Type="http://schemas.openxmlformats.org/officeDocument/2006/relationships/image" Target="../media/image-4-79.png"/><Relationship Id="rId80" Type="http://schemas.openxmlformats.org/officeDocument/2006/relationships/image" Target="../media/image-4-80.png"/><Relationship Id="rId81" Type="http://schemas.openxmlformats.org/officeDocument/2006/relationships/image" Target="../media/image-4-81.png"/><Relationship Id="rId82" Type="http://schemas.openxmlformats.org/officeDocument/2006/relationships/image" Target="../media/image-4-82.png"/><Relationship Id="rId83" Type="http://schemas.openxmlformats.org/officeDocument/2006/relationships/image" Target="../media/image-4-83.png"/><Relationship Id="rId84" Type="http://schemas.openxmlformats.org/officeDocument/2006/relationships/image" Target="../media/image-4-84.png"/><Relationship Id="rId85" Type="http://schemas.openxmlformats.org/officeDocument/2006/relationships/image" Target="../media/image-4-85.png"/><Relationship Id="rId86" Type="http://schemas.openxmlformats.org/officeDocument/2006/relationships/image" Target="../media/image-4-86.png"/><Relationship Id="rId87" Type="http://schemas.openxmlformats.org/officeDocument/2006/relationships/image" Target="../media/image-4-87.png"/><Relationship Id="rId88" Type="http://schemas.openxmlformats.org/officeDocument/2006/relationships/image" Target="../media/image-4-88.png"/><Relationship Id="rId89" Type="http://schemas.openxmlformats.org/officeDocument/2006/relationships/image" Target="../media/image-4-89.png"/><Relationship Id="rId90" Type="http://schemas.openxmlformats.org/officeDocument/2006/relationships/image" Target="../media/image-4-90.png"/><Relationship Id="rId91" Type="http://schemas.openxmlformats.org/officeDocument/2006/relationships/image" Target="../media/image-4-91.png"/><Relationship Id="rId92" Type="http://schemas.openxmlformats.org/officeDocument/2006/relationships/image" Target="../media/image-4-92.png"/><Relationship Id="rId93" Type="http://schemas.openxmlformats.org/officeDocument/2006/relationships/image" Target="../media/image-4-93.png"/><Relationship Id="rId94" Type="http://schemas.openxmlformats.org/officeDocument/2006/relationships/image" Target="../media/image-4-94.png"/><Relationship Id="rId95" Type="http://schemas.openxmlformats.org/officeDocument/2006/relationships/image" Target="../media/image-4-95.png"/><Relationship Id="rId96" Type="http://schemas.openxmlformats.org/officeDocument/2006/relationships/image" Target="../media/image-4-96.png"/><Relationship Id="rId97" Type="http://schemas.openxmlformats.org/officeDocument/2006/relationships/image" Target="../media/image-4-97.png"/><Relationship Id="rId98" Type="http://schemas.openxmlformats.org/officeDocument/2006/relationships/image" Target="../media/image-4-98.png"/><Relationship Id="rId99" Type="http://schemas.openxmlformats.org/officeDocument/2006/relationships/image" Target="../media/image-4-99.png"/><Relationship Id="rId100" Type="http://schemas.openxmlformats.org/officeDocument/2006/relationships/image" Target="../media/image-4-100.png"/><Relationship Id="rId101" Type="http://schemas.openxmlformats.org/officeDocument/2006/relationships/image" Target="../media/image-4-101.png"/><Relationship Id="rId102" Type="http://schemas.openxmlformats.org/officeDocument/2006/relationships/image" Target="../media/image-4-102.png"/><Relationship Id="rId103" Type="http://schemas.openxmlformats.org/officeDocument/2006/relationships/image" Target="../media/image-4-103.png"/><Relationship Id="rId104" Type="http://schemas.openxmlformats.org/officeDocument/2006/relationships/image" Target="../media/image-4-104.png"/><Relationship Id="rId105" Type="http://schemas.openxmlformats.org/officeDocument/2006/relationships/image" Target="../media/image-4-105.png"/><Relationship Id="rId106" Type="http://schemas.openxmlformats.org/officeDocument/2006/relationships/image" Target="../media/image-4-106.png"/><Relationship Id="rId107" Type="http://schemas.openxmlformats.org/officeDocument/2006/relationships/image" Target="../media/image-4-107.png"/><Relationship Id="rId108" Type="http://schemas.openxmlformats.org/officeDocument/2006/relationships/image" Target="../media/image-4-108.png"/><Relationship Id="rId109" Type="http://schemas.openxmlformats.org/officeDocument/2006/relationships/image" Target="../media/image-4-109.png"/><Relationship Id="rId110" Type="http://schemas.openxmlformats.org/officeDocument/2006/relationships/image" Target="../media/image-4-110.png"/><Relationship Id="rId111" Type="http://schemas.openxmlformats.org/officeDocument/2006/relationships/image" Target="../media/image-4-111.png"/><Relationship Id="rId112" Type="http://schemas.openxmlformats.org/officeDocument/2006/relationships/image" Target="../media/image-4-112.png"/><Relationship Id="rId113" Type="http://schemas.openxmlformats.org/officeDocument/2006/relationships/image" Target="../media/image-4-113.png"/><Relationship Id="rId114" Type="http://schemas.openxmlformats.org/officeDocument/2006/relationships/image" Target="../media/image-4-114.png"/><Relationship Id="rId115" Type="http://schemas.openxmlformats.org/officeDocument/2006/relationships/image" Target="../media/image-4-115.png"/><Relationship Id="rId116" Type="http://schemas.openxmlformats.org/officeDocument/2006/relationships/image" Target="../media/image-4-116.png"/><Relationship Id="rId117" Type="http://schemas.openxmlformats.org/officeDocument/2006/relationships/image" Target="../media/image-4-117.png"/><Relationship Id="rId118" Type="http://schemas.openxmlformats.org/officeDocument/2006/relationships/image" Target="../media/image-4-118.png"/><Relationship Id="rId119" Type="http://schemas.openxmlformats.org/officeDocument/2006/relationships/image" Target="../media/image-4-119.png"/><Relationship Id="rId120" Type="http://schemas.openxmlformats.org/officeDocument/2006/relationships/image" Target="../media/image-4-120.png"/><Relationship Id="rId121" Type="http://schemas.openxmlformats.org/officeDocument/2006/relationships/image" Target="../media/image-4-121.png"/><Relationship Id="rId122" Type="http://schemas.openxmlformats.org/officeDocument/2006/relationships/image" Target="../media/image-4-122.png"/><Relationship Id="rId123" Type="http://schemas.openxmlformats.org/officeDocument/2006/relationships/image" Target="../media/image-4-123.png"/><Relationship Id="rId124" Type="http://schemas.openxmlformats.org/officeDocument/2006/relationships/image" Target="../media/image-4-124.png"/><Relationship Id="rId125" Type="http://schemas.openxmlformats.org/officeDocument/2006/relationships/image" Target="../media/image-4-125.png"/><Relationship Id="rId126" Type="http://schemas.openxmlformats.org/officeDocument/2006/relationships/image" Target="../media/image-4-126.png"/><Relationship Id="rId127" Type="http://schemas.openxmlformats.org/officeDocument/2006/relationships/image" Target="../media/image-4-127.png"/><Relationship Id="rId128" Type="http://schemas.openxmlformats.org/officeDocument/2006/relationships/image" Target="../media/image-4-128.png"/><Relationship Id="rId129" Type="http://schemas.openxmlformats.org/officeDocument/2006/relationships/image" Target="../media/image-4-129.png"/><Relationship Id="rId130" Type="http://schemas.openxmlformats.org/officeDocument/2006/relationships/image" Target="../media/image-4-130.png"/><Relationship Id="rId131" Type="http://schemas.openxmlformats.org/officeDocument/2006/relationships/image" Target="../media/image-4-131.png"/><Relationship Id="rId132" Type="http://schemas.openxmlformats.org/officeDocument/2006/relationships/image" Target="../media/image-4-132.png"/><Relationship Id="rId133" Type="http://schemas.openxmlformats.org/officeDocument/2006/relationships/image" Target="../media/image-4-133.png"/><Relationship Id="rId134" Type="http://schemas.openxmlformats.org/officeDocument/2006/relationships/image" Target="../media/image-4-134.png"/><Relationship Id="rId135" Type="http://schemas.openxmlformats.org/officeDocument/2006/relationships/image" Target="../media/image-4-135.png"/><Relationship Id="rId136" Type="http://schemas.openxmlformats.org/officeDocument/2006/relationships/image" Target="../media/image-4-136.png"/><Relationship Id="rId137" Type="http://schemas.openxmlformats.org/officeDocument/2006/relationships/image" Target="../media/image-4-137.png"/><Relationship Id="rId138" Type="http://schemas.openxmlformats.org/officeDocument/2006/relationships/image" Target="../media/image-4-138.png"/><Relationship Id="rId139" Type="http://schemas.openxmlformats.org/officeDocument/2006/relationships/image" Target="../media/image-4-139.png"/><Relationship Id="rId140" Type="http://schemas.openxmlformats.org/officeDocument/2006/relationships/image" Target="../media/image-4-140.png"/><Relationship Id="rId141" Type="http://schemas.openxmlformats.org/officeDocument/2006/relationships/image" Target="../media/image-4-141.png"/><Relationship Id="rId142" Type="http://schemas.openxmlformats.org/officeDocument/2006/relationships/image" Target="../media/image-4-142.png"/><Relationship Id="rId143" Type="http://schemas.openxmlformats.org/officeDocument/2006/relationships/image" Target="../media/image-4-143.png"/><Relationship Id="rId144" Type="http://schemas.openxmlformats.org/officeDocument/2006/relationships/image" Target="../media/image-4-144.png"/><Relationship Id="rId145" Type="http://schemas.openxmlformats.org/officeDocument/2006/relationships/image" Target="../media/image-4-145.png"/><Relationship Id="rId146" Type="http://schemas.openxmlformats.org/officeDocument/2006/relationships/image" Target="../media/image-4-146.png"/><Relationship Id="rId147" Type="http://schemas.openxmlformats.org/officeDocument/2006/relationships/image" Target="../media/image-4-147.png"/><Relationship Id="rId148" Type="http://schemas.openxmlformats.org/officeDocument/2006/relationships/image" Target="../media/image-4-148.png"/><Relationship Id="rId149" Type="http://schemas.openxmlformats.org/officeDocument/2006/relationships/slideLayout" Target="../slideLayouts/slideLayout1.xml"/><Relationship Id="rId150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989" y="9639374"/>
            <a:ext cx="433067" cy="3213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42640" y="321320"/>
            <a:ext cx="1050131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6325"/>
              </a:lnSpc>
              <a:buNone/>
            </a:pPr>
            <a:r>
              <a:rPr lang="en-US" sz="5060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VAS</a:t>
            </a:r>
            <a:endParaRPr lang="en-US" sz="506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40" y="1452265"/>
            <a:ext cx="535520" cy="5355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42640" y="1827126"/>
            <a:ext cx="3340418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Value Added Services</a:t>
            </a:r>
            <a:endParaRPr lang="en-US" sz="2952" dirty="0"/>
          </a:p>
        </p:txBody>
      </p:sp>
      <p:sp>
        <p:nvSpPr>
          <p:cNvPr id="6" name="Text 2"/>
          <p:cNvSpPr/>
          <p:nvPr/>
        </p:nvSpPr>
        <p:spPr>
          <a:xfrm>
            <a:off x="642640" y="2570522"/>
            <a:ext cx="8662032" cy="116586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00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Complementary services designed to extend the core acquiring and payments offering, allowing merchants and partners to extract additional value from payment flows, beyond basic transaction processing.</a:t>
            </a:r>
            <a:endParaRPr lang="en-US" sz="1687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246" y="4150296"/>
            <a:ext cx="2152441" cy="75226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3656447" y="4364496"/>
            <a:ext cx="1810226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2108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Main Objectives</a:t>
            </a:r>
            <a:endParaRPr lang="en-US" sz="2108" dirty="0"/>
          </a:p>
        </p:txBody>
      </p:sp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40" y="5116785"/>
            <a:ext cx="3748646" cy="1674922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856841" y="5330986"/>
            <a:ext cx="332022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Financial Optimization</a:t>
            </a:r>
            <a:endParaRPr lang="en-US" sz="1476" dirty="0"/>
          </a:p>
        </p:txBody>
      </p:sp>
      <p:sp>
        <p:nvSpPr>
          <p:cNvPr id="11" name="Text 5"/>
          <p:cNvSpPr/>
          <p:nvPr/>
        </p:nvSpPr>
        <p:spPr>
          <a:xfrm>
            <a:off x="856841" y="5767871"/>
            <a:ext cx="3320223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Improve cash flow and financial efficiency through financing solutions.</a:t>
            </a:r>
            <a:endParaRPr lang="en-US" sz="1476" dirty="0"/>
          </a:p>
        </p:txBody>
      </p:sp>
      <p:pic>
        <p:nvPicPr>
          <p:cNvPr id="12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5486" y="5116785"/>
            <a:ext cx="3748646" cy="1408222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4819687" y="5330986"/>
            <a:ext cx="332022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Customer Experience</a:t>
            </a:r>
            <a:endParaRPr lang="en-US" sz="1476" dirty="0"/>
          </a:p>
        </p:txBody>
      </p:sp>
      <p:sp>
        <p:nvSpPr>
          <p:cNvPr id="14" name="Text 7"/>
          <p:cNvSpPr/>
          <p:nvPr/>
        </p:nvSpPr>
        <p:spPr>
          <a:xfrm>
            <a:off x="4819687" y="5767871"/>
            <a:ext cx="3320223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Support multi-currency and international payment operations.</a:t>
            </a:r>
            <a:endParaRPr lang="en-US" sz="1476" dirty="0"/>
          </a:p>
        </p:txBody>
      </p:sp>
      <p:pic>
        <p:nvPicPr>
          <p:cNvPr id="15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640" y="6944097"/>
            <a:ext cx="3788802" cy="1141522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856841" y="7158298"/>
            <a:ext cx="3360387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Maximize Revenue</a:t>
            </a:r>
            <a:endParaRPr lang="en-US" sz="1476" dirty="0"/>
          </a:p>
        </p:txBody>
      </p:sp>
      <p:sp>
        <p:nvSpPr>
          <p:cNvPr id="17" name="Text 9"/>
          <p:cNvSpPr/>
          <p:nvPr/>
        </p:nvSpPr>
        <p:spPr>
          <a:xfrm>
            <a:off x="856841" y="7595183"/>
            <a:ext cx="3360387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Increase value per transaction.</a:t>
            </a:r>
            <a:endParaRPr lang="en-US" sz="1476" dirty="0"/>
          </a:p>
        </p:txBody>
      </p:sp>
      <p:pic>
        <p:nvPicPr>
          <p:cNvPr id="1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5633" y="6944097"/>
            <a:ext cx="3748646" cy="1674922"/>
          </a:xfrm>
          <a:prstGeom prst="rect">
            <a:avLst/>
          </a:prstGeom>
        </p:spPr>
      </p:pic>
      <p:sp>
        <p:nvSpPr>
          <p:cNvPr id="19" name="Text 10"/>
          <p:cNvSpPr/>
          <p:nvPr/>
        </p:nvSpPr>
        <p:spPr>
          <a:xfrm>
            <a:off x="4859834" y="7158298"/>
            <a:ext cx="332022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Reduction of Complexity</a:t>
            </a:r>
            <a:endParaRPr lang="en-US" sz="1476" dirty="0"/>
          </a:p>
        </p:txBody>
      </p:sp>
      <p:sp>
        <p:nvSpPr>
          <p:cNvPr id="20" name="Text 11"/>
          <p:cNvSpPr/>
          <p:nvPr/>
        </p:nvSpPr>
        <p:spPr>
          <a:xfrm>
            <a:off x="4859834" y="7595183"/>
            <a:ext cx="3320223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Centralize various operational capabilities through a single acquiring partner.</a:t>
            </a:r>
            <a:endParaRPr lang="en-US" sz="1476" dirty="0"/>
          </a:p>
        </p:txBody>
      </p:sp>
      <p:pic>
        <p:nvPicPr>
          <p:cNvPr id="21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4938" y="6648971"/>
            <a:ext cx="1084436" cy="197197"/>
          </a:xfrm>
          <a:prstGeom prst="rect">
            <a:avLst/>
          </a:prstGeom>
        </p:spPr>
      </p:pic>
      <p:pic>
        <p:nvPicPr>
          <p:cNvPr id="22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32494" y="4150296"/>
            <a:ext cx="1714291" cy="752266"/>
          </a:xfrm>
          <a:prstGeom prst="rect">
            <a:avLst/>
          </a:prstGeom>
        </p:spPr>
      </p:pic>
      <p:sp>
        <p:nvSpPr>
          <p:cNvPr id="23" name="Text 12"/>
          <p:cNvSpPr/>
          <p:nvPr/>
        </p:nvSpPr>
        <p:spPr>
          <a:xfrm>
            <a:off x="13146695" y="4364496"/>
            <a:ext cx="1350169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2108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Who is it for</a:t>
            </a:r>
            <a:endParaRPr lang="en-US" sz="2108" dirty="0"/>
          </a:p>
        </p:txBody>
      </p:sp>
      <p:pic>
        <p:nvPicPr>
          <p:cNvPr id="24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33905" y="5116785"/>
            <a:ext cx="3748646" cy="971341"/>
          </a:xfrm>
          <a:prstGeom prst="rect">
            <a:avLst/>
          </a:prstGeom>
        </p:spPr>
      </p:pic>
      <p:sp>
        <p:nvSpPr>
          <p:cNvPr id="25" name="Text 13"/>
          <p:cNvSpPr/>
          <p:nvPr/>
        </p:nvSpPr>
        <p:spPr>
          <a:xfrm>
            <a:off x="10148106" y="5330986"/>
            <a:ext cx="3320223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Merchants looking to maximize the value of their payment flows</a:t>
            </a:r>
            <a:endParaRPr lang="en-US" sz="1476" dirty="0"/>
          </a:p>
        </p:txBody>
      </p:sp>
      <p:pic>
        <p:nvPicPr>
          <p:cNvPr id="26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896752" y="5116785"/>
            <a:ext cx="3748646" cy="704641"/>
          </a:xfrm>
          <a:prstGeom prst="rect">
            <a:avLst/>
          </a:prstGeom>
        </p:spPr>
      </p:pic>
      <p:sp>
        <p:nvSpPr>
          <p:cNvPr id="27" name="Text 14"/>
          <p:cNvSpPr/>
          <p:nvPr/>
        </p:nvSpPr>
        <p:spPr>
          <a:xfrm>
            <a:off x="14110953" y="5330986"/>
            <a:ext cx="332022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Ecommerce and digital businesses</a:t>
            </a:r>
            <a:endParaRPr lang="en-US" sz="1476" dirty="0"/>
          </a:p>
        </p:txBody>
      </p:sp>
      <p:pic>
        <p:nvPicPr>
          <p:cNvPr id="28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33905" y="6302350"/>
            <a:ext cx="3748646" cy="971341"/>
          </a:xfrm>
          <a:prstGeom prst="rect">
            <a:avLst/>
          </a:prstGeom>
        </p:spPr>
      </p:pic>
      <p:sp>
        <p:nvSpPr>
          <p:cNvPr id="29" name="Text 15"/>
          <p:cNvSpPr/>
          <p:nvPr/>
        </p:nvSpPr>
        <p:spPr>
          <a:xfrm>
            <a:off x="10148106" y="6516551"/>
            <a:ext cx="3320223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Companies operating or selling across borders or currencies</a:t>
            </a:r>
            <a:endParaRPr lang="en-US" sz="1476" dirty="0"/>
          </a:p>
        </p:txBody>
      </p:sp>
      <p:pic>
        <p:nvPicPr>
          <p:cNvPr id="30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896752" y="6302350"/>
            <a:ext cx="3748646" cy="971341"/>
          </a:xfrm>
          <a:prstGeom prst="rect">
            <a:avLst/>
          </a:prstGeom>
        </p:spPr>
      </p:pic>
      <p:sp>
        <p:nvSpPr>
          <p:cNvPr id="31" name="Text 16"/>
          <p:cNvSpPr/>
          <p:nvPr/>
        </p:nvSpPr>
        <p:spPr>
          <a:xfrm>
            <a:off x="14110953" y="6516551"/>
            <a:ext cx="3320223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Businesses looking to optimize their liquidity and working capital.</a:t>
            </a:r>
            <a:endParaRPr lang="en-US" sz="1476" dirty="0"/>
          </a:p>
        </p:txBody>
      </p:sp>
      <p:pic>
        <p:nvPicPr>
          <p:cNvPr id="32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33905" y="7487878"/>
            <a:ext cx="3748646" cy="971341"/>
          </a:xfrm>
          <a:prstGeom prst="rect">
            <a:avLst/>
          </a:prstGeom>
        </p:spPr>
      </p:pic>
      <p:sp>
        <p:nvSpPr>
          <p:cNvPr id="33" name="Text 17"/>
          <p:cNvSpPr/>
          <p:nvPr/>
        </p:nvSpPr>
        <p:spPr>
          <a:xfrm>
            <a:off x="10148106" y="7702079"/>
            <a:ext cx="3320223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Merchants interested in customer loyalty, rewards, and engagement.</a:t>
            </a:r>
            <a:endParaRPr lang="en-US" sz="1476" dirty="0"/>
          </a:p>
        </p:txBody>
      </p:sp>
      <p:pic>
        <p:nvPicPr>
          <p:cNvPr id="34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896752" y="7487878"/>
            <a:ext cx="3748646" cy="1238041"/>
          </a:xfrm>
          <a:prstGeom prst="rect">
            <a:avLst/>
          </a:prstGeom>
        </p:spPr>
      </p:pic>
      <p:sp>
        <p:nvSpPr>
          <p:cNvPr id="35" name="Text 18"/>
          <p:cNvSpPr/>
          <p:nvPr/>
        </p:nvSpPr>
        <p:spPr>
          <a:xfrm>
            <a:off x="14110953" y="7702079"/>
            <a:ext cx="3320223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Partners, platforms, and aggregators looking to enhance their acquisition proposition.</a:t>
            </a:r>
            <a:endParaRPr lang="en-US" sz="147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668316"/>
            <a:ext cx="18288000" cy="66136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40" y="4592092"/>
            <a:ext cx="669400" cy="6694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526232" y="4806293"/>
            <a:ext cx="2800350" cy="308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476" b="1" dirty="0">
                <a:solidFill>
                  <a:srgbClr val="00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Dynamic Currency Conversion</a:t>
            </a:r>
            <a:endParaRPr lang="en-US" sz="1476" dirty="0"/>
          </a:p>
        </p:txBody>
      </p:sp>
      <p:sp>
        <p:nvSpPr>
          <p:cNvPr id="5" name="Text 1"/>
          <p:cNvSpPr/>
          <p:nvPr/>
        </p:nvSpPr>
        <p:spPr>
          <a:xfrm>
            <a:off x="1526567" y="5277669"/>
            <a:ext cx="3172254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476" dirty="0">
                <a:solidFill>
                  <a:srgbClr val="00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Whether at a physical or virtual POS terminal, it allows foreign cardholders to pay in their local currency.</a:t>
            </a:r>
            <a:endParaRPr lang="en-US" sz="1476" dirty="0"/>
          </a:p>
        </p:txBody>
      </p:sp>
      <p:pic>
        <p:nvPicPr>
          <p:cNvPr id="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719" y="4592092"/>
            <a:ext cx="669400" cy="669400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7015311" y="4806293"/>
            <a:ext cx="1840230" cy="308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476" b="1" dirty="0">
                <a:solidFill>
                  <a:srgbClr val="00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Financing Solutions</a:t>
            </a:r>
            <a:endParaRPr lang="en-US" sz="1476" dirty="0"/>
          </a:p>
        </p:txBody>
      </p:sp>
      <p:sp>
        <p:nvSpPr>
          <p:cNvPr id="8" name="Text 3"/>
          <p:cNvSpPr/>
          <p:nvPr/>
        </p:nvSpPr>
        <p:spPr>
          <a:xfrm>
            <a:off x="7015646" y="5277669"/>
            <a:ext cx="3172254" cy="9258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476" dirty="0">
                <a:solidFill>
                  <a:srgbClr val="00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Financial management through our Prepayment and DWC (Dynamic Working Capital) solutions.</a:t>
            </a:r>
            <a:endParaRPr lang="en-US" sz="1476" dirty="0"/>
          </a:p>
        </p:txBody>
      </p:sp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40" y="6627688"/>
            <a:ext cx="669400" cy="66940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1526232" y="6841889"/>
            <a:ext cx="1450181" cy="308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476" b="1" dirty="0">
                <a:solidFill>
                  <a:srgbClr val="00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Antifraud Tools</a:t>
            </a:r>
            <a:endParaRPr lang="en-US" sz="1476" dirty="0"/>
          </a:p>
        </p:txBody>
      </p:sp>
      <p:sp>
        <p:nvSpPr>
          <p:cNvPr id="11" name="Text 5"/>
          <p:cNvSpPr/>
          <p:nvPr/>
        </p:nvSpPr>
        <p:spPr>
          <a:xfrm>
            <a:off x="1526567" y="7313265"/>
            <a:ext cx="3172254" cy="9258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476" dirty="0">
                <a:solidFill>
                  <a:srgbClr val="00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Fraud detection through a single API PCI certified platform with less friction for the customer.</a:t>
            </a:r>
            <a:endParaRPr lang="en-US" sz="1476" dirty="0"/>
          </a:p>
        </p:txBody>
      </p:sp>
      <p:pic>
        <p:nvPicPr>
          <p:cNvPr id="12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1719" y="6627688"/>
            <a:ext cx="669400" cy="669400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7015311" y="6841889"/>
            <a:ext cx="3172955" cy="308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476" b="1" dirty="0">
                <a:solidFill>
                  <a:srgbClr val="00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Broad list of Specialized Partners</a:t>
            </a:r>
            <a:endParaRPr lang="en-US" sz="1476" dirty="0"/>
          </a:p>
        </p:txBody>
      </p:sp>
      <p:sp>
        <p:nvSpPr>
          <p:cNvPr id="14" name="Text 7"/>
          <p:cNvSpPr/>
          <p:nvPr/>
        </p:nvSpPr>
        <p:spPr>
          <a:xfrm>
            <a:off x="7015646" y="7313265"/>
            <a:ext cx="3172254" cy="9258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476" dirty="0">
                <a:solidFill>
                  <a:srgbClr val="00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We combine our expertise and resources with specialized partners to enhance our value proposition.</a:t>
            </a:r>
            <a:endParaRPr lang="en-US" sz="1476" dirty="0"/>
          </a:p>
        </p:txBody>
      </p:sp>
      <p:pic>
        <p:nvPicPr>
          <p:cNvPr id="15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989" y="9639374"/>
            <a:ext cx="433067" cy="321320"/>
          </a:xfrm>
          <a:prstGeom prst="rect">
            <a:avLst/>
          </a:prstGeom>
        </p:spPr>
      </p:pic>
      <p:pic>
        <p:nvPicPr>
          <p:cNvPr id="16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640" y="321320"/>
            <a:ext cx="17002758" cy="642640"/>
          </a:xfrm>
          <a:prstGeom prst="rect">
            <a:avLst/>
          </a:prstGeom>
        </p:spPr>
      </p:pic>
      <p:sp>
        <p:nvSpPr>
          <p:cNvPr id="17" name="Text 8"/>
          <p:cNvSpPr/>
          <p:nvPr/>
        </p:nvSpPr>
        <p:spPr>
          <a:xfrm>
            <a:off x="963960" y="481980"/>
            <a:ext cx="16360129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2108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Core Services</a:t>
            </a:r>
            <a:endParaRPr lang="en-US" sz="2108" dirty="0"/>
          </a:p>
        </p:txBody>
      </p:sp>
      <p:sp>
        <p:nvSpPr>
          <p:cNvPr id="18" name="Text 9"/>
          <p:cNvSpPr/>
          <p:nvPr/>
        </p:nvSpPr>
        <p:spPr>
          <a:xfrm>
            <a:off x="642640" y="1834158"/>
            <a:ext cx="10482800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00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These services are delivered as modular capabilities, allowing for flexible adoption according to business needs, geography, and operational maturity.</a:t>
            </a:r>
            <a:endParaRPr lang="en-US" sz="1687" dirty="0"/>
          </a:p>
          <a:p>
            <a:pPr algn="l" indent="0" marL="0">
              <a:lnSpc>
                <a:spcPts val="2530"/>
              </a:lnSpc>
              <a:buNone/>
            </a:pPr>
            <a:endParaRPr lang="en-US" sz="1687" dirty="0"/>
          </a:p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00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We combine our expertise and resources with specialized partners to enhance our value proposition.</a:t>
            </a:r>
            <a:endParaRPr lang="en-US" sz="1687" dirty="0"/>
          </a:p>
        </p:txBody>
      </p:sp>
      <p:pic>
        <p:nvPicPr>
          <p:cNvPr id="1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57125" y="1646746"/>
            <a:ext cx="3917327" cy="78855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989" y="9639374"/>
            <a:ext cx="433067" cy="3213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31" y="589099"/>
            <a:ext cx="17002758" cy="64264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15851" y="749759"/>
            <a:ext cx="16360129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2108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Service Categories | Availability by Country</a:t>
            </a:r>
            <a:endParaRPr lang="en-US" sz="2108" dirty="0"/>
          </a:p>
        </p:txBody>
      </p:sp>
      <p:pic>
        <p:nvPicPr>
          <p:cNvPr id="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161" y="1553021"/>
            <a:ext cx="16119145" cy="535521"/>
          </a:xfrm>
          <a:prstGeom prst="rect">
            <a:avLst/>
          </a:prstGeom>
        </p:spPr>
      </p:pic>
      <p:pic>
        <p:nvPicPr>
          <p:cNvPr id="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63" y="1553021"/>
            <a:ext cx="6426250" cy="535521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495374" y="1673535"/>
            <a:ext cx="83010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Products</a:t>
            </a:r>
            <a:endParaRPr lang="en-US" sz="1476" dirty="0"/>
          </a:p>
        </p:txBody>
      </p:sp>
      <p:pic>
        <p:nvPicPr>
          <p:cNvPr id="8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9896" y="1553021"/>
            <a:ext cx="1509601" cy="535521"/>
          </a:xfrm>
          <a:prstGeom prst="rect">
            <a:avLst/>
          </a:prstGeom>
        </p:spPr>
      </p:pic>
      <p:sp>
        <p:nvSpPr>
          <p:cNvPr id="9" name="Text 2"/>
          <p:cNvSpPr/>
          <p:nvPr/>
        </p:nvSpPr>
        <p:spPr>
          <a:xfrm>
            <a:off x="6909829" y="1676846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10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5289" y="1710333"/>
            <a:ext cx="214208" cy="214208"/>
          </a:xfrm>
          <a:prstGeom prst="rect">
            <a:avLst/>
          </a:prstGeom>
        </p:spPr>
      </p:pic>
      <p:pic>
        <p:nvPicPr>
          <p:cNvPr id="11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9497" y="1553021"/>
            <a:ext cx="1509601" cy="535521"/>
          </a:xfrm>
          <a:prstGeom prst="rect">
            <a:avLst/>
          </a:prstGeom>
        </p:spPr>
      </p:pic>
      <p:sp>
        <p:nvSpPr>
          <p:cNvPr id="12" name="Text 3"/>
          <p:cNvSpPr/>
          <p:nvPr/>
        </p:nvSpPr>
        <p:spPr>
          <a:xfrm>
            <a:off x="8605540" y="1676846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3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68780" y="1710333"/>
            <a:ext cx="214208" cy="214208"/>
          </a:xfrm>
          <a:prstGeom prst="rect">
            <a:avLst/>
          </a:prstGeom>
        </p:spPr>
      </p:pic>
      <p:pic>
        <p:nvPicPr>
          <p:cNvPr id="14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49098" y="1553021"/>
            <a:ext cx="1509601" cy="535521"/>
          </a:xfrm>
          <a:prstGeom prst="rect">
            <a:avLst/>
          </a:prstGeom>
        </p:spPr>
      </p:pic>
      <p:sp>
        <p:nvSpPr>
          <p:cNvPr id="15" name="Text 4"/>
          <p:cNvSpPr/>
          <p:nvPr/>
        </p:nvSpPr>
        <p:spPr>
          <a:xfrm>
            <a:off x="10147511" y="1676846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6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46122" y="1710333"/>
            <a:ext cx="214208" cy="214208"/>
          </a:xfrm>
          <a:prstGeom prst="rect">
            <a:avLst/>
          </a:prstGeom>
        </p:spPr>
      </p:pic>
      <p:pic>
        <p:nvPicPr>
          <p:cNvPr id="17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58699" y="1553021"/>
            <a:ext cx="1509601" cy="535521"/>
          </a:xfrm>
          <a:prstGeom prst="rect">
            <a:avLst/>
          </a:prstGeom>
        </p:spPr>
      </p:pic>
      <p:sp>
        <p:nvSpPr>
          <p:cNvPr id="18" name="Text 5"/>
          <p:cNvSpPr/>
          <p:nvPr/>
        </p:nvSpPr>
        <p:spPr>
          <a:xfrm>
            <a:off x="11564094" y="1676846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19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248555" y="1710333"/>
            <a:ext cx="214208" cy="214208"/>
          </a:xfrm>
          <a:prstGeom prst="rect">
            <a:avLst/>
          </a:prstGeom>
        </p:spPr>
      </p:pic>
      <p:pic>
        <p:nvPicPr>
          <p:cNvPr id="20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768300" y="1553021"/>
            <a:ext cx="1509601" cy="535521"/>
          </a:xfrm>
          <a:prstGeom prst="rect">
            <a:avLst/>
          </a:prstGeom>
        </p:spPr>
      </p:pic>
      <p:sp>
        <p:nvSpPr>
          <p:cNvPr id="21" name="Text 6"/>
          <p:cNvSpPr/>
          <p:nvPr/>
        </p:nvSpPr>
        <p:spPr>
          <a:xfrm>
            <a:off x="13010443" y="1676846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2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821482" y="1710333"/>
            <a:ext cx="214208" cy="214208"/>
          </a:xfrm>
          <a:prstGeom prst="rect">
            <a:avLst/>
          </a:prstGeom>
        </p:spPr>
      </p:pic>
      <p:pic>
        <p:nvPicPr>
          <p:cNvPr id="23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277901" y="1553021"/>
            <a:ext cx="1509601" cy="535521"/>
          </a:xfrm>
          <a:prstGeom prst="rect">
            <a:avLst/>
          </a:prstGeom>
        </p:spPr>
      </p:pic>
      <p:sp>
        <p:nvSpPr>
          <p:cNvPr id="24" name="Text 7"/>
          <p:cNvSpPr/>
          <p:nvPr/>
        </p:nvSpPr>
        <p:spPr>
          <a:xfrm>
            <a:off x="14577975" y="1676846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5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273040" y="1710333"/>
            <a:ext cx="214208" cy="214208"/>
          </a:xfrm>
          <a:prstGeom prst="rect">
            <a:avLst/>
          </a:prstGeom>
        </p:spPr>
      </p:pic>
      <p:pic>
        <p:nvPicPr>
          <p:cNvPr id="26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787501" y="1553021"/>
            <a:ext cx="1509824" cy="535521"/>
          </a:xfrm>
          <a:prstGeom prst="rect">
            <a:avLst/>
          </a:prstGeom>
        </p:spPr>
      </p:pic>
      <p:sp>
        <p:nvSpPr>
          <p:cNvPr id="27" name="Text 8"/>
          <p:cNvSpPr/>
          <p:nvPr/>
        </p:nvSpPr>
        <p:spPr>
          <a:xfrm>
            <a:off x="16020678" y="1676846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28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849725" y="1710333"/>
            <a:ext cx="214208" cy="214208"/>
          </a:xfrm>
          <a:prstGeom prst="rect">
            <a:avLst/>
          </a:prstGeom>
        </p:spPr>
      </p:pic>
      <p:pic>
        <p:nvPicPr>
          <p:cNvPr id="29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4531" y="2195661"/>
            <a:ext cx="17002758" cy="6158478"/>
          </a:xfrm>
          <a:prstGeom prst="rect">
            <a:avLst/>
          </a:prstGeom>
        </p:spPr>
      </p:pic>
      <p:pic>
        <p:nvPicPr>
          <p:cNvPr id="30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07925" y="2209056"/>
            <a:ext cx="16975977" cy="542218"/>
          </a:xfrm>
          <a:prstGeom prst="rect">
            <a:avLst/>
          </a:prstGeom>
        </p:spPr>
      </p:pic>
      <p:pic>
        <p:nvPicPr>
          <p:cNvPr id="31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07925" y="2209056"/>
            <a:ext cx="6332525" cy="542218"/>
          </a:xfrm>
          <a:prstGeom prst="rect">
            <a:avLst/>
          </a:prstGeom>
        </p:spPr>
      </p:pic>
      <p:sp>
        <p:nvSpPr>
          <p:cNvPr id="32" name="Text 9"/>
          <p:cNvSpPr/>
          <p:nvPr/>
        </p:nvSpPr>
        <p:spPr>
          <a:xfrm>
            <a:off x="468585" y="2369716"/>
            <a:ext cx="606476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AUTTAR</a:t>
            </a:r>
            <a:endParaRPr lang="en-US" sz="1476" dirty="0"/>
          </a:p>
        </p:txBody>
      </p:sp>
      <p:pic>
        <p:nvPicPr>
          <p:cNvPr id="33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640450" y="2209056"/>
            <a:ext cx="1524149" cy="542218"/>
          </a:xfrm>
          <a:prstGeom prst="rect">
            <a:avLst/>
          </a:prstGeom>
        </p:spPr>
      </p:pic>
      <p:pic>
        <p:nvPicPr>
          <p:cNvPr id="34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15795" y="2336267"/>
            <a:ext cx="1373535" cy="267760"/>
          </a:xfrm>
          <a:prstGeom prst="rect">
            <a:avLst/>
          </a:prstGeom>
        </p:spPr>
      </p:pic>
      <p:sp>
        <p:nvSpPr>
          <p:cNvPr id="35" name="Text 10"/>
          <p:cNvSpPr/>
          <p:nvPr/>
        </p:nvSpPr>
        <p:spPr>
          <a:xfrm>
            <a:off x="6983574" y="2349661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6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796162" y="2389808"/>
            <a:ext cx="160660" cy="160660"/>
          </a:xfrm>
          <a:prstGeom prst="rect">
            <a:avLst/>
          </a:prstGeom>
        </p:spPr>
      </p:pic>
      <p:pic>
        <p:nvPicPr>
          <p:cNvPr id="37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164599" y="2209056"/>
            <a:ext cx="1524149" cy="542218"/>
          </a:xfrm>
          <a:prstGeom prst="rect">
            <a:avLst/>
          </a:prstGeom>
        </p:spPr>
      </p:pic>
      <p:pic>
        <p:nvPicPr>
          <p:cNvPr id="38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356662" y="2336267"/>
            <a:ext cx="1140071" cy="267760"/>
          </a:xfrm>
          <a:prstGeom prst="rect">
            <a:avLst/>
          </a:prstGeom>
        </p:spPr>
      </p:pic>
      <p:sp>
        <p:nvSpPr>
          <p:cNvPr id="39" name="Text 11"/>
          <p:cNvSpPr/>
          <p:nvPr/>
        </p:nvSpPr>
        <p:spPr>
          <a:xfrm>
            <a:off x="8624404" y="2349661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40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436992" y="2389808"/>
            <a:ext cx="160660" cy="160660"/>
          </a:xfrm>
          <a:prstGeom prst="rect">
            <a:avLst/>
          </a:prstGeom>
        </p:spPr>
      </p:pic>
      <p:pic>
        <p:nvPicPr>
          <p:cNvPr id="41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688711" y="2209056"/>
            <a:ext cx="1524149" cy="542218"/>
          </a:xfrm>
          <a:prstGeom prst="rect">
            <a:avLst/>
          </a:prstGeom>
        </p:spPr>
      </p:pic>
      <p:pic>
        <p:nvPicPr>
          <p:cNvPr id="42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764018" y="2336267"/>
            <a:ext cx="1373535" cy="267760"/>
          </a:xfrm>
          <a:prstGeom prst="rect">
            <a:avLst/>
          </a:prstGeom>
        </p:spPr>
      </p:pic>
      <p:sp>
        <p:nvSpPr>
          <p:cNvPr id="43" name="Text 12"/>
          <p:cNvSpPr/>
          <p:nvPr/>
        </p:nvSpPr>
        <p:spPr>
          <a:xfrm>
            <a:off x="10031797" y="2349661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4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844348" y="2389808"/>
            <a:ext cx="160660" cy="160660"/>
          </a:xfrm>
          <a:prstGeom prst="rect">
            <a:avLst/>
          </a:prstGeom>
        </p:spPr>
      </p:pic>
      <p:pic>
        <p:nvPicPr>
          <p:cNvPr id="45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1212860" y="2209056"/>
            <a:ext cx="1524149" cy="542218"/>
          </a:xfrm>
          <a:prstGeom prst="rect">
            <a:avLst/>
          </a:prstGeom>
        </p:spPr>
      </p:pic>
      <p:pic>
        <p:nvPicPr>
          <p:cNvPr id="46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288167" y="2336267"/>
            <a:ext cx="1373535" cy="267760"/>
          </a:xfrm>
          <a:prstGeom prst="rect">
            <a:avLst/>
          </a:prstGeom>
        </p:spPr>
      </p:pic>
      <p:sp>
        <p:nvSpPr>
          <p:cNvPr id="47" name="Text 13"/>
          <p:cNvSpPr/>
          <p:nvPr/>
        </p:nvSpPr>
        <p:spPr>
          <a:xfrm>
            <a:off x="11555946" y="2349661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8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1368497" y="2389808"/>
            <a:ext cx="160660" cy="160660"/>
          </a:xfrm>
          <a:prstGeom prst="rect">
            <a:avLst/>
          </a:prstGeom>
        </p:spPr>
      </p:pic>
      <p:pic>
        <p:nvPicPr>
          <p:cNvPr id="49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737009" y="2209056"/>
            <a:ext cx="1524149" cy="542218"/>
          </a:xfrm>
          <a:prstGeom prst="rect">
            <a:avLst/>
          </a:prstGeom>
        </p:spPr>
      </p:pic>
      <p:pic>
        <p:nvPicPr>
          <p:cNvPr id="50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2812316" y="2336267"/>
            <a:ext cx="1373535" cy="267760"/>
          </a:xfrm>
          <a:prstGeom prst="rect">
            <a:avLst/>
          </a:prstGeom>
        </p:spPr>
      </p:pic>
      <p:sp>
        <p:nvSpPr>
          <p:cNvPr id="51" name="Text 14"/>
          <p:cNvSpPr/>
          <p:nvPr/>
        </p:nvSpPr>
        <p:spPr>
          <a:xfrm>
            <a:off x="13080057" y="2349661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2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892646" y="2389808"/>
            <a:ext cx="160660" cy="160660"/>
          </a:xfrm>
          <a:prstGeom prst="rect">
            <a:avLst/>
          </a:prstGeom>
        </p:spPr>
      </p:pic>
      <p:pic>
        <p:nvPicPr>
          <p:cNvPr id="53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4261157" y="2209056"/>
            <a:ext cx="1524149" cy="542218"/>
          </a:xfrm>
          <a:prstGeom prst="rect">
            <a:avLst/>
          </a:prstGeom>
        </p:spPr>
      </p:pic>
      <p:pic>
        <p:nvPicPr>
          <p:cNvPr id="54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4336464" y="2336267"/>
            <a:ext cx="1373535" cy="267760"/>
          </a:xfrm>
          <a:prstGeom prst="rect">
            <a:avLst/>
          </a:prstGeom>
        </p:spPr>
      </p:pic>
      <p:sp>
        <p:nvSpPr>
          <p:cNvPr id="55" name="Text 15"/>
          <p:cNvSpPr/>
          <p:nvPr/>
        </p:nvSpPr>
        <p:spPr>
          <a:xfrm>
            <a:off x="14604206" y="2349661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6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4416794" y="2389808"/>
            <a:ext cx="160660" cy="160660"/>
          </a:xfrm>
          <a:prstGeom prst="rect">
            <a:avLst/>
          </a:prstGeom>
        </p:spPr>
      </p:pic>
      <p:pic>
        <p:nvPicPr>
          <p:cNvPr id="57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5785269" y="2209056"/>
            <a:ext cx="1498633" cy="542218"/>
          </a:xfrm>
          <a:prstGeom prst="rect">
            <a:avLst/>
          </a:prstGeom>
        </p:spPr>
      </p:pic>
      <p:pic>
        <p:nvPicPr>
          <p:cNvPr id="58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5860539" y="2336267"/>
            <a:ext cx="1373535" cy="267760"/>
          </a:xfrm>
          <a:prstGeom prst="rect">
            <a:avLst/>
          </a:prstGeom>
        </p:spPr>
      </p:pic>
      <p:sp>
        <p:nvSpPr>
          <p:cNvPr id="59" name="Text 16"/>
          <p:cNvSpPr/>
          <p:nvPr/>
        </p:nvSpPr>
        <p:spPr>
          <a:xfrm>
            <a:off x="16128281" y="2349661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60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5940832" y="2389808"/>
            <a:ext cx="160660" cy="160660"/>
          </a:xfrm>
          <a:prstGeom prst="rect">
            <a:avLst/>
          </a:prstGeom>
        </p:spPr>
      </p:pic>
      <p:pic>
        <p:nvPicPr>
          <p:cNvPr id="61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307925" y="2751274"/>
            <a:ext cx="16975977" cy="508744"/>
          </a:xfrm>
          <a:prstGeom prst="rect">
            <a:avLst/>
          </a:prstGeom>
        </p:spPr>
      </p:pic>
      <p:pic>
        <p:nvPicPr>
          <p:cNvPr id="62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307925" y="2751274"/>
            <a:ext cx="6332525" cy="508744"/>
          </a:xfrm>
          <a:prstGeom prst="rect">
            <a:avLst/>
          </a:prstGeom>
        </p:spPr>
      </p:pic>
      <p:sp>
        <p:nvSpPr>
          <p:cNvPr id="63" name="Text 17"/>
          <p:cNvSpPr/>
          <p:nvPr/>
        </p:nvSpPr>
        <p:spPr>
          <a:xfrm>
            <a:off x="468585" y="2871788"/>
            <a:ext cx="122015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Benefit Cards</a:t>
            </a:r>
            <a:endParaRPr lang="en-US" sz="1476" dirty="0"/>
          </a:p>
        </p:txBody>
      </p:sp>
      <p:pic>
        <p:nvPicPr>
          <p:cNvPr id="64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640450" y="2751274"/>
            <a:ext cx="1524149" cy="508744"/>
          </a:xfrm>
          <a:prstGeom prst="rect">
            <a:avLst/>
          </a:prstGeom>
        </p:spPr>
      </p:pic>
      <p:pic>
        <p:nvPicPr>
          <p:cNvPr id="65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715795" y="2865090"/>
            <a:ext cx="1373535" cy="267760"/>
          </a:xfrm>
          <a:prstGeom prst="rect">
            <a:avLst/>
          </a:prstGeom>
        </p:spPr>
      </p:pic>
      <p:sp>
        <p:nvSpPr>
          <p:cNvPr id="66" name="Text 18"/>
          <p:cNvSpPr/>
          <p:nvPr/>
        </p:nvSpPr>
        <p:spPr>
          <a:xfrm>
            <a:off x="6983574" y="2878485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67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796162" y="2918631"/>
            <a:ext cx="160660" cy="160660"/>
          </a:xfrm>
          <a:prstGeom prst="rect">
            <a:avLst/>
          </a:prstGeom>
        </p:spPr>
      </p:pic>
      <p:pic>
        <p:nvPicPr>
          <p:cNvPr id="68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164599" y="2751274"/>
            <a:ext cx="1524149" cy="508744"/>
          </a:xfrm>
          <a:prstGeom prst="rect">
            <a:avLst/>
          </a:prstGeom>
        </p:spPr>
      </p:pic>
      <p:pic>
        <p:nvPicPr>
          <p:cNvPr id="69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239944" y="2865090"/>
            <a:ext cx="1373535" cy="267760"/>
          </a:xfrm>
          <a:prstGeom prst="rect">
            <a:avLst/>
          </a:prstGeom>
        </p:spPr>
      </p:pic>
      <p:sp>
        <p:nvSpPr>
          <p:cNvPr id="70" name="Text 19"/>
          <p:cNvSpPr/>
          <p:nvPr/>
        </p:nvSpPr>
        <p:spPr>
          <a:xfrm>
            <a:off x="8507723" y="2878485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71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320311" y="2918631"/>
            <a:ext cx="160660" cy="160660"/>
          </a:xfrm>
          <a:prstGeom prst="rect">
            <a:avLst/>
          </a:prstGeom>
        </p:spPr>
      </p:pic>
      <p:pic>
        <p:nvPicPr>
          <p:cNvPr id="72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9688711" y="2751274"/>
            <a:ext cx="1524149" cy="508744"/>
          </a:xfrm>
          <a:prstGeom prst="rect">
            <a:avLst/>
          </a:prstGeom>
        </p:spPr>
      </p:pic>
      <p:pic>
        <p:nvPicPr>
          <p:cNvPr id="73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764018" y="2865090"/>
            <a:ext cx="1373535" cy="267760"/>
          </a:xfrm>
          <a:prstGeom prst="rect">
            <a:avLst/>
          </a:prstGeom>
        </p:spPr>
      </p:pic>
      <p:sp>
        <p:nvSpPr>
          <p:cNvPr id="74" name="Text 20"/>
          <p:cNvSpPr/>
          <p:nvPr/>
        </p:nvSpPr>
        <p:spPr>
          <a:xfrm>
            <a:off x="10031797" y="2878485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75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9844348" y="2918631"/>
            <a:ext cx="160660" cy="160660"/>
          </a:xfrm>
          <a:prstGeom prst="rect">
            <a:avLst/>
          </a:prstGeom>
        </p:spPr>
      </p:pic>
      <p:pic>
        <p:nvPicPr>
          <p:cNvPr id="76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1212860" y="2751274"/>
            <a:ext cx="1524149" cy="508744"/>
          </a:xfrm>
          <a:prstGeom prst="rect">
            <a:avLst/>
          </a:prstGeom>
        </p:spPr>
      </p:pic>
      <p:pic>
        <p:nvPicPr>
          <p:cNvPr id="77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1449050" y="2865090"/>
            <a:ext cx="1051806" cy="267760"/>
          </a:xfrm>
          <a:prstGeom prst="rect">
            <a:avLst/>
          </a:prstGeom>
        </p:spPr>
      </p:pic>
      <p:sp>
        <p:nvSpPr>
          <p:cNvPr id="78" name="Text 21"/>
          <p:cNvSpPr/>
          <p:nvPr/>
        </p:nvSpPr>
        <p:spPr>
          <a:xfrm>
            <a:off x="11716792" y="2878485"/>
            <a:ext cx="740093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Roadmap</a:t>
            </a:r>
            <a:endParaRPr lang="en-US" sz="1265" dirty="0"/>
          </a:p>
        </p:txBody>
      </p:sp>
      <p:pic>
        <p:nvPicPr>
          <p:cNvPr id="79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1529380" y="2918631"/>
            <a:ext cx="160660" cy="160660"/>
          </a:xfrm>
          <a:prstGeom prst="rect">
            <a:avLst/>
          </a:prstGeom>
        </p:spPr>
      </p:pic>
      <p:pic>
        <p:nvPicPr>
          <p:cNvPr id="80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2737009" y="2751274"/>
            <a:ext cx="1524149" cy="508744"/>
          </a:xfrm>
          <a:prstGeom prst="rect">
            <a:avLst/>
          </a:prstGeom>
        </p:spPr>
      </p:pic>
      <p:pic>
        <p:nvPicPr>
          <p:cNvPr id="81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2812316" y="2865090"/>
            <a:ext cx="1373535" cy="267760"/>
          </a:xfrm>
          <a:prstGeom prst="rect">
            <a:avLst/>
          </a:prstGeom>
        </p:spPr>
      </p:pic>
      <p:sp>
        <p:nvSpPr>
          <p:cNvPr id="82" name="Text 22"/>
          <p:cNvSpPr/>
          <p:nvPr/>
        </p:nvSpPr>
        <p:spPr>
          <a:xfrm>
            <a:off x="13080057" y="2878485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3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2892646" y="2918631"/>
            <a:ext cx="160660" cy="160660"/>
          </a:xfrm>
          <a:prstGeom prst="rect">
            <a:avLst/>
          </a:prstGeom>
        </p:spPr>
      </p:pic>
      <p:pic>
        <p:nvPicPr>
          <p:cNvPr id="84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4261157" y="2751274"/>
            <a:ext cx="1524149" cy="508744"/>
          </a:xfrm>
          <a:prstGeom prst="rect">
            <a:avLst/>
          </a:prstGeom>
        </p:spPr>
      </p:pic>
      <p:pic>
        <p:nvPicPr>
          <p:cNvPr id="85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4336464" y="2865090"/>
            <a:ext cx="1373535" cy="267760"/>
          </a:xfrm>
          <a:prstGeom prst="rect">
            <a:avLst/>
          </a:prstGeom>
        </p:spPr>
      </p:pic>
      <p:sp>
        <p:nvSpPr>
          <p:cNvPr id="86" name="Text 23"/>
          <p:cNvSpPr/>
          <p:nvPr/>
        </p:nvSpPr>
        <p:spPr>
          <a:xfrm>
            <a:off x="14604206" y="2878485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7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4416794" y="2918631"/>
            <a:ext cx="160660" cy="160660"/>
          </a:xfrm>
          <a:prstGeom prst="rect">
            <a:avLst/>
          </a:prstGeom>
        </p:spPr>
      </p:pic>
      <p:pic>
        <p:nvPicPr>
          <p:cNvPr id="88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5785269" y="2751274"/>
            <a:ext cx="1498633" cy="508744"/>
          </a:xfrm>
          <a:prstGeom prst="rect">
            <a:avLst/>
          </a:prstGeom>
        </p:spPr>
      </p:pic>
      <p:pic>
        <p:nvPicPr>
          <p:cNvPr id="89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5860539" y="2865090"/>
            <a:ext cx="1373535" cy="267760"/>
          </a:xfrm>
          <a:prstGeom prst="rect">
            <a:avLst/>
          </a:prstGeom>
        </p:spPr>
      </p:pic>
      <p:sp>
        <p:nvSpPr>
          <p:cNvPr id="90" name="Text 24"/>
          <p:cNvSpPr/>
          <p:nvPr/>
        </p:nvSpPr>
        <p:spPr>
          <a:xfrm>
            <a:off x="16128281" y="2878485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91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5940832" y="2918631"/>
            <a:ext cx="160660" cy="160660"/>
          </a:xfrm>
          <a:prstGeom prst="rect">
            <a:avLst/>
          </a:prstGeom>
        </p:spPr>
      </p:pic>
      <p:pic>
        <p:nvPicPr>
          <p:cNvPr id="92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307925" y="3260043"/>
            <a:ext cx="16975977" cy="508744"/>
          </a:xfrm>
          <a:prstGeom prst="rect">
            <a:avLst/>
          </a:prstGeom>
        </p:spPr>
      </p:pic>
      <p:pic>
        <p:nvPicPr>
          <p:cNvPr id="93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307925" y="3260043"/>
            <a:ext cx="6332525" cy="508744"/>
          </a:xfrm>
          <a:prstGeom prst="rect">
            <a:avLst/>
          </a:prstGeom>
        </p:spPr>
      </p:pic>
      <p:sp>
        <p:nvSpPr>
          <p:cNvPr id="94" name="Text 25"/>
          <p:cNvSpPr/>
          <p:nvPr/>
        </p:nvSpPr>
        <p:spPr>
          <a:xfrm>
            <a:off x="468585" y="3380519"/>
            <a:ext cx="1250156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Bill Payments</a:t>
            </a:r>
            <a:endParaRPr lang="en-US" sz="1476" dirty="0"/>
          </a:p>
        </p:txBody>
      </p:sp>
      <p:pic>
        <p:nvPicPr>
          <p:cNvPr id="95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6640450" y="3260043"/>
            <a:ext cx="1524149" cy="508744"/>
          </a:xfrm>
          <a:prstGeom prst="rect">
            <a:avLst/>
          </a:prstGeom>
        </p:spPr>
      </p:pic>
      <p:pic>
        <p:nvPicPr>
          <p:cNvPr id="96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6715795" y="3373822"/>
            <a:ext cx="1373535" cy="267760"/>
          </a:xfrm>
          <a:prstGeom prst="rect">
            <a:avLst/>
          </a:prstGeom>
        </p:spPr>
      </p:pic>
      <p:sp>
        <p:nvSpPr>
          <p:cNvPr id="97" name="Text 26"/>
          <p:cNvSpPr/>
          <p:nvPr/>
        </p:nvSpPr>
        <p:spPr>
          <a:xfrm>
            <a:off x="6983574" y="3387217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98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6796162" y="3427363"/>
            <a:ext cx="160660" cy="160660"/>
          </a:xfrm>
          <a:prstGeom prst="rect">
            <a:avLst/>
          </a:prstGeom>
        </p:spPr>
      </p:pic>
      <p:pic>
        <p:nvPicPr>
          <p:cNvPr id="99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8164599" y="3260043"/>
            <a:ext cx="1524149" cy="508744"/>
          </a:xfrm>
          <a:prstGeom prst="rect">
            <a:avLst/>
          </a:prstGeom>
        </p:spPr>
      </p:pic>
      <p:pic>
        <p:nvPicPr>
          <p:cNvPr id="100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8356662" y="3373822"/>
            <a:ext cx="1140071" cy="267760"/>
          </a:xfrm>
          <a:prstGeom prst="rect">
            <a:avLst/>
          </a:prstGeom>
        </p:spPr>
      </p:pic>
      <p:sp>
        <p:nvSpPr>
          <p:cNvPr id="101" name="Text 27"/>
          <p:cNvSpPr/>
          <p:nvPr/>
        </p:nvSpPr>
        <p:spPr>
          <a:xfrm>
            <a:off x="8624404" y="338721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02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8436992" y="3427363"/>
            <a:ext cx="160660" cy="160660"/>
          </a:xfrm>
          <a:prstGeom prst="rect">
            <a:avLst/>
          </a:prstGeom>
        </p:spPr>
      </p:pic>
      <p:pic>
        <p:nvPicPr>
          <p:cNvPr id="103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9688711" y="3260043"/>
            <a:ext cx="1524149" cy="508744"/>
          </a:xfrm>
          <a:prstGeom prst="rect">
            <a:avLst/>
          </a:prstGeom>
        </p:spPr>
      </p:pic>
      <p:pic>
        <p:nvPicPr>
          <p:cNvPr id="104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9880774" y="3373822"/>
            <a:ext cx="1140071" cy="267760"/>
          </a:xfrm>
          <a:prstGeom prst="rect">
            <a:avLst/>
          </a:prstGeom>
        </p:spPr>
      </p:pic>
      <p:sp>
        <p:nvSpPr>
          <p:cNvPr id="105" name="Text 28"/>
          <p:cNvSpPr/>
          <p:nvPr/>
        </p:nvSpPr>
        <p:spPr>
          <a:xfrm>
            <a:off x="10148515" y="338721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06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9961104" y="3427363"/>
            <a:ext cx="160660" cy="160660"/>
          </a:xfrm>
          <a:prstGeom prst="rect">
            <a:avLst/>
          </a:prstGeom>
        </p:spPr>
      </p:pic>
      <p:pic>
        <p:nvPicPr>
          <p:cNvPr id="107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11212860" y="3260043"/>
            <a:ext cx="1524149" cy="508744"/>
          </a:xfrm>
          <a:prstGeom prst="rect">
            <a:avLst/>
          </a:prstGeom>
        </p:spPr>
      </p:pic>
      <p:pic>
        <p:nvPicPr>
          <p:cNvPr id="108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11404885" y="3373822"/>
            <a:ext cx="1140071" cy="267760"/>
          </a:xfrm>
          <a:prstGeom prst="rect">
            <a:avLst/>
          </a:prstGeom>
        </p:spPr>
      </p:pic>
      <p:sp>
        <p:nvSpPr>
          <p:cNvPr id="109" name="Text 29"/>
          <p:cNvSpPr/>
          <p:nvPr/>
        </p:nvSpPr>
        <p:spPr>
          <a:xfrm>
            <a:off x="11672627" y="338721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10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11485178" y="3427363"/>
            <a:ext cx="160660" cy="160660"/>
          </a:xfrm>
          <a:prstGeom prst="rect">
            <a:avLst/>
          </a:prstGeom>
        </p:spPr>
      </p:pic>
      <p:pic>
        <p:nvPicPr>
          <p:cNvPr id="111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2737009" y="3260043"/>
            <a:ext cx="1524149" cy="508744"/>
          </a:xfrm>
          <a:prstGeom prst="rect">
            <a:avLst/>
          </a:prstGeom>
        </p:spPr>
      </p:pic>
      <p:pic>
        <p:nvPicPr>
          <p:cNvPr id="112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12812316" y="3373822"/>
            <a:ext cx="1373535" cy="267760"/>
          </a:xfrm>
          <a:prstGeom prst="rect">
            <a:avLst/>
          </a:prstGeom>
        </p:spPr>
      </p:pic>
      <p:sp>
        <p:nvSpPr>
          <p:cNvPr id="113" name="Text 30"/>
          <p:cNvSpPr/>
          <p:nvPr/>
        </p:nvSpPr>
        <p:spPr>
          <a:xfrm>
            <a:off x="13080057" y="3387217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4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12892646" y="3427363"/>
            <a:ext cx="160660" cy="160660"/>
          </a:xfrm>
          <a:prstGeom prst="rect">
            <a:avLst/>
          </a:prstGeom>
        </p:spPr>
      </p:pic>
      <p:pic>
        <p:nvPicPr>
          <p:cNvPr id="115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4261157" y="3260043"/>
            <a:ext cx="1524149" cy="508744"/>
          </a:xfrm>
          <a:prstGeom prst="rect">
            <a:avLst/>
          </a:prstGeom>
        </p:spPr>
      </p:pic>
      <p:pic>
        <p:nvPicPr>
          <p:cNvPr id="116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4336464" y="3373822"/>
            <a:ext cx="1373535" cy="267760"/>
          </a:xfrm>
          <a:prstGeom prst="rect">
            <a:avLst/>
          </a:prstGeom>
        </p:spPr>
      </p:pic>
      <p:sp>
        <p:nvSpPr>
          <p:cNvPr id="117" name="Text 31"/>
          <p:cNvSpPr/>
          <p:nvPr/>
        </p:nvSpPr>
        <p:spPr>
          <a:xfrm>
            <a:off x="14604206" y="3387217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8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4416794" y="3427363"/>
            <a:ext cx="160660" cy="160660"/>
          </a:xfrm>
          <a:prstGeom prst="rect">
            <a:avLst/>
          </a:prstGeom>
        </p:spPr>
      </p:pic>
      <p:pic>
        <p:nvPicPr>
          <p:cNvPr id="119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5785269" y="3260043"/>
            <a:ext cx="1498633" cy="508744"/>
          </a:xfrm>
          <a:prstGeom prst="rect">
            <a:avLst/>
          </a:prstGeom>
        </p:spPr>
      </p:pic>
      <p:pic>
        <p:nvPicPr>
          <p:cNvPr id="120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5860539" y="3373822"/>
            <a:ext cx="1373535" cy="267760"/>
          </a:xfrm>
          <a:prstGeom prst="rect">
            <a:avLst/>
          </a:prstGeom>
        </p:spPr>
      </p:pic>
      <p:sp>
        <p:nvSpPr>
          <p:cNvPr id="121" name="Text 32"/>
          <p:cNvSpPr/>
          <p:nvPr/>
        </p:nvSpPr>
        <p:spPr>
          <a:xfrm>
            <a:off x="16128281" y="3387217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2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5940832" y="3427363"/>
            <a:ext cx="160660" cy="160660"/>
          </a:xfrm>
          <a:prstGeom prst="rect">
            <a:avLst/>
          </a:prstGeom>
        </p:spPr>
      </p:pic>
      <p:pic>
        <p:nvPicPr>
          <p:cNvPr id="123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307925" y="3768775"/>
            <a:ext cx="16975977" cy="508744"/>
          </a:xfrm>
          <a:prstGeom prst="rect">
            <a:avLst/>
          </a:prstGeom>
        </p:spPr>
      </p:pic>
      <p:pic>
        <p:nvPicPr>
          <p:cNvPr id="124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307925" y="3768775"/>
            <a:ext cx="6332525" cy="508744"/>
          </a:xfrm>
          <a:prstGeom prst="rect">
            <a:avLst/>
          </a:prstGeom>
        </p:spPr>
      </p:pic>
      <p:sp>
        <p:nvSpPr>
          <p:cNvPr id="125" name="Text 33"/>
          <p:cNvSpPr/>
          <p:nvPr/>
        </p:nvSpPr>
        <p:spPr>
          <a:xfrm>
            <a:off x="468585" y="3889251"/>
            <a:ext cx="73009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Chatbot</a:t>
            </a:r>
            <a:endParaRPr lang="en-US" sz="1476" dirty="0"/>
          </a:p>
        </p:txBody>
      </p:sp>
      <p:pic>
        <p:nvPicPr>
          <p:cNvPr id="126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6640450" y="3768775"/>
            <a:ext cx="1524149" cy="508744"/>
          </a:xfrm>
          <a:prstGeom prst="rect">
            <a:avLst/>
          </a:prstGeom>
        </p:spPr>
      </p:pic>
      <p:pic>
        <p:nvPicPr>
          <p:cNvPr id="127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6715795" y="3882591"/>
            <a:ext cx="1373535" cy="267760"/>
          </a:xfrm>
          <a:prstGeom prst="rect">
            <a:avLst/>
          </a:prstGeom>
        </p:spPr>
      </p:pic>
      <p:sp>
        <p:nvSpPr>
          <p:cNvPr id="128" name="Text 34"/>
          <p:cNvSpPr/>
          <p:nvPr/>
        </p:nvSpPr>
        <p:spPr>
          <a:xfrm>
            <a:off x="6983574" y="3895948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9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6796162" y="3936132"/>
            <a:ext cx="160660" cy="160660"/>
          </a:xfrm>
          <a:prstGeom prst="rect">
            <a:avLst/>
          </a:prstGeom>
        </p:spPr>
      </p:pic>
      <p:pic>
        <p:nvPicPr>
          <p:cNvPr id="130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8164599" y="3768775"/>
            <a:ext cx="1524149" cy="508744"/>
          </a:xfrm>
          <a:prstGeom prst="rect">
            <a:avLst/>
          </a:prstGeom>
        </p:spPr>
      </p:pic>
      <p:pic>
        <p:nvPicPr>
          <p:cNvPr id="131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8239944" y="3882591"/>
            <a:ext cx="1373535" cy="267760"/>
          </a:xfrm>
          <a:prstGeom prst="rect">
            <a:avLst/>
          </a:prstGeom>
        </p:spPr>
      </p:pic>
      <p:sp>
        <p:nvSpPr>
          <p:cNvPr id="132" name="Text 35"/>
          <p:cNvSpPr/>
          <p:nvPr/>
        </p:nvSpPr>
        <p:spPr>
          <a:xfrm>
            <a:off x="8507723" y="3895948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3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8320311" y="3936132"/>
            <a:ext cx="160660" cy="160660"/>
          </a:xfrm>
          <a:prstGeom prst="rect">
            <a:avLst/>
          </a:prstGeom>
        </p:spPr>
      </p:pic>
      <p:pic>
        <p:nvPicPr>
          <p:cNvPr id="134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9688711" y="3768775"/>
            <a:ext cx="1524149" cy="508744"/>
          </a:xfrm>
          <a:prstGeom prst="rect">
            <a:avLst/>
          </a:prstGeom>
        </p:spPr>
      </p:pic>
      <p:pic>
        <p:nvPicPr>
          <p:cNvPr id="135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9764018" y="3882591"/>
            <a:ext cx="1373535" cy="267760"/>
          </a:xfrm>
          <a:prstGeom prst="rect">
            <a:avLst/>
          </a:prstGeom>
        </p:spPr>
      </p:pic>
      <p:sp>
        <p:nvSpPr>
          <p:cNvPr id="136" name="Text 36"/>
          <p:cNvSpPr/>
          <p:nvPr/>
        </p:nvSpPr>
        <p:spPr>
          <a:xfrm>
            <a:off x="10031797" y="3895948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7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9844348" y="3936132"/>
            <a:ext cx="160660" cy="160660"/>
          </a:xfrm>
          <a:prstGeom prst="rect">
            <a:avLst/>
          </a:prstGeom>
        </p:spPr>
      </p:pic>
      <p:pic>
        <p:nvPicPr>
          <p:cNvPr id="138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11212860" y="3768775"/>
            <a:ext cx="1524149" cy="508744"/>
          </a:xfrm>
          <a:prstGeom prst="rect">
            <a:avLst/>
          </a:prstGeom>
        </p:spPr>
      </p:pic>
      <p:pic>
        <p:nvPicPr>
          <p:cNvPr id="139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11404885" y="3882591"/>
            <a:ext cx="1140071" cy="267760"/>
          </a:xfrm>
          <a:prstGeom prst="rect">
            <a:avLst/>
          </a:prstGeom>
        </p:spPr>
      </p:pic>
      <p:sp>
        <p:nvSpPr>
          <p:cNvPr id="140" name="Text 37"/>
          <p:cNvSpPr/>
          <p:nvPr/>
        </p:nvSpPr>
        <p:spPr>
          <a:xfrm>
            <a:off x="11672627" y="389594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41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11485178" y="3936132"/>
            <a:ext cx="160660" cy="160660"/>
          </a:xfrm>
          <a:prstGeom prst="rect">
            <a:avLst/>
          </a:prstGeom>
        </p:spPr>
      </p:pic>
      <p:pic>
        <p:nvPicPr>
          <p:cNvPr id="142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12737009" y="3768775"/>
            <a:ext cx="1524149" cy="508744"/>
          </a:xfrm>
          <a:prstGeom prst="rect">
            <a:avLst/>
          </a:prstGeom>
        </p:spPr>
      </p:pic>
      <p:pic>
        <p:nvPicPr>
          <p:cNvPr id="143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12812316" y="3882591"/>
            <a:ext cx="1373535" cy="267760"/>
          </a:xfrm>
          <a:prstGeom prst="rect">
            <a:avLst/>
          </a:prstGeom>
        </p:spPr>
      </p:pic>
      <p:sp>
        <p:nvSpPr>
          <p:cNvPr id="144" name="Text 38"/>
          <p:cNvSpPr/>
          <p:nvPr/>
        </p:nvSpPr>
        <p:spPr>
          <a:xfrm>
            <a:off x="13080057" y="3895948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5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12892646" y="3936132"/>
            <a:ext cx="160660" cy="160660"/>
          </a:xfrm>
          <a:prstGeom prst="rect">
            <a:avLst/>
          </a:prstGeom>
        </p:spPr>
      </p:pic>
      <p:pic>
        <p:nvPicPr>
          <p:cNvPr id="146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14261157" y="3768775"/>
            <a:ext cx="1524149" cy="508744"/>
          </a:xfrm>
          <a:prstGeom prst="rect">
            <a:avLst/>
          </a:prstGeom>
        </p:spPr>
      </p:pic>
      <p:pic>
        <p:nvPicPr>
          <p:cNvPr id="147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4336464" y="3882591"/>
            <a:ext cx="1373535" cy="267760"/>
          </a:xfrm>
          <a:prstGeom prst="rect">
            <a:avLst/>
          </a:prstGeom>
        </p:spPr>
      </p:pic>
      <p:sp>
        <p:nvSpPr>
          <p:cNvPr id="148" name="Text 39"/>
          <p:cNvSpPr/>
          <p:nvPr/>
        </p:nvSpPr>
        <p:spPr>
          <a:xfrm>
            <a:off x="14604206" y="3895948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9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4416794" y="3936132"/>
            <a:ext cx="160660" cy="160660"/>
          </a:xfrm>
          <a:prstGeom prst="rect">
            <a:avLst/>
          </a:prstGeom>
        </p:spPr>
      </p:pic>
      <p:pic>
        <p:nvPicPr>
          <p:cNvPr id="150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5785269" y="3768775"/>
            <a:ext cx="1498633" cy="508744"/>
          </a:xfrm>
          <a:prstGeom prst="rect">
            <a:avLst/>
          </a:prstGeom>
        </p:spPr>
      </p:pic>
      <p:pic>
        <p:nvPicPr>
          <p:cNvPr id="151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5860539" y="3882591"/>
            <a:ext cx="1373535" cy="267760"/>
          </a:xfrm>
          <a:prstGeom prst="rect">
            <a:avLst/>
          </a:prstGeom>
        </p:spPr>
      </p:pic>
      <p:sp>
        <p:nvSpPr>
          <p:cNvPr id="152" name="Text 40"/>
          <p:cNvSpPr/>
          <p:nvPr/>
        </p:nvSpPr>
        <p:spPr>
          <a:xfrm>
            <a:off x="16128281" y="3895948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3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5940832" y="3936132"/>
            <a:ext cx="160660" cy="160660"/>
          </a:xfrm>
          <a:prstGeom prst="rect">
            <a:avLst/>
          </a:prstGeom>
        </p:spPr>
      </p:pic>
      <p:pic>
        <p:nvPicPr>
          <p:cNvPr id="154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307925" y="4277506"/>
            <a:ext cx="16975977" cy="508744"/>
          </a:xfrm>
          <a:prstGeom prst="rect">
            <a:avLst/>
          </a:prstGeom>
        </p:spPr>
      </p:pic>
      <p:pic>
        <p:nvPicPr>
          <p:cNvPr id="155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307925" y="4277506"/>
            <a:ext cx="6332525" cy="508744"/>
          </a:xfrm>
          <a:prstGeom prst="rect">
            <a:avLst/>
          </a:prstGeom>
        </p:spPr>
      </p:pic>
      <p:sp>
        <p:nvSpPr>
          <p:cNvPr id="156" name="Text 41"/>
          <p:cNvSpPr/>
          <p:nvPr/>
        </p:nvSpPr>
        <p:spPr>
          <a:xfrm>
            <a:off x="468585" y="4398020"/>
            <a:ext cx="251031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Cross Border Payments (FX)</a:t>
            </a:r>
            <a:endParaRPr lang="en-US" sz="1476" dirty="0"/>
          </a:p>
        </p:txBody>
      </p:sp>
      <p:pic>
        <p:nvPicPr>
          <p:cNvPr id="157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6640450" y="4277506"/>
            <a:ext cx="1524149" cy="508744"/>
          </a:xfrm>
          <a:prstGeom prst="rect">
            <a:avLst/>
          </a:prstGeom>
        </p:spPr>
      </p:pic>
      <p:pic>
        <p:nvPicPr>
          <p:cNvPr id="158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6715795" y="4391323"/>
            <a:ext cx="1373535" cy="267760"/>
          </a:xfrm>
          <a:prstGeom prst="rect">
            <a:avLst/>
          </a:prstGeom>
        </p:spPr>
      </p:pic>
      <p:sp>
        <p:nvSpPr>
          <p:cNvPr id="159" name="Text 42"/>
          <p:cNvSpPr/>
          <p:nvPr/>
        </p:nvSpPr>
        <p:spPr>
          <a:xfrm>
            <a:off x="6983574" y="4404717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0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6796162" y="4444864"/>
            <a:ext cx="160660" cy="160660"/>
          </a:xfrm>
          <a:prstGeom prst="rect">
            <a:avLst/>
          </a:prstGeom>
        </p:spPr>
      </p:pic>
      <p:pic>
        <p:nvPicPr>
          <p:cNvPr id="161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8164599" y="4277506"/>
            <a:ext cx="1524149" cy="508744"/>
          </a:xfrm>
          <a:prstGeom prst="rect">
            <a:avLst/>
          </a:prstGeom>
        </p:spPr>
      </p:pic>
      <p:pic>
        <p:nvPicPr>
          <p:cNvPr id="162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8356662" y="4391323"/>
            <a:ext cx="1140071" cy="267760"/>
          </a:xfrm>
          <a:prstGeom prst="rect">
            <a:avLst/>
          </a:prstGeom>
        </p:spPr>
      </p:pic>
      <p:sp>
        <p:nvSpPr>
          <p:cNvPr id="163" name="Text 43"/>
          <p:cNvSpPr/>
          <p:nvPr/>
        </p:nvSpPr>
        <p:spPr>
          <a:xfrm>
            <a:off x="8624404" y="440471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64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8436992" y="4444864"/>
            <a:ext cx="160660" cy="160660"/>
          </a:xfrm>
          <a:prstGeom prst="rect">
            <a:avLst/>
          </a:prstGeom>
        </p:spPr>
      </p:pic>
      <p:pic>
        <p:nvPicPr>
          <p:cNvPr id="165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9688711" y="4277506"/>
            <a:ext cx="1524149" cy="508744"/>
          </a:xfrm>
          <a:prstGeom prst="rect">
            <a:avLst/>
          </a:prstGeom>
        </p:spPr>
      </p:pic>
      <p:pic>
        <p:nvPicPr>
          <p:cNvPr id="166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9924901" y="4391323"/>
            <a:ext cx="1051806" cy="267760"/>
          </a:xfrm>
          <a:prstGeom prst="rect">
            <a:avLst/>
          </a:prstGeom>
        </p:spPr>
      </p:pic>
      <p:sp>
        <p:nvSpPr>
          <p:cNvPr id="167" name="Text 44"/>
          <p:cNvSpPr/>
          <p:nvPr/>
        </p:nvSpPr>
        <p:spPr>
          <a:xfrm>
            <a:off x="10192643" y="4404717"/>
            <a:ext cx="740093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Roadmap</a:t>
            </a:r>
            <a:endParaRPr lang="en-US" sz="1265" dirty="0"/>
          </a:p>
        </p:txBody>
      </p:sp>
      <p:pic>
        <p:nvPicPr>
          <p:cNvPr id="168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10005231" y="4444864"/>
            <a:ext cx="160660" cy="160660"/>
          </a:xfrm>
          <a:prstGeom prst="rect">
            <a:avLst/>
          </a:prstGeom>
        </p:spPr>
      </p:pic>
      <p:pic>
        <p:nvPicPr>
          <p:cNvPr id="169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11212860" y="4277506"/>
            <a:ext cx="1524149" cy="508744"/>
          </a:xfrm>
          <a:prstGeom prst="rect">
            <a:avLst/>
          </a:prstGeom>
        </p:spPr>
      </p:pic>
      <p:pic>
        <p:nvPicPr>
          <p:cNvPr id="170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11449050" y="4391323"/>
            <a:ext cx="1051806" cy="267760"/>
          </a:xfrm>
          <a:prstGeom prst="rect">
            <a:avLst/>
          </a:prstGeom>
        </p:spPr>
      </p:pic>
      <p:sp>
        <p:nvSpPr>
          <p:cNvPr id="171" name="Text 45"/>
          <p:cNvSpPr/>
          <p:nvPr/>
        </p:nvSpPr>
        <p:spPr>
          <a:xfrm>
            <a:off x="11716792" y="4404717"/>
            <a:ext cx="740093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Roadmap</a:t>
            </a:r>
            <a:endParaRPr lang="en-US" sz="1265" dirty="0"/>
          </a:p>
        </p:txBody>
      </p:sp>
      <p:pic>
        <p:nvPicPr>
          <p:cNvPr id="172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11529380" y="4444864"/>
            <a:ext cx="160660" cy="160660"/>
          </a:xfrm>
          <a:prstGeom prst="rect">
            <a:avLst/>
          </a:prstGeom>
        </p:spPr>
      </p:pic>
      <p:pic>
        <p:nvPicPr>
          <p:cNvPr id="173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12737009" y="4277506"/>
            <a:ext cx="1524149" cy="508744"/>
          </a:xfrm>
          <a:prstGeom prst="rect">
            <a:avLst/>
          </a:prstGeom>
        </p:spPr>
      </p:pic>
      <p:pic>
        <p:nvPicPr>
          <p:cNvPr id="174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12812316" y="4391323"/>
            <a:ext cx="1373535" cy="267760"/>
          </a:xfrm>
          <a:prstGeom prst="rect">
            <a:avLst/>
          </a:prstGeom>
        </p:spPr>
      </p:pic>
      <p:sp>
        <p:nvSpPr>
          <p:cNvPr id="175" name="Text 46"/>
          <p:cNvSpPr/>
          <p:nvPr/>
        </p:nvSpPr>
        <p:spPr>
          <a:xfrm>
            <a:off x="13080057" y="4404717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6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12892646" y="4444864"/>
            <a:ext cx="160660" cy="160660"/>
          </a:xfrm>
          <a:prstGeom prst="rect">
            <a:avLst/>
          </a:prstGeom>
        </p:spPr>
      </p:pic>
      <p:pic>
        <p:nvPicPr>
          <p:cNvPr id="177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14261157" y="4277506"/>
            <a:ext cx="1524149" cy="508744"/>
          </a:xfrm>
          <a:prstGeom prst="rect">
            <a:avLst/>
          </a:prstGeom>
        </p:spPr>
      </p:pic>
      <p:pic>
        <p:nvPicPr>
          <p:cNvPr id="178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14336464" y="4391323"/>
            <a:ext cx="1373535" cy="267760"/>
          </a:xfrm>
          <a:prstGeom prst="rect">
            <a:avLst/>
          </a:prstGeom>
        </p:spPr>
      </p:pic>
      <p:sp>
        <p:nvSpPr>
          <p:cNvPr id="179" name="Text 47"/>
          <p:cNvSpPr/>
          <p:nvPr/>
        </p:nvSpPr>
        <p:spPr>
          <a:xfrm>
            <a:off x="14604206" y="4404717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0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14416794" y="4444864"/>
            <a:ext cx="160660" cy="160660"/>
          </a:xfrm>
          <a:prstGeom prst="rect">
            <a:avLst/>
          </a:prstGeom>
        </p:spPr>
      </p:pic>
      <p:pic>
        <p:nvPicPr>
          <p:cNvPr id="181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15785269" y="4277506"/>
            <a:ext cx="1498633" cy="508744"/>
          </a:xfrm>
          <a:prstGeom prst="rect">
            <a:avLst/>
          </a:prstGeom>
        </p:spPr>
      </p:pic>
      <p:pic>
        <p:nvPicPr>
          <p:cNvPr id="182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5860539" y="4391323"/>
            <a:ext cx="1373535" cy="267760"/>
          </a:xfrm>
          <a:prstGeom prst="rect">
            <a:avLst/>
          </a:prstGeom>
        </p:spPr>
      </p:pic>
      <p:sp>
        <p:nvSpPr>
          <p:cNvPr id="183" name="Text 48"/>
          <p:cNvSpPr/>
          <p:nvPr/>
        </p:nvSpPr>
        <p:spPr>
          <a:xfrm>
            <a:off x="16128281" y="4404717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4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15940832" y="4444864"/>
            <a:ext cx="160660" cy="160660"/>
          </a:xfrm>
          <a:prstGeom prst="rect">
            <a:avLst/>
          </a:prstGeom>
        </p:spPr>
      </p:pic>
      <p:pic>
        <p:nvPicPr>
          <p:cNvPr id="185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307925" y="4786275"/>
            <a:ext cx="16975977" cy="508744"/>
          </a:xfrm>
          <a:prstGeom prst="rect">
            <a:avLst/>
          </a:prstGeom>
        </p:spPr>
      </p:pic>
      <p:pic>
        <p:nvPicPr>
          <p:cNvPr id="186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307925" y="4786275"/>
            <a:ext cx="6332525" cy="508744"/>
          </a:xfrm>
          <a:prstGeom prst="rect">
            <a:avLst/>
          </a:prstGeom>
        </p:spPr>
      </p:pic>
      <p:sp>
        <p:nvSpPr>
          <p:cNvPr id="187" name="Text 49"/>
          <p:cNvSpPr/>
          <p:nvPr/>
        </p:nvSpPr>
        <p:spPr>
          <a:xfrm>
            <a:off x="468585" y="4906752"/>
            <a:ext cx="326040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Dynamic Currency Conversion (DCC)</a:t>
            </a:r>
            <a:endParaRPr lang="en-US" sz="1476" dirty="0"/>
          </a:p>
        </p:txBody>
      </p:sp>
      <p:pic>
        <p:nvPicPr>
          <p:cNvPr id="188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6640450" y="4786275"/>
            <a:ext cx="1524149" cy="508744"/>
          </a:xfrm>
          <a:prstGeom prst="rect">
            <a:avLst/>
          </a:prstGeom>
        </p:spPr>
      </p:pic>
      <p:pic>
        <p:nvPicPr>
          <p:cNvPr id="189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6715795" y="4900054"/>
            <a:ext cx="1373535" cy="267760"/>
          </a:xfrm>
          <a:prstGeom prst="rect">
            <a:avLst/>
          </a:prstGeom>
        </p:spPr>
      </p:pic>
      <p:sp>
        <p:nvSpPr>
          <p:cNvPr id="190" name="Text 50"/>
          <p:cNvSpPr/>
          <p:nvPr/>
        </p:nvSpPr>
        <p:spPr>
          <a:xfrm>
            <a:off x="6983574" y="4913449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1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6796162" y="4953595"/>
            <a:ext cx="160660" cy="160660"/>
          </a:xfrm>
          <a:prstGeom prst="rect">
            <a:avLst/>
          </a:prstGeom>
        </p:spPr>
      </p:pic>
      <p:pic>
        <p:nvPicPr>
          <p:cNvPr id="192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8164599" y="4786275"/>
            <a:ext cx="1524149" cy="508744"/>
          </a:xfrm>
          <a:prstGeom prst="rect">
            <a:avLst/>
          </a:prstGeom>
        </p:spPr>
      </p:pic>
      <p:pic>
        <p:nvPicPr>
          <p:cNvPr id="193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8356662" y="4900054"/>
            <a:ext cx="1140071" cy="267760"/>
          </a:xfrm>
          <a:prstGeom prst="rect">
            <a:avLst/>
          </a:prstGeom>
        </p:spPr>
      </p:pic>
      <p:sp>
        <p:nvSpPr>
          <p:cNvPr id="194" name="Text 51"/>
          <p:cNvSpPr/>
          <p:nvPr/>
        </p:nvSpPr>
        <p:spPr>
          <a:xfrm>
            <a:off x="8624404" y="491344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95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8436992" y="4953595"/>
            <a:ext cx="160660" cy="160660"/>
          </a:xfrm>
          <a:prstGeom prst="rect">
            <a:avLst/>
          </a:prstGeom>
        </p:spPr>
      </p:pic>
      <p:pic>
        <p:nvPicPr>
          <p:cNvPr id="196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9688711" y="4786275"/>
            <a:ext cx="1524149" cy="508744"/>
          </a:xfrm>
          <a:prstGeom prst="rect">
            <a:avLst/>
          </a:prstGeom>
        </p:spPr>
      </p:pic>
      <p:pic>
        <p:nvPicPr>
          <p:cNvPr id="197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9924901" y="4900054"/>
            <a:ext cx="1051806" cy="267760"/>
          </a:xfrm>
          <a:prstGeom prst="rect">
            <a:avLst/>
          </a:prstGeom>
        </p:spPr>
      </p:pic>
      <p:sp>
        <p:nvSpPr>
          <p:cNvPr id="198" name="Text 52"/>
          <p:cNvSpPr/>
          <p:nvPr/>
        </p:nvSpPr>
        <p:spPr>
          <a:xfrm>
            <a:off x="10192643" y="4913449"/>
            <a:ext cx="740093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Roadmap</a:t>
            </a:r>
            <a:endParaRPr lang="en-US" sz="1265" dirty="0"/>
          </a:p>
        </p:txBody>
      </p:sp>
      <p:pic>
        <p:nvPicPr>
          <p:cNvPr id="199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10005231" y="4953595"/>
            <a:ext cx="160660" cy="160660"/>
          </a:xfrm>
          <a:prstGeom prst="rect">
            <a:avLst/>
          </a:prstGeom>
        </p:spPr>
      </p:pic>
      <p:pic>
        <p:nvPicPr>
          <p:cNvPr id="200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11212860" y="4786275"/>
            <a:ext cx="1524149" cy="508744"/>
          </a:xfrm>
          <a:prstGeom prst="rect">
            <a:avLst/>
          </a:prstGeom>
        </p:spPr>
      </p:pic>
      <p:pic>
        <p:nvPicPr>
          <p:cNvPr id="201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11404885" y="4900054"/>
            <a:ext cx="1140071" cy="267760"/>
          </a:xfrm>
          <a:prstGeom prst="rect">
            <a:avLst/>
          </a:prstGeom>
        </p:spPr>
      </p:pic>
      <p:sp>
        <p:nvSpPr>
          <p:cNvPr id="202" name="Text 53"/>
          <p:cNvSpPr/>
          <p:nvPr/>
        </p:nvSpPr>
        <p:spPr>
          <a:xfrm>
            <a:off x="11672627" y="491344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03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11485178" y="4953595"/>
            <a:ext cx="160660" cy="160660"/>
          </a:xfrm>
          <a:prstGeom prst="rect">
            <a:avLst/>
          </a:prstGeom>
        </p:spPr>
      </p:pic>
      <p:pic>
        <p:nvPicPr>
          <p:cNvPr id="204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12737009" y="4786275"/>
            <a:ext cx="1524149" cy="508744"/>
          </a:xfrm>
          <a:prstGeom prst="rect">
            <a:avLst/>
          </a:prstGeom>
        </p:spPr>
      </p:pic>
      <p:pic>
        <p:nvPicPr>
          <p:cNvPr id="205" name="Image 149" descr="preencoded.png">    </p:cNvPr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12929034" y="4900054"/>
            <a:ext cx="1140071" cy="267760"/>
          </a:xfrm>
          <a:prstGeom prst="rect">
            <a:avLst/>
          </a:prstGeom>
        </p:spPr>
      </p:pic>
      <p:sp>
        <p:nvSpPr>
          <p:cNvPr id="206" name="Text 54"/>
          <p:cNvSpPr/>
          <p:nvPr/>
        </p:nvSpPr>
        <p:spPr>
          <a:xfrm>
            <a:off x="13196776" y="491344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07" name="Image 150" descr="preencoded.png">    </p:cNvPr>
          <p:cNvPicPr>
            <a:picLocks noChangeAspect="1"/>
          </p:cNvPicPr>
          <p:nvPr/>
        </p:nvPicPr>
        <p:blipFill>
          <a:blip r:embed="rId151"/>
          <a:stretch>
            <a:fillRect/>
          </a:stretch>
        </p:blipFill>
        <p:spPr>
          <a:xfrm>
            <a:off x="13009327" y="4953595"/>
            <a:ext cx="160660" cy="160660"/>
          </a:xfrm>
          <a:prstGeom prst="rect">
            <a:avLst/>
          </a:prstGeom>
        </p:spPr>
      </p:pic>
      <p:pic>
        <p:nvPicPr>
          <p:cNvPr id="208" name="Image 151" descr="preencoded.png">    </p:cNvPr>
          <p:cNvPicPr>
            <a:picLocks noChangeAspect="1"/>
          </p:cNvPicPr>
          <p:nvPr/>
        </p:nvPicPr>
        <p:blipFill>
          <a:blip r:embed="rId152"/>
          <a:stretch>
            <a:fillRect/>
          </a:stretch>
        </p:blipFill>
        <p:spPr>
          <a:xfrm>
            <a:off x="14261157" y="4786275"/>
            <a:ext cx="1524149" cy="508744"/>
          </a:xfrm>
          <a:prstGeom prst="rect">
            <a:avLst/>
          </a:prstGeom>
        </p:spPr>
      </p:pic>
      <p:pic>
        <p:nvPicPr>
          <p:cNvPr id="209" name="Image 152" descr="preencoded.png">    </p:cNvPr>
          <p:cNvPicPr>
            <a:picLocks noChangeAspect="1"/>
          </p:cNvPicPr>
          <p:nvPr/>
        </p:nvPicPr>
        <p:blipFill>
          <a:blip r:embed="rId153"/>
          <a:stretch>
            <a:fillRect/>
          </a:stretch>
        </p:blipFill>
        <p:spPr>
          <a:xfrm>
            <a:off x="14453183" y="4900054"/>
            <a:ext cx="1140071" cy="267760"/>
          </a:xfrm>
          <a:prstGeom prst="rect">
            <a:avLst/>
          </a:prstGeom>
        </p:spPr>
      </p:pic>
      <p:sp>
        <p:nvSpPr>
          <p:cNvPr id="210" name="Text 55"/>
          <p:cNvSpPr/>
          <p:nvPr/>
        </p:nvSpPr>
        <p:spPr>
          <a:xfrm>
            <a:off x="14720962" y="491344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11" name="Image 153" descr="preencoded.png">    </p:cNvPr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14533550" y="4953595"/>
            <a:ext cx="160660" cy="160660"/>
          </a:xfrm>
          <a:prstGeom prst="rect">
            <a:avLst/>
          </a:prstGeom>
        </p:spPr>
      </p:pic>
      <p:pic>
        <p:nvPicPr>
          <p:cNvPr id="212" name="Image 154" descr="preencoded.png">    </p:cNvPr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15785269" y="4786275"/>
            <a:ext cx="1498633" cy="508744"/>
          </a:xfrm>
          <a:prstGeom prst="rect">
            <a:avLst/>
          </a:prstGeom>
        </p:spPr>
      </p:pic>
      <p:pic>
        <p:nvPicPr>
          <p:cNvPr id="213" name="Image 155" descr="preencoded.png">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15977295" y="4900054"/>
            <a:ext cx="1140071" cy="267760"/>
          </a:xfrm>
          <a:prstGeom prst="rect">
            <a:avLst/>
          </a:prstGeom>
        </p:spPr>
      </p:pic>
      <p:sp>
        <p:nvSpPr>
          <p:cNvPr id="214" name="Text 56"/>
          <p:cNvSpPr/>
          <p:nvPr/>
        </p:nvSpPr>
        <p:spPr>
          <a:xfrm>
            <a:off x="16245074" y="491344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15" name="Image 156" descr="preencoded.png">    </p:cNvPr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16057662" y="4953595"/>
            <a:ext cx="160660" cy="160660"/>
          </a:xfrm>
          <a:prstGeom prst="rect">
            <a:avLst/>
          </a:prstGeom>
        </p:spPr>
      </p:pic>
      <p:pic>
        <p:nvPicPr>
          <p:cNvPr id="216" name="Image 157" descr="preencoded.png">    </p:cNvPr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307925" y="5295007"/>
            <a:ext cx="16975977" cy="508744"/>
          </a:xfrm>
          <a:prstGeom prst="rect">
            <a:avLst/>
          </a:prstGeom>
        </p:spPr>
      </p:pic>
      <p:pic>
        <p:nvPicPr>
          <p:cNvPr id="217" name="Image 158" descr="preencoded.png">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307925" y="5295007"/>
            <a:ext cx="6332525" cy="508744"/>
          </a:xfrm>
          <a:prstGeom prst="rect">
            <a:avLst/>
          </a:prstGeom>
        </p:spPr>
      </p:pic>
      <p:sp>
        <p:nvSpPr>
          <p:cNvPr id="218" name="Text 57"/>
          <p:cNvSpPr/>
          <p:nvPr/>
        </p:nvSpPr>
        <p:spPr>
          <a:xfrm>
            <a:off x="468585" y="5415483"/>
            <a:ext cx="90011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Get Conta</a:t>
            </a:r>
            <a:endParaRPr lang="en-US" sz="1476" dirty="0"/>
          </a:p>
        </p:txBody>
      </p:sp>
      <p:pic>
        <p:nvPicPr>
          <p:cNvPr id="219" name="Image 159" descr="preencoded.png">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6640450" y="5295007"/>
            <a:ext cx="1524149" cy="508744"/>
          </a:xfrm>
          <a:prstGeom prst="rect">
            <a:avLst/>
          </a:prstGeom>
        </p:spPr>
      </p:pic>
      <p:pic>
        <p:nvPicPr>
          <p:cNvPr id="220" name="Image 160" descr="preencoded.png">    </p:cNvPr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6715795" y="5408786"/>
            <a:ext cx="1373535" cy="267760"/>
          </a:xfrm>
          <a:prstGeom prst="rect">
            <a:avLst/>
          </a:prstGeom>
        </p:spPr>
      </p:pic>
      <p:sp>
        <p:nvSpPr>
          <p:cNvPr id="221" name="Text 58"/>
          <p:cNvSpPr/>
          <p:nvPr/>
        </p:nvSpPr>
        <p:spPr>
          <a:xfrm>
            <a:off x="6983574" y="5422181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2" name="Image 161" descr="preencoded.png">    </p:cNvPr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6796162" y="5462364"/>
            <a:ext cx="160660" cy="160660"/>
          </a:xfrm>
          <a:prstGeom prst="rect">
            <a:avLst/>
          </a:prstGeom>
        </p:spPr>
      </p:pic>
      <p:pic>
        <p:nvPicPr>
          <p:cNvPr id="223" name="Image 162" descr="preencoded.png">    </p:cNvPr>
          <p:cNvPicPr>
            <a:picLocks noChangeAspect="1"/>
          </p:cNvPicPr>
          <p:nvPr/>
        </p:nvPicPr>
        <p:blipFill>
          <a:blip r:embed="rId163"/>
          <a:stretch>
            <a:fillRect/>
          </a:stretch>
        </p:blipFill>
        <p:spPr>
          <a:xfrm>
            <a:off x="8164599" y="5295007"/>
            <a:ext cx="1524149" cy="508744"/>
          </a:xfrm>
          <a:prstGeom prst="rect">
            <a:avLst/>
          </a:prstGeom>
        </p:spPr>
      </p:pic>
      <p:pic>
        <p:nvPicPr>
          <p:cNvPr id="224" name="Image 163" descr="preencoded.png">    </p:cNvPr>
          <p:cNvPicPr>
            <a:picLocks noChangeAspect="1"/>
          </p:cNvPicPr>
          <p:nvPr/>
        </p:nvPicPr>
        <p:blipFill>
          <a:blip r:embed="rId164"/>
          <a:stretch>
            <a:fillRect/>
          </a:stretch>
        </p:blipFill>
        <p:spPr>
          <a:xfrm>
            <a:off x="8356662" y="5408786"/>
            <a:ext cx="1140071" cy="267760"/>
          </a:xfrm>
          <a:prstGeom prst="rect">
            <a:avLst/>
          </a:prstGeom>
        </p:spPr>
      </p:pic>
      <p:sp>
        <p:nvSpPr>
          <p:cNvPr id="225" name="Text 59"/>
          <p:cNvSpPr/>
          <p:nvPr/>
        </p:nvSpPr>
        <p:spPr>
          <a:xfrm>
            <a:off x="8624404" y="5422181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26" name="Image 164" descr="preencoded.png">    </p:cNvPr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8436992" y="5462364"/>
            <a:ext cx="160660" cy="160660"/>
          </a:xfrm>
          <a:prstGeom prst="rect">
            <a:avLst/>
          </a:prstGeom>
        </p:spPr>
      </p:pic>
      <p:pic>
        <p:nvPicPr>
          <p:cNvPr id="227" name="Image 165" descr="preencoded.png">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9688711" y="5295007"/>
            <a:ext cx="1524149" cy="508744"/>
          </a:xfrm>
          <a:prstGeom prst="rect">
            <a:avLst/>
          </a:prstGeom>
        </p:spPr>
      </p:pic>
      <p:pic>
        <p:nvPicPr>
          <p:cNvPr id="228" name="Image 166" descr="preencoded.png">    </p:cNvPr>
          <p:cNvPicPr>
            <a:picLocks noChangeAspect="1"/>
          </p:cNvPicPr>
          <p:nvPr/>
        </p:nvPicPr>
        <p:blipFill>
          <a:blip r:embed="rId167"/>
          <a:stretch>
            <a:fillRect/>
          </a:stretch>
        </p:blipFill>
        <p:spPr>
          <a:xfrm>
            <a:off x="9764018" y="5408786"/>
            <a:ext cx="1373535" cy="267760"/>
          </a:xfrm>
          <a:prstGeom prst="rect">
            <a:avLst/>
          </a:prstGeom>
        </p:spPr>
      </p:pic>
      <p:sp>
        <p:nvSpPr>
          <p:cNvPr id="229" name="Text 60"/>
          <p:cNvSpPr/>
          <p:nvPr/>
        </p:nvSpPr>
        <p:spPr>
          <a:xfrm>
            <a:off x="10031797" y="5422181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0" name="Image 167" descr="preencoded.png">    </p:cNvPr>
          <p:cNvPicPr>
            <a:picLocks noChangeAspect="1"/>
          </p:cNvPicPr>
          <p:nvPr/>
        </p:nvPicPr>
        <p:blipFill>
          <a:blip r:embed="rId168"/>
          <a:stretch>
            <a:fillRect/>
          </a:stretch>
        </p:blipFill>
        <p:spPr>
          <a:xfrm>
            <a:off x="9844348" y="5462364"/>
            <a:ext cx="160660" cy="160660"/>
          </a:xfrm>
          <a:prstGeom prst="rect">
            <a:avLst/>
          </a:prstGeom>
        </p:spPr>
      </p:pic>
      <p:pic>
        <p:nvPicPr>
          <p:cNvPr id="231" name="Image 168" descr="preencoded.png">    </p:cNvPr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11212860" y="5295007"/>
            <a:ext cx="1524149" cy="508744"/>
          </a:xfrm>
          <a:prstGeom prst="rect">
            <a:avLst/>
          </a:prstGeom>
        </p:spPr>
      </p:pic>
      <p:pic>
        <p:nvPicPr>
          <p:cNvPr id="232" name="Image 169" descr="preencoded.png">    </p:cNvPr>
          <p:cNvPicPr>
            <a:picLocks noChangeAspect="1"/>
          </p:cNvPicPr>
          <p:nvPr/>
        </p:nvPicPr>
        <p:blipFill>
          <a:blip r:embed="rId170"/>
          <a:stretch>
            <a:fillRect/>
          </a:stretch>
        </p:blipFill>
        <p:spPr>
          <a:xfrm>
            <a:off x="11288167" y="5408786"/>
            <a:ext cx="1373535" cy="267760"/>
          </a:xfrm>
          <a:prstGeom prst="rect">
            <a:avLst/>
          </a:prstGeom>
        </p:spPr>
      </p:pic>
      <p:sp>
        <p:nvSpPr>
          <p:cNvPr id="233" name="Text 61"/>
          <p:cNvSpPr/>
          <p:nvPr/>
        </p:nvSpPr>
        <p:spPr>
          <a:xfrm>
            <a:off x="11555946" y="5422181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4" name="Image 170" descr="preencoded.png">    </p:cNvPr>
          <p:cNvPicPr>
            <a:picLocks noChangeAspect="1"/>
          </p:cNvPicPr>
          <p:nvPr/>
        </p:nvPicPr>
        <p:blipFill>
          <a:blip r:embed="rId171"/>
          <a:stretch>
            <a:fillRect/>
          </a:stretch>
        </p:blipFill>
        <p:spPr>
          <a:xfrm>
            <a:off x="11368497" y="5462364"/>
            <a:ext cx="160660" cy="160660"/>
          </a:xfrm>
          <a:prstGeom prst="rect">
            <a:avLst/>
          </a:prstGeom>
        </p:spPr>
      </p:pic>
      <p:pic>
        <p:nvPicPr>
          <p:cNvPr id="235" name="Image 171" descr="preencoded.png">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12737009" y="5295007"/>
            <a:ext cx="1524149" cy="508744"/>
          </a:xfrm>
          <a:prstGeom prst="rect">
            <a:avLst/>
          </a:prstGeom>
        </p:spPr>
      </p:pic>
      <p:pic>
        <p:nvPicPr>
          <p:cNvPr id="236" name="Image 172" descr="preencoded.png">    </p:cNvPr>
          <p:cNvPicPr>
            <a:picLocks noChangeAspect="1"/>
          </p:cNvPicPr>
          <p:nvPr/>
        </p:nvPicPr>
        <p:blipFill>
          <a:blip r:embed="rId173"/>
          <a:stretch>
            <a:fillRect/>
          </a:stretch>
        </p:blipFill>
        <p:spPr>
          <a:xfrm>
            <a:off x="12812316" y="5408786"/>
            <a:ext cx="1373535" cy="267760"/>
          </a:xfrm>
          <a:prstGeom prst="rect">
            <a:avLst/>
          </a:prstGeom>
        </p:spPr>
      </p:pic>
      <p:sp>
        <p:nvSpPr>
          <p:cNvPr id="237" name="Text 62"/>
          <p:cNvSpPr/>
          <p:nvPr/>
        </p:nvSpPr>
        <p:spPr>
          <a:xfrm>
            <a:off x="13080057" y="5422181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8" name="Image 173" descr="preencoded.png">    </p:cNvPr>
          <p:cNvPicPr>
            <a:picLocks noChangeAspect="1"/>
          </p:cNvPicPr>
          <p:nvPr/>
        </p:nvPicPr>
        <p:blipFill>
          <a:blip r:embed="rId174"/>
          <a:stretch>
            <a:fillRect/>
          </a:stretch>
        </p:blipFill>
        <p:spPr>
          <a:xfrm>
            <a:off x="12892646" y="5462364"/>
            <a:ext cx="160660" cy="160660"/>
          </a:xfrm>
          <a:prstGeom prst="rect">
            <a:avLst/>
          </a:prstGeom>
        </p:spPr>
      </p:pic>
      <p:pic>
        <p:nvPicPr>
          <p:cNvPr id="239" name="Image 174" descr="preencoded.png">    </p:cNvPr>
          <p:cNvPicPr>
            <a:picLocks noChangeAspect="1"/>
          </p:cNvPicPr>
          <p:nvPr/>
        </p:nvPicPr>
        <p:blipFill>
          <a:blip r:embed="rId175"/>
          <a:stretch>
            <a:fillRect/>
          </a:stretch>
        </p:blipFill>
        <p:spPr>
          <a:xfrm>
            <a:off x="14261157" y="5295007"/>
            <a:ext cx="1524149" cy="508744"/>
          </a:xfrm>
          <a:prstGeom prst="rect">
            <a:avLst/>
          </a:prstGeom>
        </p:spPr>
      </p:pic>
      <p:pic>
        <p:nvPicPr>
          <p:cNvPr id="240" name="Image 175" descr="preencoded.png">    </p:cNvPr>
          <p:cNvPicPr>
            <a:picLocks noChangeAspect="1"/>
          </p:cNvPicPr>
          <p:nvPr/>
        </p:nvPicPr>
        <p:blipFill>
          <a:blip r:embed="rId176"/>
          <a:stretch>
            <a:fillRect/>
          </a:stretch>
        </p:blipFill>
        <p:spPr>
          <a:xfrm>
            <a:off x="14336464" y="5408786"/>
            <a:ext cx="1373535" cy="267760"/>
          </a:xfrm>
          <a:prstGeom prst="rect">
            <a:avLst/>
          </a:prstGeom>
        </p:spPr>
      </p:pic>
      <p:sp>
        <p:nvSpPr>
          <p:cNvPr id="241" name="Text 63"/>
          <p:cNvSpPr/>
          <p:nvPr/>
        </p:nvSpPr>
        <p:spPr>
          <a:xfrm>
            <a:off x="14604206" y="5422181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2" name="Image 176" descr="preencoded.png">    </p:cNvPr>
          <p:cNvPicPr>
            <a:picLocks noChangeAspect="1"/>
          </p:cNvPicPr>
          <p:nvPr/>
        </p:nvPicPr>
        <p:blipFill>
          <a:blip r:embed="rId177"/>
          <a:stretch>
            <a:fillRect/>
          </a:stretch>
        </p:blipFill>
        <p:spPr>
          <a:xfrm>
            <a:off x="14416794" y="5462364"/>
            <a:ext cx="160660" cy="160660"/>
          </a:xfrm>
          <a:prstGeom prst="rect">
            <a:avLst/>
          </a:prstGeom>
        </p:spPr>
      </p:pic>
      <p:pic>
        <p:nvPicPr>
          <p:cNvPr id="243" name="Image 177" descr="preencoded.png">    </p:cNvPr>
          <p:cNvPicPr>
            <a:picLocks noChangeAspect="1"/>
          </p:cNvPicPr>
          <p:nvPr/>
        </p:nvPicPr>
        <p:blipFill>
          <a:blip r:embed="rId178"/>
          <a:stretch>
            <a:fillRect/>
          </a:stretch>
        </p:blipFill>
        <p:spPr>
          <a:xfrm>
            <a:off x="15785269" y="5295007"/>
            <a:ext cx="1498633" cy="508744"/>
          </a:xfrm>
          <a:prstGeom prst="rect">
            <a:avLst/>
          </a:prstGeom>
        </p:spPr>
      </p:pic>
      <p:pic>
        <p:nvPicPr>
          <p:cNvPr id="244" name="Image 178" descr="preencoded.png">    </p:cNvPr>
          <p:cNvPicPr>
            <a:picLocks noChangeAspect="1"/>
          </p:cNvPicPr>
          <p:nvPr/>
        </p:nvPicPr>
        <p:blipFill>
          <a:blip r:embed="rId179"/>
          <a:stretch>
            <a:fillRect/>
          </a:stretch>
        </p:blipFill>
        <p:spPr>
          <a:xfrm>
            <a:off x="15860539" y="5408786"/>
            <a:ext cx="1373535" cy="267760"/>
          </a:xfrm>
          <a:prstGeom prst="rect">
            <a:avLst/>
          </a:prstGeom>
        </p:spPr>
      </p:pic>
      <p:sp>
        <p:nvSpPr>
          <p:cNvPr id="245" name="Text 64"/>
          <p:cNvSpPr/>
          <p:nvPr/>
        </p:nvSpPr>
        <p:spPr>
          <a:xfrm>
            <a:off x="16128281" y="5422181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6" name="Image 179" descr="preencoded.png">    </p:cNvPr>
          <p:cNvPicPr>
            <a:picLocks noChangeAspect="1"/>
          </p:cNvPicPr>
          <p:nvPr/>
        </p:nvPicPr>
        <p:blipFill>
          <a:blip r:embed="rId180"/>
          <a:stretch>
            <a:fillRect/>
          </a:stretch>
        </p:blipFill>
        <p:spPr>
          <a:xfrm>
            <a:off x="15940832" y="5462364"/>
            <a:ext cx="160660" cy="160660"/>
          </a:xfrm>
          <a:prstGeom prst="rect">
            <a:avLst/>
          </a:prstGeom>
        </p:spPr>
      </p:pic>
      <p:pic>
        <p:nvPicPr>
          <p:cNvPr id="247" name="Image 180" descr="preencoded.png">    </p:cNvPr>
          <p:cNvPicPr>
            <a:picLocks noChangeAspect="1"/>
          </p:cNvPicPr>
          <p:nvPr/>
        </p:nvPicPr>
        <p:blipFill>
          <a:blip r:embed="rId181"/>
          <a:stretch>
            <a:fillRect/>
          </a:stretch>
        </p:blipFill>
        <p:spPr>
          <a:xfrm>
            <a:off x="307925" y="5803739"/>
            <a:ext cx="16975977" cy="508744"/>
          </a:xfrm>
          <a:prstGeom prst="rect">
            <a:avLst/>
          </a:prstGeom>
        </p:spPr>
      </p:pic>
      <p:pic>
        <p:nvPicPr>
          <p:cNvPr id="248" name="Image 181" descr="preencoded.png">    </p:cNvPr>
          <p:cNvPicPr>
            <a:picLocks noChangeAspect="1"/>
          </p:cNvPicPr>
          <p:nvPr/>
        </p:nvPicPr>
        <p:blipFill>
          <a:blip r:embed="rId182"/>
          <a:stretch>
            <a:fillRect/>
          </a:stretch>
        </p:blipFill>
        <p:spPr>
          <a:xfrm>
            <a:off x="307925" y="5803739"/>
            <a:ext cx="6332525" cy="508744"/>
          </a:xfrm>
          <a:prstGeom prst="rect">
            <a:avLst/>
          </a:prstGeom>
        </p:spPr>
      </p:pic>
      <p:sp>
        <p:nvSpPr>
          <p:cNvPr id="249" name="Text 65"/>
          <p:cNvSpPr/>
          <p:nvPr/>
        </p:nvSpPr>
        <p:spPr>
          <a:xfrm>
            <a:off x="468585" y="5924252"/>
            <a:ext cx="291036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Dynamic Working Capital (DWC)</a:t>
            </a:r>
            <a:endParaRPr lang="en-US" sz="1476" dirty="0"/>
          </a:p>
        </p:txBody>
      </p:sp>
      <p:pic>
        <p:nvPicPr>
          <p:cNvPr id="250" name="Image 182" descr="preencoded.png">    </p:cNvPr>
          <p:cNvPicPr>
            <a:picLocks noChangeAspect="1"/>
          </p:cNvPicPr>
          <p:nvPr/>
        </p:nvPicPr>
        <p:blipFill>
          <a:blip r:embed="rId183"/>
          <a:stretch>
            <a:fillRect/>
          </a:stretch>
        </p:blipFill>
        <p:spPr>
          <a:xfrm>
            <a:off x="6640450" y="5803739"/>
            <a:ext cx="1524149" cy="508744"/>
          </a:xfrm>
          <a:prstGeom prst="rect">
            <a:avLst/>
          </a:prstGeom>
        </p:spPr>
      </p:pic>
      <p:pic>
        <p:nvPicPr>
          <p:cNvPr id="251" name="Image 183" descr="preencoded.png">    </p:cNvPr>
          <p:cNvPicPr>
            <a:picLocks noChangeAspect="1"/>
          </p:cNvPicPr>
          <p:nvPr/>
        </p:nvPicPr>
        <p:blipFill>
          <a:blip r:embed="rId184"/>
          <a:stretch>
            <a:fillRect/>
          </a:stretch>
        </p:blipFill>
        <p:spPr>
          <a:xfrm>
            <a:off x="6715795" y="5917555"/>
            <a:ext cx="1373535" cy="267760"/>
          </a:xfrm>
          <a:prstGeom prst="rect">
            <a:avLst/>
          </a:prstGeom>
        </p:spPr>
      </p:pic>
      <p:sp>
        <p:nvSpPr>
          <p:cNvPr id="252" name="Text 66"/>
          <p:cNvSpPr/>
          <p:nvPr/>
        </p:nvSpPr>
        <p:spPr>
          <a:xfrm>
            <a:off x="6983574" y="5930950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53" name="Image 184" descr="preencoded.png">    </p:cNvPr>
          <p:cNvPicPr>
            <a:picLocks noChangeAspect="1"/>
          </p:cNvPicPr>
          <p:nvPr/>
        </p:nvPicPr>
        <p:blipFill>
          <a:blip r:embed="rId185"/>
          <a:stretch>
            <a:fillRect/>
          </a:stretch>
        </p:blipFill>
        <p:spPr>
          <a:xfrm>
            <a:off x="6796162" y="5971096"/>
            <a:ext cx="160660" cy="160660"/>
          </a:xfrm>
          <a:prstGeom prst="rect">
            <a:avLst/>
          </a:prstGeom>
        </p:spPr>
      </p:pic>
      <p:pic>
        <p:nvPicPr>
          <p:cNvPr id="254" name="Image 185" descr="preencoded.png">    </p:cNvPr>
          <p:cNvPicPr>
            <a:picLocks noChangeAspect="1"/>
          </p:cNvPicPr>
          <p:nvPr/>
        </p:nvPicPr>
        <p:blipFill>
          <a:blip r:embed="rId186"/>
          <a:stretch>
            <a:fillRect/>
          </a:stretch>
        </p:blipFill>
        <p:spPr>
          <a:xfrm>
            <a:off x="8164599" y="5803739"/>
            <a:ext cx="1524149" cy="508744"/>
          </a:xfrm>
          <a:prstGeom prst="rect">
            <a:avLst/>
          </a:prstGeom>
        </p:spPr>
      </p:pic>
      <p:pic>
        <p:nvPicPr>
          <p:cNvPr id="255" name="Image 186" descr="preencoded.png">    </p:cNvPr>
          <p:cNvPicPr>
            <a:picLocks noChangeAspect="1"/>
          </p:cNvPicPr>
          <p:nvPr/>
        </p:nvPicPr>
        <p:blipFill>
          <a:blip r:embed="rId187"/>
          <a:stretch>
            <a:fillRect/>
          </a:stretch>
        </p:blipFill>
        <p:spPr>
          <a:xfrm>
            <a:off x="8356662" y="5917555"/>
            <a:ext cx="1140071" cy="267760"/>
          </a:xfrm>
          <a:prstGeom prst="rect">
            <a:avLst/>
          </a:prstGeom>
        </p:spPr>
      </p:pic>
      <p:sp>
        <p:nvSpPr>
          <p:cNvPr id="256" name="Text 67"/>
          <p:cNvSpPr/>
          <p:nvPr/>
        </p:nvSpPr>
        <p:spPr>
          <a:xfrm>
            <a:off x="8624404" y="593095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57" name="Image 187" descr="preencoded.png">    </p:cNvPr>
          <p:cNvPicPr>
            <a:picLocks noChangeAspect="1"/>
          </p:cNvPicPr>
          <p:nvPr/>
        </p:nvPicPr>
        <p:blipFill>
          <a:blip r:embed="rId188"/>
          <a:stretch>
            <a:fillRect/>
          </a:stretch>
        </p:blipFill>
        <p:spPr>
          <a:xfrm>
            <a:off x="8436992" y="5971096"/>
            <a:ext cx="160660" cy="160660"/>
          </a:xfrm>
          <a:prstGeom prst="rect">
            <a:avLst/>
          </a:prstGeom>
        </p:spPr>
      </p:pic>
      <p:pic>
        <p:nvPicPr>
          <p:cNvPr id="258" name="Image 188" descr="preencoded.png">    </p:cNvPr>
          <p:cNvPicPr>
            <a:picLocks noChangeAspect="1"/>
          </p:cNvPicPr>
          <p:nvPr/>
        </p:nvPicPr>
        <p:blipFill>
          <a:blip r:embed="rId189"/>
          <a:stretch>
            <a:fillRect/>
          </a:stretch>
        </p:blipFill>
        <p:spPr>
          <a:xfrm>
            <a:off x="9688711" y="5803739"/>
            <a:ext cx="1524149" cy="508744"/>
          </a:xfrm>
          <a:prstGeom prst="rect">
            <a:avLst/>
          </a:prstGeom>
        </p:spPr>
      </p:pic>
      <p:pic>
        <p:nvPicPr>
          <p:cNvPr id="259" name="Image 189" descr="preencoded.png">    </p:cNvPr>
          <p:cNvPicPr>
            <a:picLocks noChangeAspect="1"/>
          </p:cNvPicPr>
          <p:nvPr/>
        </p:nvPicPr>
        <p:blipFill>
          <a:blip r:embed="rId190"/>
          <a:stretch>
            <a:fillRect/>
          </a:stretch>
        </p:blipFill>
        <p:spPr>
          <a:xfrm>
            <a:off x="9924901" y="5917555"/>
            <a:ext cx="1051806" cy="267760"/>
          </a:xfrm>
          <a:prstGeom prst="rect">
            <a:avLst/>
          </a:prstGeom>
        </p:spPr>
      </p:pic>
      <p:sp>
        <p:nvSpPr>
          <p:cNvPr id="260" name="Text 68"/>
          <p:cNvSpPr/>
          <p:nvPr/>
        </p:nvSpPr>
        <p:spPr>
          <a:xfrm>
            <a:off x="10192643" y="5930950"/>
            <a:ext cx="740093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Roadmap</a:t>
            </a:r>
            <a:endParaRPr lang="en-US" sz="1265" dirty="0"/>
          </a:p>
        </p:txBody>
      </p:sp>
      <p:pic>
        <p:nvPicPr>
          <p:cNvPr id="261" name="Image 190" descr="preencoded.png">    </p:cNvPr>
          <p:cNvPicPr>
            <a:picLocks noChangeAspect="1"/>
          </p:cNvPicPr>
          <p:nvPr/>
        </p:nvPicPr>
        <p:blipFill>
          <a:blip r:embed="rId191"/>
          <a:stretch>
            <a:fillRect/>
          </a:stretch>
        </p:blipFill>
        <p:spPr>
          <a:xfrm>
            <a:off x="10005231" y="5971096"/>
            <a:ext cx="160660" cy="160660"/>
          </a:xfrm>
          <a:prstGeom prst="rect">
            <a:avLst/>
          </a:prstGeom>
        </p:spPr>
      </p:pic>
      <p:pic>
        <p:nvPicPr>
          <p:cNvPr id="262" name="Image 191" descr="preencoded.png">    </p:cNvPr>
          <p:cNvPicPr>
            <a:picLocks noChangeAspect="1"/>
          </p:cNvPicPr>
          <p:nvPr/>
        </p:nvPicPr>
        <p:blipFill>
          <a:blip r:embed="rId192"/>
          <a:stretch>
            <a:fillRect/>
          </a:stretch>
        </p:blipFill>
        <p:spPr>
          <a:xfrm>
            <a:off x="11212860" y="5803739"/>
            <a:ext cx="1524149" cy="508744"/>
          </a:xfrm>
          <a:prstGeom prst="rect">
            <a:avLst/>
          </a:prstGeom>
        </p:spPr>
      </p:pic>
      <p:pic>
        <p:nvPicPr>
          <p:cNvPr id="263" name="Image 192" descr="preencoded.png">    </p:cNvPr>
          <p:cNvPicPr>
            <a:picLocks noChangeAspect="1"/>
          </p:cNvPicPr>
          <p:nvPr/>
        </p:nvPicPr>
        <p:blipFill>
          <a:blip r:embed="rId193"/>
          <a:stretch>
            <a:fillRect/>
          </a:stretch>
        </p:blipFill>
        <p:spPr>
          <a:xfrm>
            <a:off x="11404885" y="5917555"/>
            <a:ext cx="1140071" cy="267760"/>
          </a:xfrm>
          <a:prstGeom prst="rect">
            <a:avLst/>
          </a:prstGeom>
        </p:spPr>
      </p:pic>
      <p:sp>
        <p:nvSpPr>
          <p:cNvPr id="264" name="Text 69"/>
          <p:cNvSpPr/>
          <p:nvPr/>
        </p:nvSpPr>
        <p:spPr>
          <a:xfrm>
            <a:off x="11672627" y="593095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65" name="Image 193" descr="preencoded.png">    </p:cNvPr>
          <p:cNvPicPr>
            <a:picLocks noChangeAspect="1"/>
          </p:cNvPicPr>
          <p:nvPr/>
        </p:nvPicPr>
        <p:blipFill>
          <a:blip r:embed="rId194"/>
          <a:stretch>
            <a:fillRect/>
          </a:stretch>
        </p:blipFill>
        <p:spPr>
          <a:xfrm>
            <a:off x="11485178" y="5971096"/>
            <a:ext cx="160660" cy="160660"/>
          </a:xfrm>
          <a:prstGeom prst="rect">
            <a:avLst/>
          </a:prstGeom>
        </p:spPr>
      </p:pic>
      <p:pic>
        <p:nvPicPr>
          <p:cNvPr id="266" name="Image 194" descr="preencoded.png">    </p:cNvPr>
          <p:cNvPicPr>
            <a:picLocks noChangeAspect="1"/>
          </p:cNvPicPr>
          <p:nvPr/>
        </p:nvPicPr>
        <p:blipFill>
          <a:blip r:embed="rId195"/>
          <a:stretch>
            <a:fillRect/>
          </a:stretch>
        </p:blipFill>
        <p:spPr>
          <a:xfrm>
            <a:off x="12737009" y="5803739"/>
            <a:ext cx="1524149" cy="508744"/>
          </a:xfrm>
          <a:prstGeom prst="rect">
            <a:avLst/>
          </a:prstGeom>
        </p:spPr>
      </p:pic>
      <p:pic>
        <p:nvPicPr>
          <p:cNvPr id="267" name="Image 195" descr="preencoded.png">    </p:cNvPr>
          <p:cNvPicPr>
            <a:picLocks noChangeAspect="1"/>
          </p:cNvPicPr>
          <p:nvPr/>
        </p:nvPicPr>
        <p:blipFill>
          <a:blip r:embed="rId196"/>
          <a:stretch>
            <a:fillRect/>
          </a:stretch>
        </p:blipFill>
        <p:spPr>
          <a:xfrm>
            <a:off x="12812316" y="5917555"/>
            <a:ext cx="1373535" cy="267760"/>
          </a:xfrm>
          <a:prstGeom prst="rect">
            <a:avLst/>
          </a:prstGeom>
        </p:spPr>
      </p:pic>
      <p:sp>
        <p:nvSpPr>
          <p:cNvPr id="268" name="Text 70"/>
          <p:cNvSpPr/>
          <p:nvPr/>
        </p:nvSpPr>
        <p:spPr>
          <a:xfrm>
            <a:off x="13080057" y="5930950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69" name="Image 196" descr="preencoded.png">    </p:cNvPr>
          <p:cNvPicPr>
            <a:picLocks noChangeAspect="1"/>
          </p:cNvPicPr>
          <p:nvPr/>
        </p:nvPicPr>
        <p:blipFill>
          <a:blip r:embed="rId197"/>
          <a:stretch>
            <a:fillRect/>
          </a:stretch>
        </p:blipFill>
        <p:spPr>
          <a:xfrm>
            <a:off x="12892646" y="5971096"/>
            <a:ext cx="160660" cy="160660"/>
          </a:xfrm>
          <a:prstGeom prst="rect">
            <a:avLst/>
          </a:prstGeom>
        </p:spPr>
      </p:pic>
      <p:pic>
        <p:nvPicPr>
          <p:cNvPr id="270" name="Image 197" descr="preencoded.png">    </p:cNvPr>
          <p:cNvPicPr>
            <a:picLocks noChangeAspect="1"/>
          </p:cNvPicPr>
          <p:nvPr/>
        </p:nvPicPr>
        <p:blipFill>
          <a:blip r:embed="rId198"/>
          <a:stretch>
            <a:fillRect/>
          </a:stretch>
        </p:blipFill>
        <p:spPr>
          <a:xfrm>
            <a:off x="14261157" y="5803739"/>
            <a:ext cx="1524149" cy="508744"/>
          </a:xfrm>
          <a:prstGeom prst="rect">
            <a:avLst/>
          </a:prstGeom>
        </p:spPr>
      </p:pic>
      <p:pic>
        <p:nvPicPr>
          <p:cNvPr id="271" name="Image 198" descr="preencoded.png">    </p:cNvPr>
          <p:cNvPicPr>
            <a:picLocks noChangeAspect="1"/>
          </p:cNvPicPr>
          <p:nvPr/>
        </p:nvPicPr>
        <p:blipFill>
          <a:blip r:embed="rId199"/>
          <a:stretch>
            <a:fillRect/>
          </a:stretch>
        </p:blipFill>
        <p:spPr>
          <a:xfrm>
            <a:off x="14497310" y="5917555"/>
            <a:ext cx="1051806" cy="267760"/>
          </a:xfrm>
          <a:prstGeom prst="rect">
            <a:avLst/>
          </a:prstGeom>
        </p:spPr>
      </p:pic>
      <p:sp>
        <p:nvSpPr>
          <p:cNvPr id="272" name="Text 71"/>
          <p:cNvSpPr/>
          <p:nvPr/>
        </p:nvSpPr>
        <p:spPr>
          <a:xfrm>
            <a:off x="14765052" y="5930950"/>
            <a:ext cx="740093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Roadmap</a:t>
            </a:r>
            <a:endParaRPr lang="en-US" sz="1265" dirty="0"/>
          </a:p>
        </p:txBody>
      </p:sp>
      <p:pic>
        <p:nvPicPr>
          <p:cNvPr id="273" name="Image 199" descr="preencoded.png">    </p:cNvPr>
          <p:cNvPicPr>
            <a:picLocks noChangeAspect="1"/>
          </p:cNvPicPr>
          <p:nvPr/>
        </p:nvPicPr>
        <p:blipFill>
          <a:blip r:embed="rId200"/>
          <a:stretch>
            <a:fillRect/>
          </a:stretch>
        </p:blipFill>
        <p:spPr>
          <a:xfrm>
            <a:off x="14577603" y="5971096"/>
            <a:ext cx="160660" cy="160660"/>
          </a:xfrm>
          <a:prstGeom prst="rect">
            <a:avLst/>
          </a:prstGeom>
        </p:spPr>
      </p:pic>
      <p:pic>
        <p:nvPicPr>
          <p:cNvPr id="274" name="Image 200" descr="preencoded.png">    </p:cNvPr>
          <p:cNvPicPr>
            <a:picLocks noChangeAspect="1"/>
          </p:cNvPicPr>
          <p:nvPr/>
        </p:nvPicPr>
        <p:blipFill>
          <a:blip r:embed="rId201"/>
          <a:stretch>
            <a:fillRect/>
          </a:stretch>
        </p:blipFill>
        <p:spPr>
          <a:xfrm>
            <a:off x="15785269" y="5803739"/>
            <a:ext cx="1498633" cy="508744"/>
          </a:xfrm>
          <a:prstGeom prst="rect">
            <a:avLst/>
          </a:prstGeom>
        </p:spPr>
      </p:pic>
      <p:pic>
        <p:nvPicPr>
          <p:cNvPr id="275" name="Image 201" descr="preencoded.png">    </p:cNvPr>
          <p:cNvPicPr>
            <a:picLocks noChangeAspect="1"/>
          </p:cNvPicPr>
          <p:nvPr/>
        </p:nvPicPr>
        <p:blipFill>
          <a:blip r:embed="rId202"/>
          <a:stretch>
            <a:fillRect/>
          </a:stretch>
        </p:blipFill>
        <p:spPr>
          <a:xfrm>
            <a:off x="15860539" y="5917555"/>
            <a:ext cx="1373535" cy="267760"/>
          </a:xfrm>
          <a:prstGeom prst="rect">
            <a:avLst/>
          </a:prstGeom>
        </p:spPr>
      </p:pic>
      <p:sp>
        <p:nvSpPr>
          <p:cNvPr id="276" name="Text 72"/>
          <p:cNvSpPr/>
          <p:nvPr/>
        </p:nvSpPr>
        <p:spPr>
          <a:xfrm>
            <a:off x="16128281" y="5930950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7" name="Image 202" descr="preencoded.png">    </p:cNvPr>
          <p:cNvPicPr>
            <a:picLocks noChangeAspect="1"/>
          </p:cNvPicPr>
          <p:nvPr/>
        </p:nvPicPr>
        <p:blipFill>
          <a:blip r:embed="rId203"/>
          <a:stretch>
            <a:fillRect/>
          </a:stretch>
        </p:blipFill>
        <p:spPr>
          <a:xfrm>
            <a:off x="15940832" y="5971096"/>
            <a:ext cx="160660" cy="160660"/>
          </a:xfrm>
          <a:prstGeom prst="rect">
            <a:avLst/>
          </a:prstGeom>
        </p:spPr>
      </p:pic>
      <p:pic>
        <p:nvPicPr>
          <p:cNvPr id="278" name="Image 203" descr="preencoded.png">    </p:cNvPr>
          <p:cNvPicPr>
            <a:picLocks noChangeAspect="1"/>
          </p:cNvPicPr>
          <p:nvPr/>
        </p:nvPicPr>
        <p:blipFill>
          <a:blip r:embed="rId204"/>
          <a:stretch>
            <a:fillRect/>
          </a:stretch>
        </p:blipFill>
        <p:spPr>
          <a:xfrm>
            <a:off x="307925" y="6312508"/>
            <a:ext cx="16975977" cy="508744"/>
          </a:xfrm>
          <a:prstGeom prst="rect">
            <a:avLst/>
          </a:prstGeom>
        </p:spPr>
      </p:pic>
      <p:pic>
        <p:nvPicPr>
          <p:cNvPr id="279" name="Image 204" descr="preencoded.png">    </p:cNvPr>
          <p:cNvPicPr>
            <a:picLocks noChangeAspect="1"/>
          </p:cNvPicPr>
          <p:nvPr/>
        </p:nvPicPr>
        <p:blipFill>
          <a:blip r:embed="rId205"/>
          <a:stretch>
            <a:fillRect/>
          </a:stretch>
        </p:blipFill>
        <p:spPr>
          <a:xfrm>
            <a:off x="307925" y="6312508"/>
            <a:ext cx="6332525" cy="508744"/>
          </a:xfrm>
          <a:prstGeom prst="rect">
            <a:avLst/>
          </a:prstGeom>
        </p:spPr>
      </p:pic>
      <p:sp>
        <p:nvSpPr>
          <p:cNvPr id="280" name="Text 73"/>
          <p:cNvSpPr/>
          <p:nvPr/>
        </p:nvSpPr>
        <p:spPr>
          <a:xfrm>
            <a:off x="468585" y="6432984"/>
            <a:ext cx="185023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Gas Station Solution</a:t>
            </a:r>
            <a:endParaRPr lang="en-US" sz="1476" dirty="0"/>
          </a:p>
        </p:txBody>
      </p:sp>
      <p:pic>
        <p:nvPicPr>
          <p:cNvPr id="281" name="Image 205" descr="preencoded.png">    </p:cNvPr>
          <p:cNvPicPr>
            <a:picLocks noChangeAspect="1"/>
          </p:cNvPicPr>
          <p:nvPr/>
        </p:nvPicPr>
        <p:blipFill>
          <a:blip r:embed="rId206"/>
          <a:stretch>
            <a:fillRect/>
          </a:stretch>
        </p:blipFill>
        <p:spPr>
          <a:xfrm>
            <a:off x="6640450" y="6312508"/>
            <a:ext cx="1524149" cy="508744"/>
          </a:xfrm>
          <a:prstGeom prst="rect">
            <a:avLst/>
          </a:prstGeom>
        </p:spPr>
      </p:pic>
      <p:pic>
        <p:nvPicPr>
          <p:cNvPr id="282" name="Image 206" descr="preencoded.png">    </p:cNvPr>
          <p:cNvPicPr>
            <a:picLocks noChangeAspect="1"/>
          </p:cNvPicPr>
          <p:nvPr/>
        </p:nvPicPr>
        <p:blipFill>
          <a:blip r:embed="rId207"/>
          <a:stretch>
            <a:fillRect/>
          </a:stretch>
        </p:blipFill>
        <p:spPr>
          <a:xfrm>
            <a:off x="6715795" y="6426287"/>
            <a:ext cx="1373535" cy="267760"/>
          </a:xfrm>
          <a:prstGeom prst="rect">
            <a:avLst/>
          </a:prstGeom>
        </p:spPr>
      </p:pic>
      <p:sp>
        <p:nvSpPr>
          <p:cNvPr id="283" name="Text 74"/>
          <p:cNvSpPr/>
          <p:nvPr/>
        </p:nvSpPr>
        <p:spPr>
          <a:xfrm>
            <a:off x="6983574" y="6439681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84" name="Image 207" descr="preencoded.png">    </p:cNvPr>
          <p:cNvPicPr>
            <a:picLocks noChangeAspect="1"/>
          </p:cNvPicPr>
          <p:nvPr/>
        </p:nvPicPr>
        <p:blipFill>
          <a:blip r:embed="rId208"/>
          <a:stretch>
            <a:fillRect/>
          </a:stretch>
        </p:blipFill>
        <p:spPr>
          <a:xfrm>
            <a:off x="6796162" y="6479828"/>
            <a:ext cx="160660" cy="160660"/>
          </a:xfrm>
          <a:prstGeom prst="rect">
            <a:avLst/>
          </a:prstGeom>
        </p:spPr>
      </p:pic>
      <p:pic>
        <p:nvPicPr>
          <p:cNvPr id="285" name="Image 208" descr="preencoded.png">    </p:cNvPr>
          <p:cNvPicPr>
            <a:picLocks noChangeAspect="1"/>
          </p:cNvPicPr>
          <p:nvPr/>
        </p:nvPicPr>
        <p:blipFill>
          <a:blip r:embed="rId209"/>
          <a:stretch>
            <a:fillRect/>
          </a:stretch>
        </p:blipFill>
        <p:spPr>
          <a:xfrm>
            <a:off x="8164599" y="6312508"/>
            <a:ext cx="1524149" cy="508744"/>
          </a:xfrm>
          <a:prstGeom prst="rect">
            <a:avLst/>
          </a:prstGeom>
        </p:spPr>
      </p:pic>
      <p:pic>
        <p:nvPicPr>
          <p:cNvPr id="286" name="Image 209" descr="preencoded.png">    </p:cNvPr>
          <p:cNvPicPr>
            <a:picLocks noChangeAspect="1"/>
          </p:cNvPicPr>
          <p:nvPr/>
        </p:nvPicPr>
        <p:blipFill>
          <a:blip r:embed="rId210"/>
          <a:stretch>
            <a:fillRect/>
          </a:stretch>
        </p:blipFill>
        <p:spPr>
          <a:xfrm>
            <a:off x="8239944" y="6426287"/>
            <a:ext cx="1373535" cy="267760"/>
          </a:xfrm>
          <a:prstGeom prst="rect">
            <a:avLst/>
          </a:prstGeom>
        </p:spPr>
      </p:pic>
      <p:sp>
        <p:nvSpPr>
          <p:cNvPr id="287" name="Text 75"/>
          <p:cNvSpPr/>
          <p:nvPr/>
        </p:nvSpPr>
        <p:spPr>
          <a:xfrm>
            <a:off x="8507723" y="6439681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88" name="Image 210" descr="preencoded.png">    </p:cNvPr>
          <p:cNvPicPr>
            <a:picLocks noChangeAspect="1"/>
          </p:cNvPicPr>
          <p:nvPr/>
        </p:nvPicPr>
        <p:blipFill>
          <a:blip r:embed="rId211"/>
          <a:stretch>
            <a:fillRect/>
          </a:stretch>
        </p:blipFill>
        <p:spPr>
          <a:xfrm>
            <a:off x="8320311" y="6479828"/>
            <a:ext cx="160660" cy="160660"/>
          </a:xfrm>
          <a:prstGeom prst="rect">
            <a:avLst/>
          </a:prstGeom>
        </p:spPr>
      </p:pic>
      <p:pic>
        <p:nvPicPr>
          <p:cNvPr id="289" name="Image 211" descr="preencoded.png">    </p:cNvPr>
          <p:cNvPicPr>
            <a:picLocks noChangeAspect="1"/>
          </p:cNvPicPr>
          <p:nvPr/>
        </p:nvPicPr>
        <p:blipFill>
          <a:blip r:embed="rId212"/>
          <a:stretch>
            <a:fillRect/>
          </a:stretch>
        </p:blipFill>
        <p:spPr>
          <a:xfrm>
            <a:off x="9688711" y="6312508"/>
            <a:ext cx="1524149" cy="508744"/>
          </a:xfrm>
          <a:prstGeom prst="rect">
            <a:avLst/>
          </a:prstGeom>
        </p:spPr>
      </p:pic>
      <p:pic>
        <p:nvPicPr>
          <p:cNvPr id="290" name="Image 212" descr="preencoded.png">    </p:cNvPr>
          <p:cNvPicPr>
            <a:picLocks noChangeAspect="1"/>
          </p:cNvPicPr>
          <p:nvPr/>
        </p:nvPicPr>
        <p:blipFill>
          <a:blip r:embed="rId213"/>
          <a:stretch>
            <a:fillRect/>
          </a:stretch>
        </p:blipFill>
        <p:spPr>
          <a:xfrm>
            <a:off x="9880774" y="6426287"/>
            <a:ext cx="1140071" cy="267760"/>
          </a:xfrm>
          <a:prstGeom prst="rect">
            <a:avLst/>
          </a:prstGeom>
        </p:spPr>
      </p:pic>
      <p:sp>
        <p:nvSpPr>
          <p:cNvPr id="291" name="Text 76"/>
          <p:cNvSpPr/>
          <p:nvPr/>
        </p:nvSpPr>
        <p:spPr>
          <a:xfrm>
            <a:off x="10148515" y="6439681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92" name="Image 213" descr="preencoded.png">    </p:cNvPr>
          <p:cNvPicPr>
            <a:picLocks noChangeAspect="1"/>
          </p:cNvPicPr>
          <p:nvPr/>
        </p:nvPicPr>
        <p:blipFill>
          <a:blip r:embed="rId214"/>
          <a:stretch>
            <a:fillRect/>
          </a:stretch>
        </p:blipFill>
        <p:spPr>
          <a:xfrm>
            <a:off x="9961104" y="6479828"/>
            <a:ext cx="160660" cy="160660"/>
          </a:xfrm>
          <a:prstGeom prst="rect">
            <a:avLst/>
          </a:prstGeom>
        </p:spPr>
      </p:pic>
      <p:pic>
        <p:nvPicPr>
          <p:cNvPr id="293" name="Image 214" descr="preencoded.png">    </p:cNvPr>
          <p:cNvPicPr>
            <a:picLocks noChangeAspect="1"/>
          </p:cNvPicPr>
          <p:nvPr/>
        </p:nvPicPr>
        <p:blipFill>
          <a:blip r:embed="rId215"/>
          <a:stretch>
            <a:fillRect/>
          </a:stretch>
        </p:blipFill>
        <p:spPr>
          <a:xfrm>
            <a:off x="11212860" y="6312508"/>
            <a:ext cx="1524149" cy="508744"/>
          </a:xfrm>
          <a:prstGeom prst="rect">
            <a:avLst/>
          </a:prstGeom>
        </p:spPr>
      </p:pic>
      <p:pic>
        <p:nvPicPr>
          <p:cNvPr id="294" name="Image 215" descr="preencoded.png">    </p:cNvPr>
          <p:cNvPicPr>
            <a:picLocks noChangeAspect="1"/>
          </p:cNvPicPr>
          <p:nvPr/>
        </p:nvPicPr>
        <p:blipFill>
          <a:blip r:embed="rId216"/>
          <a:stretch>
            <a:fillRect/>
          </a:stretch>
        </p:blipFill>
        <p:spPr>
          <a:xfrm>
            <a:off x="11404885" y="6426287"/>
            <a:ext cx="1140071" cy="267760"/>
          </a:xfrm>
          <a:prstGeom prst="rect">
            <a:avLst/>
          </a:prstGeom>
        </p:spPr>
      </p:pic>
      <p:sp>
        <p:nvSpPr>
          <p:cNvPr id="295" name="Text 77"/>
          <p:cNvSpPr/>
          <p:nvPr/>
        </p:nvSpPr>
        <p:spPr>
          <a:xfrm>
            <a:off x="11672627" y="6439681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96" name="Image 216" descr="preencoded.png">    </p:cNvPr>
          <p:cNvPicPr>
            <a:picLocks noChangeAspect="1"/>
          </p:cNvPicPr>
          <p:nvPr/>
        </p:nvPicPr>
        <p:blipFill>
          <a:blip r:embed="rId217"/>
          <a:stretch>
            <a:fillRect/>
          </a:stretch>
        </p:blipFill>
        <p:spPr>
          <a:xfrm>
            <a:off x="11485178" y="6479828"/>
            <a:ext cx="160660" cy="160660"/>
          </a:xfrm>
          <a:prstGeom prst="rect">
            <a:avLst/>
          </a:prstGeom>
        </p:spPr>
      </p:pic>
      <p:pic>
        <p:nvPicPr>
          <p:cNvPr id="297" name="Image 217" descr="preencoded.png">    </p:cNvPr>
          <p:cNvPicPr>
            <a:picLocks noChangeAspect="1"/>
          </p:cNvPicPr>
          <p:nvPr/>
        </p:nvPicPr>
        <p:blipFill>
          <a:blip r:embed="rId218"/>
          <a:stretch>
            <a:fillRect/>
          </a:stretch>
        </p:blipFill>
        <p:spPr>
          <a:xfrm>
            <a:off x="12737009" y="6312508"/>
            <a:ext cx="1524149" cy="508744"/>
          </a:xfrm>
          <a:prstGeom prst="rect">
            <a:avLst/>
          </a:prstGeom>
        </p:spPr>
      </p:pic>
      <p:pic>
        <p:nvPicPr>
          <p:cNvPr id="298" name="Image 218" descr="preencoded.png">    </p:cNvPr>
          <p:cNvPicPr>
            <a:picLocks noChangeAspect="1"/>
          </p:cNvPicPr>
          <p:nvPr/>
        </p:nvPicPr>
        <p:blipFill>
          <a:blip r:embed="rId219"/>
          <a:stretch>
            <a:fillRect/>
          </a:stretch>
        </p:blipFill>
        <p:spPr>
          <a:xfrm>
            <a:off x="12929034" y="6426287"/>
            <a:ext cx="1140071" cy="267760"/>
          </a:xfrm>
          <a:prstGeom prst="rect">
            <a:avLst/>
          </a:prstGeom>
        </p:spPr>
      </p:pic>
      <p:sp>
        <p:nvSpPr>
          <p:cNvPr id="299" name="Text 78"/>
          <p:cNvSpPr/>
          <p:nvPr/>
        </p:nvSpPr>
        <p:spPr>
          <a:xfrm>
            <a:off x="13196776" y="6439681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00" name="Image 219" descr="preencoded.png">    </p:cNvPr>
          <p:cNvPicPr>
            <a:picLocks noChangeAspect="1"/>
          </p:cNvPicPr>
          <p:nvPr/>
        </p:nvPicPr>
        <p:blipFill>
          <a:blip r:embed="rId220"/>
          <a:stretch>
            <a:fillRect/>
          </a:stretch>
        </p:blipFill>
        <p:spPr>
          <a:xfrm>
            <a:off x="13009327" y="6479828"/>
            <a:ext cx="160660" cy="160660"/>
          </a:xfrm>
          <a:prstGeom prst="rect">
            <a:avLst/>
          </a:prstGeom>
        </p:spPr>
      </p:pic>
      <p:pic>
        <p:nvPicPr>
          <p:cNvPr id="301" name="Image 220" descr="preencoded.png">    </p:cNvPr>
          <p:cNvPicPr>
            <a:picLocks noChangeAspect="1"/>
          </p:cNvPicPr>
          <p:nvPr/>
        </p:nvPicPr>
        <p:blipFill>
          <a:blip r:embed="rId221"/>
          <a:stretch>
            <a:fillRect/>
          </a:stretch>
        </p:blipFill>
        <p:spPr>
          <a:xfrm>
            <a:off x="14261157" y="6312508"/>
            <a:ext cx="1524149" cy="508744"/>
          </a:xfrm>
          <a:prstGeom prst="rect">
            <a:avLst/>
          </a:prstGeom>
        </p:spPr>
      </p:pic>
      <p:pic>
        <p:nvPicPr>
          <p:cNvPr id="302" name="Image 221" descr="preencoded.png">    </p:cNvPr>
          <p:cNvPicPr>
            <a:picLocks noChangeAspect="1"/>
          </p:cNvPicPr>
          <p:nvPr/>
        </p:nvPicPr>
        <p:blipFill>
          <a:blip r:embed="rId222"/>
          <a:stretch>
            <a:fillRect/>
          </a:stretch>
        </p:blipFill>
        <p:spPr>
          <a:xfrm>
            <a:off x="14453183" y="6426287"/>
            <a:ext cx="1140071" cy="267760"/>
          </a:xfrm>
          <a:prstGeom prst="rect">
            <a:avLst/>
          </a:prstGeom>
        </p:spPr>
      </p:pic>
      <p:sp>
        <p:nvSpPr>
          <p:cNvPr id="303" name="Text 79"/>
          <p:cNvSpPr/>
          <p:nvPr/>
        </p:nvSpPr>
        <p:spPr>
          <a:xfrm>
            <a:off x="14720962" y="6439681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04" name="Image 222" descr="preencoded.png">    </p:cNvPr>
          <p:cNvPicPr>
            <a:picLocks noChangeAspect="1"/>
          </p:cNvPicPr>
          <p:nvPr/>
        </p:nvPicPr>
        <p:blipFill>
          <a:blip r:embed="rId223"/>
          <a:stretch>
            <a:fillRect/>
          </a:stretch>
        </p:blipFill>
        <p:spPr>
          <a:xfrm>
            <a:off x="14533550" y="6479828"/>
            <a:ext cx="160660" cy="160660"/>
          </a:xfrm>
          <a:prstGeom prst="rect">
            <a:avLst/>
          </a:prstGeom>
        </p:spPr>
      </p:pic>
      <p:pic>
        <p:nvPicPr>
          <p:cNvPr id="305" name="Image 223" descr="preencoded.png">    </p:cNvPr>
          <p:cNvPicPr>
            <a:picLocks noChangeAspect="1"/>
          </p:cNvPicPr>
          <p:nvPr/>
        </p:nvPicPr>
        <p:blipFill>
          <a:blip r:embed="rId224"/>
          <a:stretch>
            <a:fillRect/>
          </a:stretch>
        </p:blipFill>
        <p:spPr>
          <a:xfrm>
            <a:off x="15785269" y="6312508"/>
            <a:ext cx="1498633" cy="508744"/>
          </a:xfrm>
          <a:prstGeom prst="rect">
            <a:avLst/>
          </a:prstGeom>
        </p:spPr>
      </p:pic>
      <p:pic>
        <p:nvPicPr>
          <p:cNvPr id="306" name="Image 224" descr="preencoded.png">    </p:cNvPr>
          <p:cNvPicPr>
            <a:picLocks noChangeAspect="1"/>
          </p:cNvPicPr>
          <p:nvPr/>
        </p:nvPicPr>
        <p:blipFill>
          <a:blip r:embed="rId225"/>
          <a:stretch>
            <a:fillRect/>
          </a:stretch>
        </p:blipFill>
        <p:spPr>
          <a:xfrm>
            <a:off x="15860539" y="6426287"/>
            <a:ext cx="1373535" cy="267760"/>
          </a:xfrm>
          <a:prstGeom prst="rect">
            <a:avLst/>
          </a:prstGeom>
        </p:spPr>
      </p:pic>
      <p:sp>
        <p:nvSpPr>
          <p:cNvPr id="307" name="Text 80"/>
          <p:cNvSpPr/>
          <p:nvPr/>
        </p:nvSpPr>
        <p:spPr>
          <a:xfrm>
            <a:off x="16128281" y="6439681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08" name="Image 225" descr="preencoded.png">    </p:cNvPr>
          <p:cNvPicPr>
            <a:picLocks noChangeAspect="1"/>
          </p:cNvPicPr>
          <p:nvPr/>
        </p:nvPicPr>
        <p:blipFill>
          <a:blip r:embed="rId226"/>
          <a:stretch>
            <a:fillRect/>
          </a:stretch>
        </p:blipFill>
        <p:spPr>
          <a:xfrm>
            <a:off x="15940832" y="6479828"/>
            <a:ext cx="160660" cy="160660"/>
          </a:xfrm>
          <a:prstGeom prst="rect">
            <a:avLst/>
          </a:prstGeom>
        </p:spPr>
      </p:pic>
      <p:pic>
        <p:nvPicPr>
          <p:cNvPr id="309" name="Image 226" descr="preencoded.png">    </p:cNvPr>
          <p:cNvPicPr>
            <a:picLocks noChangeAspect="1"/>
          </p:cNvPicPr>
          <p:nvPr/>
        </p:nvPicPr>
        <p:blipFill>
          <a:blip r:embed="rId227"/>
          <a:stretch>
            <a:fillRect/>
          </a:stretch>
        </p:blipFill>
        <p:spPr>
          <a:xfrm>
            <a:off x="307925" y="6821239"/>
            <a:ext cx="16975977" cy="508744"/>
          </a:xfrm>
          <a:prstGeom prst="rect">
            <a:avLst/>
          </a:prstGeom>
        </p:spPr>
      </p:pic>
      <p:pic>
        <p:nvPicPr>
          <p:cNvPr id="310" name="Image 227" descr="preencoded.png">    </p:cNvPr>
          <p:cNvPicPr>
            <a:picLocks noChangeAspect="1"/>
          </p:cNvPicPr>
          <p:nvPr/>
        </p:nvPicPr>
        <p:blipFill>
          <a:blip r:embed="rId228"/>
          <a:stretch>
            <a:fillRect/>
          </a:stretch>
        </p:blipFill>
        <p:spPr>
          <a:xfrm>
            <a:off x="307925" y="6821239"/>
            <a:ext cx="6332525" cy="508744"/>
          </a:xfrm>
          <a:prstGeom prst="rect">
            <a:avLst/>
          </a:prstGeom>
        </p:spPr>
      </p:pic>
      <p:sp>
        <p:nvSpPr>
          <p:cNvPr id="311" name="Text 81"/>
          <p:cNvSpPr/>
          <p:nvPr/>
        </p:nvSpPr>
        <p:spPr>
          <a:xfrm>
            <a:off x="468585" y="6941716"/>
            <a:ext cx="62007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GStore</a:t>
            </a:r>
            <a:endParaRPr lang="en-US" sz="1476" dirty="0"/>
          </a:p>
        </p:txBody>
      </p:sp>
      <p:pic>
        <p:nvPicPr>
          <p:cNvPr id="312" name="Image 228" descr="preencoded.png">    </p:cNvPr>
          <p:cNvPicPr>
            <a:picLocks noChangeAspect="1"/>
          </p:cNvPicPr>
          <p:nvPr/>
        </p:nvPicPr>
        <p:blipFill>
          <a:blip r:embed="rId229"/>
          <a:stretch>
            <a:fillRect/>
          </a:stretch>
        </p:blipFill>
        <p:spPr>
          <a:xfrm>
            <a:off x="6640450" y="6821239"/>
            <a:ext cx="1524149" cy="508744"/>
          </a:xfrm>
          <a:prstGeom prst="rect">
            <a:avLst/>
          </a:prstGeom>
        </p:spPr>
      </p:pic>
      <p:pic>
        <p:nvPicPr>
          <p:cNvPr id="313" name="Image 229" descr="preencoded.png">    </p:cNvPr>
          <p:cNvPicPr>
            <a:picLocks noChangeAspect="1"/>
          </p:cNvPicPr>
          <p:nvPr/>
        </p:nvPicPr>
        <p:blipFill>
          <a:blip r:embed="rId230"/>
          <a:stretch>
            <a:fillRect/>
          </a:stretch>
        </p:blipFill>
        <p:spPr>
          <a:xfrm>
            <a:off x="6832513" y="6935019"/>
            <a:ext cx="1140071" cy="267760"/>
          </a:xfrm>
          <a:prstGeom prst="rect">
            <a:avLst/>
          </a:prstGeom>
        </p:spPr>
      </p:pic>
      <p:sp>
        <p:nvSpPr>
          <p:cNvPr id="314" name="Text 82"/>
          <p:cNvSpPr/>
          <p:nvPr/>
        </p:nvSpPr>
        <p:spPr>
          <a:xfrm>
            <a:off x="7100292" y="694841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15" name="Image 230" descr="preencoded.png">    </p:cNvPr>
          <p:cNvPicPr>
            <a:picLocks noChangeAspect="1"/>
          </p:cNvPicPr>
          <p:nvPr/>
        </p:nvPicPr>
        <p:blipFill>
          <a:blip r:embed="rId231"/>
          <a:stretch>
            <a:fillRect/>
          </a:stretch>
        </p:blipFill>
        <p:spPr>
          <a:xfrm>
            <a:off x="6912843" y="6988597"/>
            <a:ext cx="160660" cy="160660"/>
          </a:xfrm>
          <a:prstGeom prst="rect">
            <a:avLst/>
          </a:prstGeom>
        </p:spPr>
      </p:pic>
      <p:pic>
        <p:nvPicPr>
          <p:cNvPr id="316" name="Image 231" descr="preencoded.png">    </p:cNvPr>
          <p:cNvPicPr>
            <a:picLocks noChangeAspect="1"/>
          </p:cNvPicPr>
          <p:nvPr/>
        </p:nvPicPr>
        <p:blipFill>
          <a:blip r:embed="rId232"/>
          <a:stretch>
            <a:fillRect/>
          </a:stretch>
        </p:blipFill>
        <p:spPr>
          <a:xfrm>
            <a:off x="8164599" y="6821239"/>
            <a:ext cx="1524149" cy="508744"/>
          </a:xfrm>
          <a:prstGeom prst="rect">
            <a:avLst/>
          </a:prstGeom>
        </p:spPr>
      </p:pic>
      <p:pic>
        <p:nvPicPr>
          <p:cNvPr id="317" name="Image 232" descr="preencoded.png">    </p:cNvPr>
          <p:cNvPicPr>
            <a:picLocks noChangeAspect="1"/>
          </p:cNvPicPr>
          <p:nvPr/>
        </p:nvPicPr>
        <p:blipFill>
          <a:blip r:embed="rId233"/>
          <a:stretch>
            <a:fillRect/>
          </a:stretch>
        </p:blipFill>
        <p:spPr>
          <a:xfrm>
            <a:off x="8356662" y="6935019"/>
            <a:ext cx="1140071" cy="267760"/>
          </a:xfrm>
          <a:prstGeom prst="rect">
            <a:avLst/>
          </a:prstGeom>
        </p:spPr>
      </p:pic>
      <p:sp>
        <p:nvSpPr>
          <p:cNvPr id="318" name="Text 83"/>
          <p:cNvSpPr/>
          <p:nvPr/>
        </p:nvSpPr>
        <p:spPr>
          <a:xfrm>
            <a:off x="8624404" y="694841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19" name="Image 233" descr="preencoded.png">    </p:cNvPr>
          <p:cNvPicPr>
            <a:picLocks noChangeAspect="1"/>
          </p:cNvPicPr>
          <p:nvPr/>
        </p:nvPicPr>
        <p:blipFill>
          <a:blip r:embed="rId234"/>
          <a:stretch>
            <a:fillRect/>
          </a:stretch>
        </p:blipFill>
        <p:spPr>
          <a:xfrm>
            <a:off x="8436992" y="6988597"/>
            <a:ext cx="160660" cy="160660"/>
          </a:xfrm>
          <a:prstGeom prst="rect">
            <a:avLst/>
          </a:prstGeom>
        </p:spPr>
      </p:pic>
      <p:pic>
        <p:nvPicPr>
          <p:cNvPr id="320" name="Image 234" descr="preencoded.png">    </p:cNvPr>
          <p:cNvPicPr>
            <a:picLocks noChangeAspect="1"/>
          </p:cNvPicPr>
          <p:nvPr/>
        </p:nvPicPr>
        <p:blipFill>
          <a:blip r:embed="rId235"/>
          <a:stretch>
            <a:fillRect/>
          </a:stretch>
        </p:blipFill>
        <p:spPr>
          <a:xfrm>
            <a:off x="9688711" y="6821239"/>
            <a:ext cx="1524149" cy="508744"/>
          </a:xfrm>
          <a:prstGeom prst="rect">
            <a:avLst/>
          </a:prstGeom>
        </p:spPr>
      </p:pic>
      <p:pic>
        <p:nvPicPr>
          <p:cNvPr id="321" name="Image 235" descr="preencoded.png">    </p:cNvPr>
          <p:cNvPicPr>
            <a:picLocks noChangeAspect="1"/>
          </p:cNvPicPr>
          <p:nvPr/>
        </p:nvPicPr>
        <p:blipFill>
          <a:blip r:embed="rId236"/>
          <a:stretch>
            <a:fillRect/>
          </a:stretch>
        </p:blipFill>
        <p:spPr>
          <a:xfrm>
            <a:off x="9880774" y="6935019"/>
            <a:ext cx="1140071" cy="267760"/>
          </a:xfrm>
          <a:prstGeom prst="rect">
            <a:avLst/>
          </a:prstGeom>
        </p:spPr>
      </p:pic>
      <p:sp>
        <p:nvSpPr>
          <p:cNvPr id="322" name="Text 84"/>
          <p:cNvSpPr/>
          <p:nvPr/>
        </p:nvSpPr>
        <p:spPr>
          <a:xfrm>
            <a:off x="10148515" y="694841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23" name="Image 236" descr="preencoded.png">    </p:cNvPr>
          <p:cNvPicPr>
            <a:picLocks noChangeAspect="1"/>
          </p:cNvPicPr>
          <p:nvPr/>
        </p:nvPicPr>
        <p:blipFill>
          <a:blip r:embed="rId237"/>
          <a:stretch>
            <a:fillRect/>
          </a:stretch>
        </p:blipFill>
        <p:spPr>
          <a:xfrm>
            <a:off x="9961104" y="6988597"/>
            <a:ext cx="160660" cy="160660"/>
          </a:xfrm>
          <a:prstGeom prst="rect">
            <a:avLst/>
          </a:prstGeom>
        </p:spPr>
      </p:pic>
      <p:pic>
        <p:nvPicPr>
          <p:cNvPr id="324" name="Image 237" descr="preencoded.png">    </p:cNvPr>
          <p:cNvPicPr>
            <a:picLocks noChangeAspect="1"/>
          </p:cNvPicPr>
          <p:nvPr/>
        </p:nvPicPr>
        <p:blipFill>
          <a:blip r:embed="rId238"/>
          <a:stretch>
            <a:fillRect/>
          </a:stretch>
        </p:blipFill>
        <p:spPr>
          <a:xfrm>
            <a:off x="11212860" y="6821239"/>
            <a:ext cx="1524149" cy="508744"/>
          </a:xfrm>
          <a:prstGeom prst="rect">
            <a:avLst/>
          </a:prstGeom>
        </p:spPr>
      </p:pic>
      <p:pic>
        <p:nvPicPr>
          <p:cNvPr id="325" name="Image 238" descr="preencoded.png">    </p:cNvPr>
          <p:cNvPicPr>
            <a:picLocks noChangeAspect="1"/>
          </p:cNvPicPr>
          <p:nvPr/>
        </p:nvPicPr>
        <p:blipFill>
          <a:blip r:embed="rId239"/>
          <a:stretch>
            <a:fillRect/>
          </a:stretch>
        </p:blipFill>
        <p:spPr>
          <a:xfrm>
            <a:off x="11404885" y="6935019"/>
            <a:ext cx="1140071" cy="267760"/>
          </a:xfrm>
          <a:prstGeom prst="rect">
            <a:avLst/>
          </a:prstGeom>
        </p:spPr>
      </p:pic>
      <p:sp>
        <p:nvSpPr>
          <p:cNvPr id="326" name="Text 85"/>
          <p:cNvSpPr/>
          <p:nvPr/>
        </p:nvSpPr>
        <p:spPr>
          <a:xfrm>
            <a:off x="11672627" y="694841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27" name="Image 239" descr="preencoded.png">    </p:cNvPr>
          <p:cNvPicPr>
            <a:picLocks noChangeAspect="1"/>
          </p:cNvPicPr>
          <p:nvPr/>
        </p:nvPicPr>
        <p:blipFill>
          <a:blip r:embed="rId240"/>
          <a:stretch>
            <a:fillRect/>
          </a:stretch>
        </p:blipFill>
        <p:spPr>
          <a:xfrm>
            <a:off x="11485178" y="6988597"/>
            <a:ext cx="160660" cy="160660"/>
          </a:xfrm>
          <a:prstGeom prst="rect">
            <a:avLst/>
          </a:prstGeom>
        </p:spPr>
      </p:pic>
      <p:pic>
        <p:nvPicPr>
          <p:cNvPr id="328" name="Image 240" descr="preencoded.png">    </p:cNvPr>
          <p:cNvPicPr>
            <a:picLocks noChangeAspect="1"/>
          </p:cNvPicPr>
          <p:nvPr/>
        </p:nvPicPr>
        <p:blipFill>
          <a:blip r:embed="rId241"/>
          <a:stretch>
            <a:fillRect/>
          </a:stretch>
        </p:blipFill>
        <p:spPr>
          <a:xfrm>
            <a:off x="12737009" y="6821239"/>
            <a:ext cx="1524149" cy="508744"/>
          </a:xfrm>
          <a:prstGeom prst="rect">
            <a:avLst/>
          </a:prstGeom>
        </p:spPr>
      </p:pic>
      <p:pic>
        <p:nvPicPr>
          <p:cNvPr id="329" name="Image 241" descr="preencoded.png">    </p:cNvPr>
          <p:cNvPicPr>
            <a:picLocks noChangeAspect="1"/>
          </p:cNvPicPr>
          <p:nvPr/>
        </p:nvPicPr>
        <p:blipFill>
          <a:blip r:embed="rId242"/>
          <a:stretch>
            <a:fillRect/>
          </a:stretch>
        </p:blipFill>
        <p:spPr>
          <a:xfrm>
            <a:off x="12929034" y="6935019"/>
            <a:ext cx="1140071" cy="267760"/>
          </a:xfrm>
          <a:prstGeom prst="rect">
            <a:avLst/>
          </a:prstGeom>
        </p:spPr>
      </p:pic>
      <p:sp>
        <p:nvSpPr>
          <p:cNvPr id="330" name="Text 86"/>
          <p:cNvSpPr/>
          <p:nvPr/>
        </p:nvSpPr>
        <p:spPr>
          <a:xfrm>
            <a:off x="13196776" y="694841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31" name="Image 242" descr="preencoded.png">    </p:cNvPr>
          <p:cNvPicPr>
            <a:picLocks noChangeAspect="1"/>
          </p:cNvPicPr>
          <p:nvPr/>
        </p:nvPicPr>
        <p:blipFill>
          <a:blip r:embed="rId243"/>
          <a:stretch>
            <a:fillRect/>
          </a:stretch>
        </p:blipFill>
        <p:spPr>
          <a:xfrm>
            <a:off x="13009327" y="6988597"/>
            <a:ext cx="160660" cy="160660"/>
          </a:xfrm>
          <a:prstGeom prst="rect">
            <a:avLst/>
          </a:prstGeom>
        </p:spPr>
      </p:pic>
      <p:pic>
        <p:nvPicPr>
          <p:cNvPr id="332" name="Image 243" descr="preencoded.png">    </p:cNvPr>
          <p:cNvPicPr>
            <a:picLocks noChangeAspect="1"/>
          </p:cNvPicPr>
          <p:nvPr/>
        </p:nvPicPr>
        <p:blipFill>
          <a:blip r:embed="rId244"/>
          <a:stretch>
            <a:fillRect/>
          </a:stretch>
        </p:blipFill>
        <p:spPr>
          <a:xfrm>
            <a:off x="14261157" y="6821239"/>
            <a:ext cx="1524149" cy="508744"/>
          </a:xfrm>
          <a:prstGeom prst="rect">
            <a:avLst/>
          </a:prstGeom>
        </p:spPr>
      </p:pic>
      <p:pic>
        <p:nvPicPr>
          <p:cNvPr id="333" name="Image 244" descr="preencoded.png">    </p:cNvPr>
          <p:cNvPicPr>
            <a:picLocks noChangeAspect="1"/>
          </p:cNvPicPr>
          <p:nvPr/>
        </p:nvPicPr>
        <p:blipFill>
          <a:blip r:embed="rId245"/>
          <a:stretch>
            <a:fillRect/>
          </a:stretch>
        </p:blipFill>
        <p:spPr>
          <a:xfrm>
            <a:off x="14453183" y="6935019"/>
            <a:ext cx="1140071" cy="267760"/>
          </a:xfrm>
          <a:prstGeom prst="rect">
            <a:avLst/>
          </a:prstGeom>
        </p:spPr>
      </p:pic>
      <p:sp>
        <p:nvSpPr>
          <p:cNvPr id="334" name="Text 87"/>
          <p:cNvSpPr/>
          <p:nvPr/>
        </p:nvSpPr>
        <p:spPr>
          <a:xfrm>
            <a:off x="14720962" y="694841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35" name="Image 245" descr="preencoded.png">    </p:cNvPr>
          <p:cNvPicPr>
            <a:picLocks noChangeAspect="1"/>
          </p:cNvPicPr>
          <p:nvPr/>
        </p:nvPicPr>
        <p:blipFill>
          <a:blip r:embed="rId246"/>
          <a:stretch>
            <a:fillRect/>
          </a:stretch>
        </p:blipFill>
        <p:spPr>
          <a:xfrm>
            <a:off x="14533550" y="6988597"/>
            <a:ext cx="160660" cy="160660"/>
          </a:xfrm>
          <a:prstGeom prst="rect">
            <a:avLst/>
          </a:prstGeom>
        </p:spPr>
      </p:pic>
      <p:pic>
        <p:nvPicPr>
          <p:cNvPr id="336" name="Image 246" descr="preencoded.png">    </p:cNvPr>
          <p:cNvPicPr>
            <a:picLocks noChangeAspect="1"/>
          </p:cNvPicPr>
          <p:nvPr/>
        </p:nvPicPr>
        <p:blipFill>
          <a:blip r:embed="rId247"/>
          <a:stretch>
            <a:fillRect/>
          </a:stretch>
        </p:blipFill>
        <p:spPr>
          <a:xfrm>
            <a:off x="15785269" y="6821239"/>
            <a:ext cx="1498633" cy="508744"/>
          </a:xfrm>
          <a:prstGeom prst="rect">
            <a:avLst/>
          </a:prstGeom>
        </p:spPr>
      </p:pic>
      <p:pic>
        <p:nvPicPr>
          <p:cNvPr id="337" name="Image 247" descr="preencoded.png">    </p:cNvPr>
          <p:cNvPicPr>
            <a:picLocks noChangeAspect="1"/>
          </p:cNvPicPr>
          <p:nvPr/>
        </p:nvPicPr>
        <p:blipFill>
          <a:blip r:embed="rId248"/>
          <a:stretch>
            <a:fillRect/>
          </a:stretch>
        </p:blipFill>
        <p:spPr>
          <a:xfrm>
            <a:off x="15977295" y="6935019"/>
            <a:ext cx="1140071" cy="267760"/>
          </a:xfrm>
          <a:prstGeom prst="rect">
            <a:avLst/>
          </a:prstGeom>
        </p:spPr>
      </p:pic>
      <p:sp>
        <p:nvSpPr>
          <p:cNvPr id="338" name="Text 88"/>
          <p:cNvSpPr/>
          <p:nvPr/>
        </p:nvSpPr>
        <p:spPr>
          <a:xfrm>
            <a:off x="16245074" y="694841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39" name="Image 248" descr="preencoded.png">    </p:cNvPr>
          <p:cNvPicPr>
            <a:picLocks noChangeAspect="1"/>
          </p:cNvPicPr>
          <p:nvPr/>
        </p:nvPicPr>
        <p:blipFill>
          <a:blip r:embed="rId249"/>
          <a:stretch>
            <a:fillRect/>
          </a:stretch>
        </p:blipFill>
        <p:spPr>
          <a:xfrm>
            <a:off x="16057662" y="6988597"/>
            <a:ext cx="160660" cy="160660"/>
          </a:xfrm>
          <a:prstGeom prst="rect">
            <a:avLst/>
          </a:prstGeom>
        </p:spPr>
      </p:pic>
      <p:pic>
        <p:nvPicPr>
          <p:cNvPr id="340" name="Image 249" descr="preencoded.png">    </p:cNvPr>
          <p:cNvPicPr>
            <a:picLocks noChangeAspect="1"/>
          </p:cNvPicPr>
          <p:nvPr/>
        </p:nvPicPr>
        <p:blipFill>
          <a:blip r:embed="rId250"/>
          <a:stretch>
            <a:fillRect/>
          </a:stretch>
        </p:blipFill>
        <p:spPr>
          <a:xfrm>
            <a:off x="307925" y="7329971"/>
            <a:ext cx="16975977" cy="508744"/>
          </a:xfrm>
          <a:prstGeom prst="rect">
            <a:avLst/>
          </a:prstGeom>
        </p:spPr>
      </p:pic>
      <p:pic>
        <p:nvPicPr>
          <p:cNvPr id="341" name="Image 250" descr="preencoded.png">    </p:cNvPr>
          <p:cNvPicPr>
            <a:picLocks noChangeAspect="1"/>
          </p:cNvPicPr>
          <p:nvPr/>
        </p:nvPicPr>
        <p:blipFill>
          <a:blip r:embed="rId251"/>
          <a:stretch>
            <a:fillRect/>
          </a:stretch>
        </p:blipFill>
        <p:spPr>
          <a:xfrm>
            <a:off x="307925" y="7329971"/>
            <a:ext cx="6332525" cy="508744"/>
          </a:xfrm>
          <a:prstGeom prst="rect">
            <a:avLst/>
          </a:prstGeom>
        </p:spPr>
      </p:pic>
      <p:sp>
        <p:nvSpPr>
          <p:cNvPr id="342" name="Text 89"/>
          <p:cNvSpPr/>
          <p:nvPr/>
        </p:nvSpPr>
        <p:spPr>
          <a:xfrm>
            <a:off x="468585" y="7450485"/>
            <a:ext cx="89011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Insurance</a:t>
            </a:r>
            <a:endParaRPr lang="en-US" sz="1476" dirty="0"/>
          </a:p>
        </p:txBody>
      </p:sp>
      <p:pic>
        <p:nvPicPr>
          <p:cNvPr id="343" name="Image 251" descr="preencoded.png">    </p:cNvPr>
          <p:cNvPicPr>
            <a:picLocks noChangeAspect="1"/>
          </p:cNvPicPr>
          <p:nvPr/>
        </p:nvPicPr>
        <p:blipFill>
          <a:blip r:embed="rId252"/>
          <a:stretch>
            <a:fillRect/>
          </a:stretch>
        </p:blipFill>
        <p:spPr>
          <a:xfrm>
            <a:off x="6640450" y="7329971"/>
            <a:ext cx="1524149" cy="508744"/>
          </a:xfrm>
          <a:prstGeom prst="rect">
            <a:avLst/>
          </a:prstGeom>
        </p:spPr>
      </p:pic>
      <p:pic>
        <p:nvPicPr>
          <p:cNvPr id="344" name="Image 252" descr="preencoded.png">    </p:cNvPr>
          <p:cNvPicPr>
            <a:picLocks noChangeAspect="1"/>
          </p:cNvPicPr>
          <p:nvPr/>
        </p:nvPicPr>
        <p:blipFill>
          <a:blip r:embed="rId253"/>
          <a:stretch>
            <a:fillRect/>
          </a:stretch>
        </p:blipFill>
        <p:spPr>
          <a:xfrm>
            <a:off x="6715795" y="7443788"/>
            <a:ext cx="1373535" cy="267760"/>
          </a:xfrm>
          <a:prstGeom prst="rect">
            <a:avLst/>
          </a:prstGeom>
        </p:spPr>
      </p:pic>
      <p:sp>
        <p:nvSpPr>
          <p:cNvPr id="345" name="Text 90"/>
          <p:cNvSpPr/>
          <p:nvPr/>
        </p:nvSpPr>
        <p:spPr>
          <a:xfrm>
            <a:off x="6983574" y="7457182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46" name="Image 253" descr="preencoded.png">    </p:cNvPr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>
            <a:off x="6796162" y="7497328"/>
            <a:ext cx="160660" cy="160660"/>
          </a:xfrm>
          <a:prstGeom prst="rect">
            <a:avLst/>
          </a:prstGeom>
        </p:spPr>
      </p:pic>
      <p:pic>
        <p:nvPicPr>
          <p:cNvPr id="347" name="Image 254" descr="preencoded.png">    </p:cNvPr>
          <p:cNvPicPr>
            <a:picLocks noChangeAspect="1"/>
          </p:cNvPicPr>
          <p:nvPr/>
        </p:nvPicPr>
        <p:blipFill>
          <a:blip r:embed="rId255"/>
          <a:stretch>
            <a:fillRect/>
          </a:stretch>
        </p:blipFill>
        <p:spPr>
          <a:xfrm>
            <a:off x="8164599" y="7329971"/>
            <a:ext cx="1524149" cy="508744"/>
          </a:xfrm>
          <a:prstGeom prst="rect">
            <a:avLst/>
          </a:prstGeom>
        </p:spPr>
      </p:pic>
      <p:pic>
        <p:nvPicPr>
          <p:cNvPr id="348" name="Image 255" descr="preencoded.png">    </p:cNvPr>
          <p:cNvPicPr>
            <a:picLocks noChangeAspect="1"/>
          </p:cNvPicPr>
          <p:nvPr/>
        </p:nvPicPr>
        <p:blipFill>
          <a:blip r:embed="rId256"/>
          <a:stretch>
            <a:fillRect/>
          </a:stretch>
        </p:blipFill>
        <p:spPr>
          <a:xfrm>
            <a:off x="8239944" y="7443788"/>
            <a:ext cx="1373535" cy="267760"/>
          </a:xfrm>
          <a:prstGeom prst="rect">
            <a:avLst/>
          </a:prstGeom>
        </p:spPr>
      </p:pic>
      <p:sp>
        <p:nvSpPr>
          <p:cNvPr id="349" name="Text 91"/>
          <p:cNvSpPr/>
          <p:nvPr/>
        </p:nvSpPr>
        <p:spPr>
          <a:xfrm>
            <a:off x="8507723" y="7457182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50" name="Image 256" descr="preencoded.png">    </p:cNvPr>
          <p:cNvPicPr>
            <a:picLocks noChangeAspect="1"/>
          </p:cNvPicPr>
          <p:nvPr/>
        </p:nvPicPr>
        <p:blipFill>
          <a:blip r:embed="rId257"/>
          <a:stretch>
            <a:fillRect/>
          </a:stretch>
        </p:blipFill>
        <p:spPr>
          <a:xfrm>
            <a:off x="8320311" y="7497328"/>
            <a:ext cx="160660" cy="160660"/>
          </a:xfrm>
          <a:prstGeom prst="rect">
            <a:avLst/>
          </a:prstGeom>
        </p:spPr>
      </p:pic>
      <p:pic>
        <p:nvPicPr>
          <p:cNvPr id="351" name="Image 257" descr="preencoded.png">    </p:cNvPr>
          <p:cNvPicPr>
            <a:picLocks noChangeAspect="1"/>
          </p:cNvPicPr>
          <p:nvPr/>
        </p:nvPicPr>
        <p:blipFill>
          <a:blip r:embed="rId258"/>
          <a:stretch>
            <a:fillRect/>
          </a:stretch>
        </p:blipFill>
        <p:spPr>
          <a:xfrm>
            <a:off x="9688711" y="7329971"/>
            <a:ext cx="1524149" cy="508744"/>
          </a:xfrm>
          <a:prstGeom prst="rect">
            <a:avLst/>
          </a:prstGeom>
        </p:spPr>
      </p:pic>
      <p:pic>
        <p:nvPicPr>
          <p:cNvPr id="352" name="Image 258" descr="preencoded.png">    </p:cNvPr>
          <p:cNvPicPr>
            <a:picLocks noChangeAspect="1"/>
          </p:cNvPicPr>
          <p:nvPr/>
        </p:nvPicPr>
        <p:blipFill>
          <a:blip r:embed="rId259"/>
          <a:stretch>
            <a:fillRect/>
          </a:stretch>
        </p:blipFill>
        <p:spPr>
          <a:xfrm>
            <a:off x="9880774" y="7443788"/>
            <a:ext cx="1140071" cy="267760"/>
          </a:xfrm>
          <a:prstGeom prst="rect">
            <a:avLst/>
          </a:prstGeom>
        </p:spPr>
      </p:pic>
      <p:sp>
        <p:nvSpPr>
          <p:cNvPr id="353" name="Text 92"/>
          <p:cNvSpPr/>
          <p:nvPr/>
        </p:nvSpPr>
        <p:spPr>
          <a:xfrm>
            <a:off x="10148515" y="745718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54" name="Image 259" descr="preencoded.png">    </p:cNvPr>
          <p:cNvPicPr>
            <a:picLocks noChangeAspect="1"/>
          </p:cNvPicPr>
          <p:nvPr/>
        </p:nvPicPr>
        <p:blipFill>
          <a:blip r:embed="rId260"/>
          <a:stretch>
            <a:fillRect/>
          </a:stretch>
        </p:blipFill>
        <p:spPr>
          <a:xfrm>
            <a:off x="9961104" y="7497328"/>
            <a:ext cx="160660" cy="160660"/>
          </a:xfrm>
          <a:prstGeom prst="rect">
            <a:avLst/>
          </a:prstGeom>
        </p:spPr>
      </p:pic>
      <p:pic>
        <p:nvPicPr>
          <p:cNvPr id="355" name="Image 260" descr="preencoded.png">    </p:cNvPr>
          <p:cNvPicPr>
            <a:picLocks noChangeAspect="1"/>
          </p:cNvPicPr>
          <p:nvPr/>
        </p:nvPicPr>
        <p:blipFill>
          <a:blip r:embed="rId261"/>
          <a:stretch>
            <a:fillRect/>
          </a:stretch>
        </p:blipFill>
        <p:spPr>
          <a:xfrm>
            <a:off x="11212860" y="7329971"/>
            <a:ext cx="1524149" cy="508744"/>
          </a:xfrm>
          <a:prstGeom prst="rect">
            <a:avLst/>
          </a:prstGeom>
        </p:spPr>
      </p:pic>
      <p:pic>
        <p:nvPicPr>
          <p:cNvPr id="356" name="Image 261" descr="preencoded.png">    </p:cNvPr>
          <p:cNvPicPr>
            <a:picLocks noChangeAspect="1"/>
          </p:cNvPicPr>
          <p:nvPr/>
        </p:nvPicPr>
        <p:blipFill>
          <a:blip r:embed="rId262"/>
          <a:stretch>
            <a:fillRect/>
          </a:stretch>
        </p:blipFill>
        <p:spPr>
          <a:xfrm>
            <a:off x="11449050" y="7443788"/>
            <a:ext cx="1051806" cy="267760"/>
          </a:xfrm>
          <a:prstGeom prst="rect">
            <a:avLst/>
          </a:prstGeom>
        </p:spPr>
      </p:pic>
      <p:sp>
        <p:nvSpPr>
          <p:cNvPr id="357" name="Text 93"/>
          <p:cNvSpPr/>
          <p:nvPr/>
        </p:nvSpPr>
        <p:spPr>
          <a:xfrm>
            <a:off x="11716792" y="7457182"/>
            <a:ext cx="740093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Roadmap</a:t>
            </a:r>
            <a:endParaRPr lang="en-US" sz="1265" dirty="0"/>
          </a:p>
        </p:txBody>
      </p:sp>
      <p:pic>
        <p:nvPicPr>
          <p:cNvPr id="358" name="Image 262" descr="preencoded.png">    </p:cNvPr>
          <p:cNvPicPr>
            <a:picLocks noChangeAspect="1"/>
          </p:cNvPicPr>
          <p:nvPr/>
        </p:nvPicPr>
        <p:blipFill>
          <a:blip r:embed="rId263"/>
          <a:stretch>
            <a:fillRect/>
          </a:stretch>
        </p:blipFill>
        <p:spPr>
          <a:xfrm>
            <a:off x="11529380" y="7497328"/>
            <a:ext cx="160660" cy="160660"/>
          </a:xfrm>
          <a:prstGeom prst="rect">
            <a:avLst/>
          </a:prstGeom>
        </p:spPr>
      </p:pic>
      <p:pic>
        <p:nvPicPr>
          <p:cNvPr id="359" name="Image 263" descr="preencoded.png">    </p:cNvPr>
          <p:cNvPicPr>
            <a:picLocks noChangeAspect="1"/>
          </p:cNvPicPr>
          <p:nvPr/>
        </p:nvPicPr>
        <p:blipFill>
          <a:blip r:embed="rId264"/>
          <a:stretch>
            <a:fillRect/>
          </a:stretch>
        </p:blipFill>
        <p:spPr>
          <a:xfrm>
            <a:off x="12737009" y="7329971"/>
            <a:ext cx="1524149" cy="508744"/>
          </a:xfrm>
          <a:prstGeom prst="rect">
            <a:avLst/>
          </a:prstGeom>
        </p:spPr>
      </p:pic>
      <p:pic>
        <p:nvPicPr>
          <p:cNvPr id="360" name="Image 264" descr="preencoded.png">    </p:cNvPr>
          <p:cNvPicPr>
            <a:picLocks noChangeAspect="1"/>
          </p:cNvPicPr>
          <p:nvPr/>
        </p:nvPicPr>
        <p:blipFill>
          <a:blip r:embed="rId265"/>
          <a:stretch>
            <a:fillRect/>
          </a:stretch>
        </p:blipFill>
        <p:spPr>
          <a:xfrm>
            <a:off x="12812316" y="7443788"/>
            <a:ext cx="1373535" cy="267760"/>
          </a:xfrm>
          <a:prstGeom prst="rect">
            <a:avLst/>
          </a:prstGeom>
        </p:spPr>
      </p:pic>
      <p:sp>
        <p:nvSpPr>
          <p:cNvPr id="361" name="Text 94"/>
          <p:cNvSpPr/>
          <p:nvPr/>
        </p:nvSpPr>
        <p:spPr>
          <a:xfrm>
            <a:off x="13080057" y="7457182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62" name="Image 265" descr="preencoded.png">    </p:cNvPr>
          <p:cNvPicPr>
            <a:picLocks noChangeAspect="1"/>
          </p:cNvPicPr>
          <p:nvPr/>
        </p:nvPicPr>
        <p:blipFill>
          <a:blip r:embed="rId266"/>
          <a:stretch>
            <a:fillRect/>
          </a:stretch>
        </p:blipFill>
        <p:spPr>
          <a:xfrm>
            <a:off x="12892646" y="7497328"/>
            <a:ext cx="160660" cy="160660"/>
          </a:xfrm>
          <a:prstGeom prst="rect">
            <a:avLst/>
          </a:prstGeom>
        </p:spPr>
      </p:pic>
      <p:pic>
        <p:nvPicPr>
          <p:cNvPr id="363" name="Image 266" descr="preencoded.png">    </p:cNvPr>
          <p:cNvPicPr>
            <a:picLocks noChangeAspect="1"/>
          </p:cNvPicPr>
          <p:nvPr/>
        </p:nvPicPr>
        <p:blipFill>
          <a:blip r:embed="rId267"/>
          <a:stretch>
            <a:fillRect/>
          </a:stretch>
        </p:blipFill>
        <p:spPr>
          <a:xfrm>
            <a:off x="14261157" y="7329971"/>
            <a:ext cx="1524149" cy="508744"/>
          </a:xfrm>
          <a:prstGeom prst="rect">
            <a:avLst/>
          </a:prstGeom>
        </p:spPr>
      </p:pic>
      <p:pic>
        <p:nvPicPr>
          <p:cNvPr id="364" name="Image 267" descr="preencoded.png">    </p:cNvPr>
          <p:cNvPicPr>
            <a:picLocks noChangeAspect="1"/>
          </p:cNvPicPr>
          <p:nvPr/>
        </p:nvPicPr>
        <p:blipFill>
          <a:blip r:embed="rId268"/>
          <a:stretch>
            <a:fillRect/>
          </a:stretch>
        </p:blipFill>
        <p:spPr>
          <a:xfrm>
            <a:off x="14336464" y="7443788"/>
            <a:ext cx="1373535" cy="267760"/>
          </a:xfrm>
          <a:prstGeom prst="rect">
            <a:avLst/>
          </a:prstGeom>
        </p:spPr>
      </p:pic>
      <p:sp>
        <p:nvSpPr>
          <p:cNvPr id="365" name="Text 95"/>
          <p:cNvSpPr/>
          <p:nvPr/>
        </p:nvSpPr>
        <p:spPr>
          <a:xfrm>
            <a:off x="14604206" y="7457182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66" name="Image 268" descr="preencoded.png">    </p:cNvPr>
          <p:cNvPicPr>
            <a:picLocks noChangeAspect="1"/>
          </p:cNvPicPr>
          <p:nvPr/>
        </p:nvPicPr>
        <p:blipFill>
          <a:blip r:embed="rId269"/>
          <a:stretch>
            <a:fillRect/>
          </a:stretch>
        </p:blipFill>
        <p:spPr>
          <a:xfrm>
            <a:off x="14416794" y="7497328"/>
            <a:ext cx="160660" cy="160660"/>
          </a:xfrm>
          <a:prstGeom prst="rect">
            <a:avLst/>
          </a:prstGeom>
        </p:spPr>
      </p:pic>
      <p:pic>
        <p:nvPicPr>
          <p:cNvPr id="367" name="Image 269" descr="preencoded.png">    </p:cNvPr>
          <p:cNvPicPr>
            <a:picLocks noChangeAspect="1"/>
          </p:cNvPicPr>
          <p:nvPr/>
        </p:nvPicPr>
        <p:blipFill>
          <a:blip r:embed="rId270"/>
          <a:stretch>
            <a:fillRect/>
          </a:stretch>
        </p:blipFill>
        <p:spPr>
          <a:xfrm>
            <a:off x="15785269" y="7329971"/>
            <a:ext cx="1498633" cy="508744"/>
          </a:xfrm>
          <a:prstGeom prst="rect">
            <a:avLst/>
          </a:prstGeom>
        </p:spPr>
      </p:pic>
      <p:pic>
        <p:nvPicPr>
          <p:cNvPr id="368" name="Image 270" descr="preencoded.png">    </p:cNvPr>
          <p:cNvPicPr>
            <a:picLocks noChangeAspect="1"/>
          </p:cNvPicPr>
          <p:nvPr/>
        </p:nvPicPr>
        <p:blipFill>
          <a:blip r:embed="rId271"/>
          <a:stretch>
            <a:fillRect/>
          </a:stretch>
        </p:blipFill>
        <p:spPr>
          <a:xfrm>
            <a:off x="15860539" y="7443788"/>
            <a:ext cx="1373535" cy="267760"/>
          </a:xfrm>
          <a:prstGeom prst="rect">
            <a:avLst/>
          </a:prstGeom>
        </p:spPr>
      </p:pic>
      <p:sp>
        <p:nvSpPr>
          <p:cNvPr id="369" name="Text 96"/>
          <p:cNvSpPr/>
          <p:nvPr/>
        </p:nvSpPr>
        <p:spPr>
          <a:xfrm>
            <a:off x="16128281" y="7457182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70" name="Image 271" descr="preencoded.png">    </p:cNvPr>
          <p:cNvPicPr>
            <a:picLocks noChangeAspect="1"/>
          </p:cNvPicPr>
          <p:nvPr/>
        </p:nvPicPr>
        <p:blipFill>
          <a:blip r:embed="rId272"/>
          <a:stretch>
            <a:fillRect/>
          </a:stretch>
        </p:blipFill>
        <p:spPr>
          <a:xfrm>
            <a:off x="15940832" y="7497328"/>
            <a:ext cx="160660" cy="160660"/>
          </a:xfrm>
          <a:prstGeom prst="rect">
            <a:avLst/>
          </a:prstGeom>
        </p:spPr>
      </p:pic>
      <p:pic>
        <p:nvPicPr>
          <p:cNvPr id="371" name="Image 272" descr="preencoded.png">    </p:cNvPr>
          <p:cNvPicPr>
            <a:picLocks noChangeAspect="1"/>
          </p:cNvPicPr>
          <p:nvPr/>
        </p:nvPicPr>
        <p:blipFill>
          <a:blip r:embed="rId273"/>
          <a:stretch>
            <a:fillRect/>
          </a:stretch>
        </p:blipFill>
        <p:spPr>
          <a:xfrm>
            <a:off x="307925" y="7838740"/>
            <a:ext cx="16975977" cy="508744"/>
          </a:xfrm>
          <a:prstGeom prst="rect">
            <a:avLst/>
          </a:prstGeom>
        </p:spPr>
      </p:pic>
      <p:pic>
        <p:nvPicPr>
          <p:cNvPr id="372" name="Image 273" descr="preencoded.png">    </p:cNvPr>
          <p:cNvPicPr>
            <a:picLocks noChangeAspect="1"/>
          </p:cNvPicPr>
          <p:nvPr/>
        </p:nvPicPr>
        <p:blipFill>
          <a:blip r:embed="rId274"/>
          <a:stretch>
            <a:fillRect/>
          </a:stretch>
        </p:blipFill>
        <p:spPr>
          <a:xfrm>
            <a:off x="307925" y="7838740"/>
            <a:ext cx="6332525" cy="508744"/>
          </a:xfrm>
          <a:prstGeom prst="rect">
            <a:avLst/>
          </a:prstGeom>
        </p:spPr>
      </p:pic>
      <p:sp>
        <p:nvSpPr>
          <p:cNvPr id="373" name="Text 97"/>
          <p:cNvSpPr/>
          <p:nvPr/>
        </p:nvSpPr>
        <p:spPr>
          <a:xfrm>
            <a:off x="468585" y="7959217"/>
            <a:ext cx="167020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Loyalty &amp; Rewards</a:t>
            </a:r>
            <a:endParaRPr lang="en-US" sz="1476" dirty="0"/>
          </a:p>
        </p:txBody>
      </p:sp>
      <p:pic>
        <p:nvPicPr>
          <p:cNvPr id="374" name="Image 274" descr="preencoded.png">    </p:cNvPr>
          <p:cNvPicPr>
            <a:picLocks noChangeAspect="1"/>
          </p:cNvPicPr>
          <p:nvPr/>
        </p:nvPicPr>
        <p:blipFill>
          <a:blip r:embed="rId275"/>
          <a:stretch>
            <a:fillRect/>
          </a:stretch>
        </p:blipFill>
        <p:spPr>
          <a:xfrm>
            <a:off x="6640450" y="7838740"/>
            <a:ext cx="1524149" cy="508744"/>
          </a:xfrm>
          <a:prstGeom prst="rect">
            <a:avLst/>
          </a:prstGeom>
        </p:spPr>
      </p:pic>
      <p:pic>
        <p:nvPicPr>
          <p:cNvPr id="375" name="Image 275" descr="preencoded.png">    </p:cNvPr>
          <p:cNvPicPr>
            <a:picLocks noChangeAspect="1"/>
          </p:cNvPicPr>
          <p:nvPr/>
        </p:nvPicPr>
        <p:blipFill>
          <a:blip r:embed="rId276"/>
          <a:stretch>
            <a:fillRect/>
          </a:stretch>
        </p:blipFill>
        <p:spPr>
          <a:xfrm>
            <a:off x="6715795" y="7952519"/>
            <a:ext cx="1373535" cy="267760"/>
          </a:xfrm>
          <a:prstGeom prst="rect">
            <a:avLst/>
          </a:prstGeom>
        </p:spPr>
      </p:pic>
      <p:sp>
        <p:nvSpPr>
          <p:cNvPr id="376" name="Text 98"/>
          <p:cNvSpPr/>
          <p:nvPr/>
        </p:nvSpPr>
        <p:spPr>
          <a:xfrm>
            <a:off x="6983574" y="7965914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77" name="Image 276" descr="preencoded.png">    </p:cNvPr>
          <p:cNvPicPr>
            <a:picLocks noChangeAspect="1"/>
          </p:cNvPicPr>
          <p:nvPr/>
        </p:nvPicPr>
        <p:blipFill>
          <a:blip r:embed="rId277"/>
          <a:stretch>
            <a:fillRect/>
          </a:stretch>
        </p:blipFill>
        <p:spPr>
          <a:xfrm>
            <a:off x="6796162" y="8006060"/>
            <a:ext cx="160660" cy="160660"/>
          </a:xfrm>
          <a:prstGeom prst="rect">
            <a:avLst/>
          </a:prstGeom>
        </p:spPr>
      </p:pic>
      <p:pic>
        <p:nvPicPr>
          <p:cNvPr id="378" name="Image 277" descr="preencoded.png">    </p:cNvPr>
          <p:cNvPicPr>
            <a:picLocks noChangeAspect="1"/>
          </p:cNvPicPr>
          <p:nvPr/>
        </p:nvPicPr>
        <p:blipFill>
          <a:blip r:embed="rId278"/>
          <a:stretch>
            <a:fillRect/>
          </a:stretch>
        </p:blipFill>
        <p:spPr>
          <a:xfrm>
            <a:off x="8164599" y="7838740"/>
            <a:ext cx="1524149" cy="508744"/>
          </a:xfrm>
          <a:prstGeom prst="rect">
            <a:avLst/>
          </a:prstGeom>
        </p:spPr>
      </p:pic>
      <p:pic>
        <p:nvPicPr>
          <p:cNvPr id="379" name="Image 278" descr="preencoded.png">    </p:cNvPr>
          <p:cNvPicPr>
            <a:picLocks noChangeAspect="1"/>
          </p:cNvPicPr>
          <p:nvPr/>
        </p:nvPicPr>
        <p:blipFill>
          <a:blip r:embed="rId279"/>
          <a:stretch>
            <a:fillRect/>
          </a:stretch>
        </p:blipFill>
        <p:spPr>
          <a:xfrm>
            <a:off x="8239944" y="7952519"/>
            <a:ext cx="1373535" cy="267760"/>
          </a:xfrm>
          <a:prstGeom prst="rect">
            <a:avLst/>
          </a:prstGeom>
        </p:spPr>
      </p:pic>
      <p:sp>
        <p:nvSpPr>
          <p:cNvPr id="380" name="Text 99"/>
          <p:cNvSpPr/>
          <p:nvPr/>
        </p:nvSpPr>
        <p:spPr>
          <a:xfrm>
            <a:off x="8507723" y="7965914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81" name="Image 279" descr="preencoded.png">    </p:cNvPr>
          <p:cNvPicPr>
            <a:picLocks noChangeAspect="1"/>
          </p:cNvPicPr>
          <p:nvPr/>
        </p:nvPicPr>
        <p:blipFill>
          <a:blip r:embed="rId280"/>
          <a:stretch>
            <a:fillRect/>
          </a:stretch>
        </p:blipFill>
        <p:spPr>
          <a:xfrm>
            <a:off x="8320311" y="8006060"/>
            <a:ext cx="160660" cy="160660"/>
          </a:xfrm>
          <a:prstGeom prst="rect">
            <a:avLst/>
          </a:prstGeom>
        </p:spPr>
      </p:pic>
      <p:pic>
        <p:nvPicPr>
          <p:cNvPr id="382" name="Image 280" descr="preencoded.png">    </p:cNvPr>
          <p:cNvPicPr>
            <a:picLocks noChangeAspect="1"/>
          </p:cNvPicPr>
          <p:nvPr/>
        </p:nvPicPr>
        <p:blipFill>
          <a:blip r:embed="rId281"/>
          <a:stretch>
            <a:fillRect/>
          </a:stretch>
        </p:blipFill>
        <p:spPr>
          <a:xfrm>
            <a:off x="9688711" y="7838740"/>
            <a:ext cx="1524149" cy="508744"/>
          </a:xfrm>
          <a:prstGeom prst="rect">
            <a:avLst/>
          </a:prstGeom>
        </p:spPr>
      </p:pic>
      <p:pic>
        <p:nvPicPr>
          <p:cNvPr id="383" name="Image 281" descr="preencoded.png">    </p:cNvPr>
          <p:cNvPicPr>
            <a:picLocks noChangeAspect="1"/>
          </p:cNvPicPr>
          <p:nvPr/>
        </p:nvPicPr>
        <p:blipFill>
          <a:blip r:embed="rId282"/>
          <a:stretch>
            <a:fillRect/>
          </a:stretch>
        </p:blipFill>
        <p:spPr>
          <a:xfrm>
            <a:off x="9764018" y="7952519"/>
            <a:ext cx="1373535" cy="267760"/>
          </a:xfrm>
          <a:prstGeom prst="rect">
            <a:avLst/>
          </a:prstGeom>
        </p:spPr>
      </p:pic>
      <p:sp>
        <p:nvSpPr>
          <p:cNvPr id="384" name="Text 100"/>
          <p:cNvSpPr/>
          <p:nvPr/>
        </p:nvSpPr>
        <p:spPr>
          <a:xfrm>
            <a:off x="10031797" y="7965914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85" name="Image 282" descr="preencoded.png">    </p:cNvPr>
          <p:cNvPicPr>
            <a:picLocks noChangeAspect="1"/>
          </p:cNvPicPr>
          <p:nvPr/>
        </p:nvPicPr>
        <p:blipFill>
          <a:blip r:embed="rId283"/>
          <a:stretch>
            <a:fillRect/>
          </a:stretch>
        </p:blipFill>
        <p:spPr>
          <a:xfrm>
            <a:off x="9844348" y="8006060"/>
            <a:ext cx="160660" cy="160660"/>
          </a:xfrm>
          <a:prstGeom prst="rect">
            <a:avLst/>
          </a:prstGeom>
        </p:spPr>
      </p:pic>
      <p:pic>
        <p:nvPicPr>
          <p:cNvPr id="386" name="Image 283" descr="preencoded.png">    </p:cNvPr>
          <p:cNvPicPr>
            <a:picLocks noChangeAspect="1"/>
          </p:cNvPicPr>
          <p:nvPr/>
        </p:nvPicPr>
        <p:blipFill>
          <a:blip r:embed="rId284"/>
          <a:stretch>
            <a:fillRect/>
          </a:stretch>
        </p:blipFill>
        <p:spPr>
          <a:xfrm>
            <a:off x="11212860" y="7838740"/>
            <a:ext cx="1524149" cy="508744"/>
          </a:xfrm>
          <a:prstGeom prst="rect">
            <a:avLst/>
          </a:prstGeom>
        </p:spPr>
      </p:pic>
      <p:pic>
        <p:nvPicPr>
          <p:cNvPr id="387" name="Image 284" descr="preencoded.png">    </p:cNvPr>
          <p:cNvPicPr>
            <a:picLocks noChangeAspect="1"/>
          </p:cNvPicPr>
          <p:nvPr/>
        </p:nvPicPr>
        <p:blipFill>
          <a:blip r:embed="rId285"/>
          <a:stretch>
            <a:fillRect/>
          </a:stretch>
        </p:blipFill>
        <p:spPr>
          <a:xfrm>
            <a:off x="11449050" y="7952519"/>
            <a:ext cx="1051806" cy="267760"/>
          </a:xfrm>
          <a:prstGeom prst="rect">
            <a:avLst/>
          </a:prstGeom>
        </p:spPr>
      </p:pic>
      <p:sp>
        <p:nvSpPr>
          <p:cNvPr id="388" name="Text 101"/>
          <p:cNvSpPr/>
          <p:nvPr/>
        </p:nvSpPr>
        <p:spPr>
          <a:xfrm>
            <a:off x="11716792" y="7965914"/>
            <a:ext cx="740093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Roadmap</a:t>
            </a:r>
            <a:endParaRPr lang="en-US" sz="1265" dirty="0"/>
          </a:p>
        </p:txBody>
      </p:sp>
      <p:pic>
        <p:nvPicPr>
          <p:cNvPr id="389" name="Image 285" descr="preencoded.png">    </p:cNvPr>
          <p:cNvPicPr>
            <a:picLocks noChangeAspect="1"/>
          </p:cNvPicPr>
          <p:nvPr/>
        </p:nvPicPr>
        <p:blipFill>
          <a:blip r:embed="rId286"/>
          <a:stretch>
            <a:fillRect/>
          </a:stretch>
        </p:blipFill>
        <p:spPr>
          <a:xfrm>
            <a:off x="11529380" y="8006060"/>
            <a:ext cx="160660" cy="160660"/>
          </a:xfrm>
          <a:prstGeom prst="rect">
            <a:avLst/>
          </a:prstGeom>
        </p:spPr>
      </p:pic>
      <p:pic>
        <p:nvPicPr>
          <p:cNvPr id="390" name="Image 286" descr="preencoded.png">    </p:cNvPr>
          <p:cNvPicPr>
            <a:picLocks noChangeAspect="1"/>
          </p:cNvPicPr>
          <p:nvPr/>
        </p:nvPicPr>
        <p:blipFill>
          <a:blip r:embed="rId287"/>
          <a:stretch>
            <a:fillRect/>
          </a:stretch>
        </p:blipFill>
        <p:spPr>
          <a:xfrm>
            <a:off x="12737009" y="7838740"/>
            <a:ext cx="1524149" cy="508744"/>
          </a:xfrm>
          <a:prstGeom prst="rect">
            <a:avLst/>
          </a:prstGeom>
        </p:spPr>
      </p:pic>
      <p:pic>
        <p:nvPicPr>
          <p:cNvPr id="391" name="Image 287" descr="preencoded.png">    </p:cNvPr>
          <p:cNvPicPr>
            <a:picLocks noChangeAspect="1"/>
          </p:cNvPicPr>
          <p:nvPr/>
        </p:nvPicPr>
        <p:blipFill>
          <a:blip r:embed="rId288"/>
          <a:stretch>
            <a:fillRect/>
          </a:stretch>
        </p:blipFill>
        <p:spPr>
          <a:xfrm>
            <a:off x="12812316" y="7952519"/>
            <a:ext cx="1373535" cy="267760"/>
          </a:xfrm>
          <a:prstGeom prst="rect">
            <a:avLst/>
          </a:prstGeom>
        </p:spPr>
      </p:pic>
      <p:sp>
        <p:nvSpPr>
          <p:cNvPr id="392" name="Text 102"/>
          <p:cNvSpPr/>
          <p:nvPr/>
        </p:nvSpPr>
        <p:spPr>
          <a:xfrm>
            <a:off x="13080057" y="7965914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93" name="Image 288" descr="preencoded.png">    </p:cNvPr>
          <p:cNvPicPr>
            <a:picLocks noChangeAspect="1"/>
          </p:cNvPicPr>
          <p:nvPr/>
        </p:nvPicPr>
        <p:blipFill>
          <a:blip r:embed="rId289"/>
          <a:stretch>
            <a:fillRect/>
          </a:stretch>
        </p:blipFill>
        <p:spPr>
          <a:xfrm>
            <a:off x="12892646" y="8006060"/>
            <a:ext cx="160660" cy="160660"/>
          </a:xfrm>
          <a:prstGeom prst="rect">
            <a:avLst/>
          </a:prstGeom>
        </p:spPr>
      </p:pic>
      <p:pic>
        <p:nvPicPr>
          <p:cNvPr id="394" name="Image 289" descr="preencoded.png">    </p:cNvPr>
          <p:cNvPicPr>
            <a:picLocks noChangeAspect="1"/>
          </p:cNvPicPr>
          <p:nvPr/>
        </p:nvPicPr>
        <p:blipFill>
          <a:blip r:embed="rId290"/>
          <a:stretch>
            <a:fillRect/>
          </a:stretch>
        </p:blipFill>
        <p:spPr>
          <a:xfrm>
            <a:off x="14261157" y="7838740"/>
            <a:ext cx="1524149" cy="508744"/>
          </a:xfrm>
          <a:prstGeom prst="rect">
            <a:avLst/>
          </a:prstGeom>
        </p:spPr>
      </p:pic>
      <p:pic>
        <p:nvPicPr>
          <p:cNvPr id="395" name="Image 290" descr="preencoded.png">    </p:cNvPr>
          <p:cNvPicPr>
            <a:picLocks noChangeAspect="1"/>
          </p:cNvPicPr>
          <p:nvPr/>
        </p:nvPicPr>
        <p:blipFill>
          <a:blip r:embed="rId291"/>
          <a:stretch>
            <a:fillRect/>
          </a:stretch>
        </p:blipFill>
        <p:spPr>
          <a:xfrm>
            <a:off x="14336464" y="7952519"/>
            <a:ext cx="1373535" cy="267760"/>
          </a:xfrm>
          <a:prstGeom prst="rect">
            <a:avLst/>
          </a:prstGeom>
        </p:spPr>
      </p:pic>
      <p:sp>
        <p:nvSpPr>
          <p:cNvPr id="396" name="Text 103"/>
          <p:cNvSpPr/>
          <p:nvPr/>
        </p:nvSpPr>
        <p:spPr>
          <a:xfrm>
            <a:off x="14604206" y="7965914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97" name="Image 291" descr="preencoded.png">    </p:cNvPr>
          <p:cNvPicPr>
            <a:picLocks noChangeAspect="1"/>
          </p:cNvPicPr>
          <p:nvPr/>
        </p:nvPicPr>
        <p:blipFill>
          <a:blip r:embed="rId292"/>
          <a:stretch>
            <a:fillRect/>
          </a:stretch>
        </p:blipFill>
        <p:spPr>
          <a:xfrm>
            <a:off x="14416794" y="8006060"/>
            <a:ext cx="160660" cy="160660"/>
          </a:xfrm>
          <a:prstGeom prst="rect">
            <a:avLst/>
          </a:prstGeom>
        </p:spPr>
      </p:pic>
      <p:pic>
        <p:nvPicPr>
          <p:cNvPr id="398" name="Image 292" descr="preencoded.png">    </p:cNvPr>
          <p:cNvPicPr>
            <a:picLocks noChangeAspect="1"/>
          </p:cNvPicPr>
          <p:nvPr/>
        </p:nvPicPr>
        <p:blipFill>
          <a:blip r:embed="rId293"/>
          <a:stretch>
            <a:fillRect/>
          </a:stretch>
        </p:blipFill>
        <p:spPr>
          <a:xfrm>
            <a:off x="15785269" y="7838740"/>
            <a:ext cx="1498633" cy="508744"/>
          </a:xfrm>
          <a:prstGeom prst="rect">
            <a:avLst/>
          </a:prstGeom>
        </p:spPr>
      </p:pic>
      <p:pic>
        <p:nvPicPr>
          <p:cNvPr id="399" name="Image 293" descr="preencoded.png">    </p:cNvPr>
          <p:cNvPicPr>
            <a:picLocks noChangeAspect="1"/>
          </p:cNvPicPr>
          <p:nvPr/>
        </p:nvPicPr>
        <p:blipFill>
          <a:blip r:embed="rId294"/>
          <a:stretch>
            <a:fillRect/>
          </a:stretch>
        </p:blipFill>
        <p:spPr>
          <a:xfrm>
            <a:off x="15860539" y="7952519"/>
            <a:ext cx="1373535" cy="267760"/>
          </a:xfrm>
          <a:prstGeom prst="rect">
            <a:avLst/>
          </a:prstGeom>
        </p:spPr>
      </p:pic>
      <p:sp>
        <p:nvSpPr>
          <p:cNvPr id="400" name="Text 104"/>
          <p:cNvSpPr/>
          <p:nvPr/>
        </p:nvSpPr>
        <p:spPr>
          <a:xfrm>
            <a:off x="16128281" y="7965914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01" name="Image 294" descr="preencoded.png">    </p:cNvPr>
          <p:cNvPicPr>
            <a:picLocks noChangeAspect="1"/>
          </p:cNvPicPr>
          <p:nvPr/>
        </p:nvPicPr>
        <p:blipFill>
          <a:blip r:embed="rId295"/>
          <a:stretch>
            <a:fillRect/>
          </a:stretch>
        </p:blipFill>
        <p:spPr>
          <a:xfrm>
            <a:off x="15940832" y="8006060"/>
            <a:ext cx="160660" cy="160660"/>
          </a:xfrm>
          <a:prstGeom prst="rect">
            <a:avLst/>
          </a:prstGeom>
        </p:spPr>
      </p:pic>
      <p:pic>
        <p:nvPicPr>
          <p:cNvPr id="402" name="Image 295" descr="preencoded.png">    </p:cNvPr>
          <p:cNvPicPr>
            <a:picLocks noChangeAspect="1"/>
          </p:cNvPicPr>
          <p:nvPr/>
        </p:nvPicPr>
        <p:blipFill>
          <a:blip r:embed="rId296"/>
          <a:stretch>
            <a:fillRect/>
          </a:stretch>
        </p:blipFill>
        <p:spPr>
          <a:xfrm>
            <a:off x="307925" y="8347472"/>
            <a:ext cx="16975977" cy="6667"/>
          </a:xfrm>
          <a:prstGeom prst="rect">
            <a:avLst/>
          </a:prstGeom>
        </p:spPr>
      </p:pic>
      <p:pic>
        <p:nvPicPr>
          <p:cNvPr id="403" name="Image 296" descr="preencoded.png">    </p:cNvPr>
          <p:cNvPicPr>
            <a:picLocks noChangeAspect="1"/>
          </p:cNvPicPr>
          <p:nvPr/>
        </p:nvPicPr>
        <p:blipFill>
          <a:blip r:embed="rId297"/>
          <a:stretch>
            <a:fillRect/>
          </a:stretch>
        </p:blipFill>
        <p:spPr>
          <a:xfrm>
            <a:off x="307925" y="8347472"/>
            <a:ext cx="6332525" cy="6667"/>
          </a:xfrm>
          <a:prstGeom prst="rect">
            <a:avLst/>
          </a:prstGeom>
        </p:spPr>
      </p:pic>
      <p:pic>
        <p:nvPicPr>
          <p:cNvPr id="404" name="Image 297" descr="preencoded.png">    </p:cNvPr>
          <p:cNvPicPr>
            <a:picLocks noChangeAspect="1"/>
          </p:cNvPicPr>
          <p:nvPr/>
        </p:nvPicPr>
        <p:blipFill>
          <a:blip r:embed="rId298"/>
          <a:stretch>
            <a:fillRect/>
          </a:stretch>
        </p:blipFill>
        <p:spPr>
          <a:xfrm>
            <a:off x="6640450" y="8347472"/>
            <a:ext cx="1524149" cy="6667"/>
          </a:xfrm>
          <a:prstGeom prst="rect">
            <a:avLst/>
          </a:prstGeom>
        </p:spPr>
      </p:pic>
      <p:pic>
        <p:nvPicPr>
          <p:cNvPr id="405" name="Image 298" descr="preencoded.png">    </p:cNvPr>
          <p:cNvPicPr>
            <a:picLocks noChangeAspect="1"/>
          </p:cNvPicPr>
          <p:nvPr/>
        </p:nvPicPr>
        <p:blipFill>
          <a:blip r:embed="rId299"/>
          <a:stretch>
            <a:fillRect/>
          </a:stretch>
        </p:blipFill>
        <p:spPr>
          <a:xfrm>
            <a:off x="8164599" y="8347472"/>
            <a:ext cx="1524149" cy="6667"/>
          </a:xfrm>
          <a:prstGeom prst="rect">
            <a:avLst/>
          </a:prstGeom>
        </p:spPr>
      </p:pic>
      <p:pic>
        <p:nvPicPr>
          <p:cNvPr id="406" name="Image 299" descr="preencoded.png">    </p:cNvPr>
          <p:cNvPicPr>
            <a:picLocks noChangeAspect="1"/>
          </p:cNvPicPr>
          <p:nvPr/>
        </p:nvPicPr>
        <p:blipFill>
          <a:blip r:embed="rId300"/>
          <a:stretch>
            <a:fillRect/>
          </a:stretch>
        </p:blipFill>
        <p:spPr>
          <a:xfrm>
            <a:off x="9688711" y="8347472"/>
            <a:ext cx="1524149" cy="6667"/>
          </a:xfrm>
          <a:prstGeom prst="rect">
            <a:avLst/>
          </a:prstGeom>
        </p:spPr>
      </p:pic>
      <p:pic>
        <p:nvPicPr>
          <p:cNvPr id="407" name="Image 300" descr="preencoded.png">    </p:cNvPr>
          <p:cNvPicPr>
            <a:picLocks noChangeAspect="1"/>
          </p:cNvPicPr>
          <p:nvPr/>
        </p:nvPicPr>
        <p:blipFill>
          <a:blip r:embed="rId301"/>
          <a:stretch>
            <a:fillRect/>
          </a:stretch>
        </p:blipFill>
        <p:spPr>
          <a:xfrm>
            <a:off x="11212860" y="8347472"/>
            <a:ext cx="1524149" cy="6667"/>
          </a:xfrm>
          <a:prstGeom prst="rect">
            <a:avLst/>
          </a:prstGeom>
        </p:spPr>
      </p:pic>
      <p:pic>
        <p:nvPicPr>
          <p:cNvPr id="408" name="Image 301" descr="preencoded.png">    </p:cNvPr>
          <p:cNvPicPr>
            <a:picLocks noChangeAspect="1"/>
          </p:cNvPicPr>
          <p:nvPr/>
        </p:nvPicPr>
        <p:blipFill>
          <a:blip r:embed="rId302"/>
          <a:stretch>
            <a:fillRect/>
          </a:stretch>
        </p:blipFill>
        <p:spPr>
          <a:xfrm>
            <a:off x="12737009" y="8347472"/>
            <a:ext cx="1524149" cy="6667"/>
          </a:xfrm>
          <a:prstGeom prst="rect">
            <a:avLst/>
          </a:prstGeom>
        </p:spPr>
      </p:pic>
      <p:pic>
        <p:nvPicPr>
          <p:cNvPr id="409" name="Image 302" descr="preencoded.png">    </p:cNvPr>
          <p:cNvPicPr>
            <a:picLocks noChangeAspect="1"/>
          </p:cNvPicPr>
          <p:nvPr/>
        </p:nvPicPr>
        <p:blipFill>
          <a:blip r:embed="rId303"/>
          <a:stretch>
            <a:fillRect/>
          </a:stretch>
        </p:blipFill>
        <p:spPr>
          <a:xfrm>
            <a:off x="14261157" y="8347472"/>
            <a:ext cx="1524149" cy="6667"/>
          </a:xfrm>
          <a:prstGeom prst="rect">
            <a:avLst/>
          </a:prstGeom>
        </p:spPr>
      </p:pic>
      <p:pic>
        <p:nvPicPr>
          <p:cNvPr id="410" name="Image 303" descr="preencoded.png">    </p:cNvPr>
          <p:cNvPicPr>
            <a:picLocks noChangeAspect="1"/>
          </p:cNvPicPr>
          <p:nvPr/>
        </p:nvPicPr>
        <p:blipFill>
          <a:blip r:embed="rId304"/>
          <a:stretch>
            <a:fillRect/>
          </a:stretch>
        </p:blipFill>
        <p:spPr>
          <a:xfrm>
            <a:off x="15785269" y="8347472"/>
            <a:ext cx="1498633" cy="6667"/>
          </a:xfrm>
          <a:prstGeom prst="rect">
            <a:avLst/>
          </a:prstGeom>
        </p:spPr>
      </p:pic>
      <p:sp>
        <p:nvSpPr>
          <p:cNvPr id="411" name="Text 105"/>
          <p:cNvSpPr/>
          <p:nvPr/>
        </p:nvSpPr>
        <p:spPr>
          <a:xfrm>
            <a:off x="7872152" y="8849469"/>
            <a:ext cx="2690336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Continue to the next slide</a:t>
            </a:r>
            <a:endParaRPr lang="en-US" sz="168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989" y="9639374"/>
            <a:ext cx="433067" cy="3213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232" y="321320"/>
            <a:ext cx="16119145" cy="5355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97" y="321320"/>
            <a:ext cx="6426250" cy="535521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843372" y="441833"/>
            <a:ext cx="83010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Products</a:t>
            </a:r>
            <a:endParaRPr lang="en-US" sz="1476" dirty="0"/>
          </a:p>
        </p:txBody>
      </p:sp>
      <p:pic>
        <p:nvPicPr>
          <p:cNvPr id="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7968" y="321320"/>
            <a:ext cx="1509601" cy="535521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7257938" y="445182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8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3398" y="478631"/>
            <a:ext cx="214208" cy="214208"/>
          </a:xfrm>
          <a:prstGeom prst="rect">
            <a:avLst/>
          </a:prstGeom>
        </p:spPr>
      </p:pic>
      <p:pic>
        <p:nvPicPr>
          <p:cNvPr id="9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7569" y="321320"/>
            <a:ext cx="1509601" cy="535521"/>
          </a:xfrm>
          <a:prstGeom prst="rect">
            <a:avLst/>
          </a:prstGeom>
        </p:spPr>
      </p:pic>
      <p:sp>
        <p:nvSpPr>
          <p:cNvPr id="10" name="Text 2"/>
          <p:cNvSpPr/>
          <p:nvPr/>
        </p:nvSpPr>
        <p:spPr>
          <a:xfrm>
            <a:off x="8953686" y="445182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1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6926" y="478631"/>
            <a:ext cx="214208" cy="214208"/>
          </a:xfrm>
          <a:prstGeom prst="rect">
            <a:avLst/>
          </a:prstGeom>
        </p:spPr>
      </p:pic>
      <p:pic>
        <p:nvPicPr>
          <p:cNvPr id="12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97170" y="321320"/>
            <a:ext cx="1509601" cy="535521"/>
          </a:xfrm>
          <a:prstGeom prst="rect">
            <a:avLst/>
          </a:prstGeom>
        </p:spPr>
      </p:pic>
      <p:sp>
        <p:nvSpPr>
          <p:cNvPr id="13" name="Text 3"/>
          <p:cNvSpPr/>
          <p:nvPr/>
        </p:nvSpPr>
        <p:spPr>
          <a:xfrm>
            <a:off x="10495471" y="445182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4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94120" y="478631"/>
            <a:ext cx="214208" cy="214208"/>
          </a:xfrm>
          <a:prstGeom prst="rect">
            <a:avLst/>
          </a:prstGeom>
        </p:spPr>
      </p:pic>
      <p:pic>
        <p:nvPicPr>
          <p:cNvPr id="15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606771" y="321320"/>
            <a:ext cx="1509601" cy="535521"/>
          </a:xfrm>
          <a:prstGeom prst="rect">
            <a:avLst/>
          </a:prstGeom>
        </p:spPr>
      </p:pic>
      <p:sp>
        <p:nvSpPr>
          <p:cNvPr id="16" name="Text 4"/>
          <p:cNvSpPr/>
          <p:nvPr/>
        </p:nvSpPr>
        <p:spPr>
          <a:xfrm>
            <a:off x="11912129" y="445182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17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96626" y="478631"/>
            <a:ext cx="214208" cy="214208"/>
          </a:xfrm>
          <a:prstGeom prst="rect">
            <a:avLst/>
          </a:prstGeom>
        </p:spPr>
      </p:pic>
      <p:pic>
        <p:nvPicPr>
          <p:cNvPr id="18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116371" y="321320"/>
            <a:ext cx="1509601" cy="535521"/>
          </a:xfrm>
          <a:prstGeom prst="rect">
            <a:avLst/>
          </a:prstGeom>
        </p:spPr>
      </p:pic>
      <p:sp>
        <p:nvSpPr>
          <p:cNvPr id="19" name="Text 5"/>
          <p:cNvSpPr/>
          <p:nvPr/>
        </p:nvSpPr>
        <p:spPr>
          <a:xfrm>
            <a:off x="13358515" y="445182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0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169517" y="478631"/>
            <a:ext cx="214208" cy="214208"/>
          </a:xfrm>
          <a:prstGeom prst="rect">
            <a:avLst/>
          </a:prstGeom>
        </p:spPr>
      </p:pic>
      <p:pic>
        <p:nvPicPr>
          <p:cNvPr id="21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625972" y="321320"/>
            <a:ext cx="1509601" cy="535521"/>
          </a:xfrm>
          <a:prstGeom prst="rect">
            <a:avLst/>
          </a:prstGeom>
        </p:spPr>
      </p:pic>
      <p:sp>
        <p:nvSpPr>
          <p:cNvPr id="22" name="Text 6"/>
          <p:cNvSpPr/>
          <p:nvPr/>
        </p:nvSpPr>
        <p:spPr>
          <a:xfrm>
            <a:off x="14926270" y="445182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3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621260" y="478631"/>
            <a:ext cx="214208" cy="214208"/>
          </a:xfrm>
          <a:prstGeom prst="rect">
            <a:avLst/>
          </a:prstGeom>
        </p:spPr>
      </p:pic>
      <p:pic>
        <p:nvPicPr>
          <p:cNvPr id="24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135573" y="321320"/>
            <a:ext cx="1509824" cy="535521"/>
          </a:xfrm>
          <a:prstGeom prst="rect">
            <a:avLst/>
          </a:prstGeom>
        </p:spPr>
      </p:pic>
      <p:sp>
        <p:nvSpPr>
          <p:cNvPr id="25" name="Text 7"/>
          <p:cNvSpPr/>
          <p:nvPr/>
        </p:nvSpPr>
        <p:spPr>
          <a:xfrm>
            <a:off x="16368899" y="445182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26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197871" y="478631"/>
            <a:ext cx="214208" cy="214208"/>
          </a:xfrm>
          <a:prstGeom prst="rect">
            <a:avLst/>
          </a:prstGeom>
        </p:spPr>
      </p:pic>
      <p:pic>
        <p:nvPicPr>
          <p:cNvPr id="27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2640" y="963960"/>
            <a:ext cx="17002758" cy="3025687"/>
          </a:xfrm>
          <a:prstGeom prst="rect">
            <a:avLst/>
          </a:prstGeom>
        </p:spPr>
      </p:pic>
      <p:pic>
        <p:nvPicPr>
          <p:cNvPr id="28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6034" y="963960"/>
            <a:ext cx="16975977" cy="475257"/>
          </a:xfrm>
          <a:prstGeom prst="rect">
            <a:avLst/>
          </a:prstGeom>
        </p:spPr>
      </p:pic>
      <p:pic>
        <p:nvPicPr>
          <p:cNvPr id="29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56034" y="963960"/>
            <a:ext cx="6332413" cy="475257"/>
          </a:xfrm>
          <a:prstGeom prst="rect">
            <a:avLst/>
          </a:prstGeom>
        </p:spPr>
      </p:pic>
      <p:sp>
        <p:nvSpPr>
          <p:cNvPr id="30" name="Text 8"/>
          <p:cNvSpPr/>
          <p:nvPr/>
        </p:nvSpPr>
        <p:spPr>
          <a:xfrm>
            <a:off x="816546" y="1050987"/>
            <a:ext cx="1330166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Mobile Top-Up</a:t>
            </a:r>
            <a:endParaRPr lang="en-US" sz="1476" dirty="0"/>
          </a:p>
        </p:txBody>
      </p:sp>
      <p:pic>
        <p:nvPicPr>
          <p:cNvPr id="31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88448" y="963960"/>
            <a:ext cx="1524149" cy="475257"/>
          </a:xfrm>
          <a:prstGeom prst="rect">
            <a:avLst/>
          </a:prstGeom>
        </p:spPr>
      </p:pic>
      <p:pic>
        <p:nvPicPr>
          <p:cNvPr id="32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063755" y="1044290"/>
            <a:ext cx="1373535" cy="267760"/>
          </a:xfrm>
          <a:prstGeom prst="rect">
            <a:avLst/>
          </a:prstGeom>
        </p:spPr>
      </p:pic>
      <p:sp>
        <p:nvSpPr>
          <p:cNvPr id="33" name="Text 9"/>
          <p:cNvSpPr/>
          <p:nvPr/>
        </p:nvSpPr>
        <p:spPr>
          <a:xfrm>
            <a:off x="7331534" y="1057684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4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144085" y="1097831"/>
            <a:ext cx="160660" cy="160660"/>
          </a:xfrm>
          <a:prstGeom prst="rect">
            <a:avLst/>
          </a:prstGeom>
        </p:spPr>
      </p:pic>
      <p:pic>
        <p:nvPicPr>
          <p:cNvPr id="35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512597" y="963960"/>
            <a:ext cx="1524149" cy="475257"/>
          </a:xfrm>
          <a:prstGeom prst="rect">
            <a:avLst/>
          </a:prstGeom>
        </p:spPr>
      </p:pic>
      <p:pic>
        <p:nvPicPr>
          <p:cNvPr id="36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704622" y="1044290"/>
            <a:ext cx="1140071" cy="267760"/>
          </a:xfrm>
          <a:prstGeom prst="rect">
            <a:avLst/>
          </a:prstGeom>
        </p:spPr>
      </p:pic>
      <p:sp>
        <p:nvSpPr>
          <p:cNvPr id="37" name="Text 10"/>
          <p:cNvSpPr/>
          <p:nvPr/>
        </p:nvSpPr>
        <p:spPr>
          <a:xfrm>
            <a:off x="8972364" y="105768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8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784915" y="1097831"/>
            <a:ext cx="160660" cy="160660"/>
          </a:xfrm>
          <a:prstGeom prst="rect">
            <a:avLst/>
          </a:prstGeom>
        </p:spPr>
      </p:pic>
      <p:pic>
        <p:nvPicPr>
          <p:cNvPr id="39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036746" y="963960"/>
            <a:ext cx="1524149" cy="475257"/>
          </a:xfrm>
          <a:prstGeom prst="rect">
            <a:avLst/>
          </a:prstGeom>
        </p:spPr>
      </p:pic>
      <p:pic>
        <p:nvPicPr>
          <p:cNvPr id="40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112053" y="1044290"/>
            <a:ext cx="1373535" cy="267760"/>
          </a:xfrm>
          <a:prstGeom prst="rect">
            <a:avLst/>
          </a:prstGeom>
        </p:spPr>
      </p:pic>
      <p:sp>
        <p:nvSpPr>
          <p:cNvPr id="41" name="Text 11"/>
          <p:cNvSpPr/>
          <p:nvPr/>
        </p:nvSpPr>
        <p:spPr>
          <a:xfrm>
            <a:off x="10379794" y="1057684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2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192383" y="1097831"/>
            <a:ext cx="160660" cy="160660"/>
          </a:xfrm>
          <a:prstGeom prst="rect">
            <a:avLst/>
          </a:prstGeom>
        </p:spPr>
      </p:pic>
      <p:pic>
        <p:nvPicPr>
          <p:cNvPr id="43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1560894" y="963960"/>
            <a:ext cx="1524149" cy="475257"/>
          </a:xfrm>
          <a:prstGeom prst="rect">
            <a:avLst/>
          </a:prstGeom>
        </p:spPr>
      </p:pic>
      <p:pic>
        <p:nvPicPr>
          <p:cNvPr id="44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1752920" y="1044290"/>
            <a:ext cx="1140071" cy="267760"/>
          </a:xfrm>
          <a:prstGeom prst="rect">
            <a:avLst/>
          </a:prstGeom>
        </p:spPr>
      </p:pic>
      <p:sp>
        <p:nvSpPr>
          <p:cNvPr id="45" name="Text 12"/>
          <p:cNvSpPr/>
          <p:nvPr/>
        </p:nvSpPr>
        <p:spPr>
          <a:xfrm>
            <a:off x="12020699" y="105768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46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833287" y="1097831"/>
            <a:ext cx="160660" cy="160660"/>
          </a:xfrm>
          <a:prstGeom prst="rect">
            <a:avLst/>
          </a:prstGeom>
        </p:spPr>
      </p:pic>
      <p:pic>
        <p:nvPicPr>
          <p:cNvPr id="47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3085006" y="963960"/>
            <a:ext cx="1524149" cy="475257"/>
          </a:xfrm>
          <a:prstGeom prst="rect">
            <a:avLst/>
          </a:prstGeom>
        </p:spPr>
      </p:pic>
      <p:pic>
        <p:nvPicPr>
          <p:cNvPr id="48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3160276" y="1044290"/>
            <a:ext cx="1373535" cy="267760"/>
          </a:xfrm>
          <a:prstGeom prst="rect">
            <a:avLst/>
          </a:prstGeom>
        </p:spPr>
      </p:pic>
      <p:sp>
        <p:nvSpPr>
          <p:cNvPr id="49" name="Text 13"/>
          <p:cNvSpPr/>
          <p:nvPr/>
        </p:nvSpPr>
        <p:spPr>
          <a:xfrm>
            <a:off x="13428018" y="1057684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0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3240569" y="1097831"/>
            <a:ext cx="160660" cy="160660"/>
          </a:xfrm>
          <a:prstGeom prst="rect">
            <a:avLst/>
          </a:prstGeom>
        </p:spPr>
      </p:pic>
      <p:pic>
        <p:nvPicPr>
          <p:cNvPr id="51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4609155" y="963960"/>
            <a:ext cx="1524149" cy="475257"/>
          </a:xfrm>
          <a:prstGeom prst="rect">
            <a:avLst/>
          </a:prstGeom>
        </p:spPr>
      </p:pic>
      <p:pic>
        <p:nvPicPr>
          <p:cNvPr id="52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4684425" y="1044290"/>
            <a:ext cx="1373535" cy="267760"/>
          </a:xfrm>
          <a:prstGeom prst="rect">
            <a:avLst/>
          </a:prstGeom>
        </p:spPr>
      </p:pic>
      <p:sp>
        <p:nvSpPr>
          <p:cNvPr id="53" name="Text 14"/>
          <p:cNvSpPr/>
          <p:nvPr/>
        </p:nvSpPr>
        <p:spPr>
          <a:xfrm>
            <a:off x="14952166" y="1057684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4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4764717" y="1097831"/>
            <a:ext cx="160660" cy="160660"/>
          </a:xfrm>
          <a:prstGeom prst="rect">
            <a:avLst/>
          </a:prstGeom>
        </p:spPr>
      </p:pic>
      <p:pic>
        <p:nvPicPr>
          <p:cNvPr id="55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6133304" y="963960"/>
            <a:ext cx="1498707" cy="475257"/>
          </a:xfrm>
          <a:prstGeom prst="rect">
            <a:avLst/>
          </a:prstGeom>
        </p:spPr>
      </p:pic>
      <p:pic>
        <p:nvPicPr>
          <p:cNvPr id="56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6208648" y="1044290"/>
            <a:ext cx="1373535" cy="267760"/>
          </a:xfrm>
          <a:prstGeom prst="rect">
            <a:avLst/>
          </a:prstGeom>
        </p:spPr>
      </p:pic>
      <p:sp>
        <p:nvSpPr>
          <p:cNvPr id="57" name="Text 15"/>
          <p:cNvSpPr/>
          <p:nvPr/>
        </p:nvSpPr>
        <p:spPr>
          <a:xfrm>
            <a:off x="16476427" y="1057684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8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6289015" y="1097831"/>
            <a:ext cx="160660" cy="160660"/>
          </a:xfrm>
          <a:prstGeom prst="rect">
            <a:avLst/>
          </a:prstGeom>
        </p:spPr>
      </p:pic>
      <p:pic>
        <p:nvPicPr>
          <p:cNvPr id="59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656034" y="1439242"/>
            <a:ext cx="16975977" cy="508744"/>
          </a:xfrm>
          <a:prstGeom prst="rect">
            <a:avLst/>
          </a:prstGeom>
        </p:spPr>
      </p:pic>
      <p:pic>
        <p:nvPicPr>
          <p:cNvPr id="60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656034" y="1439242"/>
            <a:ext cx="6332413" cy="508744"/>
          </a:xfrm>
          <a:prstGeom prst="rect">
            <a:avLst/>
          </a:prstGeom>
        </p:spPr>
      </p:pic>
      <p:sp>
        <p:nvSpPr>
          <p:cNvPr id="61" name="Text 16"/>
          <p:cNvSpPr/>
          <p:nvPr/>
        </p:nvSpPr>
        <p:spPr>
          <a:xfrm>
            <a:off x="816546" y="1559719"/>
            <a:ext cx="264033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Multi-Currency Pricing (MCP)</a:t>
            </a:r>
            <a:endParaRPr lang="en-US" sz="1476" dirty="0"/>
          </a:p>
        </p:txBody>
      </p:sp>
      <p:pic>
        <p:nvPicPr>
          <p:cNvPr id="62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6988448" y="1439242"/>
            <a:ext cx="1524149" cy="508744"/>
          </a:xfrm>
          <a:prstGeom prst="rect">
            <a:avLst/>
          </a:prstGeom>
        </p:spPr>
      </p:pic>
      <p:pic>
        <p:nvPicPr>
          <p:cNvPr id="63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7063755" y="1553021"/>
            <a:ext cx="1373535" cy="267760"/>
          </a:xfrm>
          <a:prstGeom prst="rect">
            <a:avLst/>
          </a:prstGeom>
        </p:spPr>
      </p:pic>
      <p:sp>
        <p:nvSpPr>
          <p:cNvPr id="64" name="Text 17"/>
          <p:cNvSpPr/>
          <p:nvPr/>
        </p:nvSpPr>
        <p:spPr>
          <a:xfrm>
            <a:off x="7331534" y="1566416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65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7144085" y="1606562"/>
            <a:ext cx="160660" cy="160660"/>
          </a:xfrm>
          <a:prstGeom prst="rect">
            <a:avLst/>
          </a:prstGeom>
        </p:spPr>
      </p:pic>
      <p:pic>
        <p:nvPicPr>
          <p:cNvPr id="66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8512597" y="1439242"/>
            <a:ext cx="1524149" cy="508744"/>
          </a:xfrm>
          <a:prstGeom prst="rect">
            <a:avLst/>
          </a:prstGeom>
        </p:spPr>
      </p:pic>
      <p:pic>
        <p:nvPicPr>
          <p:cNvPr id="67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587904" y="1553021"/>
            <a:ext cx="1373535" cy="267760"/>
          </a:xfrm>
          <a:prstGeom prst="rect">
            <a:avLst/>
          </a:prstGeom>
        </p:spPr>
      </p:pic>
      <p:sp>
        <p:nvSpPr>
          <p:cNvPr id="68" name="Text 18"/>
          <p:cNvSpPr/>
          <p:nvPr/>
        </p:nvSpPr>
        <p:spPr>
          <a:xfrm>
            <a:off x="8855683" y="1566416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69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668234" y="1606562"/>
            <a:ext cx="160660" cy="160660"/>
          </a:xfrm>
          <a:prstGeom prst="rect">
            <a:avLst/>
          </a:prstGeom>
        </p:spPr>
      </p:pic>
      <p:pic>
        <p:nvPicPr>
          <p:cNvPr id="70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10036746" y="1439242"/>
            <a:ext cx="1524149" cy="508744"/>
          </a:xfrm>
          <a:prstGeom prst="rect">
            <a:avLst/>
          </a:prstGeom>
        </p:spPr>
      </p:pic>
      <p:pic>
        <p:nvPicPr>
          <p:cNvPr id="71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10112053" y="1553021"/>
            <a:ext cx="1373535" cy="267760"/>
          </a:xfrm>
          <a:prstGeom prst="rect">
            <a:avLst/>
          </a:prstGeom>
        </p:spPr>
      </p:pic>
      <p:sp>
        <p:nvSpPr>
          <p:cNvPr id="72" name="Text 19"/>
          <p:cNvSpPr/>
          <p:nvPr/>
        </p:nvSpPr>
        <p:spPr>
          <a:xfrm>
            <a:off x="10379794" y="1566416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73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10192383" y="1606562"/>
            <a:ext cx="160660" cy="160660"/>
          </a:xfrm>
          <a:prstGeom prst="rect">
            <a:avLst/>
          </a:prstGeom>
        </p:spPr>
      </p:pic>
      <p:pic>
        <p:nvPicPr>
          <p:cNvPr id="74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11560894" y="1439242"/>
            <a:ext cx="1524149" cy="508744"/>
          </a:xfrm>
          <a:prstGeom prst="rect">
            <a:avLst/>
          </a:prstGeom>
        </p:spPr>
      </p:pic>
      <p:pic>
        <p:nvPicPr>
          <p:cNvPr id="75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1636201" y="1553021"/>
            <a:ext cx="1373535" cy="267760"/>
          </a:xfrm>
          <a:prstGeom prst="rect">
            <a:avLst/>
          </a:prstGeom>
        </p:spPr>
      </p:pic>
      <p:sp>
        <p:nvSpPr>
          <p:cNvPr id="76" name="Text 20"/>
          <p:cNvSpPr/>
          <p:nvPr/>
        </p:nvSpPr>
        <p:spPr>
          <a:xfrm>
            <a:off x="11903943" y="1566416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77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1716494" y="1606562"/>
            <a:ext cx="160660" cy="160660"/>
          </a:xfrm>
          <a:prstGeom prst="rect">
            <a:avLst/>
          </a:prstGeom>
        </p:spPr>
      </p:pic>
      <p:pic>
        <p:nvPicPr>
          <p:cNvPr id="78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3085006" y="1439242"/>
            <a:ext cx="1524149" cy="508744"/>
          </a:xfrm>
          <a:prstGeom prst="rect">
            <a:avLst/>
          </a:prstGeom>
        </p:spPr>
      </p:pic>
      <p:pic>
        <p:nvPicPr>
          <p:cNvPr id="79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3160276" y="1553021"/>
            <a:ext cx="1373535" cy="267760"/>
          </a:xfrm>
          <a:prstGeom prst="rect">
            <a:avLst/>
          </a:prstGeom>
        </p:spPr>
      </p:pic>
      <p:sp>
        <p:nvSpPr>
          <p:cNvPr id="80" name="Text 21"/>
          <p:cNvSpPr/>
          <p:nvPr/>
        </p:nvSpPr>
        <p:spPr>
          <a:xfrm>
            <a:off x="13428018" y="1566416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1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3240569" y="1606562"/>
            <a:ext cx="160660" cy="160660"/>
          </a:xfrm>
          <a:prstGeom prst="rect">
            <a:avLst/>
          </a:prstGeom>
        </p:spPr>
      </p:pic>
      <p:pic>
        <p:nvPicPr>
          <p:cNvPr id="82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4609155" y="1439242"/>
            <a:ext cx="1524149" cy="508744"/>
          </a:xfrm>
          <a:prstGeom prst="rect">
            <a:avLst/>
          </a:prstGeom>
        </p:spPr>
      </p:pic>
      <p:pic>
        <p:nvPicPr>
          <p:cNvPr id="83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4684425" y="1553021"/>
            <a:ext cx="1373535" cy="267760"/>
          </a:xfrm>
          <a:prstGeom prst="rect">
            <a:avLst/>
          </a:prstGeom>
        </p:spPr>
      </p:pic>
      <p:sp>
        <p:nvSpPr>
          <p:cNvPr id="84" name="Text 22"/>
          <p:cNvSpPr/>
          <p:nvPr/>
        </p:nvSpPr>
        <p:spPr>
          <a:xfrm>
            <a:off x="14952166" y="1566416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5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4764717" y="1606562"/>
            <a:ext cx="160660" cy="160660"/>
          </a:xfrm>
          <a:prstGeom prst="rect">
            <a:avLst/>
          </a:prstGeom>
        </p:spPr>
      </p:pic>
      <p:pic>
        <p:nvPicPr>
          <p:cNvPr id="86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6133304" y="1439242"/>
            <a:ext cx="1498707" cy="508744"/>
          </a:xfrm>
          <a:prstGeom prst="rect">
            <a:avLst/>
          </a:prstGeom>
        </p:spPr>
      </p:pic>
      <p:pic>
        <p:nvPicPr>
          <p:cNvPr id="87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6208648" y="1553021"/>
            <a:ext cx="1373535" cy="267760"/>
          </a:xfrm>
          <a:prstGeom prst="rect">
            <a:avLst/>
          </a:prstGeom>
        </p:spPr>
      </p:pic>
      <p:sp>
        <p:nvSpPr>
          <p:cNvPr id="88" name="Text 23"/>
          <p:cNvSpPr/>
          <p:nvPr/>
        </p:nvSpPr>
        <p:spPr>
          <a:xfrm>
            <a:off x="16476427" y="1566416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9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6289015" y="1606562"/>
            <a:ext cx="160660" cy="160660"/>
          </a:xfrm>
          <a:prstGeom prst="rect">
            <a:avLst/>
          </a:prstGeom>
        </p:spPr>
      </p:pic>
      <p:pic>
        <p:nvPicPr>
          <p:cNvPr id="90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656034" y="1947974"/>
            <a:ext cx="16975977" cy="508744"/>
          </a:xfrm>
          <a:prstGeom prst="rect">
            <a:avLst/>
          </a:prstGeom>
        </p:spPr>
      </p:pic>
      <p:pic>
        <p:nvPicPr>
          <p:cNvPr id="91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656034" y="1947974"/>
            <a:ext cx="6332413" cy="508744"/>
          </a:xfrm>
          <a:prstGeom prst="rect">
            <a:avLst/>
          </a:prstGeom>
        </p:spPr>
      </p:pic>
      <p:sp>
        <p:nvSpPr>
          <p:cNvPr id="92" name="Text 24"/>
          <p:cNvSpPr/>
          <p:nvPr/>
        </p:nvSpPr>
        <p:spPr>
          <a:xfrm>
            <a:off x="816546" y="2068450"/>
            <a:ext cx="190023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Restaurant Solutions</a:t>
            </a:r>
            <a:endParaRPr lang="en-US" sz="1476" dirty="0"/>
          </a:p>
        </p:txBody>
      </p:sp>
      <p:pic>
        <p:nvPicPr>
          <p:cNvPr id="93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6988448" y="1947974"/>
            <a:ext cx="1524149" cy="508744"/>
          </a:xfrm>
          <a:prstGeom prst="rect">
            <a:avLst/>
          </a:prstGeom>
        </p:spPr>
      </p:pic>
      <p:pic>
        <p:nvPicPr>
          <p:cNvPr id="94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7063755" y="2061753"/>
            <a:ext cx="1373535" cy="267760"/>
          </a:xfrm>
          <a:prstGeom prst="rect">
            <a:avLst/>
          </a:prstGeom>
        </p:spPr>
      </p:pic>
      <p:sp>
        <p:nvSpPr>
          <p:cNvPr id="95" name="Text 25"/>
          <p:cNvSpPr/>
          <p:nvPr/>
        </p:nvSpPr>
        <p:spPr>
          <a:xfrm>
            <a:off x="7331534" y="2075148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96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7144085" y="2115331"/>
            <a:ext cx="160660" cy="160660"/>
          </a:xfrm>
          <a:prstGeom prst="rect">
            <a:avLst/>
          </a:prstGeom>
        </p:spPr>
      </p:pic>
      <p:pic>
        <p:nvPicPr>
          <p:cNvPr id="97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8512597" y="1947974"/>
            <a:ext cx="1524149" cy="508744"/>
          </a:xfrm>
          <a:prstGeom prst="rect">
            <a:avLst/>
          </a:prstGeom>
        </p:spPr>
      </p:pic>
      <p:pic>
        <p:nvPicPr>
          <p:cNvPr id="98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8704622" y="2061753"/>
            <a:ext cx="1140071" cy="267760"/>
          </a:xfrm>
          <a:prstGeom prst="rect">
            <a:avLst/>
          </a:prstGeom>
        </p:spPr>
      </p:pic>
      <p:sp>
        <p:nvSpPr>
          <p:cNvPr id="99" name="Text 26"/>
          <p:cNvSpPr/>
          <p:nvPr/>
        </p:nvSpPr>
        <p:spPr>
          <a:xfrm>
            <a:off x="8972364" y="207514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00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8784915" y="2115331"/>
            <a:ext cx="160660" cy="160660"/>
          </a:xfrm>
          <a:prstGeom prst="rect">
            <a:avLst/>
          </a:prstGeom>
        </p:spPr>
      </p:pic>
      <p:pic>
        <p:nvPicPr>
          <p:cNvPr id="101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10036746" y="1947974"/>
            <a:ext cx="1524149" cy="508744"/>
          </a:xfrm>
          <a:prstGeom prst="rect">
            <a:avLst/>
          </a:prstGeom>
        </p:spPr>
      </p:pic>
      <p:pic>
        <p:nvPicPr>
          <p:cNvPr id="102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10228771" y="2061753"/>
            <a:ext cx="1140071" cy="267760"/>
          </a:xfrm>
          <a:prstGeom prst="rect">
            <a:avLst/>
          </a:prstGeom>
        </p:spPr>
      </p:pic>
      <p:sp>
        <p:nvSpPr>
          <p:cNvPr id="103" name="Text 27"/>
          <p:cNvSpPr/>
          <p:nvPr/>
        </p:nvSpPr>
        <p:spPr>
          <a:xfrm>
            <a:off x="10496476" y="207514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04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10309064" y="2115331"/>
            <a:ext cx="160660" cy="160660"/>
          </a:xfrm>
          <a:prstGeom prst="rect">
            <a:avLst/>
          </a:prstGeom>
        </p:spPr>
      </p:pic>
      <p:pic>
        <p:nvPicPr>
          <p:cNvPr id="105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11560894" y="1947974"/>
            <a:ext cx="1524149" cy="508744"/>
          </a:xfrm>
          <a:prstGeom prst="rect">
            <a:avLst/>
          </a:prstGeom>
        </p:spPr>
      </p:pic>
      <p:pic>
        <p:nvPicPr>
          <p:cNvPr id="106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11752920" y="2061753"/>
            <a:ext cx="1140071" cy="267760"/>
          </a:xfrm>
          <a:prstGeom prst="rect">
            <a:avLst/>
          </a:prstGeom>
        </p:spPr>
      </p:pic>
      <p:sp>
        <p:nvSpPr>
          <p:cNvPr id="107" name="Text 28"/>
          <p:cNvSpPr/>
          <p:nvPr/>
        </p:nvSpPr>
        <p:spPr>
          <a:xfrm>
            <a:off x="12020699" y="207514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08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11833287" y="2115331"/>
            <a:ext cx="160660" cy="160660"/>
          </a:xfrm>
          <a:prstGeom prst="rect">
            <a:avLst/>
          </a:prstGeom>
        </p:spPr>
      </p:pic>
      <p:pic>
        <p:nvPicPr>
          <p:cNvPr id="109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13085006" y="1947974"/>
            <a:ext cx="1524149" cy="508744"/>
          </a:xfrm>
          <a:prstGeom prst="rect">
            <a:avLst/>
          </a:prstGeom>
        </p:spPr>
      </p:pic>
      <p:pic>
        <p:nvPicPr>
          <p:cNvPr id="110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3160276" y="2061753"/>
            <a:ext cx="1373535" cy="267760"/>
          </a:xfrm>
          <a:prstGeom prst="rect">
            <a:avLst/>
          </a:prstGeom>
        </p:spPr>
      </p:pic>
      <p:sp>
        <p:nvSpPr>
          <p:cNvPr id="111" name="Text 29"/>
          <p:cNvSpPr/>
          <p:nvPr/>
        </p:nvSpPr>
        <p:spPr>
          <a:xfrm>
            <a:off x="13428018" y="2075148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2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13240569" y="2115331"/>
            <a:ext cx="160660" cy="160660"/>
          </a:xfrm>
          <a:prstGeom prst="rect">
            <a:avLst/>
          </a:prstGeom>
        </p:spPr>
      </p:pic>
      <p:pic>
        <p:nvPicPr>
          <p:cNvPr id="113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14609155" y="1947974"/>
            <a:ext cx="1524149" cy="508744"/>
          </a:xfrm>
          <a:prstGeom prst="rect">
            <a:avLst/>
          </a:prstGeom>
        </p:spPr>
      </p:pic>
      <p:pic>
        <p:nvPicPr>
          <p:cNvPr id="114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4801143" y="2061753"/>
            <a:ext cx="1140071" cy="267760"/>
          </a:xfrm>
          <a:prstGeom prst="rect">
            <a:avLst/>
          </a:prstGeom>
        </p:spPr>
      </p:pic>
      <p:sp>
        <p:nvSpPr>
          <p:cNvPr id="115" name="Text 30"/>
          <p:cNvSpPr/>
          <p:nvPr/>
        </p:nvSpPr>
        <p:spPr>
          <a:xfrm>
            <a:off x="15068922" y="207514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16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4881473" y="2115331"/>
            <a:ext cx="160660" cy="160660"/>
          </a:xfrm>
          <a:prstGeom prst="rect">
            <a:avLst/>
          </a:prstGeom>
        </p:spPr>
      </p:pic>
      <p:pic>
        <p:nvPicPr>
          <p:cNvPr id="117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6133304" y="1947974"/>
            <a:ext cx="1498707" cy="508744"/>
          </a:xfrm>
          <a:prstGeom prst="rect">
            <a:avLst/>
          </a:prstGeom>
        </p:spPr>
      </p:pic>
      <p:pic>
        <p:nvPicPr>
          <p:cNvPr id="118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6208648" y="2061753"/>
            <a:ext cx="1373535" cy="267760"/>
          </a:xfrm>
          <a:prstGeom prst="rect">
            <a:avLst/>
          </a:prstGeom>
        </p:spPr>
      </p:pic>
      <p:sp>
        <p:nvSpPr>
          <p:cNvPr id="119" name="Text 31"/>
          <p:cNvSpPr/>
          <p:nvPr/>
        </p:nvSpPr>
        <p:spPr>
          <a:xfrm>
            <a:off x="16476427" y="2075148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0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6289015" y="2115331"/>
            <a:ext cx="160660" cy="160660"/>
          </a:xfrm>
          <a:prstGeom prst="rect">
            <a:avLst/>
          </a:prstGeom>
        </p:spPr>
      </p:pic>
      <p:pic>
        <p:nvPicPr>
          <p:cNvPr id="121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656034" y="2456706"/>
            <a:ext cx="16975977" cy="508744"/>
          </a:xfrm>
          <a:prstGeom prst="rect">
            <a:avLst/>
          </a:prstGeom>
        </p:spPr>
      </p:pic>
      <p:pic>
        <p:nvPicPr>
          <p:cNvPr id="122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656034" y="2456706"/>
            <a:ext cx="6332413" cy="508744"/>
          </a:xfrm>
          <a:prstGeom prst="rect">
            <a:avLst/>
          </a:prstGeom>
        </p:spPr>
      </p:pic>
      <p:sp>
        <p:nvSpPr>
          <p:cNvPr id="123" name="Text 32"/>
          <p:cNvSpPr/>
          <p:nvPr/>
        </p:nvSpPr>
        <p:spPr>
          <a:xfrm>
            <a:off x="816546" y="2577219"/>
            <a:ext cx="129016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Sales Advance</a:t>
            </a:r>
            <a:endParaRPr lang="en-US" sz="1476" dirty="0"/>
          </a:p>
        </p:txBody>
      </p:sp>
      <p:pic>
        <p:nvPicPr>
          <p:cNvPr id="124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6988448" y="2456706"/>
            <a:ext cx="1524149" cy="508744"/>
          </a:xfrm>
          <a:prstGeom prst="rect">
            <a:avLst/>
          </a:prstGeom>
        </p:spPr>
      </p:pic>
      <p:pic>
        <p:nvPicPr>
          <p:cNvPr id="125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7180511" y="2570522"/>
            <a:ext cx="1140071" cy="267760"/>
          </a:xfrm>
          <a:prstGeom prst="rect">
            <a:avLst/>
          </a:prstGeom>
        </p:spPr>
      </p:pic>
      <p:sp>
        <p:nvSpPr>
          <p:cNvPr id="126" name="Text 33"/>
          <p:cNvSpPr/>
          <p:nvPr/>
        </p:nvSpPr>
        <p:spPr>
          <a:xfrm>
            <a:off x="7448252" y="258391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27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7260803" y="2624063"/>
            <a:ext cx="160660" cy="160660"/>
          </a:xfrm>
          <a:prstGeom prst="rect">
            <a:avLst/>
          </a:prstGeom>
        </p:spPr>
      </p:pic>
      <p:pic>
        <p:nvPicPr>
          <p:cNvPr id="128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8512597" y="2456706"/>
            <a:ext cx="1524149" cy="508744"/>
          </a:xfrm>
          <a:prstGeom prst="rect">
            <a:avLst/>
          </a:prstGeom>
        </p:spPr>
      </p:pic>
      <p:pic>
        <p:nvPicPr>
          <p:cNvPr id="129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8704622" y="2570522"/>
            <a:ext cx="1140071" cy="267760"/>
          </a:xfrm>
          <a:prstGeom prst="rect">
            <a:avLst/>
          </a:prstGeom>
        </p:spPr>
      </p:pic>
      <p:sp>
        <p:nvSpPr>
          <p:cNvPr id="130" name="Text 34"/>
          <p:cNvSpPr/>
          <p:nvPr/>
        </p:nvSpPr>
        <p:spPr>
          <a:xfrm>
            <a:off x="8972364" y="258391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31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8784915" y="2624063"/>
            <a:ext cx="160660" cy="160660"/>
          </a:xfrm>
          <a:prstGeom prst="rect">
            <a:avLst/>
          </a:prstGeom>
        </p:spPr>
      </p:pic>
      <p:pic>
        <p:nvPicPr>
          <p:cNvPr id="132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10036746" y="2456706"/>
            <a:ext cx="1524149" cy="508744"/>
          </a:xfrm>
          <a:prstGeom prst="rect">
            <a:avLst/>
          </a:prstGeom>
        </p:spPr>
      </p:pic>
      <p:pic>
        <p:nvPicPr>
          <p:cNvPr id="133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10112053" y="2570522"/>
            <a:ext cx="1373535" cy="267760"/>
          </a:xfrm>
          <a:prstGeom prst="rect">
            <a:avLst/>
          </a:prstGeom>
        </p:spPr>
      </p:pic>
      <p:sp>
        <p:nvSpPr>
          <p:cNvPr id="134" name="Text 35"/>
          <p:cNvSpPr/>
          <p:nvPr/>
        </p:nvSpPr>
        <p:spPr>
          <a:xfrm>
            <a:off x="10379794" y="2583917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5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10192383" y="2624063"/>
            <a:ext cx="160660" cy="160660"/>
          </a:xfrm>
          <a:prstGeom prst="rect">
            <a:avLst/>
          </a:prstGeom>
        </p:spPr>
      </p:pic>
      <p:pic>
        <p:nvPicPr>
          <p:cNvPr id="136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11560894" y="2456706"/>
            <a:ext cx="1524149" cy="508744"/>
          </a:xfrm>
          <a:prstGeom prst="rect">
            <a:avLst/>
          </a:prstGeom>
        </p:spPr>
      </p:pic>
      <p:pic>
        <p:nvPicPr>
          <p:cNvPr id="137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11797047" y="2570522"/>
            <a:ext cx="1051806" cy="267760"/>
          </a:xfrm>
          <a:prstGeom prst="rect">
            <a:avLst/>
          </a:prstGeom>
        </p:spPr>
      </p:pic>
      <p:sp>
        <p:nvSpPr>
          <p:cNvPr id="138" name="Text 36"/>
          <p:cNvSpPr/>
          <p:nvPr/>
        </p:nvSpPr>
        <p:spPr>
          <a:xfrm>
            <a:off x="12064789" y="2583917"/>
            <a:ext cx="740093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Roadmap</a:t>
            </a:r>
            <a:endParaRPr lang="en-US" sz="1265" dirty="0"/>
          </a:p>
        </p:txBody>
      </p:sp>
      <p:pic>
        <p:nvPicPr>
          <p:cNvPr id="139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11877340" y="2624063"/>
            <a:ext cx="160660" cy="160660"/>
          </a:xfrm>
          <a:prstGeom prst="rect">
            <a:avLst/>
          </a:prstGeom>
        </p:spPr>
      </p:pic>
      <p:pic>
        <p:nvPicPr>
          <p:cNvPr id="140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13085006" y="2456706"/>
            <a:ext cx="1524149" cy="508744"/>
          </a:xfrm>
          <a:prstGeom prst="rect">
            <a:avLst/>
          </a:prstGeom>
        </p:spPr>
      </p:pic>
      <p:pic>
        <p:nvPicPr>
          <p:cNvPr id="141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13277031" y="2570522"/>
            <a:ext cx="1140071" cy="267760"/>
          </a:xfrm>
          <a:prstGeom prst="rect">
            <a:avLst/>
          </a:prstGeom>
        </p:spPr>
      </p:pic>
      <p:sp>
        <p:nvSpPr>
          <p:cNvPr id="142" name="Text 37"/>
          <p:cNvSpPr/>
          <p:nvPr/>
        </p:nvSpPr>
        <p:spPr>
          <a:xfrm>
            <a:off x="13544810" y="258391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43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13357361" y="2624063"/>
            <a:ext cx="160660" cy="160660"/>
          </a:xfrm>
          <a:prstGeom prst="rect">
            <a:avLst/>
          </a:prstGeom>
        </p:spPr>
      </p:pic>
      <p:pic>
        <p:nvPicPr>
          <p:cNvPr id="144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14609155" y="2456706"/>
            <a:ext cx="1524149" cy="508744"/>
          </a:xfrm>
          <a:prstGeom prst="rect">
            <a:avLst/>
          </a:prstGeom>
        </p:spPr>
      </p:pic>
      <p:pic>
        <p:nvPicPr>
          <p:cNvPr id="145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14684425" y="2570522"/>
            <a:ext cx="1373535" cy="267760"/>
          </a:xfrm>
          <a:prstGeom prst="rect">
            <a:avLst/>
          </a:prstGeom>
        </p:spPr>
      </p:pic>
      <p:sp>
        <p:nvSpPr>
          <p:cNvPr id="146" name="Text 38"/>
          <p:cNvSpPr/>
          <p:nvPr/>
        </p:nvSpPr>
        <p:spPr>
          <a:xfrm>
            <a:off x="14952166" y="2583917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7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4764717" y="2624063"/>
            <a:ext cx="160660" cy="160660"/>
          </a:xfrm>
          <a:prstGeom prst="rect">
            <a:avLst/>
          </a:prstGeom>
        </p:spPr>
      </p:pic>
      <p:pic>
        <p:nvPicPr>
          <p:cNvPr id="148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6133304" y="2456706"/>
            <a:ext cx="1498707" cy="508744"/>
          </a:xfrm>
          <a:prstGeom prst="rect">
            <a:avLst/>
          </a:prstGeom>
        </p:spPr>
      </p:pic>
      <p:pic>
        <p:nvPicPr>
          <p:cNvPr id="149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6208648" y="2570522"/>
            <a:ext cx="1373535" cy="267760"/>
          </a:xfrm>
          <a:prstGeom prst="rect">
            <a:avLst/>
          </a:prstGeom>
        </p:spPr>
      </p:pic>
      <p:sp>
        <p:nvSpPr>
          <p:cNvPr id="150" name="Text 39"/>
          <p:cNvSpPr/>
          <p:nvPr/>
        </p:nvSpPr>
        <p:spPr>
          <a:xfrm>
            <a:off x="16476427" y="2583917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1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6289015" y="2624063"/>
            <a:ext cx="160660" cy="160660"/>
          </a:xfrm>
          <a:prstGeom prst="rect">
            <a:avLst/>
          </a:prstGeom>
        </p:spPr>
      </p:pic>
      <p:pic>
        <p:nvPicPr>
          <p:cNvPr id="152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656034" y="2965475"/>
            <a:ext cx="16975977" cy="508744"/>
          </a:xfrm>
          <a:prstGeom prst="rect">
            <a:avLst/>
          </a:prstGeom>
        </p:spPr>
      </p:pic>
      <p:pic>
        <p:nvPicPr>
          <p:cNvPr id="153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656034" y="2965475"/>
            <a:ext cx="6332413" cy="508744"/>
          </a:xfrm>
          <a:prstGeom prst="rect">
            <a:avLst/>
          </a:prstGeom>
        </p:spPr>
      </p:pic>
      <p:sp>
        <p:nvSpPr>
          <p:cNvPr id="154" name="Text 40"/>
          <p:cNvSpPr/>
          <p:nvPr/>
        </p:nvSpPr>
        <p:spPr>
          <a:xfrm>
            <a:off x="816546" y="3085951"/>
            <a:ext cx="131016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Smart Routing</a:t>
            </a:r>
            <a:endParaRPr lang="en-US" sz="1476" dirty="0"/>
          </a:p>
        </p:txBody>
      </p:sp>
      <p:pic>
        <p:nvPicPr>
          <p:cNvPr id="155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6988448" y="2965475"/>
            <a:ext cx="1524149" cy="508744"/>
          </a:xfrm>
          <a:prstGeom prst="rect">
            <a:avLst/>
          </a:prstGeom>
        </p:spPr>
      </p:pic>
      <p:pic>
        <p:nvPicPr>
          <p:cNvPr id="156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7063755" y="3079254"/>
            <a:ext cx="1373535" cy="267760"/>
          </a:xfrm>
          <a:prstGeom prst="rect">
            <a:avLst/>
          </a:prstGeom>
        </p:spPr>
      </p:pic>
      <p:sp>
        <p:nvSpPr>
          <p:cNvPr id="157" name="Text 41"/>
          <p:cNvSpPr/>
          <p:nvPr/>
        </p:nvSpPr>
        <p:spPr>
          <a:xfrm>
            <a:off x="7331534" y="3092648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8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7144085" y="3132795"/>
            <a:ext cx="160660" cy="160660"/>
          </a:xfrm>
          <a:prstGeom prst="rect">
            <a:avLst/>
          </a:prstGeom>
        </p:spPr>
      </p:pic>
      <p:pic>
        <p:nvPicPr>
          <p:cNvPr id="159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8512597" y="2965475"/>
            <a:ext cx="1524149" cy="508744"/>
          </a:xfrm>
          <a:prstGeom prst="rect">
            <a:avLst/>
          </a:prstGeom>
        </p:spPr>
      </p:pic>
      <p:pic>
        <p:nvPicPr>
          <p:cNvPr id="160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8587904" y="3079254"/>
            <a:ext cx="1373535" cy="267760"/>
          </a:xfrm>
          <a:prstGeom prst="rect">
            <a:avLst/>
          </a:prstGeom>
        </p:spPr>
      </p:pic>
      <p:sp>
        <p:nvSpPr>
          <p:cNvPr id="161" name="Text 42"/>
          <p:cNvSpPr/>
          <p:nvPr/>
        </p:nvSpPr>
        <p:spPr>
          <a:xfrm>
            <a:off x="8855683" y="3092648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2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8668234" y="3132795"/>
            <a:ext cx="160660" cy="160660"/>
          </a:xfrm>
          <a:prstGeom prst="rect">
            <a:avLst/>
          </a:prstGeom>
        </p:spPr>
      </p:pic>
      <p:pic>
        <p:nvPicPr>
          <p:cNvPr id="163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10036746" y="2965475"/>
            <a:ext cx="1524149" cy="508744"/>
          </a:xfrm>
          <a:prstGeom prst="rect">
            <a:avLst/>
          </a:prstGeom>
        </p:spPr>
      </p:pic>
      <p:pic>
        <p:nvPicPr>
          <p:cNvPr id="164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10112053" y="3079254"/>
            <a:ext cx="1373535" cy="267760"/>
          </a:xfrm>
          <a:prstGeom prst="rect">
            <a:avLst/>
          </a:prstGeom>
        </p:spPr>
      </p:pic>
      <p:sp>
        <p:nvSpPr>
          <p:cNvPr id="165" name="Text 43"/>
          <p:cNvSpPr/>
          <p:nvPr/>
        </p:nvSpPr>
        <p:spPr>
          <a:xfrm>
            <a:off x="10379794" y="3092648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6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10192383" y="3132795"/>
            <a:ext cx="160660" cy="160660"/>
          </a:xfrm>
          <a:prstGeom prst="rect">
            <a:avLst/>
          </a:prstGeom>
        </p:spPr>
      </p:pic>
      <p:pic>
        <p:nvPicPr>
          <p:cNvPr id="167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11560894" y="2965475"/>
            <a:ext cx="1524149" cy="508744"/>
          </a:xfrm>
          <a:prstGeom prst="rect">
            <a:avLst/>
          </a:prstGeom>
        </p:spPr>
      </p:pic>
      <p:pic>
        <p:nvPicPr>
          <p:cNvPr id="168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11636201" y="3079254"/>
            <a:ext cx="1373535" cy="267760"/>
          </a:xfrm>
          <a:prstGeom prst="rect">
            <a:avLst/>
          </a:prstGeom>
        </p:spPr>
      </p:pic>
      <p:sp>
        <p:nvSpPr>
          <p:cNvPr id="169" name="Text 44"/>
          <p:cNvSpPr/>
          <p:nvPr/>
        </p:nvSpPr>
        <p:spPr>
          <a:xfrm>
            <a:off x="11903943" y="3092648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0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11716494" y="3132795"/>
            <a:ext cx="160660" cy="160660"/>
          </a:xfrm>
          <a:prstGeom prst="rect">
            <a:avLst/>
          </a:prstGeom>
        </p:spPr>
      </p:pic>
      <p:pic>
        <p:nvPicPr>
          <p:cNvPr id="171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13085006" y="2965475"/>
            <a:ext cx="1524149" cy="508744"/>
          </a:xfrm>
          <a:prstGeom prst="rect">
            <a:avLst/>
          </a:prstGeom>
        </p:spPr>
      </p:pic>
      <p:pic>
        <p:nvPicPr>
          <p:cNvPr id="172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13160276" y="3079254"/>
            <a:ext cx="1373535" cy="267760"/>
          </a:xfrm>
          <a:prstGeom prst="rect">
            <a:avLst/>
          </a:prstGeom>
        </p:spPr>
      </p:pic>
      <p:sp>
        <p:nvSpPr>
          <p:cNvPr id="173" name="Text 45"/>
          <p:cNvSpPr/>
          <p:nvPr/>
        </p:nvSpPr>
        <p:spPr>
          <a:xfrm>
            <a:off x="13428018" y="3092648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4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13240569" y="3132795"/>
            <a:ext cx="160660" cy="160660"/>
          </a:xfrm>
          <a:prstGeom prst="rect">
            <a:avLst/>
          </a:prstGeom>
        </p:spPr>
      </p:pic>
      <p:pic>
        <p:nvPicPr>
          <p:cNvPr id="175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14609155" y="2965475"/>
            <a:ext cx="1524149" cy="508744"/>
          </a:xfrm>
          <a:prstGeom prst="rect">
            <a:avLst/>
          </a:prstGeom>
        </p:spPr>
      </p:pic>
      <p:pic>
        <p:nvPicPr>
          <p:cNvPr id="176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14684425" y="3079254"/>
            <a:ext cx="1373535" cy="267760"/>
          </a:xfrm>
          <a:prstGeom prst="rect">
            <a:avLst/>
          </a:prstGeom>
        </p:spPr>
      </p:pic>
      <p:sp>
        <p:nvSpPr>
          <p:cNvPr id="177" name="Text 46"/>
          <p:cNvSpPr/>
          <p:nvPr/>
        </p:nvSpPr>
        <p:spPr>
          <a:xfrm>
            <a:off x="14952166" y="3092648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8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14764717" y="3132795"/>
            <a:ext cx="160660" cy="160660"/>
          </a:xfrm>
          <a:prstGeom prst="rect">
            <a:avLst/>
          </a:prstGeom>
        </p:spPr>
      </p:pic>
      <p:pic>
        <p:nvPicPr>
          <p:cNvPr id="179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16133304" y="2965475"/>
            <a:ext cx="1498707" cy="508744"/>
          </a:xfrm>
          <a:prstGeom prst="rect">
            <a:avLst/>
          </a:prstGeom>
        </p:spPr>
      </p:pic>
      <p:pic>
        <p:nvPicPr>
          <p:cNvPr id="180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16208648" y="3079254"/>
            <a:ext cx="1373535" cy="267760"/>
          </a:xfrm>
          <a:prstGeom prst="rect">
            <a:avLst/>
          </a:prstGeom>
        </p:spPr>
      </p:pic>
      <p:sp>
        <p:nvSpPr>
          <p:cNvPr id="181" name="Text 47"/>
          <p:cNvSpPr/>
          <p:nvPr/>
        </p:nvSpPr>
        <p:spPr>
          <a:xfrm>
            <a:off x="16476427" y="3092648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2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6289015" y="3132795"/>
            <a:ext cx="160660" cy="160660"/>
          </a:xfrm>
          <a:prstGeom prst="rect">
            <a:avLst/>
          </a:prstGeom>
        </p:spPr>
      </p:pic>
      <p:pic>
        <p:nvPicPr>
          <p:cNvPr id="183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656034" y="3474207"/>
            <a:ext cx="6332413" cy="502050"/>
          </a:xfrm>
          <a:prstGeom prst="rect">
            <a:avLst/>
          </a:prstGeom>
        </p:spPr>
      </p:pic>
      <p:sp>
        <p:nvSpPr>
          <p:cNvPr id="184" name="Text 48"/>
          <p:cNvSpPr/>
          <p:nvPr/>
        </p:nvSpPr>
        <p:spPr>
          <a:xfrm>
            <a:off x="816546" y="3594683"/>
            <a:ext cx="610076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TaFace</a:t>
            </a:r>
            <a:endParaRPr lang="en-US" sz="1476" dirty="0"/>
          </a:p>
        </p:txBody>
      </p:sp>
      <p:pic>
        <p:nvPicPr>
          <p:cNvPr id="185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7063755" y="3587986"/>
            <a:ext cx="1373535" cy="267760"/>
          </a:xfrm>
          <a:prstGeom prst="rect">
            <a:avLst/>
          </a:prstGeom>
        </p:spPr>
      </p:pic>
      <p:sp>
        <p:nvSpPr>
          <p:cNvPr id="186" name="Text 49"/>
          <p:cNvSpPr/>
          <p:nvPr/>
        </p:nvSpPr>
        <p:spPr>
          <a:xfrm>
            <a:off x="7331534" y="3601380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7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7144085" y="3641564"/>
            <a:ext cx="160660" cy="160660"/>
          </a:xfrm>
          <a:prstGeom prst="rect">
            <a:avLst/>
          </a:prstGeom>
        </p:spPr>
      </p:pic>
      <p:pic>
        <p:nvPicPr>
          <p:cNvPr id="188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8587904" y="3587986"/>
            <a:ext cx="1373535" cy="267760"/>
          </a:xfrm>
          <a:prstGeom prst="rect">
            <a:avLst/>
          </a:prstGeom>
        </p:spPr>
      </p:pic>
      <p:sp>
        <p:nvSpPr>
          <p:cNvPr id="189" name="Text 50"/>
          <p:cNvSpPr/>
          <p:nvPr/>
        </p:nvSpPr>
        <p:spPr>
          <a:xfrm>
            <a:off x="8855683" y="3601380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0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8668234" y="3641564"/>
            <a:ext cx="160660" cy="160660"/>
          </a:xfrm>
          <a:prstGeom prst="rect">
            <a:avLst/>
          </a:prstGeom>
        </p:spPr>
      </p:pic>
      <p:pic>
        <p:nvPicPr>
          <p:cNvPr id="191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10112053" y="3587986"/>
            <a:ext cx="1373535" cy="267760"/>
          </a:xfrm>
          <a:prstGeom prst="rect">
            <a:avLst/>
          </a:prstGeom>
        </p:spPr>
      </p:pic>
      <p:sp>
        <p:nvSpPr>
          <p:cNvPr id="192" name="Text 51"/>
          <p:cNvSpPr/>
          <p:nvPr/>
        </p:nvSpPr>
        <p:spPr>
          <a:xfrm>
            <a:off x="10379794" y="3601380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3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10192383" y="3641564"/>
            <a:ext cx="160660" cy="160660"/>
          </a:xfrm>
          <a:prstGeom prst="rect">
            <a:avLst/>
          </a:prstGeom>
        </p:spPr>
      </p:pic>
      <p:pic>
        <p:nvPicPr>
          <p:cNvPr id="194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11636201" y="3587986"/>
            <a:ext cx="1373535" cy="267760"/>
          </a:xfrm>
          <a:prstGeom prst="rect">
            <a:avLst/>
          </a:prstGeom>
        </p:spPr>
      </p:pic>
      <p:sp>
        <p:nvSpPr>
          <p:cNvPr id="195" name="Text 52"/>
          <p:cNvSpPr/>
          <p:nvPr/>
        </p:nvSpPr>
        <p:spPr>
          <a:xfrm>
            <a:off x="11903943" y="3601380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6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11716494" y="3641564"/>
            <a:ext cx="160660" cy="160660"/>
          </a:xfrm>
          <a:prstGeom prst="rect">
            <a:avLst/>
          </a:prstGeom>
        </p:spPr>
      </p:pic>
      <p:pic>
        <p:nvPicPr>
          <p:cNvPr id="197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13277031" y="3587986"/>
            <a:ext cx="1140071" cy="267760"/>
          </a:xfrm>
          <a:prstGeom prst="rect">
            <a:avLst/>
          </a:prstGeom>
        </p:spPr>
      </p:pic>
      <p:sp>
        <p:nvSpPr>
          <p:cNvPr id="198" name="Text 53"/>
          <p:cNvSpPr/>
          <p:nvPr/>
        </p:nvSpPr>
        <p:spPr>
          <a:xfrm>
            <a:off x="13544810" y="360138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99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13357361" y="3641564"/>
            <a:ext cx="160660" cy="160660"/>
          </a:xfrm>
          <a:prstGeom prst="rect">
            <a:avLst/>
          </a:prstGeom>
        </p:spPr>
      </p:pic>
      <p:pic>
        <p:nvPicPr>
          <p:cNvPr id="200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14684425" y="3587986"/>
            <a:ext cx="1373535" cy="267760"/>
          </a:xfrm>
          <a:prstGeom prst="rect">
            <a:avLst/>
          </a:prstGeom>
        </p:spPr>
      </p:pic>
      <p:sp>
        <p:nvSpPr>
          <p:cNvPr id="201" name="Text 54"/>
          <p:cNvSpPr/>
          <p:nvPr/>
        </p:nvSpPr>
        <p:spPr>
          <a:xfrm>
            <a:off x="14952166" y="3601380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2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14764717" y="3641564"/>
            <a:ext cx="160660" cy="160660"/>
          </a:xfrm>
          <a:prstGeom prst="rect">
            <a:avLst/>
          </a:prstGeom>
        </p:spPr>
      </p:pic>
      <p:pic>
        <p:nvPicPr>
          <p:cNvPr id="203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16208648" y="3587986"/>
            <a:ext cx="1373535" cy="267760"/>
          </a:xfrm>
          <a:prstGeom prst="rect">
            <a:avLst/>
          </a:prstGeom>
        </p:spPr>
      </p:pic>
      <p:sp>
        <p:nvSpPr>
          <p:cNvPr id="204" name="Text 55"/>
          <p:cNvSpPr/>
          <p:nvPr/>
        </p:nvSpPr>
        <p:spPr>
          <a:xfrm>
            <a:off x="16476427" y="3601380"/>
            <a:ext cx="103012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5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16289015" y="3641564"/>
            <a:ext cx="160660" cy="1606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2026-03-10T16:48:16Z</dcterms:created>
  <dcterms:modified xsi:type="dcterms:W3CDTF">2026-03-10T16:48:16Z</dcterms:modified>
</cp:coreProperties>
</file>