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"/>
  </p:notesMasterIdLst>
  <p:sldIdLst>
    <p:sldId id="256" r:id="rId2"/>
  </p:sldIdLst>
  <p:sldSz cx="13011150" cy="7315200"/>
  <p:notesSz cx="7315200" cy="130111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57" autoAdjust="0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9379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ada_endoso dist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Marcador de posición de imagen 38">
            <a:extLst>
              <a:ext uri="{FF2B5EF4-FFF2-40B4-BE49-F238E27FC236}">
                <a16:creationId xmlns:a16="http://schemas.microsoft.com/office/drawing/2014/main" id="{AB407466-AE56-4A2B-047C-F8ED32BDA38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640306" y="487680"/>
            <a:ext cx="7950691" cy="6424397"/>
          </a:xfrm>
          <a:custGeom>
            <a:avLst/>
            <a:gdLst>
              <a:gd name="connsiteX0" fmla="*/ 0 w 7450135"/>
              <a:gd name="connsiteY0" fmla="*/ 0 h 6022872"/>
              <a:gd name="connsiteX1" fmla="*/ 7450135 w 7450135"/>
              <a:gd name="connsiteY1" fmla="*/ 0 h 6022872"/>
              <a:gd name="connsiteX2" fmla="*/ 7450135 w 7450135"/>
              <a:gd name="connsiteY2" fmla="*/ 4301394 h 6022872"/>
              <a:gd name="connsiteX3" fmla="*/ 5578964 w 7450135"/>
              <a:gd name="connsiteY3" fmla="*/ 6022872 h 6022872"/>
              <a:gd name="connsiteX4" fmla="*/ 0 w 7450135"/>
              <a:gd name="connsiteY4" fmla="*/ 6022872 h 6022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50135" h="6022872">
                <a:moveTo>
                  <a:pt x="0" y="0"/>
                </a:moveTo>
                <a:lnTo>
                  <a:pt x="7450135" y="0"/>
                </a:lnTo>
                <a:lnTo>
                  <a:pt x="7450135" y="4301394"/>
                </a:lnTo>
                <a:lnTo>
                  <a:pt x="5578964" y="6022872"/>
                </a:lnTo>
                <a:lnTo>
                  <a:pt x="0" y="6022872"/>
                </a:lnTo>
                <a:close/>
              </a:path>
            </a:pathLst>
          </a:custGeom>
          <a:ln>
            <a:noFill/>
          </a:ln>
        </p:spPr>
        <p:txBody>
          <a:bodyPr wrap="square">
            <a:noAutofit/>
          </a:bodyPr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B6E3C17C-7450-B5C7-FD4F-B1F8EDDBC06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249" y="1931907"/>
            <a:ext cx="3725030" cy="14981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s-ES" sz="4267" b="0" kern="1200" dirty="0" smtClean="0">
                <a:solidFill>
                  <a:schemeClr val="accent1"/>
                </a:solidFill>
                <a:latin typeface="Santander Headline"/>
                <a:ea typeface="+mn-ea"/>
                <a:cs typeface="Santander Headline"/>
              </a:defRPr>
            </a:lvl1pPr>
            <a:lvl2pPr marL="487695" indent="0">
              <a:buNone/>
              <a:defRPr lang="es-ES" sz="4693" b="1" kern="1200" dirty="0" smtClean="0">
                <a:solidFill>
                  <a:srgbClr val="7B7B7B"/>
                </a:solidFill>
                <a:latin typeface="Santander Headline"/>
                <a:ea typeface="+mn-ea"/>
                <a:cs typeface="Santander Headline"/>
              </a:defRPr>
            </a:lvl2pPr>
            <a:lvl3pPr marL="975390" indent="0">
              <a:buNone/>
              <a:defRPr lang="es-ES" sz="4693" b="1" kern="1200" dirty="0" smtClean="0">
                <a:solidFill>
                  <a:srgbClr val="7B7B7B"/>
                </a:solidFill>
                <a:latin typeface="Santander Headline"/>
                <a:ea typeface="+mn-ea"/>
                <a:cs typeface="Santander Headline"/>
              </a:defRPr>
            </a:lvl3pPr>
            <a:lvl4pPr marL="1463086" indent="0">
              <a:buNone/>
              <a:defRPr lang="es-ES" sz="4693" b="1" kern="1200" dirty="0" smtClean="0">
                <a:solidFill>
                  <a:srgbClr val="7B7B7B"/>
                </a:solidFill>
                <a:latin typeface="Santander Headline"/>
                <a:ea typeface="+mn-ea"/>
                <a:cs typeface="Santander Headline"/>
              </a:defRPr>
            </a:lvl4pPr>
            <a:lvl5pPr marL="1950781" indent="0">
              <a:buNone/>
              <a:defRPr lang="en-GB" sz="4693" b="1" kern="1200" dirty="0">
                <a:solidFill>
                  <a:srgbClr val="7B7B7B"/>
                </a:solidFill>
                <a:latin typeface="Santander Headline"/>
                <a:ea typeface="+mn-ea"/>
                <a:cs typeface="Santander Headline"/>
              </a:defRPr>
            </a:lvl5pPr>
          </a:lstStyle>
          <a:p>
            <a:pPr lvl="0"/>
            <a:r>
              <a:rPr lang="es-ES" dirty="0" err="1"/>
              <a:t>Monthly</a:t>
            </a:r>
            <a:r>
              <a:rPr lang="es-ES" dirty="0"/>
              <a:t> NPS Report</a:t>
            </a:r>
          </a:p>
        </p:txBody>
      </p:sp>
      <p:pic>
        <p:nvPicPr>
          <p:cNvPr id="16" name="Gráfico 15">
            <a:extLst>
              <a:ext uri="{FF2B5EF4-FFF2-40B4-BE49-F238E27FC236}">
                <a16:creationId xmlns:a16="http://schemas.microsoft.com/office/drawing/2014/main" id="{DD6502A8-9A74-DFF5-E925-7DA13807C8C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627472"/>
            <a:ext cx="2549372" cy="2548128"/>
          </a:xfrm>
          <a:prstGeom prst="rect">
            <a:avLst/>
          </a:prstGeom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98C61195-C278-DC97-6180-F0659B4BE684}"/>
              </a:ext>
            </a:extLst>
          </p:cNvPr>
          <p:cNvGrpSpPr/>
          <p:nvPr/>
        </p:nvGrpSpPr>
        <p:grpSpPr>
          <a:xfrm>
            <a:off x="11807614" y="6128962"/>
            <a:ext cx="783502" cy="783113"/>
            <a:chOff x="18377251" y="9517182"/>
            <a:chExt cx="1183214" cy="1183203"/>
          </a:xfrm>
        </p:grpSpPr>
        <p:sp>
          <p:nvSpPr>
            <p:cNvPr id="4" name="object 5">
              <a:extLst>
                <a:ext uri="{FF2B5EF4-FFF2-40B4-BE49-F238E27FC236}">
                  <a16:creationId xmlns:a16="http://schemas.microsoft.com/office/drawing/2014/main" id="{5BC06FFF-CB37-84BA-8D95-0BE3FC792216}"/>
                </a:ext>
              </a:extLst>
            </p:cNvPr>
            <p:cNvSpPr/>
            <p:nvPr/>
          </p:nvSpPr>
          <p:spPr>
            <a:xfrm>
              <a:off x="19323611" y="10463531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5" name="object 6">
              <a:extLst>
                <a:ext uri="{FF2B5EF4-FFF2-40B4-BE49-F238E27FC236}">
                  <a16:creationId xmlns:a16="http://schemas.microsoft.com/office/drawing/2014/main" id="{07320A34-0B95-B22E-6560-D73542EC82DA}"/>
                </a:ext>
              </a:extLst>
            </p:cNvPr>
            <p:cNvSpPr/>
            <p:nvPr/>
          </p:nvSpPr>
          <p:spPr>
            <a:xfrm>
              <a:off x="19323608" y="9990361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FAD568DF-D257-FFC5-098A-AD8388C217DE}"/>
                </a:ext>
              </a:extLst>
            </p:cNvPr>
            <p:cNvSpPr/>
            <p:nvPr/>
          </p:nvSpPr>
          <p:spPr>
            <a:xfrm>
              <a:off x="18850427" y="9517182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7" name="object 8">
              <a:extLst>
                <a:ext uri="{FF2B5EF4-FFF2-40B4-BE49-F238E27FC236}">
                  <a16:creationId xmlns:a16="http://schemas.microsoft.com/office/drawing/2014/main" id="{9C46B56F-3F46-B965-F720-D6FEE2BFE917}"/>
                </a:ext>
              </a:extLst>
            </p:cNvPr>
            <p:cNvSpPr/>
            <p:nvPr/>
          </p:nvSpPr>
          <p:spPr>
            <a:xfrm>
              <a:off x="18377259" y="10463529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8" name="object 9">
              <a:extLst>
                <a:ext uri="{FF2B5EF4-FFF2-40B4-BE49-F238E27FC236}">
                  <a16:creationId xmlns:a16="http://schemas.microsoft.com/office/drawing/2014/main" id="{4362FB4A-4F03-EB6F-C208-818E349753F7}"/>
                </a:ext>
              </a:extLst>
            </p:cNvPr>
            <p:cNvSpPr/>
            <p:nvPr/>
          </p:nvSpPr>
          <p:spPr>
            <a:xfrm>
              <a:off x="18850427" y="9990360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9" name="object 10">
              <a:extLst>
                <a:ext uri="{FF2B5EF4-FFF2-40B4-BE49-F238E27FC236}">
                  <a16:creationId xmlns:a16="http://schemas.microsoft.com/office/drawing/2014/main" id="{F554D0AB-ACEF-0BED-7436-AB14B33855EB}"/>
                </a:ext>
              </a:extLst>
            </p:cNvPr>
            <p:cNvSpPr/>
            <p:nvPr/>
          </p:nvSpPr>
          <p:spPr>
            <a:xfrm>
              <a:off x="19323603" y="9517182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10" name="object 11">
              <a:extLst>
                <a:ext uri="{FF2B5EF4-FFF2-40B4-BE49-F238E27FC236}">
                  <a16:creationId xmlns:a16="http://schemas.microsoft.com/office/drawing/2014/main" id="{6B754F5C-0639-A56E-1354-9DD7947594F3}"/>
                </a:ext>
              </a:extLst>
            </p:cNvPr>
            <p:cNvSpPr/>
            <p:nvPr/>
          </p:nvSpPr>
          <p:spPr>
            <a:xfrm>
              <a:off x="18377251" y="9990361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B7ADA801-A354-8FC2-413C-18CB88A46FF6}"/>
                </a:ext>
              </a:extLst>
            </p:cNvPr>
            <p:cNvSpPr/>
            <p:nvPr/>
          </p:nvSpPr>
          <p:spPr>
            <a:xfrm>
              <a:off x="18377264" y="9517185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4D1F4171-3E76-2150-0851-1DAD21D4631A}"/>
                </a:ext>
              </a:extLst>
            </p:cNvPr>
            <p:cNvSpPr/>
            <p:nvPr/>
          </p:nvSpPr>
          <p:spPr>
            <a:xfrm>
              <a:off x="18850430" y="10463524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</p:grp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EC80684A-FBF6-008B-E5F2-33E0161B9C4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1249" y="5761910"/>
            <a:ext cx="3738245" cy="4707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s-ES" sz="1173" kern="1200" dirty="0" smtClean="0">
                <a:solidFill>
                  <a:srgbClr val="7B7B7B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buNone/>
              <a:defRPr lang="es-ES" sz="1173" kern="1200" dirty="0" smtClean="0">
                <a:solidFill>
                  <a:srgbClr val="7B7B7B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buNone/>
              <a:defRPr lang="es-ES" sz="1173" kern="1200" dirty="0" smtClean="0">
                <a:solidFill>
                  <a:srgbClr val="7B7B7B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buNone/>
              <a:defRPr lang="es-ES" sz="1173" kern="1200" dirty="0" smtClean="0">
                <a:solidFill>
                  <a:srgbClr val="7B7B7B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buNone/>
              <a:defRPr lang="en-GB" sz="1173" kern="1200" dirty="0">
                <a:solidFill>
                  <a:srgbClr val="7B7B7B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Madrid, May 2024</a:t>
            </a:r>
          </a:p>
        </p:txBody>
      </p:sp>
      <p:pic>
        <p:nvPicPr>
          <p:cNvPr id="2" name="Marcador de posición de imagen 16">
            <a:extLst>
              <a:ext uri="{FF2B5EF4-FFF2-40B4-BE49-F238E27FC236}">
                <a16:creationId xmlns:a16="http://schemas.microsoft.com/office/drawing/2014/main" id="{853F55BA-D246-E292-AAE5-BDC36D0D32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21" b="13021"/>
          <a:stretch>
            <a:fillRect/>
          </a:stretch>
        </p:blipFill>
        <p:spPr>
          <a:xfrm>
            <a:off x="4687007" y="445402"/>
            <a:ext cx="7950691" cy="6424397"/>
          </a:xfrm>
          <a:custGeom>
            <a:avLst/>
            <a:gdLst>
              <a:gd name="connsiteX0" fmla="*/ 0 w 7450135"/>
              <a:gd name="connsiteY0" fmla="*/ 0 h 6022872"/>
              <a:gd name="connsiteX1" fmla="*/ 7450135 w 7450135"/>
              <a:gd name="connsiteY1" fmla="*/ 0 h 6022872"/>
              <a:gd name="connsiteX2" fmla="*/ 7450135 w 7450135"/>
              <a:gd name="connsiteY2" fmla="*/ 4301394 h 6022872"/>
              <a:gd name="connsiteX3" fmla="*/ 5578964 w 7450135"/>
              <a:gd name="connsiteY3" fmla="*/ 6022872 h 6022872"/>
              <a:gd name="connsiteX4" fmla="*/ 0 w 7450135"/>
              <a:gd name="connsiteY4" fmla="*/ 6022872 h 6022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50135" h="6022872">
                <a:moveTo>
                  <a:pt x="0" y="0"/>
                </a:moveTo>
                <a:lnTo>
                  <a:pt x="7450135" y="0"/>
                </a:lnTo>
                <a:lnTo>
                  <a:pt x="7450135" y="4301394"/>
                </a:lnTo>
                <a:lnTo>
                  <a:pt x="5578964" y="6022872"/>
                </a:lnTo>
                <a:lnTo>
                  <a:pt x="0" y="6022872"/>
                </a:lnTo>
                <a:close/>
              </a:path>
            </a:pathLst>
          </a:custGeom>
        </p:spPr>
      </p:pic>
      <p:sp>
        <p:nvSpPr>
          <p:cNvPr id="11" name="Marcador de texto 14">
            <a:extLst>
              <a:ext uri="{FF2B5EF4-FFF2-40B4-BE49-F238E27FC236}">
                <a16:creationId xmlns:a16="http://schemas.microsoft.com/office/drawing/2014/main" id="{283EF23A-A403-6E02-1D10-302D43AE790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54464" y="3527553"/>
            <a:ext cx="3725030" cy="14981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s-ES" sz="3413" b="0" kern="1200" dirty="0" smtClean="0">
                <a:solidFill>
                  <a:schemeClr val="tx1"/>
                </a:solidFill>
                <a:latin typeface="Santander Headline"/>
                <a:ea typeface="+mn-ea"/>
                <a:cs typeface="Santander Headline"/>
              </a:defRPr>
            </a:lvl1pPr>
            <a:lvl2pPr marL="487695" indent="0">
              <a:buNone/>
              <a:defRPr lang="es-ES" sz="4693" b="1" kern="1200" dirty="0" smtClean="0">
                <a:solidFill>
                  <a:srgbClr val="7B7B7B"/>
                </a:solidFill>
                <a:latin typeface="Santander Headline"/>
                <a:ea typeface="+mn-ea"/>
                <a:cs typeface="Santander Headline"/>
              </a:defRPr>
            </a:lvl2pPr>
            <a:lvl3pPr marL="975390" indent="0">
              <a:buNone/>
              <a:defRPr lang="es-ES" sz="4693" b="1" kern="1200" dirty="0" smtClean="0">
                <a:solidFill>
                  <a:srgbClr val="7B7B7B"/>
                </a:solidFill>
                <a:latin typeface="Santander Headline"/>
                <a:ea typeface="+mn-ea"/>
                <a:cs typeface="Santander Headline"/>
              </a:defRPr>
            </a:lvl3pPr>
            <a:lvl4pPr marL="1463086" indent="0">
              <a:buNone/>
              <a:defRPr lang="es-ES" sz="4693" b="1" kern="1200" dirty="0" smtClean="0">
                <a:solidFill>
                  <a:srgbClr val="7B7B7B"/>
                </a:solidFill>
                <a:latin typeface="Santander Headline"/>
                <a:ea typeface="+mn-ea"/>
                <a:cs typeface="Santander Headline"/>
              </a:defRPr>
            </a:lvl4pPr>
            <a:lvl5pPr marL="1950781" indent="0">
              <a:buNone/>
              <a:defRPr lang="en-GB" sz="4693" b="1" kern="1200" dirty="0">
                <a:solidFill>
                  <a:srgbClr val="7B7B7B"/>
                </a:solidFill>
                <a:latin typeface="Santander Headline"/>
                <a:ea typeface="+mn-ea"/>
                <a:cs typeface="Santander Headline"/>
              </a:defRPr>
            </a:lvl5pPr>
          </a:lstStyle>
          <a:p>
            <a:pPr lvl="0"/>
            <a:r>
              <a:rPr lang="es-ES" dirty="0"/>
              <a:t>March 2024</a:t>
            </a:r>
          </a:p>
        </p:txBody>
      </p:sp>
    </p:spTree>
    <p:extLst>
      <p:ext uri="{BB962C8B-B14F-4D97-AF65-F5344CB8AC3E}">
        <p14:creationId xmlns:p14="http://schemas.microsoft.com/office/powerpoint/2010/main" val="16550657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1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. Foto en máscara +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Marcador de posición de imagen 33">
            <a:extLst>
              <a:ext uri="{FF2B5EF4-FFF2-40B4-BE49-F238E27FC236}">
                <a16:creationId xmlns:a16="http://schemas.microsoft.com/office/drawing/2014/main" id="{39BC8BAF-F1ED-BBEE-BF4E-9530BDD66CE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3656" y="890017"/>
            <a:ext cx="5424697" cy="5357507"/>
          </a:xfrm>
          <a:custGeom>
            <a:avLst/>
            <a:gdLst>
              <a:gd name="connsiteX0" fmla="*/ 3543296 w 5083171"/>
              <a:gd name="connsiteY0" fmla="*/ 3481863 h 5022663"/>
              <a:gd name="connsiteX1" fmla="*/ 5083171 w 5083171"/>
              <a:gd name="connsiteY1" fmla="*/ 3481863 h 5022663"/>
              <a:gd name="connsiteX2" fmla="*/ 5083171 w 5083171"/>
              <a:gd name="connsiteY2" fmla="*/ 4084499 h 5022663"/>
              <a:gd name="connsiteX3" fmla="*/ 4134223 w 5083171"/>
              <a:gd name="connsiteY3" fmla="*/ 5022663 h 5022663"/>
              <a:gd name="connsiteX4" fmla="*/ 3543296 w 5083171"/>
              <a:gd name="connsiteY4" fmla="*/ 5022663 h 5022663"/>
              <a:gd name="connsiteX5" fmla="*/ 1771648 w 5083171"/>
              <a:gd name="connsiteY5" fmla="*/ 3481863 h 5022663"/>
              <a:gd name="connsiteX6" fmla="*/ 3311523 w 5083171"/>
              <a:gd name="connsiteY6" fmla="*/ 3481863 h 5022663"/>
              <a:gd name="connsiteX7" fmla="*/ 3311523 w 5083171"/>
              <a:gd name="connsiteY7" fmla="*/ 5022663 h 5022663"/>
              <a:gd name="connsiteX8" fmla="*/ 1771648 w 5083171"/>
              <a:gd name="connsiteY8" fmla="*/ 5022663 h 5022663"/>
              <a:gd name="connsiteX9" fmla="*/ 0 w 5083171"/>
              <a:gd name="connsiteY9" fmla="*/ 3481863 h 5022663"/>
              <a:gd name="connsiteX10" fmla="*/ 1539875 w 5083171"/>
              <a:gd name="connsiteY10" fmla="*/ 3481863 h 5022663"/>
              <a:gd name="connsiteX11" fmla="*/ 1539875 w 5083171"/>
              <a:gd name="connsiteY11" fmla="*/ 5022663 h 5022663"/>
              <a:gd name="connsiteX12" fmla="*/ 0 w 5083171"/>
              <a:gd name="connsiteY12" fmla="*/ 5022663 h 5022663"/>
              <a:gd name="connsiteX13" fmla="*/ 3543296 w 5083171"/>
              <a:gd name="connsiteY13" fmla="*/ 1740931 h 5022663"/>
              <a:gd name="connsiteX14" fmla="*/ 5083171 w 5083171"/>
              <a:gd name="connsiteY14" fmla="*/ 1740931 h 5022663"/>
              <a:gd name="connsiteX15" fmla="*/ 5083171 w 5083171"/>
              <a:gd name="connsiteY15" fmla="*/ 3281731 h 5022663"/>
              <a:gd name="connsiteX16" fmla="*/ 3543296 w 5083171"/>
              <a:gd name="connsiteY16" fmla="*/ 3281731 h 5022663"/>
              <a:gd name="connsiteX17" fmla="*/ 1771648 w 5083171"/>
              <a:gd name="connsiteY17" fmla="*/ 1740931 h 5022663"/>
              <a:gd name="connsiteX18" fmla="*/ 3311523 w 5083171"/>
              <a:gd name="connsiteY18" fmla="*/ 1740931 h 5022663"/>
              <a:gd name="connsiteX19" fmla="*/ 3311523 w 5083171"/>
              <a:gd name="connsiteY19" fmla="*/ 3281731 h 5022663"/>
              <a:gd name="connsiteX20" fmla="*/ 1771648 w 5083171"/>
              <a:gd name="connsiteY20" fmla="*/ 3281731 h 5022663"/>
              <a:gd name="connsiteX21" fmla="*/ 0 w 5083171"/>
              <a:gd name="connsiteY21" fmla="*/ 1740931 h 5022663"/>
              <a:gd name="connsiteX22" fmla="*/ 1539876 w 5083171"/>
              <a:gd name="connsiteY22" fmla="*/ 1740931 h 5022663"/>
              <a:gd name="connsiteX23" fmla="*/ 1539876 w 5083171"/>
              <a:gd name="connsiteY23" fmla="*/ 3281731 h 5022663"/>
              <a:gd name="connsiteX24" fmla="*/ 0 w 5083171"/>
              <a:gd name="connsiteY24" fmla="*/ 3281731 h 5022663"/>
              <a:gd name="connsiteX25" fmla="*/ 3543296 w 5083171"/>
              <a:gd name="connsiteY25" fmla="*/ 0 h 5022663"/>
              <a:gd name="connsiteX26" fmla="*/ 5083171 w 5083171"/>
              <a:gd name="connsiteY26" fmla="*/ 0 h 5022663"/>
              <a:gd name="connsiteX27" fmla="*/ 5083171 w 5083171"/>
              <a:gd name="connsiteY27" fmla="*/ 1540800 h 5022663"/>
              <a:gd name="connsiteX28" fmla="*/ 3543296 w 5083171"/>
              <a:gd name="connsiteY28" fmla="*/ 1540800 h 5022663"/>
              <a:gd name="connsiteX29" fmla="*/ 1771648 w 5083171"/>
              <a:gd name="connsiteY29" fmla="*/ 0 h 5022663"/>
              <a:gd name="connsiteX30" fmla="*/ 3311523 w 5083171"/>
              <a:gd name="connsiteY30" fmla="*/ 0 h 5022663"/>
              <a:gd name="connsiteX31" fmla="*/ 3311523 w 5083171"/>
              <a:gd name="connsiteY31" fmla="*/ 1540800 h 5022663"/>
              <a:gd name="connsiteX32" fmla="*/ 1771648 w 5083171"/>
              <a:gd name="connsiteY32" fmla="*/ 1540800 h 5022663"/>
              <a:gd name="connsiteX33" fmla="*/ 1 w 5083171"/>
              <a:gd name="connsiteY33" fmla="*/ 0 h 5022663"/>
              <a:gd name="connsiteX34" fmla="*/ 1539876 w 5083171"/>
              <a:gd name="connsiteY34" fmla="*/ 0 h 5022663"/>
              <a:gd name="connsiteX35" fmla="*/ 1539876 w 5083171"/>
              <a:gd name="connsiteY35" fmla="*/ 1540800 h 5022663"/>
              <a:gd name="connsiteX36" fmla="*/ 1 w 5083171"/>
              <a:gd name="connsiteY36" fmla="*/ 1540800 h 5022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5083171" h="5022663">
                <a:moveTo>
                  <a:pt x="3543296" y="3481863"/>
                </a:moveTo>
                <a:lnTo>
                  <a:pt x="5083171" y="3481863"/>
                </a:lnTo>
                <a:lnTo>
                  <a:pt x="5083171" y="4084499"/>
                </a:lnTo>
                <a:lnTo>
                  <a:pt x="4134223" y="5022663"/>
                </a:lnTo>
                <a:lnTo>
                  <a:pt x="3543296" y="5022663"/>
                </a:lnTo>
                <a:close/>
                <a:moveTo>
                  <a:pt x="1771648" y="3481863"/>
                </a:moveTo>
                <a:lnTo>
                  <a:pt x="3311523" y="3481863"/>
                </a:lnTo>
                <a:lnTo>
                  <a:pt x="3311523" y="5022663"/>
                </a:lnTo>
                <a:lnTo>
                  <a:pt x="1771648" y="5022663"/>
                </a:lnTo>
                <a:close/>
                <a:moveTo>
                  <a:pt x="0" y="3481863"/>
                </a:moveTo>
                <a:lnTo>
                  <a:pt x="1539875" y="3481863"/>
                </a:lnTo>
                <a:lnTo>
                  <a:pt x="1539875" y="5022663"/>
                </a:lnTo>
                <a:lnTo>
                  <a:pt x="0" y="5022663"/>
                </a:lnTo>
                <a:close/>
                <a:moveTo>
                  <a:pt x="3543296" y="1740931"/>
                </a:moveTo>
                <a:lnTo>
                  <a:pt x="5083171" y="1740931"/>
                </a:lnTo>
                <a:lnTo>
                  <a:pt x="5083171" y="3281731"/>
                </a:lnTo>
                <a:lnTo>
                  <a:pt x="3543296" y="3281731"/>
                </a:lnTo>
                <a:close/>
                <a:moveTo>
                  <a:pt x="1771648" y="1740931"/>
                </a:moveTo>
                <a:lnTo>
                  <a:pt x="3311523" y="1740931"/>
                </a:lnTo>
                <a:lnTo>
                  <a:pt x="3311523" y="3281731"/>
                </a:lnTo>
                <a:lnTo>
                  <a:pt x="1771648" y="3281731"/>
                </a:lnTo>
                <a:close/>
                <a:moveTo>
                  <a:pt x="0" y="1740931"/>
                </a:moveTo>
                <a:lnTo>
                  <a:pt x="1539876" y="1740931"/>
                </a:lnTo>
                <a:lnTo>
                  <a:pt x="1539876" y="3281731"/>
                </a:lnTo>
                <a:lnTo>
                  <a:pt x="0" y="3281731"/>
                </a:lnTo>
                <a:close/>
                <a:moveTo>
                  <a:pt x="3543296" y="0"/>
                </a:moveTo>
                <a:lnTo>
                  <a:pt x="5083171" y="0"/>
                </a:lnTo>
                <a:lnTo>
                  <a:pt x="5083171" y="1540800"/>
                </a:lnTo>
                <a:lnTo>
                  <a:pt x="3543296" y="1540800"/>
                </a:lnTo>
                <a:close/>
                <a:moveTo>
                  <a:pt x="1771648" y="0"/>
                </a:moveTo>
                <a:lnTo>
                  <a:pt x="3311523" y="0"/>
                </a:lnTo>
                <a:lnTo>
                  <a:pt x="3311523" y="1540800"/>
                </a:lnTo>
                <a:lnTo>
                  <a:pt x="1771648" y="1540800"/>
                </a:lnTo>
                <a:close/>
                <a:moveTo>
                  <a:pt x="1" y="0"/>
                </a:moveTo>
                <a:lnTo>
                  <a:pt x="1539876" y="0"/>
                </a:lnTo>
                <a:lnTo>
                  <a:pt x="1539876" y="1540800"/>
                </a:lnTo>
                <a:lnTo>
                  <a:pt x="1" y="15408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s-ES" dirty="0"/>
          </a:p>
        </p:txBody>
      </p:sp>
      <p:sp>
        <p:nvSpPr>
          <p:cNvPr id="9" name="bg object 16">
            <a:extLst>
              <a:ext uri="{FF2B5EF4-FFF2-40B4-BE49-F238E27FC236}">
                <a16:creationId xmlns:a16="http://schemas.microsoft.com/office/drawing/2014/main" id="{2DA49250-4DE7-6AD2-C221-E8925FB732B5}"/>
              </a:ext>
            </a:extLst>
          </p:cNvPr>
          <p:cNvSpPr/>
          <p:nvPr/>
        </p:nvSpPr>
        <p:spPr>
          <a:xfrm>
            <a:off x="1" y="6686033"/>
            <a:ext cx="12367388" cy="643658"/>
          </a:xfrm>
          <a:custGeom>
            <a:avLst/>
            <a:gdLst/>
            <a:ahLst/>
            <a:cxnLst/>
            <a:rect l="l" t="t" r="r" b="b"/>
            <a:pathLst>
              <a:path w="19109690" h="995045">
                <a:moveTo>
                  <a:pt x="0" y="994734"/>
                </a:moveTo>
                <a:lnTo>
                  <a:pt x="19109365" y="994734"/>
                </a:lnTo>
                <a:lnTo>
                  <a:pt x="19109365" y="0"/>
                </a:lnTo>
                <a:lnTo>
                  <a:pt x="0" y="0"/>
                </a:lnTo>
                <a:lnTo>
                  <a:pt x="0" y="994734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78129E09-40CC-8E1A-3754-FCD366422290}"/>
              </a:ext>
            </a:extLst>
          </p:cNvPr>
          <p:cNvSpPr/>
          <p:nvPr/>
        </p:nvSpPr>
        <p:spPr>
          <a:xfrm>
            <a:off x="180970" y="6819493"/>
            <a:ext cx="376850" cy="376666"/>
          </a:xfrm>
          <a:custGeom>
            <a:avLst/>
            <a:gdLst/>
            <a:ahLst/>
            <a:cxnLst/>
            <a:rect l="l" t="t" r="r" b="b"/>
            <a:pathLst>
              <a:path w="582294" h="582295">
                <a:moveTo>
                  <a:pt x="116420" y="465683"/>
                </a:moveTo>
                <a:lnTo>
                  <a:pt x="0" y="465683"/>
                </a:lnTo>
                <a:lnTo>
                  <a:pt x="0" y="582117"/>
                </a:lnTo>
                <a:lnTo>
                  <a:pt x="116420" y="582117"/>
                </a:lnTo>
                <a:lnTo>
                  <a:pt x="116420" y="465683"/>
                </a:lnTo>
                <a:close/>
              </a:path>
              <a:path w="582294" h="582295">
                <a:moveTo>
                  <a:pt x="116420" y="232841"/>
                </a:moveTo>
                <a:lnTo>
                  <a:pt x="0" y="232841"/>
                </a:lnTo>
                <a:lnTo>
                  <a:pt x="0" y="349262"/>
                </a:lnTo>
                <a:lnTo>
                  <a:pt x="116420" y="349262"/>
                </a:lnTo>
                <a:lnTo>
                  <a:pt x="116420" y="232841"/>
                </a:lnTo>
                <a:close/>
              </a:path>
              <a:path w="582294" h="582295">
                <a:moveTo>
                  <a:pt x="116420" y="0"/>
                </a:moveTo>
                <a:lnTo>
                  <a:pt x="0" y="0"/>
                </a:lnTo>
                <a:lnTo>
                  <a:pt x="0" y="116420"/>
                </a:lnTo>
                <a:lnTo>
                  <a:pt x="116420" y="116420"/>
                </a:lnTo>
                <a:lnTo>
                  <a:pt x="116420" y="0"/>
                </a:lnTo>
                <a:close/>
              </a:path>
              <a:path w="582294" h="582295">
                <a:moveTo>
                  <a:pt x="349275" y="465683"/>
                </a:moveTo>
                <a:lnTo>
                  <a:pt x="232854" y="465683"/>
                </a:lnTo>
                <a:lnTo>
                  <a:pt x="232854" y="582117"/>
                </a:lnTo>
                <a:lnTo>
                  <a:pt x="349275" y="582117"/>
                </a:lnTo>
                <a:lnTo>
                  <a:pt x="349275" y="465683"/>
                </a:lnTo>
                <a:close/>
              </a:path>
              <a:path w="582294" h="582295">
                <a:moveTo>
                  <a:pt x="349275" y="232841"/>
                </a:moveTo>
                <a:lnTo>
                  <a:pt x="232854" y="232841"/>
                </a:lnTo>
                <a:lnTo>
                  <a:pt x="232854" y="349262"/>
                </a:lnTo>
                <a:lnTo>
                  <a:pt x="349275" y="349262"/>
                </a:lnTo>
                <a:lnTo>
                  <a:pt x="349275" y="232841"/>
                </a:lnTo>
                <a:close/>
              </a:path>
              <a:path w="582294" h="582295">
                <a:moveTo>
                  <a:pt x="349275" y="0"/>
                </a:moveTo>
                <a:lnTo>
                  <a:pt x="232854" y="0"/>
                </a:lnTo>
                <a:lnTo>
                  <a:pt x="232854" y="116420"/>
                </a:lnTo>
                <a:lnTo>
                  <a:pt x="349275" y="116420"/>
                </a:lnTo>
                <a:lnTo>
                  <a:pt x="349275" y="0"/>
                </a:lnTo>
                <a:close/>
              </a:path>
              <a:path w="582294" h="582295">
                <a:moveTo>
                  <a:pt x="582129" y="465683"/>
                </a:moveTo>
                <a:lnTo>
                  <a:pt x="465709" y="465683"/>
                </a:lnTo>
                <a:lnTo>
                  <a:pt x="465709" y="582117"/>
                </a:lnTo>
                <a:lnTo>
                  <a:pt x="582129" y="582117"/>
                </a:lnTo>
                <a:lnTo>
                  <a:pt x="582129" y="465683"/>
                </a:lnTo>
                <a:close/>
              </a:path>
              <a:path w="582294" h="582295">
                <a:moveTo>
                  <a:pt x="582129" y="232841"/>
                </a:moveTo>
                <a:lnTo>
                  <a:pt x="465709" y="232841"/>
                </a:lnTo>
                <a:lnTo>
                  <a:pt x="465709" y="349262"/>
                </a:lnTo>
                <a:lnTo>
                  <a:pt x="582129" y="349262"/>
                </a:lnTo>
                <a:lnTo>
                  <a:pt x="582129" y="232841"/>
                </a:lnTo>
                <a:close/>
              </a:path>
              <a:path w="582294" h="582295">
                <a:moveTo>
                  <a:pt x="582129" y="0"/>
                </a:moveTo>
                <a:lnTo>
                  <a:pt x="465709" y="0"/>
                </a:lnTo>
                <a:lnTo>
                  <a:pt x="465709" y="116420"/>
                </a:lnTo>
                <a:lnTo>
                  <a:pt x="582129" y="116420"/>
                </a:lnTo>
                <a:lnTo>
                  <a:pt x="582129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1" name="bg object 18">
            <a:extLst>
              <a:ext uri="{FF2B5EF4-FFF2-40B4-BE49-F238E27FC236}">
                <a16:creationId xmlns:a16="http://schemas.microsoft.com/office/drawing/2014/main" id="{35ACB04A-03E8-1BAB-D7BD-1DA8918BCAB9}"/>
              </a:ext>
            </a:extLst>
          </p:cNvPr>
          <p:cNvSpPr/>
          <p:nvPr/>
        </p:nvSpPr>
        <p:spPr>
          <a:xfrm>
            <a:off x="12367180" y="6686033"/>
            <a:ext cx="643972" cy="643658"/>
          </a:xfrm>
          <a:custGeom>
            <a:avLst/>
            <a:gdLst/>
            <a:ahLst/>
            <a:cxnLst/>
            <a:rect l="l" t="t" r="r" b="b"/>
            <a:pathLst>
              <a:path w="995044" h="995045">
                <a:moveTo>
                  <a:pt x="994723" y="0"/>
                </a:moveTo>
                <a:lnTo>
                  <a:pt x="0" y="0"/>
                </a:lnTo>
                <a:lnTo>
                  <a:pt x="0" y="994734"/>
                </a:lnTo>
                <a:lnTo>
                  <a:pt x="994723" y="994734"/>
                </a:lnTo>
                <a:lnTo>
                  <a:pt x="994723" y="0"/>
                </a:lnTo>
                <a:close/>
              </a:path>
            </a:pathLst>
          </a:custGeom>
          <a:solidFill>
            <a:srgbClr val="DEEDF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2" name="bg object 19">
            <a:extLst>
              <a:ext uri="{FF2B5EF4-FFF2-40B4-BE49-F238E27FC236}">
                <a16:creationId xmlns:a16="http://schemas.microsoft.com/office/drawing/2014/main" id="{2EE1718B-70DD-48DB-6D96-059E7DA7234A}"/>
              </a:ext>
            </a:extLst>
          </p:cNvPr>
          <p:cNvSpPr/>
          <p:nvPr/>
        </p:nvSpPr>
        <p:spPr>
          <a:xfrm>
            <a:off x="12686442" y="7005148"/>
            <a:ext cx="324658" cy="324499"/>
          </a:xfrm>
          <a:custGeom>
            <a:avLst/>
            <a:gdLst/>
            <a:ahLst/>
            <a:cxnLst/>
            <a:rect l="l" t="t" r="r" b="b"/>
            <a:pathLst>
              <a:path w="501650" h="501650">
                <a:moveTo>
                  <a:pt x="501408" y="0"/>
                </a:moveTo>
                <a:lnTo>
                  <a:pt x="0" y="0"/>
                </a:lnTo>
                <a:lnTo>
                  <a:pt x="0" y="501408"/>
                </a:lnTo>
                <a:lnTo>
                  <a:pt x="501408" y="501408"/>
                </a:lnTo>
                <a:lnTo>
                  <a:pt x="501408" y="0"/>
                </a:lnTo>
                <a:close/>
              </a:path>
            </a:pathLst>
          </a:custGeom>
          <a:solidFill>
            <a:srgbClr val="C5DCE6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3" name="bg object 20">
            <a:extLst>
              <a:ext uri="{FF2B5EF4-FFF2-40B4-BE49-F238E27FC236}">
                <a16:creationId xmlns:a16="http://schemas.microsoft.com/office/drawing/2014/main" id="{CF855C37-BB0B-DA3C-0A0B-B1A64F18A8D4}"/>
              </a:ext>
            </a:extLst>
          </p:cNvPr>
          <p:cNvSpPr/>
          <p:nvPr/>
        </p:nvSpPr>
        <p:spPr>
          <a:xfrm>
            <a:off x="12843469" y="7162091"/>
            <a:ext cx="167670" cy="167588"/>
          </a:xfrm>
          <a:custGeom>
            <a:avLst/>
            <a:gdLst/>
            <a:ahLst/>
            <a:cxnLst/>
            <a:rect l="l" t="t" r="r" b="b"/>
            <a:pathLst>
              <a:path w="259080" h="259079">
                <a:moveTo>
                  <a:pt x="258787" y="0"/>
                </a:moveTo>
                <a:lnTo>
                  <a:pt x="0" y="0"/>
                </a:lnTo>
                <a:lnTo>
                  <a:pt x="0" y="258787"/>
                </a:lnTo>
                <a:lnTo>
                  <a:pt x="258787" y="258787"/>
                </a:lnTo>
                <a:lnTo>
                  <a:pt x="258787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A103E1A7-B89E-4E38-BB21-6B1E501B3133}"/>
              </a:ext>
            </a:extLst>
          </p:cNvPr>
          <p:cNvSpPr txBox="1"/>
          <p:nvPr/>
        </p:nvSpPr>
        <p:spPr>
          <a:xfrm>
            <a:off x="708647" y="6920863"/>
            <a:ext cx="664846" cy="16856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fld id="{E3980973-46F5-4CF7-B567-7295FE0523D3}" type="slidenum">
              <a:rPr lang="es-ES" sz="1067" kern="12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‹Nº›</a:t>
            </a:fld>
            <a:endParaRPr lang="es-ES" sz="1067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Marcador de texto 17">
            <a:extLst>
              <a:ext uri="{FF2B5EF4-FFF2-40B4-BE49-F238E27FC236}">
                <a16:creationId xmlns:a16="http://schemas.microsoft.com/office/drawing/2014/main" id="{612CF6BE-379A-E045-5263-827806A1EE3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95706" y="3892243"/>
            <a:ext cx="5971421" cy="130204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97539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GB" sz="384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n-GB" dirty="0"/>
          </a:p>
        </p:txBody>
      </p:sp>
      <p:sp>
        <p:nvSpPr>
          <p:cNvPr id="17" name="Marcador de texto 17">
            <a:extLst>
              <a:ext uri="{FF2B5EF4-FFF2-40B4-BE49-F238E27FC236}">
                <a16:creationId xmlns:a16="http://schemas.microsoft.com/office/drawing/2014/main" id="{CF2155A9-979E-AF7D-4100-B365C5AA06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95706" y="5336671"/>
            <a:ext cx="5971421" cy="91085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0624CEAB-4BBB-8594-8CB6-BB36B077040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5707" y="897837"/>
            <a:ext cx="2724286" cy="229540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Marcador de texto 17">
            <a:extLst>
              <a:ext uri="{FF2B5EF4-FFF2-40B4-BE49-F238E27FC236}">
                <a16:creationId xmlns:a16="http://schemas.microsoft.com/office/drawing/2014/main" id="{2123C57F-842B-7DE2-433E-7C4E7B1E1C7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523128" y="897837"/>
            <a:ext cx="2724286" cy="229540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2465998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. foto +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133D3F82-1270-7858-8EFE-7F0A5D05F51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57725" y="881302"/>
            <a:ext cx="5265104" cy="5262621"/>
          </a:xfrm>
          <a:custGeom>
            <a:avLst/>
            <a:gdLst>
              <a:gd name="connsiteX0" fmla="*/ 0 w 4933626"/>
              <a:gd name="connsiteY0" fmla="*/ 0 h 4933707"/>
              <a:gd name="connsiteX1" fmla="*/ 4933626 w 4933626"/>
              <a:gd name="connsiteY1" fmla="*/ 0 h 4933707"/>
              <a:gd name="connsiteX2" fmla="*/ 4933626 w 4933626"/>
              <a:gd name="connsiteY2" fmla="*/ 4093561 h 4933707"/>
              <a:gd name="connsiteX3" fmla="*/ 4093480 w 4933626"/>
              <a:gd name="connsiteY3" fmla="*/ 4933707 h 4933707"/>
              <a:gd name="connsiteX4" fmla="*/ 0 w 4933626"/>
              <a:gd name="connsiteY4" fmla="*/ 4933707 h 4933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33626" h="4933707">
                <a:moveTo>
                  <a:pt x="0" y="0"/>
                </a:moveTo>
                <a:lnTo>
                  <a:pt x="4933626" y="0"/>
                </a:lnTo>
                <a:lnTo>
                  <a:pt x="4933626" y="4093561"/>
                </a:lnTo>
                <a:lnTo>
                  <a:pt x="4093480" y="4933707"/>
                </a:lnTo>
                <a:lnTo>
                  <a:pt x="0" y="493370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19" name="Marcador de texto 15">
            <a:extLst>
              <a:ext uri="{FF2B5EF4-FFF2-40B4-BE49-F238E27FC236}">
                <a16:creationId xmlns:a16="http://schemas.microsoft.com/office/drawing/2014/main" id="{BA7AC33B-3736-29B1-6BFC-968BB6275D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68049" y="5515441"/>
            <a:ext cx="4667902" cy="1926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213"/>
              </a:spcBef>
              <a:buNone/>
              <a:defRPr lang="es-ES" sz="960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 marL="487695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 marL="975390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 marL="1463086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 marL="1950781" indent="0">
              <a:buNone/>
              <a:defRPr lang="en-GB" sz="582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Marcador de gráfico 20">
            <a:extLst>
              <a:ext uri="{FF2B5EF4-FFF2-40B4-BE49-F238E27FC236}">
                <a16:creationId xmlns:a16="http://schemas.microsoft.com/office/drawing/2014/main" id="{8F0739CB-7F81-5E28-2187-4D414038AC2D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7167501" y="878841"/>
            <a:ext cx="4667902" cy="42062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 gráfico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55213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. grafico + foto +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ción de imagen 21">
            <a:extLst>
              <a:ext uri="{FF2B5EF4-FFF2-40B4-BE49-F238E27FC236}">
                <a16:creationId xmlns:a16="http://schemas.microsoft.com/office/drawing/2014/main" id="{5E3002A9-F6BC-B993-75BB-595D806140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14002" y="629920"/>
            <a:ext cx="2715739" cy="27025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29" name="Marcador de posición de imagen 28">
            <a:extLst>
              <a:ext uri="{FF2B5EF4-FFF2-40B4-BE49-F238E27FC236}">
                <a16:creationId xmlns:a16="http://schemas.microsoft.com/office/drawing/2014/main" id="{8EC78272-4867-AF48-5300-1EF4D4D44A7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646438" y="629921"/>
            <a:ext cx="2712461" cy="2702297"/>
          </a:xfrm>
          <a:custGeom>
            <a:avLst/>
            <a:gdLst>
              <a:gd name="connsiteX0" fmla="*/ 0 w 2541691"/>
              <a:gd name="connsiteY0" fmla="*/ 0 h 2533403"/>
              <a:gd name="connsiteX1" fmla="*/ 2541691 w 2541691"/>
              <a:gd name="connsiteY1" fmla="*/ 0 h 2533403"/>
              <a:gd name="connsiteX2" fmla="*/ 2541691 w 2541691"/>
              <a:gd name="connsiteY2" fmla="*/ 1756865 h 2533403"/>
              <a:gd name="connsiteX3" fmla="*/ 1765153 w 2541691"/>
              <a:gd name="connsiteY3" fmla="*/ 2533403 h 2533403"/>
              <a:gd name="connsiteX4" fmla="*/ 0 w 2541691"/>
              <a:gd name="connsiteY4" fmla="*/ 2533403 h 2533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1691" h="2533403">
                <a:moveTo>
                  <a:pt x="0" y="0"/>
                </a:moveTo>
                <a:lnTo>
                  <a:pt x="2541691" y="0"/>
                </a:lnTo>
                <a:lnTo>
                  <a:pt x="2541691" y="1756865"/>
                </a:lnTo>
                <a:lnTo>
                  <a:pt x="1765153" y="2533403"/>
                </a:lnTo>
                <a:lnTo>
                  <a:pt x="0" y="2533403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6" name="object 35">
            <a:extLst>
              <a:ext uri="{FF2B5EF4-FFF2-40B4-BE49-F238E27FC236}">
                <a16:creationId xmlns:a16="http://schemas.microsoft.com/office/drawing/2014/main" id="{68A436BB-BD98-02C8-0092-6B82D4B0A64A}"/>
              </a:ext>
            </a:extLst>
          </p:cNvPr>
          <p:cNvSpPr/>
          <p:nvPr/>
        </p:nvSpPr>
        <p:spPr>
          <a:xfrm>
            <a:off x="11392830" y="2316223"/>
            <a:ext cx="1193031" cy="1178894"/>
          </a:xfrm>
          <a:custGeom>
            <a:avLst/>
            <a:gdLst/>
            <a:ahLst/>
            <a:cxnLst/>
            <a:rect l="l" t="t" r="r" b="b"/>
            <a:pathLst>
              <a:path w="1843405" h="1822450">
                <a:moveTo>
                  <a:pt x="1842875" y="0"/>
                </a:moveTo>
                <a:lnTo>
                  <a:pt x="0" y="1821934"/>
                </a:lnTo>
                <a:lnTo>
                  <a:pt x="1842875" y="1821934"/>
                </a:lnTo>
                <a:lnTo>
                  <a:pt x="18428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753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92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Forma libre: forma 12">
            <a:extLst>
              <a:ext uri="{FF2B5EF4-FFF2-40B4-BE49-F238E27FC236}">
                <a16:creationId xmlns:a16="http://schemas.microsoft.com/office/drawing/2014/main" id="{BDE298C5-4E9D-EA9F-0957-DF15DC5B7548}"/>
              </a:ext>
            </a:extLst>
          </p:cNvPr>
          <p:cNvSpPr/>
          <p:nvPr/>
        </p:nvSpPr>
        <p:spPr>
          <a:xfrm>
            <a:off x="557724" y="629662"/>
            <a:ext cx="5735037" cy="5733282"/>
          </a:xfrm>
          <a:custGeom>
            <a:avLst/>
            <a:gdLst>
              <a:gd name="connsiteX0" fmla="*/ 0 w 5373973"/>
              <a:gd name="connsiteY0" fmla="*/ 0 h 5374952"/>
              <a:gd name="connsiteX1" fmla="*/ 5373973 w 5373973"/>
              <a:gd name="connsiteY1" fmla="*/ 0 h 5374952"/>
              <a:gd name="connsiteX2" fmla="*/ 5373973 w 5373973"/>
              <a:gd name="connsiteY2" fmla="*/ 4419826 h 5374952"/>
              <a:gd name="connsiteX3" fmla="*/ 4407869 w 5373973"/>
              <a:gd name="connsiteY3" fmla="*/ 5374952 h 5374952"/>
              <a:gd name="connsiteX4" fmla="*/ 0 w 5373973"/>
              <a:gd name="connsiteY4" fmla="*/ 5374952 h 5374952"/>
              <a:gd name="connsiteX5" fmla="*/ 0 w 5373973"/>
              <a:gd name="connsiteY5" fmla="*/ 0 h 5374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3973" h="5374952">
                <a:moveTo>
                  <a:pt x="0" y="0"/>
                </a:moveTo>
                <a:lnTo>
                  <a:pt x="5373973" y="0"/>
                </a:lnTo>
                <a:lnTo>
                  <a:pt x="5373973" y="4419826"/>
                </a:lnTo>
                <a:lnTo>
                  <a:pt x="4407869" y="5374952"/>
                </a:lnTo>
                <a:lnTo>
                  <a:pt x="0" y="5374952"/>
                </a:lnTo>
                <a:lnTo>
                  <a:pt x="0" y="0"/>
                </a:lnTo>
                <a:close/>
              </a:path>
            </a:pathLst>
          </a:custGeom>
          <a:solidFill>
            <a:srgbClr val="DEEDF3">
              <a:alpha val="60000"/>
            </a:srgbClr>
          </a:solidFill>
        </p:spPr>
        <p:txBody>
          <a:bodyPr wrap="square" lIns="0" tIns="0" rIns="0" bIns="0" rtlCol="0"/>
          <a:lstStyle/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192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2744E752-352E-0CBA-E454-13CCA5842A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4170" y="5911792"/>
            <a:ext cx="3665849" cy="1926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213"/>
              </a:spcBef>
              <a:buNone/>
              <a:defRPr lang="es-ES" sz="960" kern="1200" dirty="0" smtClean="0">
                <a:solidFill>
                  <a:srgbClr val="575756"/>
                </a:solidFill>
                <a:latin typeface="Santander Micro Text" panose="020B0504020201010104" pitchFamily="34" charset="0"/>
                <a:ea typeface="+mn-ea"/>
                <a:cs typeface="Santander Micro Text" panose="020B0504020201010104" pitchFamily="34" charset="0"/>
              </a:defRPr>
            </a:lvl1pPr>
            <a:lvl2pPr marL="487695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 marL="975390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 marL="1463086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 marL="1950781" indent="0">
              <a:buNone/>
              <a:defRPr lang="en-GB" sz="582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7" name="Marcador de gráfico 20">
            <a:extLst>
              <a:ext uri="{FF2B5EF4-FFF2-40B4-BE49-F238E27FC236}">
                <a16:creationId xmlns:a16="http://schemas.microsoft.com/office/drawing/2014/main" id="{26A1C9DD-4805-0295-CC97-D208A22DE968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853623" y="952257"/>
            <a:ext cx="4667902" cy="43750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 gráfico</a:t>
            </a:r>
            <a:endParaRPr lang="en-GB"/>
          </a:p>
        </p:txBody>
      </p:sp>
      <p:sp>
        <p:nvSpPr>
          <p:cNvPr id="30" name="Marcador de texto 17">
            <a:extLst>
              <a:ext uri="{FF2B5EF4-FFF2-40B4-BE49-F238E27FC236}">
                <a16:creationId xmlns:a16="http://schemas.microsoft.com/office/drawing/2014/main" id="{54F4E4B7-79C7-F56D-6A36-E00E535679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34888" y="3495117"/>
            <a:ext cx="2732239" cy="88362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97539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GB" sz="192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n-GB" dirty="0"/>
          </a:p>
        </p:txBody>
      </p:sp>
      <p:sp>
        <p:nvSpPr>
          <p:cNvPr id="31" name="Marcador de texto 17">
            <a:extLst>
              <a:ext uri="{FF2B5EF4-FFF2-40B4-BE49-F238E27FC236}">
                <a16:creationId xmlns:a16="http://schemas.microsoft.com/office/drawing/2014/main" id="{B53D3532-54AB-87D5-6048-4A3F6F237A3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634888" y="4488296"/>
            <a:ext cx="2724286" cy="160568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280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2" name="Marcador de texto 17">
            <a:extLst>
              <a:ext uri="{FF2B5EF4-FFF2-40B4-BE49-F238E27FC236}">
                <a16:creationId xmlns:a16="http://schemas.microsoft.com/office/drawing/2014/main" id="{CBE6B5CF-C189-003E-DA07-9DA7DB0099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14001" y="3495117"/>
            <a:ext cx="2732239" cy="88362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97539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GB" sz="192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n-GB" dirty="0"/>
          </a:p>
        </p:txBody>
      </p:sp>
      <p:sp>
        <p:nvSpPr>
          <p:cNvPr id="33" name="Marcador de texto 17">
            <a:extLst>
              <a:ext uri="{FF2B5EF4-FFF2-40B4-BE49-F238E27FC236}">
                <a16:creationId xmlns:a16="http://schemas.microsoft.com/office/drawing/2014/main" id="{0A76535D-34A1-18D8-7536-201DA4F816D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614001" y="4488296"/>
            <a:ext cx="2724286" cy="160568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280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2937522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. Foto +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A84CDCF2-F575-BED7-32EE-9D02467ACB3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68660" cy="66852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B8F225E8-F17F-2E32-32B7-A54A737D4FD4}"/>
              </a:ext>
            </a:extLst>
          </p:cNvPr>
          <p:cNvSpPr/>
          <p:nvPr/>
        </p:nvSpPr>
        <p:spPr>
          <a:xfrm>
            <a:off x="4037021" y="0"/>
            <a:ext cx="8974128" cy="6685118"/>
          </a:xfrm>
          <a:custGeom>
            <a:avLst/>
            <a:gdLst/>
            <a:ahLst/>
            <a:cxnLst/>
            <a:rect l="l" t="t" r="r" b="b"/>
            <a:pathLst>
              <a:path w="12062460" h="10554970">
                <a:moveTo>
                  <a:pt x="12062459" y="0"/>
                </a:moveTo>
                <a:lnTo>
                  <a:pt x="0" y="0"/>
                </a:lnTo>
                <a:lnTo>
                  <a:pt x="0" y="10554652"/>
                </a:lnTo>
                <a:lnTo>
                  <a:pt x="12062459" y="10554652"/>
                </a:lnTo>
                <a:lnTo>
                  <a:pt x="12062459" y="0"/>
                </a:lnTo>
                <a:close/>
              </a:path>
            </a:pathLst>
          </a:custGeom>
          <a:solidFill>
            <a:srgbClr val="DEEDF3">
              <a:alpha val="58000"/>
            </a:srgbClr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0" name="Marcador de gráfico 20">
            <a:extLst>
              <a:ext uri="{FF2B5EF4-FFF2-40B4-BE49-F238E27FC236}">
                <a16:creationId xmlns:a16="http://schemas.microsoft.com/office/drawing/2014/main" id="{6A3B7806-EBFD-BB14-C191-41BA6ACB7050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505575" y="952257"/>
            <a:ext cx="5780978" cy="42358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 gráfico</a:t>
            </a:r>
            <a:endParaRPr lang="en-GB"/>
          </a:p>
        </p:txBody>
      </p:sp>
      <p:sp>
        <p:nvSpPr>
          <p:cNvPr id="9" name="Marcador de texto 15">
            <a:extLst>
              <a:ext uri="{FF2B5EF4-FFF2-40B4-BE49-F238E27FC236}">
                <a16:creationId xmlns:a16="http://schemas.microsoft.com/office/drawing/2014/main" id="{07274D9B-0A61-5EC1-B256-F413D60AF9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26886" y="5371523"/>
            <a:ext cx="3665849" cy="1926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213"/>
              </a:spcBef>
              <a:buNone/>
              <a:defRPr lang="es-ES" sz="960" kern="1200" dirty="0" smtClean="0">
                <a:solidFill>
                  <a:srgbClr val="575756"/>
                </a:solidFill>
                <a:latin typeface="Santander Micro Text" panose="020B0504020201010104" pitchFamily="34" charset="0"/>
                <a:ea typeface="+mn-ea"/>
                <a:cs typeface="Santander Micro Text" panose="020B0504020201010104" pitchFamily="34" charset="0"/>
              </a:defRPr>
            </a:lvl1pPr>
            <a:lvl2pPr marL="487695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 marL="975390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 marL="1463086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 marL="1950781" indent="0">
              <a:buNone/>
              <a:defRPr lang="en-GB" sz="582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" name="Gráfico 12">
            <a:extLst>
              <a:ext uri="{FF2B5EF4-FFF2-40B4-BE49-F238E27FC236}">
                <a16:creationId xmlns:a16="http://schemas.microsoft.com/office/drawing/2014/main" id="{BCEAF4C4-C7B8-73BF-BFDB-1E221DBB85F5}"/>
              </a:ext>
            </a:extLst>
          </p:cNvPr>
          <p:cNvSpPr/>
          <p:nvPr/>
        </p:nvSpPr>
        <p:spPr>
          <a:xfrm>
            <a:off x="11724494" y="258232"/>
            <a:ext cx="961949" cy="204065"/>
          </a:xfrm>
          <a:custGeom>
            <a:avLst/>
            <a:gdLst>
              <a:gd name="connsiteX0" fmla="*/ 473277 w 901387"/>
              <a:gd name="connsiteY0" fmla="*/ 47541 h 191311"/>
              <a:gd name="connsiteX1" fmla="*/ 420422 w 901387"/>
              <a:gd name="connsiteY1" fmla="*/ 54948 h 191311"/>
              <a:gd name="connsiteX2" fmla="*/ 420422 w 901387"/>
              <a:gd name="connsiteY2" fmla="*/ 187065 h 191311"/>
              <a:gd name="connsiteX3" fmla="*/ 449486 w 901387"/>
              <a:gd name="connsiteY3" fmla="*/ 187065 h 191311"/>
              <a:gd name="connsiteX4" fmla="*/ 449486 w 901387"/>
              <a:gd name="connsiteY4" fmla="*/ 74492 h 191311"/>
              <a:gd name="connsiteX5" fmla="*/ 472472 w 901387"/>
              <a:gd name="connsiteY5" fmla="*/ 72378 h 191311"/>
              <a:gd name="connsiteX6" fmla="*/ 508399 w 901387"/>
              <a:gd name="connsiteY6" fmla="*/ 103294 h 191311"/>
              <a:gd name="connsiteX7" fmla="*/ 508399 w 901387"/>
              <a:gd name="connsiteY7" fmla="*/ 187065 h 191311"/>
              <a:gd name="connsiteX8" fmla="*/ 537463 w 901387"/>
              <a:gd name="connsiteY8" fmla="*/ 187065 h 191311"/>
              <a:gd name="connsiteX9" fmla="*/ 537463 w 901387"/>
              <a:gd name="connsiteY9" fmla="*/ 98282 h 191311"/>
              <a:gd name="connsiteX10" fmla="*/ 473277 w 901387"/>
              <a:gd name="connsiteY10" fmla="*/ 47541 h 191311"/>
              <a:gd name="connsiteX11" fmla="*/ 120503 w 901387"/>
              <a:gd name="connsiteY11" fmla="*/ 162227 h 191311"/>
              <a:gd name="connsiteX12" fmla="*/ 96189 w 901387"/>
              <a:gd name="connsiteY12" fmla="*/ 164864 h 191311"/>
              <a:gd name="connsiteX13" fmla="*/ 30654 w 901387"/>
              <a:gd name="connsiteY13" fmla="*/ 94317 h 191311"/>
              <a:gd name="connsiteX14" fmla="*/ 97497 w 901387"/>
              <a:gd name="connsiteY14" fmla="*/ 26407 h 191311"/>
              <a:gd name="connsiteX15" fmla="*/ 143468 w 901387"/>
              <a:gd name="connsiteY15" fmla="*/ 33814 h 191311"/>
              <a:gd name="connsiteX16" fmla="*/ 148762 w 901387"/>
              <a:gd name="connsiteY16" fmla="*/ 7125 h 191311"/>
              <a:gd name="connsiteX17" fmla="*/ 97497 w 901387"/>
              <a:gd name="connsiteY17" fmla="*/ 0 h 191311"/>
              <a:gd name="connsiteX18" fmla="*/ 0 w 901387"/>
              <a:gd name="connsiteY18" fmla="*/ 95384 h 191311"/>
              <a:gd name="connsiteX19" fmla="*/ 94076 w 901387"/>
              <a:gd name="connsiteY19" fmla="*/ 191311 h 191311"/>
              <a:gd name="connsiteX20" fmla="*/ 150090 w 901387"/>
              <a:gd name="connsiteY20" fmla="*/ 181529 h 191311"/>
              <a:gd name="connsiteX21" fmla="*/ 150090 w 901387"/>
              <a:gd name="connsiteY21" fmla="*/ 87454 h 191311"/>
              <a:gd name="connsiteX22" fmla="*/ 120503 w 901387"/>
              <a:gd name="connsiteY22" fmla="*/ 87454 h 191311"/>
              <a:gd name="connsiteX23" fmla="*/ 120503 w 901387"/>
              <a:gd name="connsiteY23" fmla="*/ 162227 h 191311"/>
              <a:gd name="connsiteX24" fmla="*/ 624434 w 901387"/>
              <a:gd name="connsiteY24" fmla="*/ 47541 h 191311"/>
              <a:gd name="connsiteX25" fmla="*/ 559966 w 901387"/>
              <a:gd name="connsiteY25" fmla="*/ 118088 h 191311"/>
              <a:gd name="connsiteX26" fmla="*/ 632103 w 901387"/>
              <a:gd name="connsiteY26" fmla="*/ 190224 h 191311"/>
              <a:gd name="connsiteX27" fmla="*/ 674914 w 901387"/>
              <a:gd name="connsiteY27" fmla="*/ 181771 h 191311"/>
              <a:gd name="connsiteX28" fmla="*/ 679402 w 901387"/>
              <a:gd name="connsiteY28" fmla="*/ 155344 h 191311"/>
              <a:gd name="connsiteX29" fmla="*/ 632888 w 901387"/>
              <a:gd name="connsiteY29" fmla="*/ 165387 h 191311"/>
              <a:gd name="connsiteX30" fmla="*/ 589553 w 901387"/>
              <a:gd name="connsiteY30" fmla="*/ 130506 h 191311"/>
              <a:gd name="connsiteX31" fmla="*/ 682300 w 901387"/>
              <a:gd name="connsiteY31" fmla="*/ 130506 h 191311"/>
              <a:gd name="connsiteX32" fmla="*/ 683890 w 901387"/>
              <a:gd name="connsiteY32" fmla="*/ 108044 h 191311"/>
              <a:gd name="connsiteX33" fmla="*/ 624434 w 901387"/>
              <a:gd name="connsiteY33" fmla="*/ 47541 h 191311"/>
              <a:gd name="connsiteX34" fmla="*/ 589030 w 901387"/>
              <a:gd name="connsiteY34" fmla="*/ 106192 h 191311"/>
              <a:gd name="connsiteX35" fmla="*/ 622844 w 901387"/>
              <a:gd name="connsiteY35" fmla="*/ 71835 h 191311"/>
              <a:gd name="connsiteX36" fmla="*/ 654545 w 901387"/>
              <a:gd name="connsiteY36" fmla="*/ 106192 h 191311"/>
              <a:gd name="connsiteX37" fmla="*/ 589030 w 901387"/>
              <a:gd name="connsiteY37" fmla="*/ 106192 h 191311"/>
              <a:gd name="connsiteX38" fmla="*/ 780080 w 901387"/>
              <a:gd name="connsiteY38" fmla="*/ 76867 h 191311"/>
              <a:gd name="connsiteX39" fmla="*/ 782716 w 901387"/>
              <a:gd name="connsiteY39" fmla="*/ 52029 h 191311"/>
              <a:gd name="connsiteX40" fmla="*/ 736745 w 901387"/>
              <a:gd name="connsiteY40" fmla="*/ 52029 h 191311"/>
              <a:gd name="connsiteX41" fmla="*/ 736745 w 901387"/>
              <a:gd name="connsiteY41" fmla="*/ 2093 h 191311"/>
              <a:gd name="connsiteX42" fmla="*/ 707681 w 901387"/>
              <a:gd name="connsiteY42" fmla="*/ 6320 h 191311"/>
              <a:gd name="connsiteX43" fmla="*/ 707681 w 901387"/>
              <a:gd name="connsiteY43" fmla="*/ 145058 h 191311"/>
              <a:gd name="connsiteX44" fmla="*/ 753914 w 901387"/>
              <a:gd name="connsiteY44" fmla="*/ 190245 h 191311"/>
              <a:gd name="connsiteX45" fmla="*/ 778490 w 901387"/>
              <a:gd name="connsiteY45" fmla="*/ 186018 h 191311"/>
              <a:gd name="connsiteX46" fmla="*/ 781931 w 901387"/>
              <a:gd name="connsiteY46" fmla="*/ 161442 h 191311"/>
              <a:gd name="connsiteX47" fmla="*/ 759207 w 901387"/>
              <a:gd name="connsiteY47" fmla="*/ 165407 h 191311"/>
              <a:gd name="connsiteX48" fmla="*/ 736745 w 901387"/>
              <a:gd name="connsiteY48" fmla="*/ 141617 h 191311"/>
              <a:gd name="connsiteX49" fmla="*/ 736745 w 901387"/>
              <a:gd name="connsiteY49" fmla="*/ 76867 h 191311"/>
              <a:gd name="connsiteX50" fmla="*/ 780080 w 901387"/>
              <a:gd name="connsiteY50" fmla="*/ 76867 h 191311"/>
              <a:gd name="connsiteX51" fmla="*/ 396652 w 901387"/>
              <a:gd name="connsiteY51" fmla="*/ 76867 h 191311"/>
              <a:gd name="connsiteX52" fmla="*/ 399288 w 901387"/>
              <a:gd name="connsiteY52" fmla="*/ 52029 h 191311"/>
              <a:gd name="connsiteX53" fmla="*/ 353317 w 901387"/>
              <a:gd name="connsiteY53" fmla="*/ 52029 h 191311"/>
              <a:gd name="connsiteX54" fmla="*/ 353317 w 901387"/>
              <a:gd name="connsiteY54" fmla="*/ 2093 h 191311"/>
              <a:gd name="connsiteX55" fmla="*/ 324253 w 901387"/>
              <a:gd name="connsiteY55" fmla="*/ 6320 h 191311"/>
              <a:gd name="connsiteX56" fmla="*/ 324253 w 901387"/>
              <a:gd name="connsiteY56" fmla="*/ 145058 h 191311"/>
              <a:gd name="connsiteX57" fmla="*/ 370486 w 901387"/>
              <a:gd name="connsiteY57" fmla="*/ 190245 h 191311"/>
              <a:gd name="connsiteX58" fmla="*/ 395062 w 901387"/>
              <a:gd name="connsiteY58" fmla="*/ 186018 h 191311"/>
              <a:gd name="connsiteX59" fmla="*/ 398503 w 901387"/>
              <a:gd name="connsiteY59" fmla="*/ 161442 h 191311"/>
              <a:gd name="connsiteX60" fmla="*/ 375779 w 901387"/>
              <a:gd name="connsiteY60" fmla="*/ 165407 h 191311"/>
              <a:gd name="connsiteX61" fmla="*/ 353317 w 901387"/>
              <a:gd name="connsiteY61" fmla="*/ 141617 h 191311"/>
              <a:gd name="connsiteX62" fmla="*/ 353317 w 901387"/>
              <a:gd name="connsiteY62" fmla="*/ 76867 h 191311"/>
              <a:gd name="connsiteX63" fmla="*/ 396652 w 901387"/>
              <a:gd name="connsiteY63" fmla="*/ 76867 h 191311"/>
              <a:gd name="connsiteX64" fmla="*/ 241006 w 901387"/>
              <a:gd name="connsiteY64" fmla="*/ 47541 h 191311"/>
              <a:gd name="connsiteX65" fmla="*/ 176538 w 901387"/>
              <a:gd name="connsiteY65" fmla="*/ 118088 h 191311"/>
              <a:gd name="connsiteX66" fmla="*/ 248675 w 901387"/>
              <a:gd name="connsiteY66" fmla="*/ 190224 h 191311"/>
              <a:gd name="connsiteX67" fmla="*/ 291486 w 901387"/>
              <a:gd name="connsiteY67" fmla="*/ 181771 h 191311"/>
              <a:gd name="connsiteX68" fmla="*/ 295974 w 901387"/>
              <a:gd name="connsiteY68" fmla="*/ 155344 h 191311"/>
              <a:gd name="connsiteX69" fmla="*/ 249460 w 901387"/>
              <a:gd name="connsiteY69" fmla="*/ 165387 h 191311"/>
              <a:gd name="connsiteX70" fmla="*/ 206125 w 901387"/>
              <a:gd name="connsiteY70" fmla="*/ 130506 h 191311"/>
              <a:gd name="connsiteX71" fmla="*/ 298872 w 901387"/>
              <a:gd name="connsiteY71" fmla="*/ 130506 h 191311"/>
              <a:gd name="connsiteX72" fmla="*/ 300463 w 901387"/>
              <a:gd name="connsiteY72" fmla="*/ 108044 h 191311"/>
              <a:gd name="connsiteX73" fmla="*/ 241006 w 901387"/>
              <a:gd name="connsiteY73" fmla="*/ 47541 h 191311"/>
              <a:gd name="connsiteX74" fmla="*/ 205582 w 901387"/>
              <a:gd name="connsiteY74" fmla="*/ 106192 h 191311"/>
              <a:gd name="connsiteX75" fmla="*/ 239396 w 901387"/>
              <a:gd name="connsiteY75" fmla="*/ 71835 h 191311"/>
              <a:gd name="connsiteX76" fmla="*/ 271097 w 901387"/>
              <a:gd name="connsiteY76" fmla="*/ 106192 h 191311"/>
              <a:gd name="connsiteX77" fmla="*/ 205582 w 901387"/>
              <a:gd name="connsiteY77" fmla="*/ 106192 h 191311"/>
              <a:gd name="connsiteX78" fmla="*/ 886554 w 901387"/>
              <a:gd name="connsiteY78" fmla="*/ 76867 h 191311"/>
              <a:gd name="connsiteX79" fmla="*/ 901388 w 901387"/>
              <a:gd name="connsiteY79" fmla="*/ 76867 h 191311"/>
              <a:gd name="connsiteX80" fmla="*/ 901388 w 901387"/>
              <a:gd name="connsiteY80" fmla="*/ 62033 h 191311"/>
              <a:gd name="connsiteX81" fmla="*/ 886554 w 901387"/>
              <a:gd name="connsiteY81" fmla="*/ 62033 h 191311"/>
              <a:gd name="connsiteX82" fmla="*/ 886554 w 901387"/>
              <a:gd name="connsiteY82" fmla="*/ 76867 h 191311"/>
              <a:gd name="connsiteX83" fmla="*/ 886554 w 901387"/>
              <a:gd name="connsiteY83" fmla="*/ 47199 h 191311"/>
              <a:gd name="connsiteX84" fmla="*/ 901388 w 901387"/>
              <a:gd name="connsiteY84" fmla="*/ 47199 h 191311"/>
              <a:gd name="connsiteX85" fmla="*/ 901388 w 901387"/>
              <a:gd name="connsiteY85" fmla="*/ 32365 h 191311"/>
              <a:gd name="connsiteX86" fmla="*/ 886554 w 901387"/>
              <a:gd name="connsiteY86" fmla="*/ 32365 h 191311"/>
              <a:gd name="connsiteX87" fmla="*/ 886554 w 901387"/>
              <a:gd name="connsiteY87" fmla="*/ 47199 h 191311"/>
              <a:gd name="connsiteX88" fmla="*/ 856886 w 901387"/>
              <a:gd name="connsiteY88" fmla="*/ 17531 h 191311"/>
              <a:gd name="connsiteX89" fmla="*/ 871720 w 901387"/>
              <a:gd name="connsiteY89" fmla="*/ 17531 h 191311"/>
              <a:gd name="connsiteX90" fmla="*/ 871720 w 901387"/>
              <a:gd name="connsiteY90" fmla="*/ 2697 h 191311"/>
              <a:gd name="connsiteX91" fmla="*/ 856886 w 901387"/>
              <a:gd name="connsiteY91" fmla="*/ 2697 h 191311"/>
              <a:gd name="connsiteX92" fmla="*/ 856886 w 901387"/>
              <a:gd name="connsiteY92" fmla="*/ 17531 h 191311"/>
              <a:gd name="connsiteX93" fmla="*/ 827218 w 901387"/>
              <a:gd name="connsiteY93" fmla="*/ 76867 h 191311"/>
              <a:gd name="connsiteX94" fmla="*/ 842052 w 901387"/>
              <a:gd name="connsiteY94" fmla="*/ 76867 h 191311"/>
              <a:gd name="connsiteX95" fmla="*/ 842052 w 901387"/>
              <a:gd name="connsiteY95" fmla="*/ 62033 h 191311"/>
              <a:gd name="connsiteX96" fmla="*/ 827218 w 901387"/>
              <a:gd name="connsiteY96" fmla="*/ 62033 h 191311"/>
              <a:gd name="connsiteX97" fmla="*/ 827218 w 901387"/>
              <a:gd name="connsiteY97" fmla="*/ 76867 h 191311"/>
              <a:gd name="connsiteX98" fmla="*/ 856886 w 901387"/>
              <a:gd name="connsiteY98" fmla="*/ 47199 h 191311"/>
              <a:gd name="connsiteX99" fmla="*/ 871720 w 901387"/>
              <a:gd name="connsiteY99" fmla="*/ 47199 h 191311"/>
              <a:gd name="connsiteX100" fmla="*/ 871720 w 901387"/>
              <a:gd name="connsiteY100" fmla="*/ 32365 h 191311"/>
              <a:gd name="connsiteX101" fmla="*/ 856886 w 901387"/>
              <a:gd name="connsiteY101" fmla="*/ 32365 h 191311"/>
              <a:gd name="connsiteX102" fmla="*/ 856886 w 901387"/>
              <a:gd name="connsiteY102" fmla="*/ 47199 h 191311"/>
              <a:gd name="connsiteX103" fmla="*/ 886554 w 901387"/>
              <a:gd name="connsiteY103" fmla="*/ 2697 h 191311"/>
              <a:gd name="connsiteX104" fmla="*/ 886554 w 901387"/>
              <a:gd name="connsiteY104" fmla="*/ 17531 h 191311"/>
              <a:gd name="connsiteX105" fmla="*/ 901388 w 901387"/>
              <a:gd name="connsiteY105" fmla="*/ 17531 h 191311"/>
              <a:gd name="connsiteX106" fmla="*/ 901388 w 901387"/>
              <a:gd name="connsiteY106" fmla="*/ 2697 h 191311"/>
              <a:gd name="connsiteX107" fmla="*/ 886554 w 901387"/>
              <a:gd name="connsiteY107" fmla="*/ 2697 h 191311"/>
              <a:gd name="connsiteX108" fmla="*/ 827218 w 901387"/>
              <a:gd name="connsiteY108" fmla="*/ 47199 h 191311"/>
              <a:gd name="connsiteX109" fmla="*/ 842052 w 901387"/>
              <a:gd name="connsiteY109" fmla="*/ 47199 h 191311"/>
              <a:gd name="connsiteX110" fmla="*/ 842052 w 901387"/>
              <a:gd name="connsiteY110" fmla="*/ 32365 h 191311"/>
              <a:gd name="connsiteX111" fmla="*/ 827218 w 901387"/>
              <a:gd name="connsiteY111" fmla="*/ 32365 h 191311"/>
              <a:gd name="connsiteX112" fmla="*/ 827218 w 901387"/>
              <a:gd name="connsiteY112" fmla="*/ 47199 h 191311"/>
              <a:gd name="connsiteX113" fmla="*/ 827218 w 901387"/>
              <a:gd name="connsiteY113" fmla="*/ 17531 h 191311"/>
              <a:gd name="connsiteX114" fmla="*/ 842052 w 901387"/>
              <a:gd name="connsiteY114" fmla="*/ 17531 h 191311"/>
              <a:gd name="connsiteX115" fmla="*/ 842052 w 901387"/>
              <a:gd name="connsiteY115" fmla="*/ 2697 h 191311"/>
              <a:gd name="connsiteX116" fmla="*/ 827218 w 901387"/>
              <a:gd name="connsiteY116" fmla="*/ 2697 h 191311"/>
              <a:gd name="connsiteX117" fmla="*/ 827218 w 901387"/>
              <a:gd name="connsiteY117" fmla="*/ 17531 h 191311"/>
              <a:gd name="connsiteX118" fmla="*/ 856886 w 901387"/>
              <a:gd name="connsiteY118" fmla="*/ 76867 h 191311"/>
              <a:gd name="connsiteX119" fmla="*/ 871720 w 901387"/>
              <a:gd name="connsiteY119" fmla="*/ 76867 h 191311"/>
              <a:gd name="connsiteX120" fmla="*/ 871720 w 901387"/>
              <a:gd name="connsiteY120" fmla="*/ 62033 h 191311"/>
              <a:gd name="connsiteX121" fmla="*/ 856886 w 901387"/>
              <a:gd name="connsiteY121" fmla="*/ 62033 h 191311"/>
              <a:gd name="connsiteX122" fmla="*/ 856886 w 901387"/>
              <a:gd name="connsiteY122" fmla="*/ 76867 h 19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</a:cxnLst>
            <a:rect l="l" t="t" r="r" b="b"/>
            <a:pathLst>
              <a:path w="901387" h="191311">
                <a:moveTo>
                  <a:pt x="473277" y="47541"/>
                </a:moveTo>
                <a:cubicBezTo>
                  <a:pt x="459268" y="47541"/>
                  <a:pt x="438919" y="50439"/>
                  <a:pt x="420422" y="54948"/>
                </a:cubicBezTo>
                <a:lnTo>
                  <a:pt x="420422" y="187065"/>
                </a:lnTo>
                <a:lnTo>
                  <a:pt x="449486" y="187065"/>
                </a:lnTo>
                <a:lnTo>
                  <a:pt x="449486" y="74492"/>
                </a:lnTo>
                <a:cubicBezTo>
                  <a:pt x="457416" y="73163"/>
                  <a:pt x="465608" y="72378"/>
                  <a:pt x="472472" y="72378"/>
                </a:cubicBezTo>
                <a:cubicBezTo>
                  <a:pt x="501536" y="72378"/>
                  <a:pt x="508399" y="82422"/>
                  <a:pt x="508399" y="103294"/>
                </a:cubicBezTo>
                <a:lnTo>
                  <a:pt x="508399" y="187065"/>
                </a:lnTo>
                <a:lnTo>
                  <a:pt x="537463" y="187065"/>
                </a:lnTo>
                <a:lnTo>
                  <a:pt x="537463" y="98282"/>
                </a:lnTo>
                <a:cubicBezTo>
                  <a:pt x="537483" y="66300"/>
                  <a:pt x="521905" y="47541"/>
                  <a:pt x="473277" y="47541"/>
                </a:cubicBezTo>
                <a:close/>
                <a:moveTo>
                  <a:pt x="120503" y="162227"/>
                </a:moveTo>
                <a:cubicBezTo>
                  <a:pt x="112573" y="163817"/>
                  <a:pt x="103858" y="164864"/>
                  <a:pt x="96189" y="164864"/>
                </a:cubicBezTo>
                <a:cubicBezTo>
                  <a:pt x="56015" y="164864"/>
                  <a:pt x="30654" y="141617"/>
                  <a:pt x="30654" y="94317"/>
                </a:cubicBezTo>
                <a:cubicBezTo>
                  <a:pt x="30654" y="50983"/>
                  <a:pt x="54163" y="26407"/>
                  <a:pt x="97497" y="26407"/>
                </a:cubicBezTo>
                <a:cubicBezTo>
                  <a:pt x="115994" y="26407"/>
                  <a:pt x="130527" y="29587"/>
                  <a:pt x="143468" y="33814"/>
                </a:cubicBezTo>
                <a:cubicBezTo>
                  <a:pt x="146105" y="25622"/>
                  <a:pt x="148219" y="15840"/>
                  <a:pt x="148762" y="7125"/>
                </a:cubicBezTo>
                <a:cubicBezTo>
                  <a:pt x="135015" y="2375"/>
                  <a:pt x="117846" y="0"/>
                  <a:pt x="97497" y="0"/>
                </a:cubicBezTo>
                <a:cubicBezTo>
                  <a:pt x="35666" y="0"/>
                  <a:pt x="0" y="34358"/>
                  <a:pt x="0" y="95384"/>
                </a:cubicBezTo>
                <a:cubicBezTo>
                  <a:pt x="0" y="151399"/>
                  <a:pt x="32506" y="191311"/>
                  <a:pt x="94076" y="191311"/>
                </a:cubicBezTo>
                <a:cubicBezTo>
                  <a:pt x="113901" y="191311"/>
                  <a:pt x="135035" y="187608"/>
                  <a:pt x="150090" y="181529"/>
                </a:cubicBezTo>
                <a:lnTo>
                  <a:pt x="150090" y="87454"/>
                </a:lnTo>
                <a:lnTo>
                  <a:pt x="120503" y="87454"/>
                </a:lnTo>
                <a:lnTo>
                  <a:pt x="120503" y="162227"/>
                </a:lnTo>
                <a:close/>
                <a:moveTo>
                  <a:pt x="624434" y="47541"/>
                </a:moveTo>
                <a:cubicBezTo>
                  <a:pt x="578201" y="47541"/>
                  <a:pt x="559966" y="78718"/>
                  <a:pt x="559966" y="118088"/>
                </a:cubicBezTo>
                <a:cubicBezTo>
                  <a:pt x="559966" y="163274"/>
                  <a:pt x="583475" y="190224"/>
                  <a:pt x="632103" y="190224"/>
                </a:cubicBezTo>
                <a:cubicBezTo>
                  <a:pt x="647701" y="190224"/>
                  <a:pt x="661690" y="187849"/>
                  <a:pt x="674914" y="181771"/>
                </a:cubicBezTo>
                <a:cubicBezTo>
                  <a:pt x="676765" y="173056"/>
                  <a:pt x="678355" y="163012"/>
                  <a:pt x="679402" y="155344"/>
                </a:cubicBezTo>
                <a:cubicBezTo>
                  <a:pt x="664870" y="161945"/>
                  <a:pt x="648748" y="165387"/>
                  <a:pt x="632888" y="165387"/>
                </a:cubicBezTo>
                <a:cubicBezTo>
                  <a:pt x="607004" y="165387"/>
                  <a:pt x="593257" y="154015"/>
                  <a:pt x="589553" y="130506"/>
                </a:cubicBezTo>
                <a:lnTo>
                  <a:pt x="682300" y="130506"/>
                </a:lnTo>
                <a:cubicBezTo>
                  <a:pt x="683347" y="122838"/>
                  <a:pt x="683890" y="116236"/>
                  <a:pt x="683890" y="108044"/>
                </a:cubicBezTo>
                <a:cubicBezTo>
                  <a:pt x="683890" y="74753"/>
                  <a:pt x="665917" y="47541"/>
                  <a:pt x="624434" y="47541"/>
                </a:cubicBezTo>
                <a:close/>
                <a:moveTo>
                  <a:pt x="589030" y="106192"/>
                </a:moveTo>
                <a:cubicBezTo>
                  <a:pt x="591405" y="83730"/>
                  <a:pt x="602233" y="71835"/>
                  <a:pt x="622844" y="71835"/>
                </a:cubicBezTo>
                <a:cubicBezTo>
                  <a:pt x="642931" y="71835"/>
                  <a:pt x="654545" y="84515"/>
                  <a:pt x="654545" y="106192"/>
                </a:cubicBezTo>
                <a:lnTo>
                  <a:pt x="589030" y="106192"/>
                </a:lnTo>
                <a:close/>
                <a:moveTo>
                  <a:pt x="780080" y="76867"/>
                </a:moveTo>
                <a:cubicBezTo>
                  <a:pt x="781408" y="69198"/>
                  <a:pt x="782193" y="61006"/>
                  <a:pt x="782716" y="52029"/>
                </a:cubicBezTo>
                <a:lnTo>
                  <a:pt x="736745" y="52029"/>
                </a:lnTo>
                <a:lnTo>
                  <a:pt x="736745" y="2093"/>
                </a:lnTo>
                <a:cubicBezTo>
                  <a:pt x="727768" y="2093"/>
                  <a:pt x="716658" y="3422"/>
                  <a:pt x="707681" y="6320"/>
                </a:cubicBezTo>
                <a:lnTo>
                  <a:pt x="707681" y="145058"/>
                </a:lnTo>
                <a:cubicBezTo>
                  <a:pt x="707681" y="177303"/>
                  <a:pt x="725655" y="190245"/>
                  <a:pt x="753914" y="190245"/>
                </a:cubicBezTo>
                <a:cubicBezTo>
                  <a:pt x="762106" y="190245"/>
                  <a:pt x="770559" y="189198"/>
                  <a:pt x="778490" y="186018"/>
                </a:cubicBezTo>
                <a:cubicBezTo>
                  <a:pt x="780080" y="178349"/>
                  <a:pt x="781126" y="169372"/>
                  <a:pt x="781931" y="161442"/>
                </a:cubicBezTo>
                <a:cubicBezTo>
                  <a:pt x="775591" y="163817"/>
                  <a:pt x="767661" y="165407"/>
                  <a:pt x="759207" y="165407"/>
                </a:cubicBezTo>
                <a:cubicBezTo>
                  <a:pt x="745199" y="165407"/>
                  <a:pt x="736745" y="158806"/>
                  <a:pt x="736745" y="141617"/>
                </a:cubicBezTo>
                <a:lnTo>
                  <a:pt x="736745" y="76867"/>
                </a:lnTo>
                <a:lnTo>
                  <a:pt x="780080" y="76867"/>
                </a:lnTo>
                <a:close/>
                <a:moveTo>
                  <a:pt x="396652" y="76867"/>
                </a:moveTo>
                <a:cubicBezTo>
                  <a:pt x="397980" y="69198"/>
                  <a:pt x="398765" y="61006"/>
                  <a:pt x="399288" y="52029"/>
                </a:cubicBezTo>
                <a:lnTo>
                  <a:pt x="353317" y="52029"/>
                </a:lnTo>
                <a:lnTo>
                  <a:pt x="353317" y="2093"/>
                </a:lnTo>
                <a:cubicBezTo>
                  <a:pt x="344340" y="2093"/>
                  <a:pt x="333230" y="3422"/>
                  <a:pt x="324253" y="6320"/>
                </a:cubicBezTo>
                <a:lnTo>
                  <a:pt x="324253" y="145058"/>
                </a:lnTo>
                <a:cubicBezTo>
                  <a:pt x="324253" y="177303"/>
                  <a:pt x="342227" y="190245"/>
                  <a:pt x="370486" y="190245"/>
                </a:cubicBezTo>
                <a:cubicBezTo>
                  <a:pt x="378678" y="190245"/>
                  <a:pt x="387131" y="189198"/>
                  <a:pt x="395062" y="186018"/>
                </a:cubicBezTo>
                <a:cubicBezTo>
                  <a:pt x="396652" y="178349"/>
                  <a:pt x="397698" y="169372"/>
                  <a:pt x="398503" y="161442"/>
                </a:cubicBezTo>
                <a:cubicBezTo>
                  <a:pt x="392163" y="163817"/>
                  <a:pt x="384233" y="165407"/>
                  <a:pt x="375779" y="165407"/>
                </a:cubicBezTo>
                <a:cubicBezTo>
                  <a:pt x="361771" y="165407"/>
                  <a:pt x="353317" y="158806"/>
                  <a:pt x="353317" y="141617"/>
                </a:cubicBezTo>
                <a:lnTo>
                  <a:pt x="353317" y="76867"/>
                </a:lnTo>
                <a:lnTo>
                  <a:pt x="396652" y="76867"/>
                </a:lnTo>
                <a:close/>
                <a:moveTo>
                  <a:pt x="241006" y="47541"/>
                </a:moveTo>
                <a:cubicBezTo>
                  <a:pt x="194773" y="47541"/>
                  <a:pt x="176538" y="78718"/>
                  <a:pt x="176538" y="118088"/>
                </a:cubicBezTo>
                <a:cubicBezTo>
                  <a:pt x="176538" y="163274"/>
                  <a:pt x="200047" y="190224"/>
                  <a:pt x="248675" y="190224"/>
                </a:cubicBezTo>
                <a:cubicBezTo>
                  <a:pt x="264273" y="190224"/>
                  <a:pt x="278262" y="187849"/>
                  <a:pt x="291486" y="181771"/>
                </a:cubicBezTo>
                <a:cubicBezTo>
                  <a:pt x="293337" y="173056"/>
                  <a:pt x="294928" y="163012"/>
                  <a:pt x="295974" y="155344"/>
                </a:cubicBezTo>
                <a:cubicBezTo>
                  <a:pt x="281442" y="161945"/>
                  <a:pt x="265320" y="165387"/>
                  <a:pt x="249460" y="165387"/>
                </a:cubicBezTo>
                <a:cubicBezTo>
                  <a:pt x="223576" y="165387"/>
                  <a:pt x="209829" y="154015"/>
                  <a:pt x="206125" y="130506"/>
                </a:cubicBezTo>
                <a:lnTo>
                  <a:pt x="298872" y="130506"/>
                </a:lnTo>
                <a:cubicBezTo>
                  <a:pt x="299919" y="122838"/>
                  <a:pt x="300463" y="116236"/>
                  <a:pt x="300463" y="108044"/>
                </a:cubicBezTo>
                <a:cubicBezTo>
                  <a:pt x="300463" y="74753"/>
                  <a:pt x="282489" y="47541"/>
                  <a:pt x="241006" y="47541"/>
                </a:cubicBezTo>
                <a:close/>
                <a:moveTo>
                  <a:pt x="205582" y="106192"/>
                </a:moveTo>
                <a:cubicBezTo>
                  <a:pt x="207957" y="83730"/>
                  <a:pt x="218785" y="71835"/>
                  <a:pt x="239396" y="71835"/>
                </a:cubicBezTo>
                <a:cubicBezTo>
                  <a:pt x="259483" y="71835"/>
                  <a:pt x="271097" y="84515"/>
                  <a:pt x="271097" y="106192"/>
                </a:cubicBezTo>
                <a:lnTo>
                  <a:pt x="205582" y="106192"/>
                </a:lnTo>
                <a:close/>
                <a:moveTo>
                  <a:pt x="886554" y="76867"/>
                </a:moveTo>
                <a:lnTo>
                  <a:pt x="901388" y="76867"/>
                </a:lnTo>
                <a:lnTo>
                  <a:pt x="901388" y="62033"/>
                </a:lnTo>
                <a:lnTo>
                  <a:pt x="886554" y="62033"/>
                </a:lnTo>
                <a:lnTo>
                  <a:pt x="886554" y="76867"/>
                </a:lnTo>
                <a:close/>
                <a:moveTo>
                  <a:pt x="886554" y="47199"/>
                </a:moveTo>
                <a:lnTo>
                  <a:pt x="901388" y="47199"/>
                </a:lnTo>
                <a:lnTo>
                  <a:pt x="901388" y="32365"/>
                </a:lnTo>
                <a:lnTo>
                  <a:pt x="886554" y="32365"/>
                </a:lnTo>
                <a:lnTo>
                  <a:pt x="886554" y="47199"/>
                </a:lnTo>
                <a:close/>
                <a:moveTo>
                  <a:pt x="856886" y="17531"/>
                </a:moveTo>
                <a:lnTo>
                  <a:pt x="871720" y="17531"/>
                </a:lnTo>
                <a:lnTo>
                  <a:pt x="871720" y="2697"/>
                </a:lnTo>
                <a:lnTo>
                  <a:pt x="856886" y="2697"/>
                </a:lnTo>
                <a:lnTo>
                  <a:pt x="856886" y="17531"/>
                </a:lnTo>
                <a:close/>
                <a:moveTo>
                  <a:pt x="827218" y="76867"/>
                </a:moveTo>
                <a:lnTo>
                  <a:pt x="842052" y="76867"/>
                </a:lnTo>
                <a:lnTo>
                  <a:pt x="842052" y="62033"/>
                </a:lnTo>
                <a:lnTo>
                  <a:pt x="827218" y="62033"/>
                </a:lnTo>
                <a:lnTo>
                  <a:pt x="827218" y="76867"/>
                </a:lnTo>
                <a:close/>
                <a:moveTo>
                  <a:pt x="856886" y="47199"/>
                </a:moveTo>
                <a:lnTo>
                  <a:pt x="871720" y="47199"/>
                </a:lnTo>
                <a:lnTo>
                  <a:pt x="871720" y="32365"/>
                </a:lnTo>
                <a:lnTo>
                  <a:pt x="856886" y="32365"/>
                </a:lnTo>
                <a:lnTo>
                  <a:pt x="856886" y="47199"/>
                </a:lnTo>
                <a:close/>
                <a:moveTo>
                  <a:pt x="886554" y="2697"/>
                </a:moveTo>
                <a:lnTo>
                  <a:pt x="886554" y="17531"/>
                </a:lnTo>
                <a:lnTo>
                  <a:pt x="901388" y="17531"/>
                </a:lnTo>
                <a:lnTo>
                  <a:pt x="901388" y="2697"/>
                </a:lnTo>
                <a:lnTo>
                  <a:pt x="886554" y="2697"/>
                </a:lnTo>
                <a:close/>
                <a:moveTo>
                  <a:pt x="827218" y="47199"/>
                </a:moveTo>
                <a:lnTo>
                  <a:pt x="842052" y="47199"/>
                </a:lnTo>
                <a:lnTo>
                  <a:pt x="842052" y="32365"/>
                </a:lnTo>
                <a:lnTo>
                  <a:pt x="827218" y="32365"/>
                </a:lnTo>
                <a:lnTo>
                  <a:pt x="827218" y="47199"/>
                </a:lnTo>
                <a:close/>
                <a:moveTo>
                  <a:pt x="827218" y="17531"/>
                </a:moveTo>
                <a:lnTo>
                  <a:pt x="842052" y="17531"/>
                </a:lnTo>
                <a:lnTo>
                  <a:pt x="842052" y="2697"/>
                </a:lnTo>
                <a:lnTo>
                  <a:pt x="827218" y="2697"/>
                </a:lnTo>
                <a:lnTo>
                  <a:pt x="827218" y="17531"/>
                </a:lnTo>
                <a:close/>
                <a:moveTo>
                  <a:pt x="856886" y="76867"/>
                </a:moveTo>
                <a:lnTo>
                  <a:pt x="871720" y="76867"/>
                </a:lnTo>
                <a:lnTo>
                  <a:pt x="871720" y="62033"/>
                </a:lnTo>
                <a:lnTo>
                  <a:pt x="856886" y="62033"/>
                </a:lnTo>
                <a:lnTo>
                  <a:pt x="856886" y="76867"/>
                </a:lnTo>
                <a:close/>
              </a:path>
            </a:pathLst>
          </a:custGeom>
          <a:solidFill>
            <a:srgbClr val="EC0000"/>
          </a:solidFill>
          <a:ln w="2011" cap="flat">
            <a:noFill/>
            <a:prstDash val="solid"/>
            <a:miter/>
          </a:ln>
        </p:spPr>
        <p:txBody>
          <a:bodyPr rtlCol="0" anchor="ctr"/>
          <a:lstStyle/>
          <a:p>
            <a:endParaRPr lang="en-GB" sz="1920"/>
          </a:p>
        </p:txBody>
      </p:sp>
    </p:spTree>
    <p:extLst>
      <p:ext uri="{BB962C8B-B14F-4D97-AF65-F5344CB8AC3E}">
        <p14:creationId xmlns:p14="http://schemas.microsoft.com/office/powerpoint/2010/main" val="294633024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1. Interior. Foto +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B8F225E8-F17F-2E32-32B7-A54A737D4FD4}"/>
              </a:ext>
            </a:extLst>
          </p:cNvPr>
          <p:cNvSpPr/>
          <p:nvPr/>
        </p:nvSpPr>
        <p:spPr>
          <a:xfrm>
            <a:off x="2406802" y="0"/>
            <a:ext cx="7879661" cy="6685118"/>
          </a:xfrm>
          <a:custGeom>
            <a:avLst/>
            <a:gdLst/>
            <a:ahLst/>
            <a:cxnLst/>
            <a:rect l="l" t="t" r="r" b="b"/>
            <a:pathLst>
              <a:path w="12062460" h="10554970">
                <a:moveTo>
                  <a:pt x="12062459" y="0"/>
                </a:moveTo>
                <a:lnTo>
                  <a:pt x="0" y="0"/>
                </a:lnTo>
                <a:lnTo>
                  <a:pt x="0" y="10554652"/>
                </a:lnTo>
                <a:lnTo>
                  <a:pt x="12062459" y="10554652"/>
                </a:lnTo>
                <a:lnTo>
                  <a:pt x="12062459" y="0"/>
                </a:lnTo>
                <a:close/>
              </a:path>
            </a:pathLst>
          </a:custGeom>
          <a:solidFill>
            <a:srgbClr val="DEEDF3">
              <a:alpha val="58000"/>
            </a:srgbClr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2" name="Gráfico 12">
            <a:extLst>
              <a:ext uri="{FF2B5EF4-FFF2-40B4-BE49-F238E27FC236}">
                <a16:creationId xmlns:a16="http://schemas.microsoft.com/office/drawing/2014/main" id="{BCEAF4C4-C7B8-73BF-BFDB-1E221DBB85F5}"/>
              </a:ext>
            </a:extLst>
          </p:cNvPr>
          <p:cNvSpPr/>
          <p:nvPr/>
        </p:nvSpPr>
        <p:spPr>
          <a:xfrm>
            <a:off x="11724494" y="258232"/>
            <a:ext cx="961949" cy="204065"/>
          </a:xfrm>
          <a:custGeom>
            <a:avLst/>
            <a:gdLst>
              <a:gd name="connsiteX0" fmla="*/ 473277 w 901387"/>
              <a:gd name="connsiteY0" fmla="*/ 47541 h 191311"/>
              <a:gd name="connsiteX1" fmla="*/ 420422 w 901387"/>
              <a:gd name="connsiteY1" fmla="*/ 54948 h 191311"/>
              <a:gd name="connsiteX2" fmla="*/ 420422 w 901387"/>
              <a:gd name="connsiteY2" fmla="*/ 187065 h 191311"/>
              <a:gd name="connsiteX3" fmla="*/ 449486 w 901387"/>
              <a:gd name="connsiteY3" fmla="*/ 187065 h 191311"/>
              <a:gd name="connsiteX4" fmla="*/ 449486 w 901387"/>
              <a:gd name="connsiteY4" fmla="*/ 74492 h 191311"/>
              <a:gd name="connsiteX5" fmla="*/ 472472 w 901387"/>
              <a:gd name="connsiteY5" fmla="*/ 72378 h 191311"/>
              <a:gd name="connsiteX6" fmla="*/ 508399 w 901387"/>
              <a:gd name="connsiteY6" fmla="*/ 103294 h 191311"/>
              <a:gd name="connsiteX7" fmla="*/ 508399 w 901387"/>
              <a:gd name="connsiteY7" fmla="*/ 187065 h 191311"/>
              <a:gd name="connsiteX8" fmla="*/ 537463 w 901387"/>
              <a:gd name="connsiteY8" fmla="*/ 187065 h 191311"/>
              <a:gd name="connsiteX9" fmla="*/ 537463 w 901387"/>
              <a:gd name="connsiteY9" fmla="*/ 98282 h 191311"/>
              <a:gd name="connsiteX10" fmla="*/ 473277 w 901387"/>
              <a:gd name="connsiteY10" fmla="*/ 47541 h 191311"/>
              <a:gd name="connsiteX11" fmla="*/ 120503 w 901387"/>
              <a:gd name="connsiteY11" fmla="*/ 162227 h 191311"/>
              <a:gd name="connsiteX12" fmla="*/ 96189 w 901387"/>
              <a:gd name="connsiteY12" fmla="*/ 164864 h 191311"/>
              <a:gd name="connsiteX13" fmla="*/ 30654 w 901387"/>
              <a:gd name="connsiteY13" fmla="*/ 94317 h 191311"/>
              <a:gd name="connsiteX14" fmla="*/ 97497 w 901387"/>
              <a:gd name="connsiteY14" fmla="*/ 26407 h 191311"/>
              <a:gd name="connsiteX15" fmla="*/ 143468 w 901387"/>
              <a:gd name="connsiteY15" fmla="*/ 33814 h 191311"/>
              <a:gd name="connsiteX16" fmla="*/ 148762 w 901387"/>
              <a:gd name="connsiteY16" fmla="*/ 7125 h 191311"/>
              <a:gd name="connsiteX17" fmla="*/ 97497 w 901387"/>
              <a:gd name="connsiteY17" fmla="*/ 0 h 191311"/>
              <a:gd name="connsiteX18" fmla="*/ 0 w 901387"/>
              <a:gd name="connsiteY18" fmla="*/ 95384 h 191311"/>
              <a:gd name="connsiteX19" fmla="*/ 94076 w 901387"/>
              <a:gd name="connsiteY19" fmla="*/ 191311 h 191311"/>
              <a:gd name="connsiteX20" fmla="*/ 150090 w 901387"/>
              <a:gd name="connsiteY20" fmla="*/ 181529 h 191311"/>
              <a:gd name="connsiteX21" fmla="*/ 150090 w 901387"/>
              <a:gd name="connsiteY21" fmla="*/ 87454 h 191311"/>
              <a:gd name="connsiteX22" fmla="*/ 120503 w 901387"/>
              <a:gd name="connsiteY22" fmla="*/ 87454 h 191311"/>
              <a:gd name="connsiteX23" fmla="*/ 120503 w 901387"/>
              <a:gd name="connsiteY23" fmla="*/ 162227 h 191311"/>
              <a:gd name="connsiteX24" fmla="*/ 624434 w 901387"/>
              <a:gd name="connsiteY24" fmla="*/ 47541 h 191311"/>
              <a:gd name="connsiteX25" fmla="*/ 559966 w 901387"/>
              <a:gd name="connsiteY25" fmla="*/ 118088 h 191311"/>
              <a:gd name="connsiteX26" fmla="*/ 632103 w 901387"/>
              <a:gd name="connsiteY26" fmla="*/ 190224 h 191311"/>
              <a:gd name="connsiteX27" fmla="*/ 674914 w 901387"/>
              <a:gd name="connsiteY27" fmla="*/ 181771 h 191311"/>
              <a:gd name="connsiteX28" fmla="*/ 679402 w 901387"/>
              <a:gd name="connsiteY28" fmla="*/ 155344 h 191311"/>
              <a:gd name="connsiteX29" fmla="*/ 632888 w 901387"/>
              <a:gd name="connsiteY29" fmla="*/ 165387 h 191311"/>
              <a:gd name="connsiteX30" fmla="*/ 589553 w 901387"/>
              <a:gd name="connsiteY30" fmla="*/ 130506 h 191311"/>
              <a:gd name="connsiteX31" fmla="*/ 682300 w 901387"/>
              <a:gd name="connsiteY31" fmla="*/ 130506 h 191311"/>
              <a:gd name="connsiteX32" fmla="*/ 683890 w 901387"/>
              <a:gd name="connsiteY32" fmla="*/ 108044 h 191311"/>
              <a:gd name="connsiteX33" fmla="*/ 624434 w 901387"/>
              <a:gd name="connsiteY33" fmla="*/ 47541 h 191311"/>
              <a:gd name="connsiteX34" fmla="*/ 589030 w 901387"/>
              <a:gd name="connsiteY34" fmla="*/ 106192 h 191311"/>
              <a:gd name="connsiteX35" fmla="*/ 622844 w 901387"/>
              <a:gd name="connsiteY35" fmla="*/ 71835 h 191311"/>
              <a:gd name="connsiteX36" fmla="*/ 654545 w 901387"/>
              <a:gd name="connsiteY36" fmla="*/ 106192 h 191311"/>
              <a:gd name="connsiteX37" fmla="*/ 589030 w 901387"/>
              <a:gd name="connsiteY37" fmla="*/ 106192 h 191311"/>
              <a:gd name="connsiteX38" fmla="*/ 780080 w 901387"/>
              <a:gd name="connsiteY38" fmla="*/ 76867 h 191311"/>
              <a:gd name="connsiteX39" fmla="*/ 782716 w 901387"/>
              <a:gd name="connsiteY39" fmla="*/ 52029 h 191311"/>
              <a:gd name="connsiteX40" fmla="*/ 736745 w 901387"/>
              <a:gd name="connsiteY40" fmla="*/ 52029 h 191311"/>
              <a:gd name="connsiteX41" fmla="*/ 736745 w 901387"/>
              <a:gd name="connsiteY41" fmla="*/ 2093 h 191311"/>
              <a:gd name="connsiteX42" fmla="*/ 707681 w 901387"/>
              <a:gd name="connsiteY42" fmla="*/ 6320 h 191311"/>
              <a:gd name="connsiteX43" fmla="*/ 707681 w 901387"/>
              <a:gd name="connsiteY43" fmla="*/ 145058 h 191311"/>
              <a:gd name="connsiteX44" fmla="*/ 753914 w 901387"/>
              <a:gd name="connsiteY44" fmla="*/ 190245 h 191311"/>
              <a:gd name="connsiteX45" fmla="*/ 778490 w 901387"/>
              <a:gd name="connsiteY45" fmla="*/ 186018 h 191311"/>
              <a:gd name="connsiteX46" fmla="*/ 781931 w 901387"/>
              <a:gd name="connsiteY46" fmla="*/ 161442 h 191311"/>
              <a:gd name="connsiteX47" fmla="*/ 759207 w 901387"/>
              <a:gd name="connsiteY47" fmla="*/ 165407 h 191311"/>
              <a:gd name="connsiteX48" fmla="*/ 736745 w 901387"/>
              <a:gd name="connsiteY48" fmla="*/ 141617 h 191311"/>
              <a:gd name="connsiteX49" fmla="*/ 736745 w 901387"/>
              <a:gd name="connsiteY49" fmla="*/ 76867 h 191311"/>
              <a:gd name="connsiteX50" fmla="*/ 780080 w 901387"/>
              <a:gd name="connsiteY50" fmla="*/ 76867 h 191311"/>
              <a:gd name="connsiteX51" fmla="*/ 396652 w 901387"/>
              <a:gd name="connsiteY51" fmla="*/ 76867 h 191311"/>
              <a:gd name="connsiteX52" fmla="*/ 399288 w 901387"/>
              <a:gd name="connsiteY52" fmla="*/ 52029 h 191311"/>
              <a:gd name="connsiteX53" fmla="*/ 353317 w 901387"/>
              <a:gd name="connsiteY53" fmla="*/ 52029 h 191311"/>
              <a:gd name="connsiteX54" fmla="*/ 353317 w 901387"/>
              <a:gd name="connsiteY54" fmla="*/ 2093 h 191311"/>
              <a:gd name="connsiteX55" fmla="*/ 324253 w 901387"/>
              <a:gd name="connsiteY55" fmla="*/ 6320 h 191311"/>
              <a:gd name="connsiteX56" fmla="*/ 324253 w 901387"/>
              <a:gd name="connsiteY56" fmla="*/ 145058 h 191311"/>
              <a:gd name="connsiteX57" fmla="*/ 370486 w 901387"/>
              <a:gd name="connsiteY57" fmla="*/ 190245 h 191311"/>
              <a:gd name="connsiteX58" fmla="*/ 395062 w 901387"/>
              <a:gd name="connsiteY58" fmla="*/ 186018 h 191311"/>
              <a:gd name="connsiteX59" fmla="*/ 398503 w 901387"/>
              <a:gd name="connsiteY59" fmla="*/ 161442 h 191311"/>
              <a:gd name="connsiteX60" fmla="*/ 375779 w 901387"/>
              <a:gd name="connsiteY60" fmla="*/ 165407 h 191311"/>
              <a:gd name="connsiteX61" fmla="*/ 353317 w 901387"/>
              <a:gd name="connsiteY61" fmla="*/ 141617 h 191311"/>
              <a:gd name="connsiteX62" fmla="*/ 353317 w 901387"/>
              <a:gd name="connsiteY62" fmla="*/ 76867 h 191311"/>
              <a:gd name="connsiteX63" fmla="*/ 396652 w 901387"/>
              <a:gd name="connsiteY63" fmla="*/ 76867 h 191311"/>
              <a:gd name="connsiteX64" fmla="*/ 241006 w 901387"/>
              <a:gd name="connsiteY64" fmla="*/ 47541 h 191311"/>
              <a:gd name="connsiteX65" fmla="*/ 176538 w 901387"/>
              <a:gd name="connsiteY65" fmla="*/ 118088 h 191311"/>
              <a:gd name="connsiteX66" fmla="*/ 248675 w 901387"/>
              <a:gd name="connsiteY66" fmla="*/ 190224 h 191311"/>
              <a:gd name="connsiteX67" fmla="*/ 291486 w 901387"/>
              <a:gd name="connsiteY67" fmla="*/ 181771 h 191311"/>
              <a:gd name="connsiteX68" fmla="*/ 295974 w 901387"/>
              <a:gd name="connsiteY68" fmla="*/ 155344 h 191311"/>
              <a:gd name="connsiteX69" fmla="*/ 249460 w 901387"/>
              <a:gd name="connsiteY69" fmla="*/ 165387 h 191311"/>
              <a:gd name="connsiteX70" fmla="*/ 206125 w 901387"/>
              <a:gd name="connsiteY70" fmla="*/ 130506 h 191311"/>
              <a:gd name="connsiteX71" fmla="*/ 298872 w 901387"/>
              <a:gd name="connsiteY71" fmla="*/ 130506 h 191311"/>
              <a:gd name="connsiteX72" fmla="*/ 300463 w 901387"/>
              <a:gd name="connsiteY72" fmla="*/ 108044 h 191311"/>
              <a:gd name="connsiteX73" fmla="*/ 241006 w 901387"/>
              <a:gd name="connsiteY73" fmla="*/ 47541 h 191311"/>
              <a:gd name="connsiteX74" fmla="*/ 205582 w 901387"/>
              <a:gd name="connsiteY74" fmla="*/ 106192 h 191311"/>
              <a:gd name="connsiteX75" fmla="*/ 239396 w 901387"/>
              <a:gd name="connsiteY75" fmla="*/ 71835 h 191311"/>
              <a:gd name="connsiteX76" fmla="*/ 271097 w 901387"/>
              <a:gd name="connsiteY76" fmla="*/ 106192 h 191311"/>
              <a:gd name="connsiteX77" fmla="*/ 205582 w 901387"/>
              <a:gd name="connsiteY77" fmla="*/ 106192 h 191311"/>
              <a:gd name="connsiteX78" fmla="*/ 886554 w 901387"/>
              <a:gd name="connsiteY78" fmla="*/ 76867 h 191311"/>
              <a:gd name="connsiteX79" fmla="*/ 901388 w 901387"/>
              <a:gd name="connsiteY79" fmla="*/ 76867 h 191311"/>
              <a:gd name="connsiteX80" fmla="*/ 901388 w 901387"/>
              <a:gd name="connsiteY80" fmla="*/ 62033 h 191311"/>
              <a:gd name="connsiteX81" fmla="*/ 886554 w 901387"/>
              <a:gd name="connsiteY81" fmla="*/ 62033 h 191311"/>
              <a:gd name="connsiteX82" fmla="*/ 886554 w 901387"/>
              <a:gd name="connsiteY82" fmla="*/ 76867 h 191311"/>
              <a:gd name="connsiteX83" fmla="*/ 886554 w 901387"/>
              <a:gd name="connsiteY83" fmla="*/ 47199 h 191311"/>
              <a:gd name="connsiteX84" fmla="*/ 901388 w 901387"/>
              <a:gd name="connsiteY84" fmla="*/ 47199 h 191311"/>
              <a:gd name="connsiteX85" fmla="*/ 901388 w 901387"/>
              <a:gd name="connsiteY85" fmla="*/ 32365 h 191311"/>
              <a:gd name="connsiteX86" fmla="*/ 886554 w 901387"/>
              <a:gd name="connsiteY86" fmla="*/ 32365 h 191311"/>
              <a:gd name="connsiteX87" fmla="*/ 886554 w 901387"/>
              <a:gd name="connsiteY87" fmla="*/ 47199 h 191311"/>
              <a:gd name="connsiteX88" fmla="*/ 856886 w 901387"/>
              <a:gd name="connsiteY88" fmla="*/ 17531 h 191311"/>
              <a:gd name="connsiteX89" fmla="*/ 871720 w 901387"/>
              <a:gd name="connsiteY89" fmla="*/ 17531 h 191311"/>
              <a:gd name="connsiteX90" fmla="*/ 871720 w 901387"/>
              <a:gd name="connsiteY90" fmla="*/ 2697 h 191311"/>
              <a:gd name="connsiteX91" fmla="*/ 856886 w 901387"/>
              <a:gd name="connsiteY91" fmla="*/ 2697 h 191311"/>
              <a:gd name="connsiteX92" fmla="*/ 856886 w 901387"/>
              <a:gd name="connsiteY92" fmla="*/ 17531 h 191311"/>
              <a:gd name="connsiteX93" fmla="*/ 827218 w 901387"/>
              <a:gd name="connsiteY93" fmla="*/ 76867 h 191311"/>
              <a:gd name="connsiteX94" fmla="*/ 842052 w 901387"/>
              <a:gd name="connsiteY94" fmla="*/ 76867 h 191311"/>
              <a:gd name="connsiteX95" fmla="*/ 842052 w 901387"/>
              <a:gd name="connsiteY95" fmla="*/ 62033 h 191311"/>
              <a:gd name="connsiteX96" fmla="*/ 827218 w 901387"/>
              <a:gd name="connsiteY96" fmla="*/ 62033 h 191311"/>
              <a:gd name="connsiteX97" fmla="*/ 827218 w 901387"/>
              <a:gd name="connsiteY97" fmla="*/ 76867 h 191311"/>
              <a:gd name="connsiteX98" fmla="*/ 856886 w 901387"/>
              <a:gd name="connsiteY98" fmla="*/ 47199 h 191311"/>
              <a:gd name="connsiteX99" fmla="*/ 871720 w 901387"/>
              <a:gd name="connsiteY99" fmla="*/ 47199 h 191311"/>
              <a:gd name="connsiteX100" fmla="*/ 871720 w 901387"/>
              <a:gd name="connsiteY100" fmla="*/ 32365 h 191311"/>
              <a:gd name="connsiteX101" fmla="*/ 856886 w 901387"/>
              <a:gd name="connsiteY101" fmla="*/ 32365 h 191311"/>
              <a:gd name="connsiteX102" fmla="*/ 856886 w 901387"/>
              <a:gd name="connsiteY102" fmla="*/ 47199 h 191311"/>
              <a:gd name="connsiteX103" fmla="*/ 886554 w 901387"/>
              <a:gd name="connsiteY103" fmla="*/ 2697 h 191311"/>
              <a:gd name="connsiteX104" fmla="*/ 886554 w 901387"/>
              <a:gd name="connsiteY104" fmla="*/ 17531 h 191311"/>
              <a:gd name="connsiteX105" fmla="*/ 901388 w 901387"/>
              <a:gd name="connsiteY105" fmla="*/ 17531 h 191311"/>
              <a:gd name="connsiteX106" fmla="*/ 901388 w 901387"/>
              <a:gd name="connsiteY106" fmla="*/ 2697 h 191311"/>
              <a:gd name="connsiteX107" fmla="*/ 886554 w 901387"/>
              <a:gd name="connsiteY107" fmla="*/ 2697 h 191311"/>
              <a:gd name="connsiteX108" fmla="*/ 827218 w 901387"/>
              <a:gd name="connsiteY108" fmla="*/ 47199 h 191311"/>
              <a:gd name="connsiteX109" fmla="*/ 842052 w 901387"/>
              <a:gd name="connsiteY109" fmla="*/ 47199 h 191311"/>
              <a:gd name="connsiteX110" fmla="*/ 842052 w 901387"/>
              <a:gd name="connsiteY110" fmla="*/ 32365 h 191311"/>
              <a:gd name="connsiteX111" fmla="*/ 827218 w 901387"/>
              <a:gd name="connsiteY111" fmla="*/ 32365 h 191311"/>
              <a:gd name="connsiteX112" fmla="*/ 827218 w 901387"/>
              <a:gd name="connsiteY112" fmla="*/ 47199 h 191311"/>
              <a:gd name="connsiteX113" fmla="*/ 827218 w 901387"/>
              <a:gd name="connsiteY113" fmla="*/ 17531 h 191311"/>
              <a:gd name="connsiteX114" fmla="*/ 842052 w 901387"/>
              <a:gd name="connsiteY114" fmla="*/ 17531 h 191311"/>
              <a:gd name="connsiteX115" fmla="*/ 842052 w 901387"/>
              <a:gd name="connsiteY115" fmla="*/ 2697 h 191311"/>
              <a:gd name="connsiteX116" fmla="*/ 827218 w 901387"/>
              <a:gd name="connsiteY116" fmla="*/ 2697 h 191311"/>
              <a:gd name="connsiteX117" fmla="*/ 827218 w 901387"/>
              <a:gd name="connsiteY117" fmla="*/ 17531 h 191311"/>
              <a:gd name="connsiteX118" fmla="*/ 856886 w 901387"/>
              <a:gd name="connsiteY118" fmla="*/ 76867 h 191311"/>
              <a:gd name="connsiteX119" fmla="*/ 871720 w 901387"/>
              <a:gd name="connsiteY119" fmla="*/ 76867 h 191311"/>
              <a:gd name="connsiteX120" fmla="*/ 871720 w 901387"/>
              <a:gd name="connsiteY120" fmla="*/ 62033 h 191311"/>
              <a:gd name="connsiteX121" fmla="*/ 856886 w 901387"/>
              <a:gd name="connsiteY121" fmla="*/ 62033 h 191311"/>
              <a:gd name="connsiteX122" fmla="*/ 856886 w 901387"/>
              <a:gd name="connsiteY122" fmla="*/ 76867 h 19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</a:cxnLst>
            <a:rect l="l" t="t" r="r" b="b"/>
            <a:pathLst>
              <a:path w="901387" h="191311">
                <a:moveTo>
                  <a:pt x="473277" y="47541"/>
                </a:moveTo>
                <a:cubicBezTo>
                  <a:pt x="459268" y="47541"/>
                  <a:pt x="438919" y="50439"/>
                  <a:pt x="420422" y="54948"/>
                </a:cubicBezTo>
                <a:lnTo>
                  <a:pt x="420422" y="187065"/>
                </a:lnTo>
                <a:lnTo>
                  <a:pt x="449486" y="187065"/>
                </a:lnTo>
                <a:lnTo>
                  <a:pt x="449486" y="74492"/>
                </a:lnTo>
                <a:cubicBezTo>
                  <a:pt x="457416" y="73163"/>
                  <a:pt x="465608" y="72378"/>
                  <a:pt x="472472" y="72378"/>
                </a:cubicBezTo>
                <a:cubicBezTo>
                  <a:pt x="501536" y="72378"/>
                  <a:pt x="508399" y="82422"/>
                  <a:pt x="508399" y="103294"/>
                </a:cubicBezTo>
                <a:lnTo>
                  <a:pt x="508399" y="187065"/>
                </a:lnTo>
                <a:lnTo>
                  <a:pt x="537463" y="187065"/>
                </a:lnTo>
                <a:lnTo>
                  <a:pt x="537463" y="98282"/>
                </a:lnTo>
                <a:cubicBezTo>
                  <a:pt x="537483" y="66300"/>
                  <a:pt x="521905" y="47541"/>
                  <a:pt x="473277" y="47541"/>
                </a:cubicBezTo>
                <a:close/>
                <a:moveTo>
                  <a:pt x="120503" y="162227"/>
                </a:moveTo>
                <a:cubicBezTo>
                  <a:pt x="112573" y="163817"/>
                  <a:pt x="103858" y="164864"/>
                  <a:pt x="96189" y="164864"/>
                </a:cubicBezTo>
                <a:cubicBezTo>
                  <a:pt x="56015" y="164864"/>
                  <a:pt x="30654" y="141617"/>
                  <a:pt x="30654" y="94317"/>
                </a:cubicBezTo>
                <a:cubicBezTo>
                  <a:pt x="30654" y="50983"/>
                  <a:pt x="54163" y="26407"/>
                  <a:pt x="97497" y="26407"/>
                </a:cubicBezTo>
                <a:cubicBezTo>
                  <a:pt x="115994" y="26407"/>
                  <a:pt x="130527" y="29587"/>
                  <a:pt x="143468" y="33814"/>
                </a:cubicBezTo>
                <a:cubicBezTo>
                  <a:pt x="146105" y="25622"/>
                  <a:pt x="148219" y="15840"/>
                  <a:pt x="148762" y="7125"/>
                </a:cubicBezTo>
                <a:cubicBezTo>
                  <a:pt x="135015" y="2375"/>
                  <a:pt x="117846" y="0"/>
                  <a:pt x="97497" y="0"/>
                </a:cubicBezTo>
                <a:cubicBezTo>
                  <a:pt x="35666" y="0"/>
                  <a:pt x="0" y="34358"/>
                  <a:pt x="0" y="95384"/>
                </a:cubicBezTo>
                <a:cubicBezTo>
                  <a:pt x="0" y="151399"/>
                  <a:pt x="32506" y="191311"/>
                  <a:pt x="94076" y="191311"/>
                </a:cubicBezTo>
                <a:cubicBezTo>
                  <a:pt x="113901" y="191311"/>
                  <a:pt x="135035" y="187608"/>
                  <a:pt x="150090" y="181529"/>
                </a:cubicBezTo>
                <a:lnTo>
                  <a:pt x="150090" y="87454"/>
                </a:lnTo>
                <a:lnTo>
                  <a:pt x="120503" y="87454"/>
                </a:lnTo>
                <a:lnTo>
                  <a:pt x="120503" y="162227"/>
                </a:lnTo>
                <a:close/>
                <a:moveTo>
                  <a:pt x="624434" y="47541"/>
                </a:moveTo>
                <a:cubicBezTo>
                  <a:pt x="578201" y="47541"/>
                  <a:pt x="559966" y="78718"/>
                  <a:pt x="559966" y="118088"/>
                </a:cubicBezTo>
                <a:cubicBezTo>
                  <a:pt x="559966" y="163274"/>
                  <a:pt x="583475" y="190224"/>
                  <a:pt x="632103" y="190224"/>
                </a:cubicBezTo>
                <a:cubicBezTo>
                  <a:pt x="647701" y="190224"/>
                  <a:pt x="661690" y="187849"/>
                  <a:pt x="674914" y="181771"/>
                </a:cubicBezTo>
                <a:cubicBezTo>
                  <a:pt x="676765" y="173056"/>
                  <a:pt x="678355" y="163012"/>
                  <a:pt x="679402" y="155344"/>
                </a:cubicBezTo>
                <a:cubicBezTo>
                  <a:pt x="664870" y="161945"/>
                  <a:pt x="648748" y="165387"/>
                  <a:pt x="632888" y="165387"/>
                </a:cubicBezTo>
                <a:cubicBezTo>
                  <a:pt x="607004" y="165387"/>
                  <a:pt x="593257" y="154015"/>
                  <a:pt x="589553" y="130506"/>
                </a:cubicBezTo>
                <a:lnTo>
                  <a:pt x="682300" y="130506"/>
                </a:lnTo>
                <a:cubicBezTo>
                  <a:pt x="683347" y="122838"/>
                  <a:pt x="683890" y="116236"/>
                  <a:pt x="683890" y="108044"/>
                </a:cubicBezTo>
                <a:cubicBezTo>
                  <a:pt x="683890" y="74753"/>
                  <a:pt x="665917" y="47541"/>
                  <a:pt x="624434" y="47541"/>
                </a:cubicBezTo>
                <a:close/>
                <a:moveTo>
                  <a:pt x="589030" y="106192"/>
                </a:moveTo>
                <a:cubicBezTo>
                  <a:pt x="591405" y="83730"/>
                  <a:pt x="602233" y="71835"/>
                  <a:pt x="622844" y="71835"/>
                </a:cubicBezTo>
                <a:cubicBezTo>
                  <a:pt x="642931" y="71835"/>
                  <a:pt x="654545" y="84515"/>
                  <a:pt x="654545" y="106192"/>
                </a:cubicBezTo>
                <a:lnTo>
                  <a:pt x="589030" y="106192"/>
                </a:lnTo>
                <a:close/>
                <a:moveTo>
                  <a:pt x="780080" y="76867"/>
                </a:moveTo>
                <a:cubicBezTo>
                  <a:pt x="781408" y="69198"/>
                  <a:pt x="782193" y="61006"/>
                  <a:pt x="782716" y="52029"/>
                </a:cubicBezTo>
                <a:lnTo>
                  <a:pt x="736745" y="52029"/>
                </a:lnTo>
                <a:lnTo>
                  <a:pt x="736745" y="2093"/>
                </a:lnTo>
                <a:cubicBezTo>
                  <a:pt x="727768" y="2093"/>
                  <a:pt x="716658" y="3422"/>
                  <a:pt x="707681" y="6320"/>
                </a:cubicBezTo>
                <a:lnTo>
                  <a:pt x="707681" y="145058"/>
                </a:lnTo>
                <a:cubicBezTo>
                  <a:pt x="707681" y="177303"/>
                  <a:pt x="725655" y="190245"/>
                  <a:pt x="753914" y="190245"/>
                </a:cubicBezTo>
                <a:cubicBezTo>
                  <a:pt x="762106" y="190245"/>
                  <a:pt x="770559" y="189198"/>
                  <a:pt x="778490" y="186018"/>
                </a:cubicBezTo>
                <a:cubicBezTo>
                  <a:pt x="780080" y="178349"/>
                  <a:pt x="781126" y="169372"/>
                  <a:pt x="781931" y="161442"/>
                </a:cubicBezTo>
                <a:cubicBezTo>
                  <a:pt x="775591" y="163817"/>
                  <a:pt x="767661" y="165407"/>
                  <a:pt x="759207" y="165407"/>
                </a:cubicBezTo>
                <a:cubicBezTo>
                  <a:pt x="745199" y="165407"/>
                  <a:pt x="736745" y="158806"/>
                  <a:pt x="736745" y="141617"/>
                </a:cubicBezTo>
                <a:lnTo>
                  <a:pt x="736745" y="76867"/>
                </a:lnTo>
                <a:lnTo>
                  <a:pt x="780080" y="76867"/>
                </a:lnTo>
                <a:close/>
                <a:moveTo>
                  <a:pt x="396652" y="76867"/>
                </a:moveTo>
                <a:cubicBezTo>
                  <a:pt x="397980" y="69198"/>
                  <a:pt x="398765" y="61006"/>
                  <a:pt x="399288" y="52029"/>
                </a:cubicBezTo>
                <a:lnTo>
                  <a:pt x="353317" y="52029"/>
                </a:lnTo>
                <a:lnTo>
                  <a:pt x="353317" y="2093"/>
                </a:lnTo>
                <a:cubicBezTo>
                  <a:pt x="344340" y="2093"/>
                  <a:pt x="333230" y="3422"/>
                  <a:pt x="324253" y="6320"/>
                </a:cubicBezTo>
                <a:lnTo>
                  <a:pt x="324253" y="145058"/>
                </a:lnTo>
                <a:cubicBezTo>
                  <a:pt x="324253" y="177303"/>
                  <a:pt x="342227" y="190245"/>
                  <a:pt x="370486" y="190245"/>
                </a:cubicBezTo>
                <a:cubicBezTo>
                  <a:pt x="378678" y="190245"/>
                  <a:pt x="387131" y="189198"/>
                  <a:pt x="395062" y="186018"/>
                </a:cubicBezTo>
                <a:cubicBezTo>
                  <a:pt x="396652" y="178349"/>
                  <a:pt x="397698" y="169372"/>
                  <a:pt x="398503" y="161442"/>
                </a:cubicBezTo>
                <a:cubicBezTo>
                  <a:pt x="392163" y="163817"/>
                  <a:pt x="384233" y="165407"/>
                  <a:pt x="375779" y="165407"/>
                </a:cubicBezTo>
                <a:cubicBezTo>
                  <a:pt x="361771" y="165407"/>
                  <a:pt x="353317" y="158806"/>
                  <a:pt x="353317" y="141617"/>
                </a:cubicBezTo>
                <a:lnTo>
                  <a:pt x="353317" y="76867"/>
                </a:lnTo>
                <a:lnTo>
                  <a:pt x="396652" y="76867"/>
                </a:lnTo>
                <a:close/>
                <a:moveTo>
                  <a:pt x="241006" y="47541"/>
                </a:moveTo>
                <a:cubicBezTo>
                  <a:pt x="194773" y="47541"/>
                  <a:pt x="176538" y="78718"/>
                  <a:pt x="176538" y="118088"/>
                </a:cubicBezTo>
                <a:cubicBezTo>
                  <a:pt x="176538" y="163274"/>
                  <a:pt x="200047" y="190224"/>
                  <a:pt x="248675" y="190224"/>
                </a:cubicBezTo>
                <a:cubicBezTo>
                  <a:pt x="264273" y="190224"/>
                  <a:pt x="278262" y="187849"/>
                  <a:pt x="291486" y="181771"/>
                </a:cubicBezTo>
                <a:cubicBezTo>
                  <a:pt x="293337" y="173056"/>
                  <a:pt x="294928" y="163012"/>
                  <a:pt x="295974" y="155344"/>
                </a:cubicBezTo>
                <a:cubicBezTo>
                  <a:pt x="281442" y="161945"/>
                  <a:pt x="265320" y="165387"/>
                  <a:pt x="249460" y="165387"/>
                </a:cubicBezTo>
                <a:cubicBezTo>
                  <a:pt x="223576" y="165387"/>
                  <a:pt x="209829" y="154015"/>
                  <a:pt x="206125" y="130506"/>
                </a:cubicBezTo>
                <a:lnTo>
                  <a:pt x="298872" y="130506"/>
                </a:lnTo>
                <a:cubicBezTo>
                  <a:pt x="299919" y="122838"/>
                  <a:pt x="300463" y="116236"/>
                  <a:pt x="300463" y="108044"/>
                </a:cubicBezTo>
                <a:cubicBezTo>
                  <a:pt x="300463" y="74753"/>
                  <a:pt x="282489" y="47541"/>
                  <a:pt x="241006" y="47541"/>
                </a:cubicBezTo>
                <a:close/>
                <a:moveTo>
                  <a:pt x="205582" y="106192"/>
                </a:moveTo>
                <a:cubicBezTo>
                  <a:pt x="207957" y="83730"/>
                  <a:pt x="218785" y="71835"/>
                  <a:pt x="239396" y="71835"/>
                </a:cubicBezTo>
                <a:cubicBezTo>
                  <a:pt x="259483" y="71835"/>
                  <a:pt x="271097" y="84515"/>
                  <a:pt x="271097" y="106192"/>
                </a:cubicBezTo>
                <a:lnTo>
                  <a:pt x="205582" y="106192"/>
                </a:lnTo>
                <a:close/>
                <a:moveTo>
                  <a:pt x="886554" y="76867"/>
                </a:moveTo>
                <a:lnTo>
                  <a:pt x="901388" y="76867"/>
                </a:lnTo>
                <a:lnTo>
                  <a:pt x="901388" y="62033"/>
                </a:lnTo>
                <a:lnTo>
                  <a:pt x="886554" y="62033"/>
                </a:lnTo>
                <a:lnTo>
                  <a:pt x="886554" y="76867"/>
                </a:lnTo>
                <a:close/>
                <a:moveTo>
                  <a:pt x="886554" y="47199"/>
                </a:moveTo>
                <a:lnTo>
                  <a:pt x="901388" y="47199"/>
                </a:lnTo>
                <a:lnTo>
                  <a:pt x="901388" y="32365"/>
                </a:lnTo>
                <a:lnTo>
                  <a:pt x="886554" y="32365"/>
                </a:lnTo>
                <a:lnTo>
                  <a:pt x="886554" y="47199"/>
                </a:lnTo>
                <a:close/>
                <a:moveTo>
                  <a:pt x="856886" y="17531"/>
                </a:moveTo>
                <a:lnTo>
                  <a:pt x="871720" y="17531"/>
                </a:lnTo>
                <a:lnTo>
                  <a:pt x="871720" y="2697"/>
                </a:lnTo>
                <a:lnTo>
                  <a:pt x="856886" y="2697"/>
                </a:lnTo>
                <a:lnTo>
                  <a:pt x="856886" y="17531"/>
                </a:lnTo>
                <a:close/>
                <a:moveTo>
                  <a:pt x="827218" y="76867"/>
                </a:moveTo>
                <a:lnTo>
                  <a:pt x="842052" y="76867"/>
                </a:lnTo>
                <a:lnTo>
                  <a:pt x="842052" y="62033"/>
                </a:lnTo>
                <a:lnTo>
                  <a:pt x="827218" y="62033"/>
                </a:lnTo>
                <a:lnTo>
                  <a:pt x="827218" y="76867"/>
                </a:lnTo>
                <a:close/>
                <a:moveTo>
                  <a:pt x="856886" y="47199"/>
                </a:moveTo>
                <a:lnTo>
                  <a:pt x="871720" y="47199"/>
                </a:lnTo>
                <a:lnTo>
                  <a:pt x="871720" y="32365"/>
                </a:lnTo>
                <a:lnTo>
                  <a:pt x="856886" y="32365"/>
                </a:lnTo>
                <a:lnTo>
                  <a:pt x="856886" y="47199"/>
                </a:lnTo>
                <a:close/>
                <a:moveTo>
                  <a:pt x="886554" y="2697"/>
                </a:moveTo>
                <a:lnTo>
                  <a:pt x="886554" y="17531"/>
                </a:lnTo>
                <a:lnTo>
                  <a:pt x="901388" y="17531"/>
                </a:lnTo>
                <a:lnTo>
                  <a:pt x="901388" y="2697"/>
                </a:lnTo>
                <a:lnTo>
                  <a:pt x="886554" y="2697"/>
                </a:lnTo>
                <a:close/>
                <a:moveTo>
                  <a:pt x="827218" y="47199"/>
                </a:moveTo>
                <a:lnTo>
                  <a:pt x="842052" y="47199"/>
                </a:lnTo>
                <a:lnTo>
                  <a:pt x="842052" y="32365"/>
                </a:lnTo>
                <a:lnTo>
                  <a:pt x="827218" y="32365"/>
                </a:lnTo>
                <a:lnTo>
                  <a:pt x="827218" y="47199"/>
                </a:lnTo>
                <a:close/>
                <a:moveTo>
                  <a:pt x="827218" y="17531"/>
                </a:moveTo>
                <a:lnTo>
                  <a:pt x="842052" y="17531"/>
                </a:lnTo>
                <a:lnTo>
                  <a:pt x="842052" y="2697"/>
                </a:lnTo>
                <a:lnTo>
                  <a:pt x="827218" y="2697"/>
                </a:lnTo>
                <a:lnTo>
                  <a:pt x="827218" y="17531"/>
                </a:lnTo>
                <a:close/>
                <a:moveTo>
                  <a:pt x="856886" y="76867"/>
                </a:moveTo>
                <a:lnTo>
                  <a:pt x="871720" y="76867"/>
                </a:lnTo>
                <a:lnTo>
                  <a:pt x="871720" y="62033"/>
                </a:lnTo>
                <a:lnTo>
                  <a:pt x="856886" y="62033"/>
                </a:lnTo>
                <a:lnTo>
                  <a:pt x="856886" y="76867"/>
                </a:lnTo>
                <a:close/>
              </a:path>
            </a:pathLst>
          </a:custGeom>
          <a:solidFill>
            <a:srgbClr val="EC0000"/>
          </a:solidFill>
          <a:ln w="2011" cap="flat">
            <a:noFill/>
            <a:prstDash val="solid"/>
            <a:miter/>
          </a:ln>
        </p:spPr>
        <p:txBody>
          <a:bodyPr rtlCol="0" anchor="ctr"/>
          <a:lstStyle/>
          <a:p>
            <a:endParaRPr lang="en-GB" sz="1920"/>
          </a:p>
        </p:txBody>
      </p:sp>
    </p:spTree>
    <p:extLst>
      <p:ext uri="{BB962C8B-B14F-4D97-AF65-F5344CB8AC3E}">
        <p14:creationId xmlns:p14="http://schemas.microsoft.com/office/powerpoint/2010/main" val="384169265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. txt en bloques color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Marcador de posición de imagen 24">
            <a:extLst>
              <a:ext uri="{FF2B5EF4-FFF2-40B4-BE49-F238E27FC236}">
                <a16:creationId xmlns:a16="http://schemas.microsoft.com/office/drawing/2014/main" id="{6F90F2E1-1E8C-770F-F067-3A309CFB086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758362" y="1413934"/>
            <a:ext cx="3252786" cy="52696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2" name="object 43">
            <a:extLst>
              <a:ext uri="{FF2B5EF4-FFF2-40B4-BE49-F238E27FC236}">
                <a16:creationId xmlns:a16="http://schemas.microsoft.com/office/drawing/2014/main" id="{09107224-1304-45A6-5E24-7657498B281A}"/>
              </a:ext>
            </a:extLst>
          </p:cNvPr>
          <p:cNvSpPr/>
          <p:nvPr/>
        </p:nvSpPr>
        <p:spPr>
          <a:xfrm>
            <a:off x="4820229" y="5085838"/>
            <a:ext cx="1193031" cy="1178894"/>
          </a:xfrm>
          <a:custGeom>
            <a:avLst/>
            <a:gdLst/>
            <a:ahLst/>
            <a:cxnLst/>
            <a:rect l="l" t="t" r="r" b="b"/>
            <a:pathLst>
              <a:path w="1843404" h="1822450">
                <a:moveTo>
                  <a:pt x="1842875" y="0"/>
                </a:moveTo>
                <a:lnTo>
                  <a:pt x="0" y="1821934"/>
                </a:lnTo>
                <a:lnTo>
                  <a:pt x="1842875" y="1821934"/>
                </a:lnTo>
                <a:lnTo>
                  <a:pt x="18428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5F28C0BE-D0AA-BFF8-B832-D011D43EC5FF}"/>
              </a:ext>
            </a:extLst>
          </p:cNvPr>
          <p:cNvSpPr/>
          <p:nvPr/>
        </p:nvSpPr>
        <p:spPr>
          <a:xfrm>
            <a:off x="0" y="1414015"/>
            <a:ext cx="3252788" cy="5269696"/>
          </a:xfrm>
          <a:custGeom>
            <a:avLst/>
            <a:gdLst/>
            <a:ahLst/>
            <a:cxnLst/>
            <a:rect l="l" t="t" r="r" b="b"/>
            <a:pathLst>
              <a:path w="5026025" h="8146415">
                <a:moveTo>
                  <a:pt x="5026024" y="0"/>
                </a:moveTo>
                <a:lnTo>
                  <a:pt x="0" y="0"/>
                </a:lnTo>
                <a:lnTo>
                  <a:pt x="0" y="8146348"/>
                </a:lnTo>
                <a:lnTo>
                  <a:pt x="5026024" y="8146348"/>
                </a:lnTo>
                <a:lnTo>
                  <a:pt x="5026024" y="0"/>
                </a:lnTo>
                <a:close/>
              </a:path>
            </a:pathLst>
          </a:custGeom>
          <a:solidFill>
            <a:srgbClr val="DEEDF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E5AEF9BD-D95C-151C-7CCD-FFFAAA5AE607}"/>
              </a:ext>
            </a:extLst>
          </p:cNvPr>
          <p:cNvSpPr/>
          <p:nvPr/>
        </p:nvSpPr>
        <p:spPr>
          <a:xfrm>
            <a:off x="3252787" y="1414015"/>
            <a:ext cx="3252788" cy="5269696"/>
          </a:xfrm>
          <a:custGeom>
            <a:avLst/>
            <a:gdLst/>
            <a:ahLst/>
            <a:cxnLst/>
            <a:rect l="l" t="t" r="r" b="b"/>
            <a:pathLst>
              <a:path w="5026025" h="8146415">
                <a:moveTo>
                  <a:pt x="5026024" y="0"/>
                </a:moveTo>
                <a:lnTo>
                  <a:pt x="0" y="0"/>
                </a:lnTo>
                <a:lnTo>
                  <a:pt x="0" y="8146348"/>
                </a:lnTo>
                <a:lnTo>
                  <a:pt x="5026024" y="8146348"/>
                </a:lnTo>
                <a:lnTo>
                  <a:pt x="5026024" y="0"/>
                </a:lnTo>
                <a:close/>
              </a:path>
            </a:pathLst>
          </a:custGeom>
          <a:solidFill>
            <a:srgbClr val="C5DCE6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86B5A03D-AFA4-CB83-D1A6-4AE0E9C6892A}"/>
              </a:ext>
            </a:extLst>
          </p:cNvPr>
          <p:cNvSpPr/>
          <p:nvPr/>
        </p:nvSpPr>
        <p:spPr>
          <a:xfrm>
            <a:off x="6505575" y="1413934"/>
            <a:ext cx="3252788" cy="5269696"/>
          </a:xfrm>
          <a:custGeom>
            <a:avLst/>
            <a:gdLst/>
            <a:ahLst/>
            <a:cxnLst/>
            <a:rect l="l" t="t" r="r" b="b"/>
            <a:pathLst>
              <a:path w="5026025" h="8146415">
                <a:moveTo>
                  <a:pt x="5026024" y="0"/>
                </a:moveTo>
                <a:lnTo>
                  <a:pt x="0" y="0"/>
                </a:lnTo>
                <a:lnTo>
                  <a:pt x="0" y="8146348"/>
                </a:lnTo>
                <a:lnTo>
                  <a:pt x="5026024" y="8146348"/>
                </a:lnTo>
                <a:lnTo>
                  <a:pt x="5026024" y="0"/>
                </a:lnTo>
                <a:close/>
              </a:path>
            </a:pathLst>
          </a:custGeom>
          <a:solidFill>
            <a:srgbClr val="AACEDE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0" name="object 25">
            <a:extLst>
              <a:ext uri="{FF2B5EF4-FFF2-40B4-BE49-F238E27FC236}">
                <a16:creationId xmlns:a16="http://schemas.microsoft.com/office/drawing/2014/main" id="{DDA6E0FC-C135-9CB3-414C-849BC6649919}"/>
              </a:ext>
            </a:extLst>
          </p:cNvPr>
          <p:cNvSpPr/>
          <p:nvPr/>
        </p:nvSpPr>
        <p:spPr>
          <a:xfrm>
            <a:off x="10566805" y="5255791"/>
            <a:ext cx="1649203" cy="807152"/>
          </a:xfrm>
          <a:custGeom>
            <a:avLst/>
            <a:gdLst/>
            <a:ahLst/>
            <a:cxnLst/>
            <a:rect l="l" t="t" r="r" b="b"/>
            <a:pathLst>
              <a:path w="2548255" h="1247775">
                <a:moveTo>
                  <a:pt x="704316" y="973594"/>
                </a:moveTo>
                <a:lnTo>
                  <a:pt x="701446" y="963612"/>
                </a:lnTo>
                <a:lnTo>
                  <a:pt x="694626" y="955141"/>
                </a:lnTo>
                <a:lnTo>
                  <a:pt x="685139" y="950061"/>
                </a:lnTo>
                <a:lnTo>
                  <a:pt x="674776" y="949020"/>
                </a:lnTo>
                <a:lnTo>
                  <a:pt x="664781" y="951903"/>
                </a:lnTo>
                <a:lnTo>
                  <a:pt x="656361" y="958608"/>
                </a:lnTo>
                <a:lnTo>
                  <a:pt x="568540" y="1063510"/>
                </a:lnTo>
                <a:lnTo>
                  <a:pt x="568540" y="516178"/>
                </a:lnTo>
                <a:lnTo>
                  <a:pt x="566178" y="505701"/>
                </a:lnTo>
                <a:lnTo>
                  <a:pt x="560171" y="497230"/>
                </a:lnTo>
                <a:lnTo>
                  <a:pt x="551408" y="491617"/>
                </a:lnTo>
                <a:lnTo>
                  <a:pt x="540778" y="489712"/>
                </a:lnTo>
                <a:lnTo>
                  <a:pt x="530542" y="491947"/>
                </a:lnTo>
                <a:lnTo>
                  <a:pt x="522160" y="497636"/>
                </a:lnTo>
                <a:lnTo>
                  <a:pt x="516445" y="505980"/>
                </a:lnTo>
                <a:lnTo>
                  <a:pt x="514210" y="516178"/>
                </a:lnTo>
                <a:lnTo>
                  <a:pt x="514210" y="1063548"/>
                </a:lnTo>
                <a:lnTo>
                  <a:pt x="426377" y="958659"/>
                </a:lnTo>
                <a:lnTo>
                  <a:pt x="417957" y="951928"/>
                </a:lnTo>
                <a:lnTo>
                  <a:pt x="407949" y="949045"/>
                </a:lnTo>
                <a:lnTo>
                  <a:pt x="397586" y="950112"/>
                </a:lnTo>
                <a:lnTo>
                  <a:pt x="388099" y="955243"/>
                </a:lnTo>
                <a:lnTo>
                  <a:pt x="381355" y="963625"/>
                </a:lnTo>
                <a:lnTo>
                  <a:pt x="378460" y="973594"/>
                </a:lnTo>
                <a:lnTo>
                  <a:pt x="379526" y="983907"/>
                </a:lnTo>
                <a:lnTo>
                  <a:pt x="384670" y="993355"/>
                </a:lnTo>
                <a:lnTo>
                  <a:pt x="520141" y="1155115"/>
                </a:lnTo>
                <a:lnTo>
                  <a:pt x="523989" y="1159929"/>
                </a:lnTo>
                <a:lnTo>
                  <a:pt x="529374" y="1163281"/>
                </a:lnTo>
                <a:lnTo>
                  <a:pt x="539889" y="1165174"/>
                </a:lnTo>
                <a:lnTo>
                  <a:pt x="547255" y="1164640"/>
                </a:lnTo>
                <a:lnTo>
                  <a:pt x="553313" y="1163294"/>
                </a:lnTo>
                <a:lnTo>
                  <a:pt x="558736" y="1159941"/>
                </a:lnTo>
                <a:lnTo>
                  <a:pt x="562610" y="1155115"/>
                </a:lnTo>
                <a:lnTo>
                  <a:pt x="698068" y="993355"/>
                </a:lnTo>
                <a:lnTo>
                  <a:pt x="703237" y="983907"/>
                </a:lnTo>
                <a:lnTo>
                  <a:pt x="704316" y="973594"/>
                </a:lnTo>
                <a:close/>
              </a:path>
              <a:path w="2548255" h="1247775">
                <a:moveTo>
                  <a:pt x="1082636" y="599262"/>
                </a:moveTo>
                <a:lnTo>
                  <a:pt x="1074534" y="549427"/>
                </a:lnTo>
                <a:lnTo>
                  <a:pt x="1055941" y="503097"/>
                </a:lnTo>
                <a:lnTo>
                  <a:pt x="1027861" y="461937"/>
                </a:lnTo>
                <a:lnTo>
                  <a:pt x="991285" y="427532"/>
                </a:lnTo>
                <a:lnTo>
                  <a:pt x="947191" y="401535"/>
                </a:lnTo>
                <a:lnTo>
                  <a:pt x="950366" y="387223"/>
                </a:lnTo>
                <a:lnTo>
                  <a:pt x="952715" y="372757"/>
                </a:lnTo>
                <a:lnTo>
                  <a:pt x="954252" y="358178"/>
                </a:lnTo>
                <a:lnTo>
                  <a:pt x="954976" y="343535"/>
                </a:lnTo>
                <a:lnTo>
                  <a:pt x="949629" y="297815"/>
                </a:lnTo>
                <a:lnTo>
                  <a:pt x="936675" y="254546"/>
                </a:lnTo>
                <a:lnTo>
                  <a:pt x="916825" y="214503"/>
                </a:lnTo>
                <a:lnTo>
                  <a:pt x="890752" y="178485"/>
                </a:lnTo>
                <a:lnTo>
                  <a:pt x="859142" y="147256"/>
                </a:lnTo>
                <a:lnTo>
                  <a:pt x="822680" y="121615"/>
                </a:lnTo>
                <a:lnTo>
                  <a:pt x="782066" y="102323"/>
                </a:lnTo>
                <a:lnTo>
                  <a:pt x="737984" y="90182"/>
                </a:lnTo>
                <a:lnTo>
                  <a:pt x="687933" y="82664"/>
                </a:lnTo>
                <a:lnTo>
                  <a:pt x="638289" y="83858"/>
                </a:lnTo>
                <a:lnTo>
                  <a:pt x="590054" y="93395"/>
                </a:lnTo>
                <a:lnTo>
                  <a:pt x="544283" y="110845"/>
                </a:lnTo>
                <a:lnTo>
                  <a:pt x="501992" y="135839"/>
                </a:lnTo>
                <a:lnTo>
                  <a:pt x="464223" y="167970"/>
                </a:lnTo>
                <a:lnTo>
                  <a:pt x="432015" y="206857"/>
                </a:lnTo>
                <a:lnTo>
                  <a:pt x="419989" y="204406"/>
                </a:lnTo>
                <a:lnTo>
                  <a:pt x="407847" y="202653"/>
                </a:lnTo>
                <a:lnTo>
                  <a:pt x="395630" y="201587"/>
                </a:lnTo>
                <a:lnTo>
                  <a:pt x="383362" y="201206"/>
                </a:lnTo>
                <a:lnTo>
                  <a:pt x="346100" y="203746"/>
                </a:lnTo>
                <a:lnTo>
                  <a:pt x="278714" y="227850"/>
                </a:lnTo>
                <a:lnTo>
                  <a:pt x="225348" y="275031"/>
                </a:lnTo>
                <a:lnTo>
                  <a:pt x="196469" y="337210"/>
                </a:lnTo>
                <a:lnTo>
                  <a:pt x="191592" y="382028"/>
                </a:lnTo>
                <a:lnTo>
                  <a:pt x="145186" y="396163"/>
                </a:lnTo>
                <a:lnTo>
                  <a:pt x="103479" y="418896"/>
                </a:lnTo>
                <a:lnTo>
                  <a:pt x="67475" y="449186"/>
                </a:lnTo>
                <a:lnTo>
                  <a:pt x="38150" y="485952"/>
                </a:lnTo>
                <a:lnTo>
                  <a:pt x="16471" y="528129"/>
                </a:lnTo>
                <a:lnTo>
                  <a:pt x="3429" y="574675"/>
                </a:lnTo>
                <a:lnTo>
                  <a:pt x="0" y="624522"/>
                </a:lnTo>
                <a:lnTo>
                  <a:pt x="9512" y="669150"/>
                </a:lnTo>
                <a:lnTo>
                  <a:pt x="26555" y="710069"/>
                </a:lnTo>
                <a:lnTo>
                  <a:pt x="50330" y="746594"/>
                </a:lnTo>
                <a:lnTo>
                  <a:pt x="80035" y="778027"/>
                </a:lnTo>
                <a:lnTo>
                  <a:pt x="114846" y="803681"/>
                </a:lnTo>
                <a:lnTo>
                  <a:pt x="154000" y="822858"/>
                </a:lnTo>
                <a:lnTo>
                  <a:pt x="196659" y="834872"/>
                </a:lnTo>
                <a:lnTo>
                  <a:pt x="242049" y="839038"/>
                </a:lnTo>
                <a:lnTo>
                  <a:pt x="248196" y="838962"/>
                </a:lnTo>
                <a:lnTo>
                  <a:pt x="258699" y="836587"/>
                </a:lnTo>
                <a:lnTo>
                  <a:pt x="267169" y="830592"/>
                </a:lnTo>
                <a:lnTo>
                  <a:pt x="272783" y="821867"/>
                </a:lnTo>
                <a:lnTo>
                  <a:pt x="274662" y="811301"/>
                </a:lnTo>
                <a:lnTo>
                  <a:pt x="272161" y="801014"/>
                </a:lnTo>
                <a:lnTo>
                  <a:pt x="265963" y="792848"/>
                </a:lnTo>
                <a:lnTo>
                  <a:pt x="257175" y="787323"/>
                </a:lnTo>
                <a:lnTo>
                  <a:pt x="246926" y="784948"/>
                </a:lnTo>
                <a:lnTo>
                  <a:pt x="198526" y="780389"/>
                </a:lnTo>
                <a:lnTo>
                  <a:pt x="154762" y="764755"/>
                </a:lnTo>
                <a:lnTo>
                  <a:pt x="117030" y="739495"/>
                </a:lnTo>
                <a:lnTo>
                  <a:pt x="86715" y="706056"/>
                </a:lnTo>
                <a:lnTo>
                  <a:pt x="65239" y="665899"/>
                </a:lnTo>
                <a:lnTo>
                  <a:pt x="54000" y="620471"/>
                </a:lnTo>
                <a:lnTo>
                  <a:pt x="58597" y="573405"/>
                </a:lnTo>
                <a:lnTo>
                  <a:pt x="74498" y="530402"/>
                </a:lnTo>
                <a:lnTo>
                  <a:pt x="100241" y="493141"/>
                </a:lnTo>
                <a:lnTo>
                  <a:pt x="134327" y="463257"/>
                </a:lnTo>
                <a:lnTo>
                  <a:pt x="175285" y="442429"/>
                </a:lnTo>
                <a:lnTo>
                  <a:pt x="221653" y="432282"/>
                </a:lnTo>
                <a:lnTo>
                  <a:pt x="231978" y="429285"/>
                </a:lnTo>
                <a:lnTo>
                  <a:pt x="240055" y="422808"/>
                </a:lnTo>
                <a:lnTo>
                  <a:pt x="245097" y="413778"/>
                </a:lnTo>
                <a:lnTo>
                  <a:pt x="246291" y="402729"/>
                </a:lnTo>
                <a:lnTo>
                  <a:pt x="245808" y="395516"/>
                </a:lnTo>
                <a:lnTo>
                  <a:pt x="245668" y="388302"/>
                </a:lnTo>
                <a:lnTo>
                  <a:pt x="249224" y="350177"/>
                </a:lnTo>
                <a:lnTo>
                  <a:pt x="268732" y="307365"/>
                </a:lnTo>
                <a:lnTo>
                  <a:pt x="306349" y="274447"/>
                </a:lnTo>
                <a:lnTo>
                  <a:pt x="355917" y="257149"/>
                </a:lnTo>
                <a:lnTo>
                  <a:pt x="382765" y="255206"/>
                </a:lnTo>
                <a:lnTo>
                  <a:pt x="396011" y="255676"/>
                </a:lnTo>
                <a:lnTo>
                  <a:pt x="409143" y="257302"/>
                </a:lnTo>
                <a:lnTo>
                  <a:pt x="422071" y="260045"/>
                </a:lnTo>
                <a:lnTo>
                  <a:pt x="434746" y="263906"/>
                </a:lnTo>
                <a:lnTo>
                  <a:pt x="444055" y="265493"/>
                </a:lnTo>
                <a:lnTo>
                  <a:pt x="453085" y="263880"/>
                </a:lnTo>
                <a:lnTo>
                  <a:pt x="461048" y="259346"/>
                </a:lnTo>
                <a:lnTo>
                  <a:pt x="467144" y="252171"/>
                </a:lnTo>
                <a:lnTo>
                  <a:pt x="497636" y="211315"/>
                </a:lnTo>
                <a:lnTo>
                  <a:pt x="535165" y="178676"/>
                </a:lnTo>
                <a:lnTo>
                  <a:pt x="578269" y="154889"/>
                </a:lnTo>
                <a:lnTo>
                  <a:pt x="625525" y="140589"/>
                </a:lnTo>
                <a:lnTo>
                  <a:pt x="675513" y="136410"/>
                </a:lnTo>
                <a:lnTo>
                  <a:pt x="726770" y="142989"/>
                </a:lnTo>
                <a:lnTo>
                  <a:pt x="773493" y="157289"/>
                </a:lnTo>
                <a:lnTo>
                  <a:pt x="814819" y="181254"/>
                </a:lnTo>
                <a:lnTo>
                  <a:pt x="849477" y="213372"/>
                </a:lnTo>
                <a:lnTo>
                  <a:pt x="876198" y="252145"/>
                </a:lnTo>
                <a:lnTo>
                  <a:pt x="893737" y="296062"/>
                </a:lnTo>
                <a:lnTo>
                  <a:pt x="900811" y="343611"/>
                </a:lnTo>
                <a:lnTo>
                  <a:pt x="899731" y="360172"/>
                </a:lnTo>
                <a:lnTo>
                  <a:pt x="897280" y="376555"/>
                </a:lnTo>
                <a:lnTo>
                  <a:pt x="893483" y="392671"/>
                </a:lnTo>
                <a:lnTo>
                  <a:pt x="888365" y="408457"/>
                </a:lnTo>
                <a:lnTo>
                  <a:pt x="886739" y="419087"/>
                </a:lnTo>
                <a:lnTo>
                  <a:pt x="889254" y="429158"/>
                </a:lnTo>
                <a:lnTo>
                  <a:pt x="895375" y="437553"/>
                </a:lnTo>
                <a:lnTo>
                  <a:pt x="905725" y="443534"/>
                </a:lnTo>
                <a:lnTo>
                  <a:pt x="952030" y="465912"/>
                </a:lnTo>
                <a:lnTo>
                  <a:pt x="988910" y="499541"/>
                </a:lnTo>
                <a:lnTo>
                  <a:pt x="1014679" y="541604"/>
                </a:lnTo>
                <a:lnTo>
                  <a:pt x="1027696" y="589241"/>
                </a:lnTo>
                <a:lnTo>
                  <a:pt x="1026274" y="639622"/>
                </a:lnTo>
                <a:lnTo>
                  <a:pt x="1010539" y="680986"/>
                </a:lnTo>
                <a:lnTo>
                  <a:pt x="986243" y="716953"/>
                </a:lnTo>
                <a:lnTo>
                  <a:pt x="954849" y="746442"/>
                </a:lnTo>
                <a:lnTo>
                  <a:pt x="917765" y="768337"/>
                </a:lnTo>
                <a:lnTo>
                  <a:pt x="876452" y="781545"/>
                </a:lnTo>
                <a:lnTo>
                  <a:pt x="832345" y="784987"/>
                </a:lnTo>
                <a:lnTo>
                  <a:pt x="821702" y="786599"/>
                </a:lnTo>
                <a:lnTo>
                  <a:pt x="812825" y="791959"/>
                </a:lnTo>
                <a:lnTo>
                  <a:pt x="806602" y="800252"/>
                </a:lnTo>
                <a:lnTo>
                  <a:pt x="803960" y="810641"/>
                </a:lnTo>
                <a:lnTo>
                  <a:pt x="805573" y="821232"/>
                </a:lnTo>
                <a:lnTo>
                  <a:pt x="810958" y="830084"/>
                </a:lnTo>
                <a:lnTo>
                  <a:pt x="819289" y="836282"/>
                </a:lnTo>
                <a:lnTo>
                  <a:pt x="830440" y="838936"/>
                </a:lnTo>
                <a:lnTo>
                  <a:pt x="838962" y="839089"/>
                </a:lnTo>
                <a:lnTo>
                  <a:pt x="886180" y="834491"/>
                </a:lnTo>
                <a:lnTo>
                  <a:pt x="930859" y="821194"/>
                </a:lnTo>
                <a:lnTo>
                  <a:pt x="971931" y="799973"/>
                </a:lnTo>
                <a:lnTo>
                  <a:pt x="1008367" y="771575"/>
                </a:lnTo>
                <a:lnTo>
                  <a:pt x="1039101" y="736765"/>
                </a:lnTo>
                <a:lnTo>
                  <a:pt x="1063091" y="696315"/>
                </a:lnTo>
                <a:lnTo>
                  <a:pt x="1079271" y="650989"/>
                </a:lnTo>
                <a:lnTo>
                  <a:pt x="1082636" y="599262"/>
                </a:lnTo>
                <a:close/>
              </a:path>
              <a:path w="2548255" h="1247775">
                <a:moveTo>
                  <a:pt x="1890572" y="611797"/>
                </a:moveTo>
                <a:lnTo>
                  <a:pt x="1884426" y="569633"/>
                </a:lnTo>
                <a:lnTo>
                  <a:pt x="1869998" y="528828"/>
                </a:lnTo>
                <a:lnTo>
                  <a:pt x="1847100" y="490626"/>
                </a:lnTo>
                <a:lnTo>
                  <a:pt x="1815465" y="456476"/>
                </a:lnTo>
                <a:lnTo>
                  <a:pt x="1803425" y="446659"/>
                </a:lnTo>
                <a:lnTo>
                  <a:pt x="1802231" y="445617"/>
                </a:lnTo>
                <a:lnTo>
                  <a:pt x="1800974" y="444665"/>
                </a:lnTo>
                <a:lnTo>
                  <a:pt x="1799666" y="443788"/>
                </a:lnTo>
                <a:lnTo>
                  <a:pt x="1786191" y="438353"/>
                </a:lnTo>
                <a:lnTo>
                  <a:pt x="1772183" y="438543"/>
                </a:lnTo>
                <a:lnTo>
                  <a:pt x="1759254" y="443992"/>
                </a:lnTo>
                <a:lnTo>
                  <a:pt x="1749044" y="454380"/>
                </a:lnTo>
                <a:lnTo>
                  <a:pt x="1743633" y="467944"/>
                </a:lnTo>
                <a:lnTo>
                  <a:pt x="1743811" y="482053"/>
                </a:lnTo>
                <a:lnTo>
                  <a:pt x="1749234" y="495058"/>
                </a:lnTo>
                <a:lnTo>
                  <a:pt x="1759559" y="505333"/>
                </a:lnTo>
                <a:lnTo>
                  <a:pt x="1767624" y="511886"/>
                </a:lnTo>
                <a:lnTo>
                  <a:pt x="1775206" y="518985"/>
                </a:lnTo>
                <a:lnTo>
                  <a:pt x="1782267" y="526605"/>
                </a:lnTo>
                <a:lnTo>
                  <a:pt x="1788769" y="534708"/>
                </a:lnTo>
                <a:lnTo>
                  <a:pt x="1810512" y="576351"/>
                </a:lnTo>
                <a:lnTo>
                  <a:pt x="1817979" y="621131"/>
                </a:lnTo>
                <a:lnTo>
                  <a:pt x="1811667" y="665657"/>
                </a:lnTo>
                <a:lnTo>
                  <a:pt x="1792058" y="706539"/>
                </a:lnTo>
                <a:lnTo>
                  <a:pt x="1759635" y="740410"/>
                </a:lnTo>
                <a:lnTo>
                  <a:pt x="1753527" y="746277"/>
                </a:lnTo>
                <a:lnTo>
                  <a:pt x="1748980" y="753313"/>
                </a:lnTo>
                <a:lnTo>
                  <a:pt x="1746123" y="761199"/>
                </a:lnTo>
                <a:lnTo>
                  <a:pt x="1745132" y="769632"/>
                </a:lnTo>
                <a:lnTo>
                  <a:pt x="1747951" y="783971"/>
                </a:lnTo>
                <a:lnTo>
                  <a:pt x="1755749" y="795693"/>
                </a:lnTo>
                <a:lnTo>
                  <a:pt x="1767344" y="803605"/>
                </a:lnTo>
                <a:lnTo>
                  <a:pt x="1781568" y="806551"/>
                </a:lnTo>
                <a:lnTo>
                  <a:pt x="1789417" y="806538"/>
                </a:lnTo>
                <a:lnTo>
                  <a:pt x="1835924" y="769035"/>
                </a:lnTo>
                <a:lnTo>
                  <a:pt x="1861121" y="733945"/>
                </a:lnTo>
                <a:lnTo>
                  <a:pt x="1878736" y="695210"/>
                </a:lnTo>
                <a:lnTo>
                  <a:pt x="1888617" y="654075"/>
                </a:lnTo>
                <a:lnTo>
                  <a:pt x="1890572" y="611797"/>
                </a:lnTo>
                <a:close/>
              </a:path>
              <a:path w="2548255" h="1247775">
                <a:moveTo>
                  <a:pt x="2109927" y="621969"/>
                </a:moveTo>
                <a:lnTo>
                  <a:pt x="2105901" y="572554"/>
                </a:lnTo>
                <a:lnTo>
                  <a:pt x="2097405" y="524319"/>
                </a:lnTo>
                <a:lnTo>
                  <a:pt x="2084590" y="477202"/>
                </a:lnTo>
                <a:lnTo>
                  <a:pt x="2067572" y="431520"/>
                </a:lnTo>
                <a:lnTo>
                  <a:pt x="2046439" y="387553"/>
                </a:lnTo>
                <a:lnTo>
                  <a:pt x="2021306" y="345592"/>
                </a:lnTo>
                <a:lnTo>
                  <a:pt x="1992299" y="305930"/>
                </a:lnTo>
                <a:lnTo>
                  <a:pt x="1966734" y="292036"/>
                </a:lnTo>
                <a:lnTo>
                  <a:pt x="1952828" y="293535"/>
                </a:lnTo>
                <a:lnTo>
                  <a:pt x="1940115" y="300532"/>
                </a:lnTo>
                <a:lnTo>
                  <a:pt x="1931098" y="311950"/>
                </a:lnTo>
                <a:lnTo>
                  <a:pt x="1927263" y="325488"/>
                </a:lnTo>
                <a:lnTo>
                  <a:pt x="1928761" y="339483"/>
                </a:lnTo>
                <a:lnTo>
                  <a:pt x="1935708" y="352285"/>
                </a:lnTo>
                <a:lnTo>
                  <a:pt x="1964474" y="392125"/>
                </a:lnTo>
                <a:lnTo>
                  <a:pt x="1988731" y="434759"/>
                </a:lnTo>
                <a:lnTo>
                  <a:pt x="2008289" y="479590"/>
                </a:lnTo>
                <a:lnTo>
                  <a:pt x="2022970" y="526072"/>
                </a:lnTo>
                <a:lnTo>
                  <a:pt x="2032596" y="573608"/>
                </a:lnTo>
                <a:lnTo>
                  <a:pt x="2036914" y="620890"/>
                </a:lnTo>
                <a:lnTo>
                  <a:pt x="2036953" y="621969"/>
                </a:lnTo>
                <a:lnTo>
                  <a:pt x="2032546" y="670877"/>
                </a:lnTo>
                <a:lnTo>
                  <a:pt x="2022932" y="719086"/>
                </a:lnTo>
                <a:lnTo>
                  <a:pt x="2008289" y="765860"/>
                </a:lnTo>
                <a:lnTo>
                  <a:pt x="1988769" y="810806"/>
                </a:lnTo>
                <a:lnTo>
                  <a:pt x="1964524" y="853503"/>
                </a:lnTo>
                <a:lnTo>
                  <a:pt x="1935708" y="893559"/>
                </a:lnTo>
                <a:lnTo>
                  <a:pt x="1930488" y="900061"/>
                </a:lnTo>
                <a:lnTo>
                  <a:pt x="1927631" y="908151"/>
                </a:lnTo>
                <a:lnTo>
                  <a:pt x="1949780" y="950506"/>
                </a:lnTo>
                <a:lnTo>
                  <a:pt x="1964004" y="953452"/>
                </a:lnTo>
                <a:lnTo>
                  <a:pt x="1972081" y="952550"/>
                </a:lnTo>
                <a:lnTo>
                  <a:pt x="2021243" y="900442"/>
                </a:lnTo>
                <a:lnTo>
                  <a:pt x="2046376" y="858431"/>
                </a:lnTo>
                <a:lnTo>
                  <a:pt x="2067534" y="814222"/>
                </a:lnTo>
                <a:lnTo>
                  <a:pt x="2084616" y="768121"/>
                </a:lnTo>
                <a:lnTo>
                  <a:pt x="2097468" y="720445"/>
                </a:lnTo>
                <a:lnTo>
                  <a:pt x="2105952" y="671512"/>
                </a:lnTo>
                <a:lnTo>
                  <a:pt x="2109927" y="621969"/>
                </a:lnTo>
                <a:close/>
              </a:path>
              <a:path w="2548255" h="1247775">
                <a:moveTo>
                  <a:pt x="2328888" y="621969"/>
                </a:moveTo>
                <a:lnTo>
                  <a:pt x="2325687" y="570090"/>
                </a:lnTo>
                <a:lnTo>
                  <a:pt x="2318702" y="518871"/>
                </a:lnTo>
                <a:lnTo>
                  <a:pt x="2308021" y="468528"/>
                </a:lnTo>
                <a:lnTo>
                  <a:pt x="2293709" y="419239"/>
                </a:lnTo>
                <a:lnTo>
                  <a:pt x="2275852" y="371221"/>
                </a:lnTo>
                <a:lnTo>
                  <a:pt x="2254529" y="324637"/>
                </a:lnTo>
                <a:lnTo>
                  <a:pt x="2229840" y="279704"/>
                </a:lnTo>
                <a:lnTo>
                  <a:pt x="2201837" y="236626"/>
                </a:lnTo>
                <a:lnTo>
                  <a:pt x="2170620" y="195580"/>
                </a:lnTo>
                <a:lnTo>
                  <a:pt x="2136267" y="156768"/>
                </a:lnTo>
                <a:lnTo>
                  <a:pt x="2135238" y="155562"/>
                </a:lnTo>
                <a:lnTo>
                  <a:pt x="2134336" y="154609"/>
                </a:lnTo>
                <a:lnTo>
                  <a:pt x="2133269" y="153631"/>
                </a:lnTo>
                <a:lnTo>
                  <a:pt x="2120887" y="145999"/>
                </a:lnTo>
                <a:lnTo>
                  <a:pt x="2107044" y="143827"/>
                </a:lnTo>
                <a:lnTo>
                  <a:pt x="2093404" y="147027"/>
                </a:lnTo>
                <a:lnTo>
                  <a:pt x="2081618" y="155562"/>
                </a:lnTo>
                <a:lnTo>
                  <a:pt x="2074049" y="168021"/>
                </a:lnTo>
                <a:lnTo>
                  <a:pt x="2071878" y="181952"/>
                </a:lnTo>
                <a:lnTo>
                  <a:pt x="2075065" y="195694"/>
                </a:lnTo>
                <a:lnTo>
                  <a:pt x="2083536" y="207556"/>
                </a:lnTo>
                <a:lnTo>
                  <a:pt x="2117420" y="246087"/>
                </a:lnTo>
                <a:lnTo>
                  <a:pt x="2147862" y="287058"/>
                </a:lnTo>
                <a:lnTo>
                  <a:pt x="2174735" y="330212"/>
                </a:lnTo>
                <a:lnTo>
                  <a:pt x="2197976" y="375335"/>
                </a:lnTo>
                <a:lnTo>
                  <a:pt x="2217458" y="422173"/>
                </a:lnTo>
                <a:lnTo>
                  <a:pt x="2233091" y="470496"/>
                </a:lnTo>
                <a:lnTo>
                  <a:pt x="2244775" y="520065"/>
                </a:lnTo>
                <a:lnTo>
                  <a:pt x="2252421" y="570623"/>
                </a:lnTo>
                <a:lnTo>
                  <a:pt x="2255913" y="621969"/>
                </a:lnTo>
                <a:lnTo>
                  <a:pt x="2252535" y="673519"/>
                </a:lnTo>
                <a:lnTo>
                  <a:pt x="2244991" y="724293"/>
                </a:lnTo>
                <a:lnTo>
                  <a:pt x="2233358" y="774077"/>
                </a:lnTo>
                <a:lnTo>
                  <a:pt x="2217763" y="822617"/>
                </a:lnTo>
                <a:lnTo>
                  <a:pt x="2198293" y="869670"/>
                </a:lnTo>
                <a:lnTo>
                  <a:pt x="2175040" y="915009"/>
                </a:lnTo>
                <a:lnTo>
                  <a:pt x="2148116" y="958367"/>
                </a:lnTo>
                <a:lnTo>
                  <a:pt x="2117623" y="999528"/>
                </a:lnTo>
                <a:lnTo>
                  <a:pt x="2083638" y="1038250"/>
                </a:lnTo>
                <a:lnTo>
                  <a:pt x="2079383" y="1043724"/>
                </a:lnTo>
                <a:lnTo>
                  <a:pt x="2076246" y="1049858"/>
                </a:lnTo>
                <a:lnTo>
                  <a:pt x="2074291" y="1056462"/>
                </a:lnTo>
                <a:lnTo>
                  <a:pt x="2073605" y="1063383"/>
                </a:lnTo>
                <a:lnTo>
                  <a:pt x="2076399" y="1077722"/>
                </a:lnTo>
                <a:lnTo>
                  <a:pt x="2084171" y="1089456"/>
                </a:lnTo>
                <a:lnTo>
                  <a:pt x="2095741" y="1097407"/>
                </a:lnTo>
                <a:lnTo>
                  <a:pt x="2109952" y="1100366"/>
                </a:lnTo>
                <a:lnTo>
                  <a:pt x="2117306" y="1099616"/>
                </a:lnTo>
                <a:lnTo>
                  <a:pt x="2170696" y="1050137"/>
                </a:lnTo>
                <a:lnTo>
                  <a:pt x="2201913" y="1009053"/>
                </a:lnTo>
                <a:lnTo>
                  <a:pt x="2229891" y="965949"/>
                </a:lnTo>
                <a:lnTo>
                  <a:pt x="2254567" y="920991"/>
                </a:lnTo>
                <a:lnTo>
                  <a:pt x="2275865" y="874356"/>
                </a:lnTo>
                <a:lnTo>
                  <a:pt x="2293696" y="826211"/>
                </a:lnTo>
                <a:lnTo>
                  <a:pt x="2307983" y="776732"/>
                </a:lnTo>
                <a:lnTo>
                  <a:pt x="2318664" y="726084"/>
                </a:lnTo>
                <a:lnTo>
                  <a:pt x="2325662" y="674433"/>
                </a:lnTo>
                <a:lnTo>
                  <a:pt x="2328888" y="621969"/>
                </a:lnTo>
                <a:close/>
              </a:path>
              <a:path w="2548255" h="1247775">
                <a:moveTo>
                  <a:pt x="2547759" y="620890"/>
                </a:moveTo>
                <a:lnTo>
                  <a:pt x="2543810" y="571969"/>
                </a:lnTo>
                <a:lnTo>
                  <a:pt x="2537396" y="523506"/>
                </a:lnTo>
                <a:lnTo>
                  <a:pt x="2528544" y="475602"/>
                </a:lnTo>
                <a:lnTo>
                  <a:pt x="2517330" y="428332"/>
                </a:lnTo>
                <a:lnTo>
                  <a:pt x="2503754" y="381774"/>
                </a:lnTo>
                <a:lnTo>
                  <a:pt x="2487866" y="336029"/>
                </a:lnTo>
                <a:lnTo>
                  <a:pt x="2469705" y="291185"/>
                </a:lnTo>
                <a:lnTo>
                  <a:pt x="2449322" y="247332"/>
                </a:lnTo>
                <a:lnTo>
                  <a:pt x="2426728" y="204546"/>
                </a:lnTo>
                <a:lnTo>
                  <a:pt x="2401976" y="162915"/>
                </a:lnTo>
                <a:lnTo>
                  <a:pt x="2375116" y="122529"/>
                </a:lnTo>
                <a:lnTo>
                  <a:pt x="2346160" y="83464"/>
                </a:lnTo>
                <a:lnTo>
                  <a:pt x="2315159" y="45834"/>
                </a:lnTo>
                <a:lnTo>
                  <a:pt x="2282152" y="9702"/>
                </a:lnTo>
                <a:lnTo>
                  <a:pt x="2258009" y="0"/>
                </a:lnTo>
                <a:lnTo>
                  <a:pt x="2245169" y="2108"/>
                </a:lnTo>
                <a:lnTo>
                  <a:pt x="2233561" y="8890"/>
                </a:lnTo>
                <a:lnTo>
                  <a:pt x="2224646" y="20421"/>
                </a:lnTo>
                <a:lnTo>
                  <a:pt x="2220950" y="34023"/>
                </a:lnTo>
                <a:lnTo>
                  <a:pt x="2222589" y="48031"/>
                </a:lnTo>
                <a:lnTo>
                  <a:pt x="2229688" y="60782"/>
                </a:lnTo>
                <a:lnTo>
                  <a:pt x="2262428" y="96748"/>
                </a:lnTo>
                <a:lnTo>
                  <a:pt x="2293010" y="134302"/>
                </a:lnTo>
                <a:lnTo>
                  <a:pt x="2321395" y="173355"/>
                </a:lnTo>
                <a:lnTo>
                  <a:pt x="2347544" y="213779"/>
                </a:lnTo>
                <a:lnTo>
                  <a:pt x="2371420" y="255460"/>
                </a:lnTo>
                <a:lnTo>
                  <a:pt x="2392959" y="298284"/>
                </a:lnTo>
                <a:lnTo>
                  <a:pt x="2412123" y="342150"/>
                </a:lnTo>
                <a:lnTo>
                  <a:pt x="2428887" y="386943"/>
                </a:lnTo>
                <a:lnTo>
                  <a:pt x="2443188" y="432562"/>
                </a:lnTo>
                <a:lnTo>
                  <a:pt x="2454986" y="478866"/>
                </a:lnTo>
                <a:lnTo>
                  <a:pt x="2464231" y="525767"/>
                </a:lnTo>
                <a:lnTo>
                  <a:pt x="2470810" y="572554"/>
                </a:lnTo>
                <a:lnTo>
                  <a:pt x="2474925" y="620890"/>
                </a:lnTo>
                <a:lnTo>
                  <a:pt x="2470899" y="669505"/>
                </a:lnTo>
                <a:lnTo>
                  <a:pt x="2464231" y="717613"/>
                </a:lnTo>
                <a:lnTo>
                  <a:pt x="2454986" y="765111"/>
                </a:lnTo>
                <a:lnTo>
                  <a:pt x="2443200" y="811923"/>
                </a:lnTo>
                <a:lnTo>
                  <a:pt x="2428900" y="857923"/>
                </a:lnTo>
                <a:lnTo>
                  <a:pt x="2412149" y="903020"/>
                </a:lnTo>
                <a:lnTo>
                  <a:pt x="2392984" y="947115"/>
                </a:lnTo>
                <a:lnTo>
                  <a:pt x="2371445" y="990104"/>
                </a:lnTo>
                <a:lnTo>
                  <a:pt x="2347595" y="1031900"/>
                </a:lnTo>
                <a:lnTo>
                  <a:pt x="2321445" y="1072388"/>
                </a:lnTo>
                <a:lnTo>
                  <a:pt x="2293061" y="1111465"/>
                </a:lnTo>
                <a:lnTo>
                  <a:pt x="2262479" y="1149045"/>
                </a:lnTo>
                <a:lnTo>
                  <a:pt x="2229751" y="1185024"/>
                </a:lnTo>
                <a:lnTo>
                  <a:pt x="2225446" y="1190510"/>
                </a:lnTo>
                <a:lnTo>
                  <a:pt x="2222258" y="1196670"/>
                </a:lnTo>
                <a:lnTo>
                  <a:pt x="2220290" y="1203312"/>
                </a:lnTo>
                <a:lnTo>
                  <a:pt x="2219579" y="1210271"/>
                </a:lnTo>
                <a:lnTo>
                  <a:pt x="2222373" y="1224610"/>
                </a:lnTo>
                <a:lnTo>
                  <a:pt x="2230132" y="1236357"/>
                </a:lnTo>
                <a:lnTo>
                  <a:pt x="2241702" y="1244320"/>
                </a:lnTo>
                <a:lnTo>
                  <a:pt x="2255913" y="1247292"/>
                </a:lnTo>
                <a:lnTo>
                  <a:pt x="2263216" y="1246555"/>
                </a:lnTo>
                <a:lnTo>
                  <a:pt x="2315146" y="1199997"/>
                </a:lnTo>
                <a:lnTo>
                  <a:pt x="2346147" y="1162367"/>
                </a:lnTo>
                <a:lnTo>
                  <a:pt x="2375090" y="1123289"/>
                </a:lnTo>
                <a:lnTo>
                  <a:pt x="2401963" y="1082852"/>
                </a:lnTo>
                <a:lnTo>
                  <a:pt x="2426703" y="1041146"/>
                </a:lnTo>
                <a:lnTo>
                  <a:pt x="2449296" y="998220"/>
                </a:lnTo>
                <a:lnTo>
                  <a:pt x="2469692" y="954163"/>
                </a:lnTo>
                <a:lnTo>
                  <a:pt x="2487841" y="909066"/>
                </a:lnTo>
                <a:lnTo>
                  <a:pt x="2503728" y="863003"/>
                </a:lnTo>
                <a:lnTo>
                  <a:pt x="2517305" y="816038"/>
                </a:lnTo>
                <a:lnTo>
                  <a:pt x="2528570" y="768121"/>
                </a:lnTo>
                <a:lnTo>
                  <a:pt x="2537383" y="719772"/>
                </a:lnTo>
                <a:lnTo>
                  <a:pt x="2543797" y="670623"/>
                </a:lnTo>
                <a:lnTo>
                  <a:pt x="2547759" y="6208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7" name="Marcador de texto 17">
            <a:extLst>
              <a:ext uri="{FF2B5EF4-FFF2-40B4-BE49-F238E27FC236}">
                <a16:creationId xmlns:a16="http://schemas.microsoft.com/office/drawing/2014/main" id="{19D732E8-EC00-6414-C70B-B8960BA6B7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66557" y="2258294"/>
            <a:ext cx="2425248" cy="1919755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97539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GB" sz="384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Modificar el texto</a:t>
            </a:r>
            <a:endParaRPr lang="en-GB" dirty="0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0BB6F7B4-6982-DE47-7D4B-EEFD358369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66557" y="4404618"/>
            <a:ext cx="2425248" cy="91085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Marcador de texto 17">
            <a:extLst>
              <a:ext uri="{FF2B5EF4-FFF2-40B4-BE49-F238E27FC236}">
                <a16:creationId xmlns:a16="http://schemas.microsoft.com/office/drawing/2014/main" id="{0F016A90-6782-B3AF-9B1E-8361789233D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19345" y="2258294"/>
            <a:ext cx="2425248" cy="1919755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97539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GB" sz="384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Modificar el texto</a:t>
            </a:r>
            <a:endParaRPr lang="en-GB" dirty="0"/>
          </a:p>
        </p:txBody>
      </p:sp>
      <p:sp>
        <p:nvSpPr>
          <p:cNvPr id="20" name="Marcador de texto 17">
            <a:extLst>
              <a:ext uri="{FF2B5EF4-FFF2-40B4-BE49-F238E27FC236}">
                <a16:creationId xmlns:a16="http://schemas.microsoft.com/office/drawing/2014/main" id="{63D67B86-1B35-B6F7-9A0F-771FE1AC33E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19345" y="4404618"/>
            <a:ext cx="2425248" cy="91085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BD13C194-44EB-7E01-AFEE-8D7F30BFF12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3770" y="2258294"/>
            <a:ext cx="2425248" cy="1919755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97539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GB" sz="384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Modificar el texto</a:t>
            </a:r>
            <a:endParaRPr lang="en-GB" dirty="0"/>
          </a:p>
        </p:txBody>
      </p:sp>
      <p:sp>
        <p:nvSpPr>
          <p:cNvPr id="22" name="Marcador de texto 17">
            <a:extLst>
              <a:ext uri="{FF2B5EF4-FFF2-40B4-BE49-F238E27FC236}">
                <a16:creationId xmlns:a16="http://schemas.microsoft.com/office/drawing/2014/main" id="{7DDD7996-4B15-9C01-25E5-E37C30923BA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13770" y="4404618"/>
            <a:ext cx="2425248" cy="91085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texto 17">
            <a:extLst>
              <a:ext uri="{FF2B5EF4-FFF2-40B4-BE49-F238E27FC236}">
                <a16:creationId xmlns:a16="http://schemas.microsoft.com/office/drawing/2014/main" id="{ACF9A105-4F50-BB60-692B-831508CFD1C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71904" y="690465"/>
            <a:ext cx="9229105" cy="62427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97539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GB" sz="3413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Modificar el texto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970957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. Foto +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posición de imagen 15">
            <a:extLst>
              <a:ext uri="{FF2B5EF4-FFF2-40B4-BE49-F238E27FC236}">
                <a16:creationId xmlns:a16="http://schemas.microsoft.com/office/drawing/2014/main" id="{05911002-6338-6F9B-B0CA-BA6BE1F25F9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051648" y="645161"/>
            <a:ext cx="4761373" cy="56337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11" name="Marcador de texto 17">
            <a:extLst>
              <a:ext uri="{FF2B5EF4-FFF2-40B4-BE49-F238E27FC236}">
                <a16:creationId xmlns:a16="http://schemas.microsoft.com/office/drawing/2014/main" id="{05722AC1-8A23-6494-99CB-E6C6394DBD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4602" y="644470"/>
            <a:ext cx="2877576" cy="2976813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 defTabSz="975390" rtl="0" eaLnBrk="1" latinLnBrk="0" hangingPunct="1">
              <a:lnSpc>
                <a:spcPct val="90000"/>
              </a:lnSpc>
              <a:spcBef>
                <a:spcPts val="0"/>
              </a:spcBef>
              <a:buNone/>
              <a:defRPr lang="en-GB" sz="4693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n-GB" dirty="0"/>
          </a:p>
        </p:txBody>
      </p:sp>
      <p:sp>
        <p:nvSpPr>
          <p:cNvPr id="13" name="Marcador de texto 17">
            <a:extLst>
              <a:ext uri="{FF2B5EF4-FFF2-40B4-BE49-F238E27FC236}">
                <a16:creationId xmlns:a16="http://schemas.microsoft.com/office/drawing/2014/main" id="{13B852A9-E2D3-653A-8941-4844BE0CD47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87971" y="4375430"/>
            <a:ext cx="3176697" cy="190378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Marcador de texto 17">
            <a:extLst>
              <a:ext uri="{FF2B5EF4-FFF2-40B4-BE49-F238E27FC236}">
                <a16:creationId xmlns:a16="http://schemas.microsoft.com/office/drawing/2014/main" id="{BB97BCE7-B63D-1A81-AA95-B53040B52C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187971" y="3930229"/>
            <a:ext cx="3176697" cy="39280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indent="0">
              <a:buNone/>
              <a:defRPr lang="en-GB" sz="1391" b="1" dirty="0">
                <a:solidFill>
                  <a:srgbClr val="E41513"/>
                </a:solidFill>
                <a:latin typeface="Santander Micro Text"/>
                <a:cs typeface="Santander Micro Text"/>
              </a:defRPr>
            </a:lvl1pPr>
          </a:lstStyle>
          <a:p>
            <a:pPr marL="8216" lvl="0">
              <a:spcBef>
                <a:spcPts val="59"/>
              </a:spcBef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24" name="Marcador de posición de imagen 23">
            <a:extLst>
              <a:ext uri="{FF2B5EF4-FFF2-40B4-BE49-F238E27FC236}">
                <a16:creationId xmlns:a16="http://schemas.microsoft.com/office/drawing/2014/main" id="{A857DED4-8A91-10B8-362E-817464E9E91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187974" y="645162"/>
            <a:ext cx="3176009" cy="3009729"/>
          </a:xfrm>
          <a:custGeom>
            <a:avLst/>
            <a:gdLst>
              <a:gd name="connsiteX0" fmla="*/ 0 w 2976055"/>
              <a:gd name="connsiteY0" fmla="*/ 0 h 2821621"/>
              <a:gd name="connsiteX1" fmla="*/ 2976055 w 2976055"/>
              <a:gd name="connsiteY1" fmla="*/ 0 h 2821621"/>
              <a:gd name="connsiteX2" fmla="*/ 2976055 w 2976055"/>
              <a:gd name="connsiteY2" fmla="*/ 2224059 h 2821621"/>
              <a:gd name="connsiteX3" fmla="*/ 2378493 w 2976055"/>
              <a:gd name="connsiteY3" fmla="*/ 2821621 h 2821621"/>
              <a:gd name="connsiteX4" fmla="*/ 0 w 2976055"/>
              <a:gd name="connsiteY4" fmla="*/ 2821621 h 2821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6055" h="2821621">
                <a:moveTo>
                  <a:pt x="0" y="0"/>
                </a:moveTo>
                <a:lnTo>
                  <a:pt x="2976055" y="0"/>
                </a:lnTo>
                <a:lnTo>
                  <a:pt x="2976055" y="2224059"/>
                </a:lnTo>
                <a:lnTo>
                  <a:pt x="2378493" y="2821621"/>
                </a:lnTo>
                <a:lnTo>
                  <a:pt x="0" y="2821621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2" name="object 43">
            <a:extLst>
              <a:ext uri="{FF2B5EF4-FFF2-40B4-BE49-F238E27FC236}">
                <a16:creationId xmlns:a16="http://schemas.microsoft.com/office/drawing/2014/main" id="{269E63E8-AB2C-2739-02D3-BD65599483E4}"/>
              </a:ext>
            </a:extLst>
          </p:cNvPr>
          <p:cNvSpPr/>
          <p:nvPr/>
        </p:nvSpPr>
        <p:spPr>
          <a:xfrm>
            <a:off x="4820229" y="5085838"/>
            <a:ext cx="1193031" cy="1178894"/>
          </a:xfrm>
          <a:custGeom>
            <a:avLst/>
            <a:gdLst/>
            <a:ahLst/>
            <a:cxnLst/>
            <a:rect l="l" t="t" r="r" b="b"/>
            <a:pathLst>
              <a:path w="1843404" h="1822450">
                <a:moveTo>
                  <a:pt x="1842875" y="0"/>
                </a:moveTo>
                <a:lnTo>
                  <a:pt x="0" y="1821934"/>
                </a:lnTo>
                <a:lnTo>
                  <a:pt x="1842875" y="1821934"/>
                </a:lnTo>
                <a:lnTo>
                  <a:pt x="18428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A5A39D03-B6FD-546D-A309-4C536BBF3F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4602" y="3951792"/>
            <a:ext cx="2877576" cy="91085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8192586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Interior. Gráf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636580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_Interior. Gráf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object 3">
            <a:extLst>
              <a:ext uri="{FF2B5EF4-FFF2-40B4-BE49-F238E27FC236}">
                <a16:creationId xmlns:a16="http://schemas.microsoft.com/office/drawing/2014/main" id="{0800B753-5C25-F1DB-B4B2-F533D0CB450A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6" r="10582"/>
          <a:stretch/>
        </p:blipFill>
        <p:spPr>
          <a:xfrm>
            <a:off x="6268671" y="264887"/>
            <a:ext cx="6497108" cy="6490426"/>
          </a:xfrm>
          <a:prstGeom prst="rect">
            <a:avLst/>
          </a:prstGeom>
        </p:spPr>
      </p:pic>
      <p:sp>
        <p:nvSpPr>
          <p:cNvPr id="21" name="object 4">
            <a:extLst>
              <a:ext uri="{FF2B5EF4-FFF2-40B4-BE49-F238E27FC236}">
                <a16:creationId xmlns:a16="http://schemas.microsoft.com/office/drawing/2014/main" id="{0696B6F0-B1FD-2E88-0884-1A9669AA8CA9}"/>
              </a:ext>
            </a:extLst>
          </p:cNvPr>
          <p:cNvSpPr/>
          <p:nvPr/>
        </p:nvSpPr>
        <p:spPr>
          <a:xfrm>
            <a:off x="10412395" y="4591031"/>
            <a:ext cx="2353384" cy="2164282"/>
          </a:xfrm>
          <a:custGeom>
            <a:avLst/>
            <a:gdLst/>
            <a:ahLst/>
            <a:cxnLst/>
            <a:rect l="l" t="t" r="r" b="b"/>
            <a:pathLst>
              <a:path w="3719194" h="3422015">
                <a:moveTo>
                  <a:pt x="3719143" y="0"/>
                </a:moveTo>
                <a:lnTo>
                  <a:pt x="0" y="3421613"/>
                </a:lnTo>
                <a:lnTo>
                  <a:pt x="3719143" y="3421613"/>
                </a:lnTo>
                <a:lnTo>
                  <a:pt x="37191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4" name="object 16">
            <a:extLst>
              <a:ext uri="{FF2B5EF4-FFF2-40B4-BE49-F238E27FC236}">
                <a16:creationId xmlns:a16="http://schemas.microsoft.com/office/drawing/2014/main" id="{B13F3461-B4D1-83E9-DF15-D65F104A490B}"/>
              </a:ext>
            </a:extLst>
          </p:cNvPr>
          <p:cNvSpPr txBox="1"/>
          <p:nvPr/>
        </p:nvSpPr>
        <p:spPr>
          <a:xfrm>
            <a:off x="420037" y="6311570"/>
            <a:ext cx="5557796" cy="600998"/>
          </a:xfrm>
          <a:prstGeom prst="rect">
            <a:avLst/>
          </a:prstGeom>
        </p:spPr>
        <p:txBody>
          <a:bodyPr vert="horz" wrap="square" lIns="0" tIns="12192" rIns="0" bIns="0" rtlCol="0">
            <a:spAutoFit/>
          </a:bodyPr>
          <a:lstStyle/>
          <a:p>
            <a:pPr marL="13547" marR="5419">
              <a:lnSpc>
                <a:spcPct val="103099"/>
              </a:lnSpc>
              <a:spcBef>
                <a:spcPts val="96"/>
              </a:spcBef>
            </a:pP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DISCLAIMER.-</a:t>
            </a:r>
            <a:r>
              <a:rPr sz="747" spc="69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The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content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of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this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document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is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confidential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and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belongs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to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Getnet.</a:t>
            </a:r>
            <a:r>
              <a:rPr sz="747" spc="80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The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content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of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this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document</a:t>
            </a:r>
            <a:r>
              <a:rPr sz="747" spc="107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spc="-11" dirty="0">
                <a:solidFill>
                  <a:srgbClr val="575756"/>
                </a:solidFill>
                <a:latin typeface="Arial"/>
                <a:cs typeface="Arial"/>
              </a:rPr>
              <a:t>(including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texts,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images,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designs,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structure,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color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combinations,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logos,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animations,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audio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and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video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files,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etc.)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is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protected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by</a:t>
            </a:r>
            <a:r>
              <a:rPr sz="747" spc="11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spc="-11" dirty="0">
                <a:solidFill>
                  <a:srgbClr val="575756"/>
                </a:solidFill>
                <a:latin typeface="Arial"/>
                <a:cs typeface="Arial"/>
              </a:rPr>
              <a:t>industrial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and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intellectual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property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laws.</a:t>
            </a:r>
            <a:r>
              <a:rPr sz="747" spc="1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Any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form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of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disclosure,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reproduction,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copying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or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distribution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in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whole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or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in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part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is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prohibited,</a:t>
            </a:r>
            <a:r>
              <a:rPr sz="747" spc="10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spc="-27" dirty="0">
                <a:solidFill>
                  <a:srgbClr val="575756"/>
                </a:solidFill>
                <a:latin typeface="Arial"/>
                <a:cs typeface="Arial"/>
              </a:rPr>
              <a:t>and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its</a:t>
            </a:r>
            <a:r>
              <a:rPr sz="747" spc="9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content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may</a:t>
            </a:r>
            <a:r>
              <a:rPr sz="747" spc="9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not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be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used</a:t>
            </a:r>
            <a:r>
              <a:rPr sz="747" spc="9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for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other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purposes</a:t>
            </a:r>
            <a:r>
              <a:rPr sz="747" spc="9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without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the</a:t>
            </a:r>
            <a:r>
              <a:rPr sz="747" spc="9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express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authorization</a:t>
            </a:r>
            <a:r>
              <a:rPr sz="747" spc="96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of</a:t>
            </a:r>
            <a:r>
              <a:rPr sz="747" spc="9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spc="-11" dirty="0">
                <a:solidFill>
                  <a:srgbClr val="575756"/>
                </a:solidFill>
                <a:latin typeface="Arial"/>
                <a:cs typeface="Arial"/>
              </a:rPr>
              <a:t>Getnet.</a:t>
            </a:r>
            <a:endParaRPr sz="747" dirty="0">
              <a:latin typeface="Arial"/>
              <a:cs typeface="Arial"/>
            </a:endParaRPr>
          </a:p>
          <a:p>
            <a:pPr marL="13547">
              <a:lnSpc>
                <a:spcPct val="100000"/>
              </a:lnSpc>
              <a:spcBef>
                <a:spcPts val="48"/>
              </a:spcBef>
            </a:pP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©Getnet</a:t>
            </a:r>
            <a:r>
              <a:rPr sz="747" spc="12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-2024.</a:t>
            </a:r>
            <a:r>
              <a:rPr sz="747" spc="21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All</a:t>
            </a:r>
            <a:r>
              <a:rPr sz="747" spc="128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rights</a:t>
            </a:r>
            <a:r>
              <a:rPr sz="747" spc="12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reserved.</a:t>
            </a:r>
            <a:r>
              <a:rPr sz="747" spc="12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dirty="0">
                <a:solidFill>
                  <a:srgbClr val="575756"/>
                </a:solidFill>
                <a:latin typeface="Arial"/>
                <a:cs typeface="Arial"/>
              </a:rPr>
              <a:t>Strictly</a:t>
            </a:r>
            <a:r>
              <a:rPr sz="747" spc="122" dirty="0">
                <a:solidFill>
                  <a:srgbClr val="575756"/>
                </a:solidFill>
                <a:latin typeface="Arial"/>
                <a:cs typeface="Arial"/>
              </a:rPr>
              <a:t> </a:t>
            </a:r>
            <a:r>
              <a:rPr sz="747" spc="-11" dirty="0">
                <a:solidFill>
                  <a:srgbClr val="575756"/>
                </a:solidFill>
                <a:latin typeface="Arial"/>
                <a:cs typeface="Arial"/>
              </a:rPr>
              <a:t>confidential.</a:t>
            </a:r>
            <a:endParaRPr sz="747" dirty="0">
              <a:latin typeface="Arial"/>
              <a:cs typeface="Arial"/>
            </a:endParaRP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EFC45D73-4213-6385-DF5B-A7FE4D17417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0063" y="2483015"/>
            <a:ext cx="1957743" cy="1956787"/>
          </a:xfrm>
          <a:prstGeom prst="rect">
            <a:avLst/>
          </a:prstGeom>
        </p:spPr>
      </p:pic>
      <p:grpSp>
        <p:nvGrpSpPr>
          <p:cNvPr id="25" name="Grupo 24">
            <a:extLst>
              <a:ext uri="{FF2B5EF4-FFF2-40B4-BE49-F238E27FC236}">
                <a16:creationId xmlns:a16="http://schemas.microsoft.com/office/drawing/2014/main" id="{96CF14EB-17B7-C86B-3E02-66969EB2EB0A}"/>
              </a:ext>
            </a:extLst>
          </p:cNvPr>
          <p:cNvGrpSpPr/>
          <p:nvPr/>
        </p:nvGrpSpPr>
        <p:grpSpPr>
          <a:xfrm>
            <a:off x="11807619" y="5803844"/>
            <a:ext cx="783495" cy="783113"/>
            <a:chOff x="18377262" y="9517176"/>
            <a:chExt cx="1183203" cy="1183202"/>
          </a:xfrm>
        </p:grpSpPr>
        <p:sp>
          <p:nvSpPr>
            <p:cNvPr id="26" name="object 5">
              <a:extLst>
                <a:ext uri="{FF2B5EF4-FFF2-40B4-BE49-F238E27FC236}">
                  <a16:creationId xmlns:a16="http://schemas.microsoft.com/office/drawing/2014/main" id="{36B7A8A5-415C-699D-E72C-94991DCCD44D}"/>
                </a:ext>
              </a:extLst>
            </p:cNvPr>
            <p:cNvSpPr/>
            <p:nvPr/>
          </p:nvSpPr>
          <p:spPr>
            <a:xfrm>
              <a:off x="19323611" y="10463524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27" name="object 6">
              <a:extLst>
                <a:ext uri="{FF2B5EF4-FFF2-40B4-BE49-F238E27FC236}">
                  <a16:creationId xmlns:a16="http://schemas.microsoft.com/office/drawing/2014/main" id="{D689D030-65DA-843F-8F0F-64291C6BCD83}"/>
                </a:ext>
              </a:extLst>
            </p:cNvPr>
            <p:cNvSpPr/>
            <p:nvPr/>
          </p:nvSpPr>
          <p:spPr>
            <a:xfrm>
              <a:off x="19323611" y="9990355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28" name="object 7">
              <a:extLst>
                <a:ext uri="{FF2B5EF4-FFF2-40B4-BE49-F238E27FC236}">
                  <a16:creationId xmlns:a16="http://schemas.microsoft.com/office/drawing/2014/main" id="{2A4D9B82-8F2A-7D7A-7E41-7B3B1425CFDA}"/>
                </a:ext>
              </a:extLst>
            </p:cNvPr>
            <p:cNvSpPr/>
            <p:nvPr/>
          </p:nvSpPr>
          <p:spPr>
            <a:xfrm>
              <a:off x="18850430" y="9517176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29" name="object 8">
              <a:extLst>
                <a:ext uri="{FF2B5EF4-FFF2-40B4-BE49-F238E27FC236}">
                  <a16:creationId xmlns:a16="http://schemas.microsoft.com/office/drawing/2014/main" id="{3BC5AE30-E1F0-5EFE-6594-23CE80BD4754}"/>
                </a:ext>
              </a:extLst>
            </p:cNvPr>
            <p:cNvSpPr/>
            <p:nvPr/>
          </p:nvSpPr>
          <p:spPr>
            <a:xfrm>
              <a:off x="18377262" y="10463524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30" name="object 9">
              <a:extLst>
                <a:ext uri="{FF2B5EF4-FFF2-40B4-BE49-F238E27FC236}">
                  <a16:creationId xmlns:a16="http://schemas.microsoft.com/office/drawing/2014/main" id="{5317FF8E-BECF-67EF-D5A3-7D72440DF3F9}"/>
                </a:ext>
              </a:extLst>
            </p:cNvPr>
            <p:cNvSpPr/>
            <p:nvPr/>
          </p:nvSpPr>
          <p:spPr>
            <a:xfrm>
              <a:off x="18850430" y="9990355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31" name="object 10">
              <a:extLst>
                <a:ext uri="{FF2B5EF4-FFF2-40B4-BE49-F238E27FC236}">
                  <a16:creationId xmlns:a16="http://schemas.microsoft.com/office/drawing/2014/main" id="{75A2EC8C-93C4-FC3D-6CAC-876D70EF2E29}"/>
                </a:ext>
              </a:extLst>
            </p:cNvPr>
            <p:cNvSpPr/>
            <p:nvPr/>
          </p:nvSpPr>
          <p:spPr>
            <a:xfrm>
              <a:off x="19323611" y="9517176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32" name="object 11">
              <a:extLst>
                <a:ext uri="{FF2B5EF4-FFF2-40B4-BE49-F238E27FC236}">
                  <a16:creationId xmlns:a16="http://schemas.microsoft.com/office/drawing/2014/main" id="{486810E9-E7D0-3329-9809-F484F4BD4383}"/>
                </a:ext>
              </a:extLst>
            </p:cNvPr>
            <p:cNvSpPr/>
            <p:nvPr/>
          </p:nvSpPr>
          <p:spPr>
            <a:xfrm>
              <a:off x="18377262" y="9990355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33" name="object 12">
              <a:extLst>
                <a:ext uri="{FF2B5EF4-FFF2-40B4-BE49-F238E27FC236}">
                  <a16:creationId xmlns:a16="http://schemas.microsoft.com/office/drawing/2014/main" id="{48085A23-AD1F-301C-23E8-D6770791B324}"/>
                </a:ext>
              </a:extLst>
            </p:cNvPr>
            <p:cNvSpPr/>
            <p:nvPr/>
          </p:nvSpPr>
          <p:spPr>
            <a:xfrm>
              <a:off x="18377262" y="9517176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  <p:sp>
          <p:nvSpPr>
            <p:cNvPr id="34" name="object 13">
              <a:extLst>
                <a:ext uri="{FF2B5EF4-FFF2-40B4-BE49-F238E27FC236}">
                  <a16:creationId xmlns:a16="http://schemas.microsoft.com/office/drawing/2014/main" id="{B367D949-6EEA-4037-0A1E-E523FD5B93BE}"/>
                </a:ext>
              </a:extLst>
            </p:cNvPr>
            <p:cNvSpPr/>
            <p:nvPr/>
          </p:nvSpPr>
          <p:spPr>
            <a:xfrm>
              <a:off x="18850430" y="10463524"/>
              <a:ext cx="236854" cy="236854"/>
            </a:xfrm>
            <a:custGeom>
              <a:avLst/>
              <a:gdLst/>
              <a:ahLst/>
              <a:cxnLst/>
              <a:rect l="l" t="t" r="r" b="b"/>
              <a:pathLst>
                <a:path w="236855" h="236854">
                  <a:moveTo>
                    <a:pt x="236589" y="0"/>
                  </a:moveTo>
                  <a:lnTo>
                    <a:pt x="0" y="0"/>
                  </a:lnTo>
                  <a:lnTo>
                    <a:pt x="0" y="236589"/>
                  </a:lnTo>
                  <a:lnTo>
                    <a:pt x="236589" y="236589"/>
                  </a:lnTo>
                  <a:lnTo>
                    <a:pt x="236589" y="0"/>
                  </a:lnTo>
                  <a:close/>
                </a:path>
              </a:pathLst>
            </a:custGeom>
            <a:solidFill>
              <a:srgbClr val="E41513"/>
            </a:solidFill>
          </p:spPr>
          <p:txBody>
            <a:bodyPr wrap="square" lIns="0" tIns="0" rIns="0" bIns="0" rtlCol="0"/>
            <a:lstStyle/>
            <a:p>
              <a:endParaRPr sz="1920"/>
            </a:p>
          </p:txBody>
        </p:sp>
      </p:grpSp>
    </p:spTree>
    <p:extLst>
      <p:ext uri="{BB962C8B-B14F-4D97-AF65-F5344CB8AC3E}">
        <p14:creationId xmlns:p14="http://schemas.microsoft.com/office/powerpoint/2010/main" val="176297269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96761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Marcador de posición de imagen 22">
            <a:extLst>
              <a:ext uri="{FF2B5EF4-FFF2-40B4-BE49-F238E27FC236}">
                <a16:creationId xmlns:a16="http://schemas.microsoft.com/office/drawing/2014/main" id="{11CCC11B-CEC8-23CE-7D80-7D3506E0FE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427732" y="1487302"/>
            <a:ext cx="4167634" cy="3997931"/>
          </a:xfrm>
          <a:custGeom>
            <a:avLst/>
            <a:gdLst>
              <a:gd name="connsiteX0" fmla="*/ 0 w 3905250"/>
              <a:gd name="connsiteY0" fmla="*/ 0 h 3748060"/>
              <a:gd name="connsiteX1" fmla="*/ 3905250 w 3905250"/>
              <a:gd name="connsiteY1" fmla="*/ 0 h 3748060"/>
              <a:gd name="connsiteX2" fmla="*/ 3905250 w 3905250"/>
              <a:gd name="connsiteY2" fmla="*/ 3146566 h 3748060"/>
              <a:gd name="connsiteX3" fmla="*/ 3303756 w 3905250"/>
              <a:gd name="connsiteY3" fmla="*/ 3748060 h 3748060"/>
              <a:gd name="connsiteX4" fmla="*/ 0 w 3905250"/>
              <a:gd name="connsiteY4" fmla="*/ 3748060 h 3748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05250" h="3748060">
                <a:moveTo>
                  <a:pt x="0" y="0"/>
                </a:moveTo>
                <a:lnTo>
                  <a:pt x="3905250" y="0"/>
                </a:lnTo>
                <a:lnTo>
                  <a:pt x="3905250" y="3146566"/>
                </a:lnTo>
                <a:lnTo>
                  <a:pt x="3303756" y="3748060"/>
                </a:lnTo>
                <a:lnTo>
                  <a:pt x="0" y="374806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14" name="object 23">
            <a:extLst>
              <a:ext uri="{FF2B5EF4-FFF2-40B4-BE49-F238E27FC236}">
                <a16:creationId xmlns:a16="http://schemas.microsoft.com/office/drawing/2014/main" id="{2BDB6F84-84CD-6132-0BD0-C8C20AF8A1F6}"/>
              </a:ext>
            </a:extLst>
          </p:cNvPr>
          <p:cNvSpPr txBox="1"/>
          <p:nvPr/>
        </p:nvSpPr>
        <p:spPr>
          <a:xfrm>
            <a:off x="7317100" y="1529518"/>
            <a:ext cx="540175" cy="211340"/>
          </a:xfrm>
          <a:prstGeom prst="rect">
            <a:avLst/>
          </a:prstGeom>
        </p:spPr>
        <p:txBody>
          <a:bodyPr vert="horz" wrap="square" lIns="0" tIns="14224" rIns="0" bIns="0" rtlCol="0">
            <a:spAutoFit/>
          </a:bodyPr>
          <a:lstStyle/>
          <a:p>
            <a:pPr marL="13547">
              <a:lnSpc>
                <a:spcPct val="100000"/>
              </a:lnSpc>
              <a:spcBef>
                <a:spcPts val="112"/>
              </a:spcBef>
            </a:pPr>
            <a:r>
              <a:rPr sz="1280" spc="-11" dirty="0">
                <a:solidFill>
                  <a:srgbClr val="9D9D9C"/>
                </a:solidFill>
                <a:latin typeface="Santander Micro Text"/>
                <a:cs typeface="Santander Micro Text"/>
              </a:rPr>
              <a:t>Índice</a:t>
            </a:r>
            <a:endParaRPr sz="2453" dirty="0">
              <a:latin typeface="Santander Micro Text"/>
              <a:cs typeface="Santander Micro Text"/>
            </a:endParaRP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04EE6887-069B-195F-1D41-ADA779921C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317099" y="2064481"/>
            <a:ext cx="3266341" cy="8771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384012" indent="-384012">
              <a:lnSpc>
                <a:spcPct val="100000"/>
              </a:lnSpc>
              <a:spcBef>
                <a:spcPts val="2347"/>
              </a:spcBef>
              <a:buFont typeface="+mj-lt"/>
              <a:buAutoNum type="arabicPeriod"/>
              <a:defRPr lang="es-ES" sz="1920" b="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buNone/>
              <a:defRPr lang="es-ES" sz="1920" b="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buNone/>
              <a:defRPr lang="es-ES" sz="1920" b="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buNone/>
              <a:defRPr lang="es-ES" sz="1920" b="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buNone/>
              <a:defRPr lang="en-GB" sz="1920" b="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08836524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8022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par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Marcador de posición de imagen 25">
            <a:extLst>
              <a:ext uri="{FF2B5EF4-FFF2-40B4-BE49-F238E27FC236}">
                <a16:creationId xmlns:a16="http://schemas.microsoft.com/office/drawing/2014/main" id="{2F828A7F-CD6B-49E8-197B-2DF0362B142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0" y="0"/>
            <a:ext cx="8436679" cy="7315091"/>
          </a:xfrm>
          <a:custGeom>
            <a:avLst/>
            <a:gdLst>
              <a:gd name="connsiteX0" fmla="*/ 452000 w 7905526"/>
              <a:gd name="connsiteY0" fmla="*/ 6675682 h 6857898"/>
              <a:gd name="connsiteX1" fmla="*/ 452000 w 7905526"/>
              <a:gd name="connsiteY1" fmla="*/ 6746291 h 6857898"/>
              <a:gd name="connsiteX2" fmla="*/ 522601 w 7905526"/>
              <a:gd name="connsiteY2" fmla="*/ 6746291 h 6857898"/>
              <a:gd name="connsiteX3" fmla="*/ 522601 w 7905526"/>
              <a:gd name="connsiteY3" fmla="*/ 6675682 h 6857898"/>
              <a:gd name="connsiteX4" fmla="*/ 310788 w 7905526"/>
              <a:gd name="connsiteY4" fmla="*/ 6675682 h 6857898"/>
              <a:gd name="connsiteX5" fmla="*/ 310788 w 7905526"/>
              <a:gd name="connsiteY5" fmla="*/ 6746291 h 6857898"/>
              <a:gd name="connsiteX6" fmla="*/ 381390 w 7905526"/>
              <a:gd name="connsiteY6" fmla="*/ 6746291 h 6857898"/>
              <a:gd name="connsiteX7" fmla="*/ 381390 w 7905526"/>
              <a:gd name="connsiteY7" fmla="*/ 6675682 h 6857898"/>
              <a:gd name="connsiteX8" fmla="*/ 169577 w 7905526"/>
              <a:gd name="connsiteY8" fmla="*/ 6675682 h 6857898"/>
              <a:gd name="connsiteX9" fmla="*/ 169577 w 7905526"/>
              <a:gd name="connsiteY9" fmla="*/ 6746291 h 6857898"/>
              <a:gd name="connsiteX10" fmla="*/ 240178 w 7905526"/>
              <a:gd name="connsiteY10" fmla="*/ 6746291 h 6857898"/>
              <a:gd name="connsiteX11" fmla="*/ 240178 w 7905526"/>
              <a:gd name="connsiteY11" fmla="*/ 6675682 h 6857898"/>
              <a:gd name="connsiteX12" fmla="*/ 452000 w 7905526"/>
              <a:gd name="connsiteY12" fmla="*/ 6534478 h 6857898"/>
              <a:gd name="connsiteX13" fmla="*/ 452000 w 7905526"/>
              <a:gd name="connsiteY13" fmla="*/ 6605080 h 6857898"/>
              <a:gd name="connsiteX14" fmla="*/ 522601 w 7905526"/>
              <a:gd name="connsiteY14" fmla="*/ 6605080 h 6857898"/>
              <a:gd name="connsiteX15" fmla="*/ 522601 w 7905526"/>
              <a:gd name="connsiteY15" fmla="*/ 6534478 h 6857898"/>
              <a:gd name="connsiteX16" fmla="*/ 310788 w 7905526"/>
              <a:gd name="connsiteY16" fmla="*/ 6534478 h 6857898"/>
              <a:gd name="connsiteX17" fmla="*/ 310788 w 7905526"/>
              <a:gd name="connsiteY17" fmla="*/ 6605080 h 6857898"/>
              <a:gd name="connsiteX18" fmla="*/ 381390 w 7905526"/>
              <a:gd name="connsiteY18" fmla="*/ 6605080 h 6857898"/>
              <a:gd name="connsiteX19" fmla="*/ 381390 w 7905526"/>
              <a:gd name="connsiteY19" fmla="*/ 6534478 h 6857898"/>
              <a:gd name="connsiteX20" fmla="*/ 169577 w 7905526"/>
              <a:gd name="connsiteY20" fmla="*/ 6534478 h 6857898"/>
              <a:gd name="connsiteX21" fmla="*/ 169577 w 7905526"/>
              <a:gd name="connsiteY21" fmla="*/ 6605080 h 6857898"/>
              <a:gd name="connsiteX22" fmla="*/ 240178 w 7905526"/>
              <a:gd name="connsiteY22" fmla="*/ 6605080 h 6857898"/>
              <a:gd name="connsiteX23" fmla="*/ 240178 w 7905526"/>
              <a:gd name="connsiteY23" fmla="*/ 6534478 h 6857898"/>
              <a:gd name="connsiteX24" fmla="*/ 452000 w 7905526"/>
              <a:gd name="connsiteY24" fmla="*/ 6393275 h 6857898"/>
              <a:gd name="connsiteX25" fmla="*/ 452000 w 7905526"/>
              <a:gd name="connsiteY25" fmla="*/ 6463876 h 6857898"/>
              <a:gd name="connsiteX26" fmla="*/ 522601 w 7905526"/>
              <a:gd name="connsiteY26" fmla="*/ 6463876 h 6857898"/>
              <a:gd name="connsiteX27" fmla="*/ 522601 w 7905526"/>
              <a:gd name="connsiteY27" fmla="*/ 6393275 h 6857898"/>
              <a:gd name="connsiteX28" fmla="*/ 310788 w 7905526"/>
              <a:gd name="connsiteY28" fmla="*/ 6393275 h 6857898"/>
              <a:gd name="connsiteX29" fmla="*/ 310788 w 7905526"/>
              <a:gd name="connsiteY29" fmla="*/ 6463876 h 6857898"/>
              <a:gd name="connsiteX30" fmla="*/ 381390 w 7905526"/>
              <a:gd name="connsiteY30" fmla="*/ 6463876 h 6857898"/>
              <a:gd name="connsiteX31" fmla="*/ 381390 w 7905526"/>
              <a:gd name="connsiteY31" fmla="*/ 6393275 h 6857898"/>
              <a:gd name="connsiteX32" fmla="*/ 169577 w 7905526"/>
              <a:gd name="connsiteY32" fmla="*/ 6393275 h 6857898"/>
              <a:gd name="connsiteX33" fmla="*/ 169577 w 7905526"/>
              <a:gd name="connsiteY33" fmla="*/ 6463876 h 6857898"/>
              <a:gd name="connsiteX34" fmla="*/ 240178 w 7905526"/>
              <a:gd name="connsiteY34" fmla="*/ 6463876 h 6857898"/>
              <a:gd name="connsiteX35" fmla="*/ 240178 w 7905526"/>
              <a:gd name="connsiteY35" fmla="*/ 6393275 h 6857898"/>
              <a:gd name="connsiteX36" fmla="*/ 0 w 7905526"/>
              <a:gd name="connsiteY36" fmla="*/ 0 h 6857898"/>
              <a:gd name="connsiteX37" fmla="*/ 7905526 w 7905526"/>
              <a:gd name="connsiteY37" fmla="*/ 0 h 6857898"/>
              <a:gd name="connsiteX38" fmla="*/ 7905526 w 7905526"/>
              <a:gd name="connsiteY38" fmla="*/ 6857898 h 6857898"/>
              <a:gd name="connsiteX39" fmla="*/ 0 w 7905526"/>
              <a:gd name="connsiteY39" fmla="*/ 6857898 h 6857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905526" h="6857898">
                <a:moveTo>
                  <a:pt x="452000" y="6675682"/>
                </a:moveTo>
                <a:lnTo>
                  <a:pt x="452000" y="6746291"/>
                </a:lnTo>
                <a:lnTo>
                  <a:pt x="522601" y="6746291"/>
                </a:lnTo>
                <a:lnTo>
                  <a:pt x="522601" y="6675682"/>
                </a:lnTo>
                <a:close/>
                <a:moveTo>
                  <a:pt x="310788" y="6675682"/>
                </a:moveTo>
                <a:lnTo>
                  <a:pt x="310788" y="6746291"/>
                </a:lnTo>
                <a:lnTo>
                  <a:pt x="381390" y="6746291"/>
                </a:lnTo>
                <a:lnTo>
                  <a:pt x="381390" y="6675682"/>
                </a:lnTo>
                <a:close/>
                <a:moveTo>
                  <a:pt x="169577" y="6675682"/>
                </a:moveTo>
                <a:lnTo>
                  <a:pt x="169577" y="6746291"/>
                </a:lnTo>
                <a:lnTo>
                  <a:pt x="240178" y="6746291"/>
                </a:lnTo>
                <a:lnTo>
                  <a:pt x="240178" y="6675682"/>
                </a:lnTo>
                <a:close/>
                <a:moveTo>
                  <a:pt x="452000" y="6534478"/>
                </a:moveTo>
                <a:lnTo>
                  <a:pt x="452000" y="6605080"/>
                </a:lnTo>
                <a:lnTo>
                  <a:pt x="522601" y="6605080"/>
                </a:lnTo>
                <a:lnTo>
                  <a:pt x="522601" y="6534478"/>
                </a:lnTo>
                <a:close/>
                <a:moveTo>
                  <a:pt x="310788" y="6534478"/>
                </a:moveTo>
                <a:lnTo>
                  <a:pt x="310788" y="6605080"/>
                </a:lnTo>
                <a:lnTo>
                  <a:pt x="381390" y="6605080"/>
                </a:lnTo>
                <a:lnTo>
                  <a:pt x="381390" y="6534478"/>
                </a:lnTo>
                <a:close/>
                <a:moveTo>
                  <a:pt x="169577" y="6534478"/>
                </a:moveTo>
                <a:lnTo>
                  <a:pt x="169577" y="6605080"/>
                </a:lnTo>
                <a:lnTo>
                  <a:pt x="240178" y="6605080"/>
                </a:lnTo>
                <a:lnTo>
                  <a:pt x="240178" y="6534478"/>
                </a:lnTo>
                <a:close/>
                <a:moveTo>
                  <a:pt x="452000" y="6393275"/>
                </a:moveTo>
                <a:lnTo>
                  <a:pt x="452000" y="6463876"/>
                </a:lnTo>
                <a:lnTo>
                  <a:pt x="522601" y="6463876"/>
                </a:lnTo>
                <a:lnTo>
                  <a:pt x="522601" y="6393275"/>
                </a:lnTo>
                <a:close/>
                <a:moveTo>
                  <a:pt x="310788" y="6393275"/>
                </a:moveTo>
                <a:lnTo>
                  <a:pt x="310788" y="6463876"/>
                </a:lnTo>
                <a:lnTo>
                  <a:pt x="381390" y="6463876"/>
                </a:lnTo>
                <a:lnTo>
                  <a:pt x="381390" y="6393275"/>
                </a:lnTo>
                <a:close/>
                <a:moveTo>
                  <a:pt x="169577" y="6393275"/>
                </a:moveTo>
                <a:lnTo>
                  <a:pt x="169577" y="6463876"/>
                </a:lnTo>
                <a:lnTo>
                  <a:pt x="240178" y="6463876"/>
                </a:lnTo>
                <a:lnTo>
                  <a:pt x="240178" y="6393275"/>
                </a:lnTo>
                <a:close/>
                <a:moveTo>
                  <a:pt x="0" y="0"/>
                </a:moveTo>
                <a:lnTo>
                  <a:pt x="7905526" y="0"/>
                </a:lnTo>
                <a:lnTo>
                  <a:pt x="7905526" y="6857898"/>
                </a:lnTo>
                <a:lnTo>
                  <a:pt x="0" y="6857898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05F83ED9-C637-372D-EFB2-5BEC2569AE3B}"/>
              </a:ext>
            </a:extLst>
          </p:cNvPr>
          <p:cNvSpPr/>
          <p:nvPr/>
        </p:nvSpPr>
        <p:spPr>
          <a:xfrm>
            <a:off x="8436777" y="2957543"/>
            <a:ext cx="4574373" cy="4357657"/>
          </a:xfrm>
          <a:custGeom>
            <a:avLst/>
            <a:gdLst/>
            <a:ahLst/>
            <a:cxnLst/>
            <a:rect l="l" t="t" r="r" b="b"/>
            <a:pathLst>
              <a:path w="7068184" h="7068184">
                <a:moveTo>
                  <a:pt x="7067847" y="0"/>
                </a:moveTo>
                <a:lnTo>
                  <a:pt x="0" y="0"/>
                </a:lnTo>
                <a:lnTo>
                  <a:pt x="0" y="7067847"/>
                </a:lnTo>
                <a:lnTo>
                  <a:pt x="7067847" y="7067847"/>
                </a:lnTo>
                <a:lnTo>
                  <a:pt x="7067847" y="0"/>
                </a:lnTo>
                <a:close/>
              </a:path>
            </a:pathLst>
          </a:custGeom>
          <a:solidFill>
            <a:srgbClr val="D7EAF2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F56ADBBD-15DA-2591-032D-C787A96DC65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544085" y="3393571"/>
            <a:ext cx="2152393" cy="141888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buNone/>
              <a:defRPr lang="es-ES" sz="12267" b="1" kern="1200" spc="-27" dirty="0" smtClean="0">
                <a:solidFill>
                  <a:srgbClr val="FFFFFF"/>
                </a:solidFill>
                <a:latin typeface="Santander Headline"/>
                <a:ea typeface="+mn-ea"/>
                <a:cs typeface="Santander Headline"/>
              </a:defRPr>
            </a:lvl1pPr>
          </a:lstStyle>
          <a:p>
            <a:pPr lvl="0"/>
            <a:r>
              <a:rPr lang="es-ES" dirty="0"/>
              <a:t>01</a:t>
            </a:r>
            <a:endParaRPr lang="en-GB" dirty="0"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A21B0EFC-9036-6A43-CCE1-3599F2CA5418}"/>
              </a:ext>
            </a:extLst>
          </p:cNvPr>
          <p:cNvSpPr/>
          <p:nvPr/>
        </p:nvSpPr>
        <p:spPr>
          <a:xfrm>
            <a:off x="10705260" y="5010422"/>
            <a:ext cx="2305886" cy="2304761"/>
          </a:xfrm>
          <a:custGeom>
            <a:avLst/>
            <a:gdLst/>
            <a:ahLst/>
            <a:cxnLst/>
            <a:rect l="l" t="t" r="r" b="b"/>
            <a:pathLst>
              <a:path w="3562984" h="3562984">
                <a:moveTo>
                  <a:pt x="3562655" y="0"/>
                </a:moveTo>
                <a:lnTo>
                  <a:pt x="0" y="0"/>
                </a:lnTo>
                <a:lnTo>
                  <a:pt x="0" y="3562676"/>
                </a:lnTo>
                <a:lnTo>
                  <a:pt x="3562655" y="3562676"/>
                </a:lnTo>
                <a:lnTo>
                  <a:pt x="3562655" y="0"/>
                </a:lnTo>
                <a:close/>
              </a:path>
            </a:pathLst>
          </a:custGeom>
          <a:solidFill>
            <a:srgbClr val="C5DCE6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05719C3D-0E8B-789C-7D6F-7916367CCBBA}"/>
              </a:ext>
            </a:extLst>
          </p:cNvPr>
          <p:cNvSpPr/>
          <p:nvPr/>
        </p:nvSpPr>
        <p:spPr>
          <a:xfrm>
            <a:off x="11820913" y="6125538"/>
            <a:ext cx="1190135" cy="1189554"/>
          </a:xfrm>
          <a:custGeom>
            <a:avLst/>
            <a:gdLst/>
            <a:ahLst/>
            <a:cxnLst/>
            <a:rect l="l" t="t" r="r" b="b"/>
            <a:pathLst>
              <a:path w="1838959" h="1838959">
                <a:moveTo>
                  <a:pt x="1838781" y="0"/>
                </a:moveTo>
                <a:lnTo>
                  <a:pt x="0" y="0"/>
                </a:lnTo>
                <a:lnTo>
                  <a:pt x="0" y="1838792"/>
                </a:lnTo>
                <a:lnTo>
                  <a:pt x="1838781" y="1838792"/>
                </a:lnTo>
                <a:lnTo>
                  <a:pt x="183878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8914706B-49C2-FC44-BAA8-677401FE32E0}"/>
              </a:ext>
            </a:extLst>
          </p:cNvPr>
          <p:cNvSpPr/>
          <p:nvPr/>
        </p:nvSpPr>
        <p:spPr>
          <a:xfrm>
            <a:off x="11832015" y="6156423"/>
            <a:ext cx="1179135" cy="1158777"/>
          </a:xfrm>
          <a:custGeom>
            <a:avLst/>
            <a:gdLst/>
            <a:ahLst/>
            <a:cxnLst/>
            <a:rect l="l" t="t" r="r" b="b"/>
            <a:pathLst>
              <a:path w="1853565" h="1822450">
                <a:moveTo>
                  <a:pt x="1853346" y="0"/>
                </a:moveTo>
                <a:lnTo>
                  <a:pt x="10470" y="1821934"/>
                </a:lnTo>
                <a:lnTo>
                  <a:pt x="0" y="1821934"/>
                </a:lnTo>
                <a:lnTo>
                  <a:pt x="1853346" y="1821934"/>
                </a:lnTo>
                <a:lnTo>
                  <a:pt x="18533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7539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92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182C91F8-513B-8D24-94A5-ADFEB08830E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64527" y="942709"/>
            <a:ext cx="3531951" cy="17028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3547" marR="5419" indent="0" algn="l" defTabSz="975390" rtl="0" eaLnBrk="1" latinLnBrk="0" hangingPunct="1">
              <a:lnSpc>
                <a:spcPct val="100000"/>
              </a:lnSpc>
              <a:spcBef>
                <a:spcPts val="987"/>
              </a:spcBef>
              <a:buNone/>
              <a:defRPr lang="es-ES" sz="3840" b="1" kern="1200" dirty="0" smtClean="0">
                <a:solidFill>
                  <a:srgbClr val="575756"/>
                </a:solidFill>
                <a:latin typeface="+mj-lt"/>
                <a:ea typeface="+mj-ea"/>
                <a:cs typeface="+mj-cs"/>
              </a:defRPr>
            </a:lvl1pPr>
            <a:lvl2pPr marL="13547" marR="5419" indent="0" algn="l" defTabSz="975390" rtl="0" eaLnBrk="1" latinLnBrk="0" hangingPunct="1">
              <a:lnSpc>
                <a:spcPct val="100000"/>
              </a:lnSpc>
              <a:spcBef>
                <a:spcPts val="987"/>
              </a:spcBef>
              <a:buNone/>
              <a:defRPr lang="es-ES" sz="4267" b="1" kern="1200" dirty="0" smtClean="0">
                <a:solidFill>
                  <a:srgbClr val="575756"/>
                </a:solidFill>
                <a:latin typeface="+mj-lt"/>
                <a:ea typeface="+mj-ea"/>
                <a:cs typeface="+mj-cs"/>
              </a:defRPr>
            </a:lvl2pPr>
            <a:lvl3pPr marL="13547" marR="5419" indent="0" algn="l" defTabSz="975390" rtl="0" eaLnBrk="1" latinLnBrk="0" hangingPunct="1">
              <a:lnSpc>
                <a:spcPct val="100000"/>
              </a:lnSpc>
              <a:spcBef>
                <a:spcPts val="987"/>
              </a:spcBef>
              <a:buNone/>
              <a:defRPr lang="es-ES" sz="4267" b="1" kern="1200" dirty="0" smtClean="0">
                <a:solidFill>
                  <a:srgbClr val="575756"/>
                </a:solidFill>
                <a:latin typeface="+mj-lt"/>
                <a:ea typeface="+mj-ea"/>
                <a:cs typeface="+mj-cs"/>
              </a:defRPr>
            </a:lvl3pPr>
            <a:lvl4pPr marL="13547" marR="5419" indent="0" algn="l" defTabSz="975390" rtl="0" eaLnBrk="1" latinLnBrk="0" hangingPunct="1">
              <a:lnSpc>
                <a:spcPct val="100000"/>
              </a:lnSpc>
              <a:spcBef>
                <a:spcPts val="987"/>
              </a:spcBef>
              <a:buNone/>
              <a:defRPr lang="es-ES" sz="4267" b="1" kern="1200" dirty="0" smtClean="0">
                <a:solidFill>
                  <a:srgbClr val="575756"/>
                </a:solidFill>
                <a:latin typeface="+mj-lt"/>
                <a:ea typeface="+mj-ea"/>
                <a:cs typeface="+mj-cs"/>
              </a:defRPr>
            </a:lvl4pPr>
            <a:lvl5pPr marL="13547" marR="5419" indent="0" algn="l" defTabSz="975390" rtl="0" eaLnBrk="1" latinLnBrk="0" hangingPunct="1">
              <a:lnSpc>
                <a:spcPct val="100000"/>
              </a:lnSpc>
              <a:spcBef>
                <a:spcPts val="987"/>
              </a:spcBef>
              <a:buNone/>
              <a:defRPr lang="en-GB" sz="4267" b="1" kern="1200" dirty="0">
                <a:solidFill>
                  <a:srgbClr val="575756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4" name="Gráfico 12">
            <a:extLst>
              <a:ext uri="{FF2B5EF4-FFF2-40B4-BE49-F238E27FC236}">
                <a16:creationId xmlns:a16="http://schemas.microsoft.com/office/drawing/2014/main" id="{DBE6D7F8-96DF-2C70-AE08-8CA15D95B4AB}"/>
              </a:ext>
            </a:extLst>
          </p:cNvPr>
          <p:cNvSpPr/>
          <p:nvPr/>
        </p:nvSpPr>
        <p:spPr>
          <a:xfrm>
            <a:off x="11724494" y="258232"/>
            <a:ext cx="961949" cy="204065"/>
          </a:xfrm>
          <a:custGeom>
            <a:avLst/>
            <a:gdLst>
              <a:gd name="connsiteX0" fmla="*/ 473277 w 901387"/>
              <a:gd name="connsiteY0" fmla="*/ 47541 h 191311"/>
              <a:gd name="connsiteX1" fmla="*/ 420422 w 901387"/>
              <a:gd name="connsiteY1" fmla="*/ 54948 h 191311"/>
              <a:gd name="connsiteX2" fmla="*/ 420422 w 901387"/>
              <a:gd name="connsiteY2" fmla="*/ 187065 h 191311"/>
              <a:gd name="connsiteX3" fmla="*/ 449486 w 901387"/>
              <a:gd name="connsiteY3" fmla="*/ 187065 h 191311"/>
              <a:gd name="connsiteX4" fmla="*/ 449486 w 901387"/>
              <a:gd name="connsiteY4" fmla="*/ 74492 h 191311"/>
              <a:gd name="connsiteX5" fmla="*/ 472472 w 901387"/>
              <a:gd name="connsiteY5" fmla="*/ 72378 h 191311"/>
              <a:gd name="connsiteX6" fmla="*/ 508399 w 901387"/>
              <a:gd name="connsiteY6" fmla="*/ 103294 h 191311"/>
              <a:gd name="connsiteX7" fmla="*/ 508399 w 901387"/>
              <a:gd name="connsiteY7" fmla="*/ 187065 h 191311"/>
              <a:gd name="connsiteX8" fmla="*/ 537463 w 901387"/>
              <a:gd name="connsiteY8" fmla="*/ 187065 h 191311"/>
              <a:gd name="connsiteX9" fmla="*/ 537463 w 901387"/>
              <a:gd name="connsiteY9" fmla="*/ 98282 h 191311"/>
              <a:gd name="connsiteX10" fmla="*/ 473277 w 901387"/>
              <a:gd name="connsiteY10" fmla="*/ 47541 h 191311"/>
              <a:gd name="connsiteX11" fmla="*/ 120503 w 901387"/>
              <a:gd name="connsiteY11" fmla="*/ 162227 h 191311"/>
              <a:gd name="connsiteX12" fmla="*/ 96189 w 901387"/>
              <a:gd name="connsiteY12" fmla="*/ 164864 h 191311"/>
              <a:gd name="connsiteX13" fmla="*/ 30654 w 901387"/>
              <a:gd name="connsiteY13" fmla="*/ 94317 h 191311"/>
              <a:gd name="connsiteX14" fmla="*/ 97497 w 901387"/>
              <a:gd name="connsiteY14" fmla="*/ 26407 h 191311"/>
              <a:gd name="connsiteX15" fmla="*/ 143468 w 901387"/>
              <a:gd name="connsiteY15" fmla="*/ 33814 h 191311"/>
              <a:gd name="connsiteX16" fmla="*/ 148762 w 901387"/>
              <a:gd name="connsiteY16" fmla="*/ 7125 h 191311"/>
              <a:gd name="connsiteX17" fmla="*/ 97497 w 901387"/>
              <a:gd name="connsiteY17" fmla="*/ 0 h 191311"/>
              <a:gd name="connsiteX18" fmla="*/ 0 w 901387"/>
              <a:gd name="connsiteY18" fmla="*/ 95384 h 191311"/>
              <a:gd name="connsiteX19" fmla="*/ 94076 w 901387"/>
              <a:gd name="connsiteY19" fmla="*/ 191311 h 191311"/>
              <a:gd name="connsiteX20" fmla="*/ 150090 w 901387"/>
              <a:gd name="connsiteY20" fmla="*/ 181529 h 191311"/>
              <a:gd name="connsiteX21" fmla="*/ 150090 w 901387"/>
              <a:gd name="connsiteY21" fmla="*/ 87454 h 191311"/>
              <a:gd name="connsiteX22" fmla="*/ 120503 w 901387"/>
              <a:gd name="connsiteY22" fmla="*/ 87454 h 191311"/>
              <a:gd name="connsiteX23" fmla="*/ 120503 w 901387"/>
              <a:gd name="connsiteY23" fmla="*/ 162227 h 191311"/>
              <a:gd name="connsiteX24" fmla="*/ 624434 w 901387"/>
              <a:gd name="connsiteY24" fmla="*/ 47541 h 191311"/>
              <a:gd name="connsiteX25" fmla="*/ 559966 w 901387"/>
              <a:gd name="connsiteY25" fmla="*/ 118088 h 191311"/>
              <a:gd name="connsiteX26" fmla="*/ 632103 w 901387"/>
              <a:gd name="connsiteY26" fmla="*/ 190224 h 191311"/>
              <a:gd name="connsiteX27" fmla="*/ 674914 w 901387"/>
              <a:gd name="connsiteY27" fmla="*/ 181771 h 191311"/>
              <a:gd name="connsiteX28" fmla="*/ 679402 w 901387"/>
              <a:gd name="connsiteY28" fmla="*/ 155344 h 191311"/>
              <a:gd name="connsiteX29" fmla="*/ 632888 w 901387"/>
              <a:gd name="connsiteY29" fmla="*/ 165387 h 191311"/>
              <a:gd name="connsiteX30" fmla="*/ 589553 w 901387"/>
              <a:gd name="connsiteY30" fmla="*/ 130506 h 191311"/>
              <a:gd name="connsiteX31" fmla="*/ 682300 w 901387"/>
              <a:gd name="connsiteY31" fmla="*/ 130506 h 191311"/>
              <a:gd name="connsiteX32" fmla="*/ 683890 w 901387"/>
              <a:gd name="connsiteY32" fmla="*/ 108044 h 191311"/>
              <a:gd name="connsiteX33" fmla="*/ 624434 w 901387"/>
              <a:gd name="connsiteY33" fmla="*/ 47541 h 191311"/>
              <a:gd name="connsiteX34" fmla="*/ 589030 w 901387"/>
              <a:gd name="connsiteY34" fmla="*/ 106192 h 191311"/>
              <a:gd name="connsiteX35" fmla="*/ 622844 w 901387"/>
              <a:gd name="connsiteY35" fmla="*/ 71835 h 191311"/>
              <a:gd name="connsiteX36" fmla="*/ 654545 w 901387"/>
              <a:gd name="connsiteY36" fmla="*/ 106192 h 191311"/>
              <a:gd name="connsiteX37" fmla="*/ 589030 w 901387"/>
              <a:gd name="connsiteY37" fmla="*/ 106192 h 191311"/>
              <a:gd name="connsiteX38" fmla="*/ 780080 w 901387"/>
              <a:gd name="connsiteY38" fmla="*/ 76867 h 191311"/>
              <a:gd name="connsiteX39" fmla="*/ 782716 w 901387"/>
              <a:gd name="connsiteY39" fmla="*/ 52029 h 191311"/>
              <a:gd name="connsiteX40" fmla="*/ 736745 w 901387"/>
              <a:gd name="connsiteY40" fmla="*/ 52029 h 191311"/>
              <a:gd name="connsiteX41" fmla="*/ 736745 w 901387"/>
              <a:gd name="connsiteY41" fmla="*/ 2093 h 191311"/>
              <a:gd name="connsiteX42" fmla="*/ 707681 w 901387"/>
              <a:gd name="connsiteY42" fmla="*/ 6320 h 191311"/>
              <a:gd name="connsiteX43" fmla="*/ 707681 w 901387"/>
              <a:gd name="connsiteY43" fmla="*/ 145058 h 191311"/>
              <a:gd name="connsiteX44" fmla="*/ 753914 w 901387"/>
              <a:gd name="connsiteY44" fmla="*/ 190245 h 191311"/>
              <a:gd name="connsiteX45" fmla="*/ 778490 w 901387"/>
              <a:gd name="connsiteY45" fmla="*/ 186018 h 191311"/>
              <a:gd name="connsiteX46" fmla="*/ 781931 w 901387"/>
              <a:gd name="connsiteY46" fmla="*/ 161442 h 191311"/>
              <a:gd name="connsiteX47" fmla="*/ 759207 w 901387"/>
              <a:gd name="connsiteY47" fmla="*/ 165407 h 191311"/>
              <a:gd name="connsiteX48" fmla="*/ 736745 w 901387"/>
              <a:gd name="connsiteY48" fmla="*/ 141617 h 191311"/>
              <a:gd name="connsiteX49" fmla="*/ 736745 w 901387"/>
              <a:gd name="connsiteY49" fmla="*/ 76867 h 191311"/>
              <a:gd name="connsiteX50" fmla="*/ 780080 w 901387"/>
              <a:gd name="connsiteY50" fmla="*/ 76867 h 191311"/>
              <a:gd name="connsiteX51" fmla="*/ 396652 w 901387"/>
              <a:gd name="connsiteY51" fmla="*/ 76867 h 191311"/>
              <a:gd name="connsiteX52" fmla="*/ 399288 w 901387"/>
              <a:gd name="connsiteY52" fmla="*/ 52029 h 191311"/>
              <a:gd name="connsiteX53" fmla="*/ 353317 w 901387"/>
              <a:gd name="connsiteY53" fmla="*/ 52029 h 191311"/>
              <a:gd name="connsiteX54" fmla="*/ 353317 w 901387"/>
              <a:gd name="connsiteY54" fmla="*/ 2093 h 191311"/>
              <a:gd name="connsiteX55" fmla="*/ 324253 w 901387"/>
              <a:gd name="connsiteY55" fmla="*/ 6320 h 191311"/>
              <a:gd name="connsiteX56" fmla="*/ 324253 w 901387"/>
              <a:gd name="connsiteY56" fmla="*/ 145058 h 191311"/>
              <a:gd name="connsiteX57" fmla="*/ 370486 w 901387"/>
              <a:gd name="connsiteY57" fmla="*/ 190245 h 191311"/>
              <a:gd name="connsiteX58" fmla="*/ 395062 w 901387"/>
              <a:gd name="connsiteY58" fmla="*/ 186018 h 191311"/>
              <a:gd name="connsiteX59" fmla="*/ 398503 w 901387"/>
              <a:gd name="connsiteY59" fmla="*/ 161442 h 191311"/>
              <a:gd name="connsiteX60" fmla="*/ 375779 w 901387"/>
              <a:gd name="connsiteY60" fmla="*/ 165407 h 191311"/>
              <a:gd name="connsiteX61" fmla="*/ 353317 w 901387"/>
              <a:gd name="connsiteY61" fmla="*/ 141617 h 191311"/>
              <a:gd name="connsiteX62" fmla="*/ 353317 w 901387"/>
              <a:gd name="connsiteY62" fmla="*/ 76867 h 191311"/>
              <a:gd name="connsiteX63" fmla="*/ 396652 w 901387"/>
              <a:gd name="connsiteY63" fmla="*/ 76867 h 191311"/>
              <a:gd name="connsiteX64" fmla="*/ 241006 w 901387"/>
              <a:gd name="connsiteY64" fmla="*/ 47541 h 191311"/>
              <a:gd name="connsiteX65" fmla="*/ 176538 w 901387"/>
              <a:gd name="connsiteY65" fmla="*/ 118088 h 191311"/>
              <a:gd name="connsiteX66" fmla="*/ 248675 w 901387"/>
              <a:gd name="connsiteY66" fmla="*/ 190224 h 191311"/>
              <a:gd name="connsiteX67" fmla="*/ 291486 w 901387"/>
              <a:gd name="connsiteY67" fmla="*/ 181771 h 191311"/>
              <a:gd name="connsiteX68" fmla="*/ 295974 w 901387"/>
              <a:gd name="connsiteY68" fmla="*/ 155344 h 191311"/>
              <a:gd name="connsiteX69" fmla="*/ 249460 w 901387"/>
              <a:gd name="connsiteY69" fmla="*/ 165387 h 191311"/>
              <a:gd name="connsiteX70" fmla="*/ 206125 w 901387"/>
              <a:gd name="connsiteY70" fmla="*/ 130506 h 191311"/>
              <a:gd name="connsiteX71" fmla="*/ 298872 w 901387"/>
              <a:gd name="connsiteY71" fmla="*/ 130506 h 191311"/>
              <a:gd name="connsiteX72" fmla="*/ 300463 w 901387"/>
              <a:gd name="connsiteY72" fmla="*/ 108044 h 191311"/>
              <a:gd name="connsiteX73" fmla="*/ 241006 w 901387"/>
              <a:gd name="connsiteY73" fmla="*/ 47541 h 191311"/>
              <a:gd name="connsiteX74" fmla="*/ 205582 w 901387"/>
              <a:gd name="connsiteY74" fmla="*/ 106192 h 191311"/>
              <a:gd name="connsiteX75" fmla="*/ 239396 w 901387"/>
              <a:gd name="connsiteY75" fmla="*/ 71835 h 191311"/>
              <a:gd name="connsiteX76" fmla="*/ 271097 w 901387"/>
              <a:gd name="connsiteY76" fmla="*/ 106192 h 191311"/>
              <a:gd name="connsiteX77" fmla="*/ 205582 w 901387"/>
              <a:gd name="connsiteY77" fmla="*/ 106192 h 191311"/>
              <a:gd name="connsiteX78" fmla="*/ 886554 w 901387"/>
              <a:gd name="connsiteY78" fmla="*/ 76867 h 191311"/>
              <a:gd name="connsiteX79" fmla="*/ 901388 w 901387"/>
              <a:gd name="connsiteY79" fmla="*/ 76867 h 191311"/>
              <a:gd name="connsiteX80" fmla="*/ 901388 w 901387"/>
              <a:gd name="connsiteY80" fmla="*/ 62033 h 191311"/>
              <a:gd name="connsiteX81" fmla="*/ 886554 w 901387"/>
              <a:gd name="connsiteY81" fmla="*/ 62033 h 191311"/>
              <a:gd name="connsiteX82" fmla="*/ 886554 w 901387"/>
              <a:gd name="connsiteY82" fmla="*/ 76867 h 191311"/>
              <a:gd name="connsiteX83" fmla="*/ 886554 w 901387"/>
              <a:gd name="connsiteY83" fmla="*/ 47199 h 191311"/>
              <a:gd name="connsiteX84" fmla="*/ 901388 w 901387"/>
              <a:gd name="connsiteY84" fmla="*/ 47199 h 191311"/>
              <a:gd name="connsiteX85" fmla="*/ 901388 w 901387"/>
              <a:gd name="connsiteY85" fmla="*/ 32365 h 191311"/>
              <a:gd name="connsiteX86" fmla="*/ 886554 w 901387"/>
              <a:gd name="connsiteY86" fmla="*/ 32365 h 191311"/>
              <a:gd name="connsiteX87" fmla="*/ 886554 w 901387"/>
              <a:gd name="connsiteY87" fmla="*/ 47199 h 191311"/>
              <a:gd name="connsiteX88" fmla="*/ 856886 w 901387"/>
              <a:gd name="connsiteY88" fmla="*/ 17531 h 191311"/>
              <a:gd name="connsiteX89" fmla="*/ 871720 w 901387"/>
              <a:gd name="connsiteY89" fmla="*/ 17531 h 191311"/>
              <a:gd name="connsiteX90" fmla="*/ 871720 w 901387"/>
              <a:gd name="connsiteY90" fmla="*/ 2697 h 191311"/>
              <a:gd name="connsiteX91" fmla="*/ 856886 w 901387"/>
              <a:gd name="connsiteY91" fmla="*/ 2697 h 191311"/>
              <a:gd name="connsiteX92" fmla="*/ 856886 w 901387"/>
              <a:gd name="connsiteY92" fmla="*/ 17531 h 191311"/>
              <a:gd name="connsiteX93" fmla="*/ 827218 w 901387"/>
              <a:gd name="connsiteY93" fmla="*/ 76867 h 191311"/>
              <a:gd name="connsiteX94" fmla="*/ 842052 w 901387"/>
              <a:gd name="connsiteY94" fmla="*/ 76867 h 191311"/>
              <a:gd name="connsiteX95" fmla="*/ 842052 w 901387"/>
              <a:gd name="connsiteY95" fmla="*/ 62033 h 191311"/>
              <a:gd name="connsiteX96" fmla="*/ 827218 w 901387"/>
              <a:gd name="connsiteY96" fmla="*/ 62033 h 191311"/>
              <a:gd name="connsiteX97" fmla="*/ 827218 w 901387"/>
              <a:gd name="connsiteY97" fmla="*/ 76867 h 191311"/>
              <a:gd name="connsiteX98" fmla="*/ 856886 w 901387"/>
              <a:gd name="connsiteY98" fmla="*/ 47199 h 191311"/>
              <a:gd name="connsiteX99" fmla="*/ 871720 w 901387"/>
              <a:gd name="connsiteY99" fmla="*/ 47199 h 191311"/>
              <a:gd name="connsiteX100" fmla="*/ 871720 w 901387"/>
              <a:gd name="connsiteY100" fmla="*/ 32365 h 191311"/>
              <a:gd name="connsiteX101" fmla="*/ 856886 w 901387"/>
              <a:gd name="connsiteY101" fmla="*/ 32365 h 191311"/>
              <a:gd name="connsiteX102" fmla="*/ 856886 w 901387"/>
              <a:gd name="connsiteY102" fmla="*/ 47199 h 191311"/>
              <a:gd name="connsiteX103" fmla="*/ 886554 w 901387"/>
              <a:gd name="connsiteY103" fmla="*/ 2697 h 191311"/>
              <a:gd name="connsiteX104" fmla="*/ 886554 w 901387"/>
              <a:gd name="connsiteY104" fmla="*/ 17531 h 191311"/>
              <a:gd name="connsiteX105" fmla="*/ 901388 w 901387"/>
              <a:gd name="connsiteY105" fmla="*/ 17531 h 191311"/>
              <a:gd name="connsiteX106" fmla="*/ 901388 w 901387"/>
              <a:gd name="connsiteY106" fmla="*/ 2697 h 191311"/>
              <a:gd name="connsiteX107" fmla="*/ 886554 w 901387"/>
              <a:gd name="connsiteY107" fmla="*/ 2697 h 191311"/>
              <a:gd name="connsiteX108" fmla="*/ 827218 w 901387"/>
              <a:gd name="connsiteY108" fmla="*/ 47199 h 191311"/>
              <a:gd name="connsiteX109" fmla="*/ 842052 w 901387"/>
              <a:gd name="connsiteY109" fmla="*/ 47199 h 191311"/>
              <a:gd name="connsiteX110" fmla="*/ 842052 w 901387"/>
              <a:gd name="connsiteY110" fmla="*/ 32365 h 191311"/>
              <a:gd name="connsiteX111" fmla="*/ 827218 w 901387"/>
              <a:gd name="connsiteY111" fmla="*/ 32365 h 191311"/>
              <a:gd name="connsiteX112" fmla="*/ 827218 w 901387"/>
              <a:gd name="connsiteY112" fmla="*/ 47199 h 191311"/>
              <a:gd name="connsiteX113" fmla="*/ 827218 w 901387"/>
              <a:gd name="connsiteY113" fmla="*/ 17531 h 191311"/>
              <a:gd name="connsiteX114" fmla="*/ 842052 w 901387"/>
              <a:gd name="connsiteY114" fmla="*/ 17531 h 191311"/>
              <a:gd name="connsiteX115" fmla="*/ 842052 w 901387"/>
              <a:gd name="connsiteY115" fmla="*/ 2697 h 191311"/>
              <a:gd name="connsiteX116" fmla="*/ 827218 w 901387"/>
              <a:gd name="connsiteY116" fmla="*/ 2697 h 191311"/>
              <a:gd name="connsiteX117" fmla="*/ 827218 w 901387"/>
              <a:gd name="connsiteY117" fmla="*/ 17531 h 191311"/>
              <a:gd name="connsiteX118" fmla="*/ 856886 w 901387"/>
              <a:gd name="connsiteY118" fmla="*/ 76867 h 191311"/>
              <a:gd name="connsiteX119" fmla="*/ 871720 w 901387"/>
              <a:gd name="connsiteY119" fmla="*/ 76867 h 191311"/>
              <a:gd name="connsiteX120" fmla="*/ 871720 w 901387"/>
              <a:gd name="connsiteY120" fmla="*/ 62033 h 191311"/>
              <a:gd name="connsiteX121" fmla="*/ 856886 w 901387"/>
              <a:gd name="connsiteY121" fmla="*/ 62033 h 191311"/>
              <a:gd name="connsiteX122" fmla="*/ 856886 w 901387"/>
              <a:gd name="connsiteY122" fmla="*/ 76867 h 19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</a:cxnLst>
            <a:rect l="l" t="t" r="r" b="b"/>
            <a:pathLst>
              <a:path w="901387" h="191311">
                <a:moveTo>
                  <a:pt x="473277" y="47541"/>
                </a:moveTo>
                <a:cubicBezTo>
                  <a:pt x="459268" y="47541"/>
                  <a:pt x="438919" y="50439"/>
                  <a:pt x="420422" y="54948"/>
                </a:cubicBezTo>
                <a:lnTo>
                  <a:pt x="420422" y="187065"/>
                </a:lnTo>
                <a:lnTo>
                  <a:pt x="449486" y="187065"/>
                </a:lnTo>
                <a:lnTo>
                  <a:pt x="449486" y="74492"/>
                </a:lnTo>
                <a:cubicBezTo>
                  <a:pt x="457416" y="73163"/>
                  <a:pt x="465608" y="72378"/>
                  <a:pt x="472472" y="72378"/>
                </a:cubicBezTo>
                <a:cubicBezTo>
                  <a:pt x="501536" y="72378"/>
                  <a:pt x="508399" y="82422"/>
                  <a:pt x="508399" y="103294"/>
                </a:cubicBezTo>
                <a:lnTo>
                  <a:pt x="508399" y="187065"/>
                </a:lnTo>
                <a:lnTo>
                  <a:pt x="537463" y="187065"/>
                </a:lnTo>
                <a:lnTo>
                  <a:pt x="537463" y="98282"/>
                </a:lnTo>
                <a:cubicBezTo>
                  <a:pt x="537483" y="66300"/>
                  <a:pt x="521905" y="47541"/>
                  <a:pt x="473277" y="47541"/>
                </a:cubicBezTo>
                <a:close/>
                <a:moveTo>
                  <a:pt x="120503" y="162227"/>
                </a:moveTo>
                <a:cubicBezTo>
                  <a:pt x="112573" y="163817"/>
                  <a:pt x="103858" y="164864"/>
                  <a:pt x="96189" y="164864"/>
                </a:cubicBezTo>
                <a:cubicBezTo>
                  <a:pt x="56015" y="164864"/>
                  <a:pt x="30654" y="141617"/>
                  <a:pt x="30654" y="94317"/>
                </a:cubicBezTo>
                <a:cubicBezTo>
                  <a:pt x="30654" y="50983"/>
                  <a:pt x="54163" y="26407"/>
                  <a:pt x="97497" y="26407"/>
                </a:cubicBezTo>
                <a:cubicBezTo>
                  <a:pt x="115994" y="26407"/>
                  <a:pt x="130527" y="29587"/>
                  <a:pt x="143468" y="33814"/>
                </a:cubicBezTo>
                <a:cubicBezTo>
                  <a:pt x="146105" y="25622"/>
                  <a:pt x="148219" y="15840"/>
                  <a:pt x="148762" y="7125"/>
                </a:cubicBezTo>
                <a:cubicBezTo>
                  <a:pt x="135015" y="2375"/>
                  <a:pt x="117846" y="0"/>
                  <a:pt x="97497" y="0"/>
                </a:cubicBezTo>
                <a:cubicBezTo>
                  <a:pt x="35666" y="0"/>
                  <a:pt x="0" y="34358"/>
                  <a:pt x="0" y="95384"/>
                </a:cubicBezTo>
                <a:cubicBezTo>
                  <a:pt x="0" y="151399"/>
                  <a:pt x="32506" y="191311"/>
                  <a:pt x="94076" y="191311"/>
                </a:cubicBezTo>
                <a:cubicBezTo>
                  <a:pt x="113901" y="191311"/>
                  <a:pt x="135035" y="187608"/>
                  <a:pt x="150090" y="181529"/>
                </a:cubicBezTo>
                <a:lnTo>
                  <a:pt x="150090" y="87454"/>
                </a:lnTo>
                <a:lnTo>
                  <a:pt x="120503" y="87454"/>
                </a:lnTo>
                <a:lnTo>
                  <a:pt x="120503" y="162227"/>
                </a:lnTo>
                <a:close/>
                <a:moveTo>
                  <a:pt x="624434" y="47541"/>
                </a:moveTo>
                <a:cubicBezTo>
                  <a:pt x="578201" y="47541"/>
                  <a:pt x="559966" y="78718"/>
                  <a:pt x="559966" y="118088"/>
                </a:cubicBezTo>
                <a:cubicBezTo>
                  <a:pt x="559966" y="163274"/>
                  <a:pt x="583475" y="190224"/>
                  <a:pt x="632103" y="190224"/>
                </a:cubicBezTo>
                <a:cubicBezTo>
                  <a:pt x="647701" y="190224"/>
                  <a:pt x="661690" y="187849"/>
                  <a:pt x="674914" y="181771"/>
                </a:cubicBezTo>
                <a:cubicBezTo>
                  <a:pt x="676765" y="173056"/>
                  <a:pt x="678355" y="163012"/>
                  <a:pt x="679402" y="155344"/>
                </a:cubicBezTo>
                <a:cubicBezTo>
                  <a:pt x="664870" y="161945"/>
                  <a:pt x="648748" y="165387"/>
                  <a:pt x="632888" y="165387"/>
                </a:cubicBezTo>
                <a:cubicBezTo>
                  <a:pt x="607004" y="165387"/>
                  <a:pt x="593257" y="154015"/>
                  <a:pt x="589553" y="130506"/>
                </a:cubicBezTo>
                <a:lnTo>
                  <a:pt x="682300" y="130506"/>
                </a:lnTo>
                <a:cubicBezTo>
                  <a:pt x="683347" y="122838"/>
                  <a:pt x="683890" y="116236"/>
                  <a:pt x="683890" y="108044"/>
                </a:cubicBezTo>
                <a:cubicBezTo>
                  <a:pt x="683890" y="74753"/>
                  <a:pt x="665917" y="47541"/>
                  <a:pt x="624434" y="47541"/>
                </a:cubicBezTo>
                <a:close/>
                <a:moveTo>
                  <a:pt x="589030" y="106192"/>
                </a:moveTo>
                <a:cubicBezTo>
                  <a:pt x="591405" y="83730"/>
                  <a:pt x="602233" y="71835"/>
                  <a:pt x="622844" y="71835"/>
                </a:cubicBezTo>
                <a:cubicBezTo>
                  <a:pt x="642931" y="71835"/>
                  <a:pt x="654545" y="84515"/>
                  <a:pt x="654545" y="106192"/>
                </a:cubicBezTo>
                <a:lnTo>
                  <a:pt x="589030" y="106192"/>
                </a:lnTo>
                <a:close/>
                <a:moveTo>
                  <a:pt x="780080" y="76867"/>
                </a:moveTo>
                <a:cubicBezTo>
                  <a:pt x="781408" y="69198"/>
                  <a:pt x="782193" y="61006"/>
                  <a:pt x="782716" y="52029"/>
                </a:cubicBezTo>
                <a:lnTo>
                  <a:pt x="736745" y="52029"/>
                </a:lnTo>
                <a:lnTo>
                  <a:pt x="736745" y="2093"/>
                </a:lnTo>
                <a:cubicBezTo>
                  <a:pt x="727768" y="2093"/>
                  <a:pt x="716658" y="3422"/>
                  <a:pt x="707681" y="6320"/>
                </a:cubicBezTo>
                <a:lnTo>
                  <a:pt x="707681" y="145058"/>
                </a:lnTo>
                <a:cubicBezTo>
                  <a:pt x="707681" y="177303"/>
                  <a:pt x="725655" y="190245"/>
                  <a:pt x="753914" y="190245"/>
                </a:cubicBezTo>
                <a:cubicBezTo>
                  <a:pt x="762106" y="190245"/>
                  <a:pt x="770559" y="189198"/>
                  <a:pt x="778490" y="186018"/>
                </a:cubicBezTo>
                <a:cubicBezTo>
                  <a:pt x="780080" y="178349"/>
                  <a:pt x="781126" y="169372"/>
                  <a:pt x="781931" y="161442"/>
                </a:cubicBezTo>
                <a:cubicBezTo>
                  <a:pt x="775591" y="163817"/>
                  <a:pt x="767661" y="165407"/>
                  <a:pt x="759207" y="165407"/>
                </a:cubicBezTo>
                <a:cubicBezTo>
                  <a:pt x="745199" y="165407"/>
                  <a:pt x="736745" y="158806"/>
                  <a:pt x="736745" y="141617"/>
                </a:cubicBezTo>
                <a:lnTo>
                  <a:pt x="736745" y="76867"/>
                </a:lnTo>
                <a:lnTo>
                  <a:pt x="780080" y="76867"/>
                </a:lnTo>
                <a:close/>
                <a:moveTo>
                  <a:pt x="396652" y="76867"/>
                </a:moveTo>
                <a:cubicBezTo>
                  <a:pt x="397980" y="69198"/>
                  <a:pt x="398765" y="61006"/>
                  <a:pt x="399288" y="52029"/>
                </a:cubicBezTo>
                <a:lnTo>
                  <a:pt x="353317" y="52029"/>
                </a:lnTo>
                <a:lnTo>
                  <a:pt x="353317" y="2093"/>
                </a:lnTo>
                <a:cubicBezTo>
                  <a:pt x="344340" y="2093"/>
                  <a:pt x="333230" y="3422"/>
                  <a:pt x="324253" y="6320"/>
                </a:cubicBezTo>
                <a:lnTo>
                  <a:pt x="324253" y="145058"/>
                </a:lnTo>
                <a:cubicBezTo>
                  <a:pt x="324253" y="177303"/>
                  <a:pt x="342227" y="190245"/>
                  <a:pt x="370486" y="190245"/>
                </a:cubicBezTo>
                <a:cubicBezTo>
                  <a:pt x="378678" y="190245"/>
                  <a:pt x="387131" y="189198"/>
                  <a:pt x="395062" y="186018"/>
                </a:cubicBezTo>
                <a:cubicBezTo>
                  <a:pt x="396652" y="178349"/>
                  <a:pt x="397698" y="169372"/>
                  <a:pt x="398503" y="161442"/>
                </a:cubicBezTo>
                <a:cubicBezTo>
                  <a:pt x="392163" y="163817"/>
                  <a:pt x="384233" y="165407"/>
                  <a:pt x="375779" y="165407"/>
                </a:cubicBezTo>
                <a:cubicBezTo>
                  <a:pt x="361771" y="165407"/>
                  <a:pt x="353317" y="158806"/>
                  <a:pt x="353317" y="141617"/>
                </a:cubicBezTo>
                <a:lnTo>
                  <a:pt x="353317" y="76867"/>
                </a:lnTo>
                <a:lnTo>
                  <a:pt x="396652" y="76867"/>
                </a:lnTo>
                <a:close/>
                <a:moveTo>
                  <a:pt x="241006" y="47541"/>
                </a:moveTo>
                <a:cubicBezTo>
                  <a:pt x="194773" y="47541"/>
                  <a:pt x="176538" y="78718"/>
                  <a:pt x="176538" y="118088"/>
                </a:cubicBezTo>
                <a:cubicBezTo>
                  <a:pt x="176538" y="163274"/>
                  <a:pt x="200047" y="190224"/>
                  <a:pt x="248675" y="190224"/>
                </a:cubicBezTo>
                <a:cubicBezTo>
                  <a:pt x="264273" y="190224"/>
                  <a:pt x="278262" y="187849"/>
                  <a:pt x="291486" y="181771"/>
                </a:cubicBezTo>
                <a:cubicBezTo>
                  <a:pt x="293337" y="173056"/>
                  <a:pt x="294928" y="163012"/>
                  <a:pt x="295974" y="155344"/>
                </a:cubicBezTo>
                <a:cubicBezTo>
                  <a:pt x="281442" y="161945"/>
                  <a:pt x="265320" y="165387"/>
                  <a:pt x="249460" y="165387"/>
                </a:cubicBezTo>
                <a:cubicBezTo>
                  <a:pt x="223576" y="165387"/>
                  <a:pt x="209829" y="154015"/>
                  <a:pt x="206125" y="130506"/>
                </a:cubicBezTo>
                <a:lnTo>
                  <a:pt x="298872" y="130506"/>
                </a:lnTo>
                <a:cubicBezTo>
                  <a:pt x="299919" y="122838"/>
                  <a:pt x="300463" y="116236"/>
                  <a:pt x="300463" y="108044"/>
                </a:cubicBezTo>
                <a:cubicBezTo>
                  <a:pt x="300463" y="74753"/>
                  <a:pt x="282489" y="47541"/>
                  <a:pt x="241006" y="47541"/>
                </a:cubicBezTo>
                <a:close/>
                <a:moveTo>
                  <a:pt x="205582" y="106192"/>
                </a:moveTo>
                <a:cubicBezTo>
                  <a:pt x="207957" y="83730"/>
                  <a:pt x="218785" y="71835"/>
                  <a:pt x="239396" y="71835"/>
                </a:cubicBezTo>
                <a:cubicBezTo>
                  <a:pt x="259483" y="71835"/>
                  <a:pt x="271097" y="84515"/>
                  <a:pt x="271097" y="106192"/>
                </a:cubicBezTo>
                <a:lnTo>
                  <a:pt x="205582" y="106192"/>
                </a:lnTo>
                <a:close/>
                <a:moveTo>
                  <a:pt x="886554" y="76867"/>
                </a:moveTo>
                <a:lnTo>
                  <a:pt x="901388" y="76867"/>
                </a:lnTo>
                <a:lnTo>
                  <a:pt x="901388" y="62033"/>
                </a:lnTo>
                <a:lnTo>
                  <a:pt x="886554" y="62033"/>
                </a:lnTo>
                <a:lnTo>
                  <a:pt x="886554" y="76867"/>
                </a:lnTo>
                <a:close/>
                <a:moveTo>
                  <a:pt x="886554" y="47199"/>
                </a:moveTo>
                <a:lnTo>
                  <a:pt x="901388" y="47199"/>
                </a:lnTo>
                <a:lnTo>
                  <a:pt x="901388" y="32365"/>
                </a:lnTo>
                <a:lnTo>
                  <a:pt x="886554" y="32365"/>
                </a:lnTo>
                <a:lnTo>
                  <a:pt x="886554" y="47199"/>
                </a:lnTo>
                <a:close/>
                <a:moveTo>
                  <a:pt x="856886" y="17531"/>
                </a:moveTo>
                <a:lnTo>
                  <a:pt x="871720" y="17531"/>
                </a:lnTo>
                <a:lnTo>
                  <a:pt x="871720" y="2697"/>
                </a:lnTo>
                <a:lnTo>
                  <a:pt x="856886" y="2697"/>
                </a:lnTo>
                <a:lnTo>
                  <a:pt x="856886" y="17531"/>
                </a:lnTo>
                <a:close/>
                <a:moveTo>
                  <a:pt x="827218" y="76867"/>
                </a:moveTo>
                <a:lnTo>
                  <a:pt x="842052" y="76867"/>
                </a:lnTo>
                <a:lnTo>
                  <a:pt x="842052" y="62033"/>
                </a:lnTo>
                <a:lnTo>
                  <a:pt x="827218" y="62033"/>
                </a:lnTo>
                <a:lnTo>
                  <a:pt x="827218" y="76867"/>
                </a:lnTo>
                <a:close/>
                <a:moveTo>
                  <a:pt x="856886" y="47199"/>
                </a:moveTo>
                <a:lnTo>
                  <a:pt x="871720" y="47199"/>
                </a:lnTo>
                <a:lnTo>
                  <a:pt x="871720" y="32365"/>
                </a:lnTo>
                <a:lnTo>
                  <a:pt x="856886" y="32365"/>
                </a:lnTo>
                <a:lnTo>
                  <a:pt x="856886" y="47199"/>
                </a:lnTo>
                <a:close/>
                <a:moveTo>
                  <a:pt x="886554" y="2697"/>
                </a:moveTo>
                <a:lnTo>
                  <a:pt x="886554" y="17531"/>
                </a:lnTo>
                <a:lnTo>
                  <a:pt x="901388" y="17531"/>
                </a:lnTo>
                <a:lnTo>
                  <a:pt x="901388" y="2697"/>
                </a:lnTo>
                <a:lnTo>
                  <a:pt x="886554" y="2697"/>
                </a:lnTo>
                <a:close/>
                <a:moveTo>
                  <a:pt x="827218" y="47199"/>
                </a:moveTo>
                <a:lnTo>
                  <a:pt x="842052" y="47199"/>
                </a:lnTo>
                <a:lnTo>
                  <a:pt x="842052" y="32365"/>
                </a:lnTo>
                <a:lnTo>
                  <a:pt x="827218" y="32365"/>
                </a:lnTo>
                <a:lnTo>
                  <a:pt x="827218" y="47199"/>
                </a:lnTo>
                <a:close/>
                <a:moveTo>
                  <a:pt x="827218" y="17531"/>
                </a:moveTo>
                <a:lnTo>
                  <a:pt x="842052" y="17531"/>
                </a:lnTo>
                <a:lnTo>
                  <a:pt x="842052" y="2697"/>
                </a:lnTo>
                <a:lnTo>
                  <a:pt x="827218" y="2697"/>
                </a:lnTo>
                <a:lnTo>
                  <a:pt x="827218" y="17531"/>
                </a:lnTo>
                <a:close/>
                <a:moveTo>
                  <a:pt x="856886" y="76867"/>
                </a:moveTo>
                <a:lnTo>
                  <a:pt x="871720" y="76867"/>
                </a:lnTo>
                <a:lnTo>
                  <a:pt x="871720" y="62033"/>
                </a:lnTo>
                <a:lnTo>
                  <a:pt x="856886" y="62033"/>
                </a:lnTo>
                <a:lnTo>
                  <a:pt x="856886" y="76867"/>
                </a:lnTo>
                <a:close/>
              </a:path>
            </a:pathLst>
          </a:custGeom>
          <a:solidFill>
            <a:srgbClr val="EC0000"/>
          </a:solidFill>
          <a:ln w="2011" cap="flat">
            <a:noFill/>
            <a:prstDash val="solid"/>
            <a:miter/>
          </a:ln>
        </p:spPr>
        <p:txBody>
          <a:bodyPr rtlCol="0" anchor="ctr"/>
          <a:lstStyle/>
          <a:p>
            <a:endParaRPr lang="en-GB" sz="192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B29538B-ADCA-2BEA-2345-07D0632987D2}"/>
              </a:ext>
            </a:extLst>
          </p:cNvPr>
          <p:cNvSpPr txBox="1"/>
          <p:nvPr/>
        </p:nvSpPr>
        <p:spPr>
          <a:xfrm>
            <a:off x="12218005" y="347389"/>
            <a:ext cx="184731" cy="3877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sz="1920" dirty="0"/>
          </a:p>
        </p:txBody>
      </p:sp>
    </p:spTree>
    <p:extLst>
      <p:ext uri="{BB962C8B-B14F-4D97-AF65-F5344CB8AC3E}">
        <p14:creationId xmlns:p14="http://schemas.microsoft.com/office/powerpoint/2010/main" val="3605784655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 txt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73717495-EE41-2FCF-9826-5594D1EDD3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8909" y="1013487"/>
            <a:ext cx="2885155" cy="420858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640"/>
              </a:spcBef>
              <a:buNone/>
              <a:defRPr lang="es-ES" sz="1488" smtClean="0">
                <a:solidFill>
                  <a:srgbClr val="7B8AB0"/>
                </a:solidFill>
                <a:latin typeface="Santander Micro Text"/>
                <a:ea typeface="+mj-ea"/>
                <a:cs typeface="Santander Micro Text"/>
              </a:defRPr>
            </a:lvl1pPr>
            <a:lvl2pPr>
              <a:defRPr lang="es-ES" sz="1920" smtClean="0"/>
            </a:lvl2pPr>
            <a:lvl3pPr>
              <a:defRPr lang="es-ES" sz="1920" smtClean="0"/>
            </a:lvl3pPr>
            <a:lvl4pPr>
              <a:defRPr lang="es-ES" smtClean="0"/>
            </a:lvl4pPr>
            <a:lvl5pPr>
              <a:defRPr lang="en-GB"/>
            </a:lvl5pPr>
          </a:lstStyle>
          <a:p>
            <a:pPr marL="69178" lvl="0" indent="-304810">
              <a:spcBef>
                <a:spcPts val="68"/>
              </a:spcBef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C7375ED2-D491-35D6-067E-BF2DFC3491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8909" y="1571171"/>
            <a:ext cx="2885155" cy="418007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lang="es-ES" sz="4800" b="1" kern="1200" spc="-6" dirty="0" smtClean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 marL="487695" indent="0">
              <a:buNone/>
              <a:defRPr lang="es-ES" sz="4819" b="1" kern="1200" spc="-6" dirty="0" smtClean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2pPr>
            <a:lvl3pPr marL="975390" indent="0">
              <a:buNone/>
              <a:defRPr lang="es-ES" sz="4819" b="1" kern="1200" spc="-6" dirty="0" smtClean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3pPr>
            <a:lvl4pPr marL="1463086" indent="0">
              <a:buNone/>
              <a:defRPr lang="es-ES" sz="4819" b="1" kern="1200" spc="-6" dirty="0" smtClean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4pPr>
            <a:lvl5pPr marL="1950781" indent="0">
              <a:buNone/>
              <a:defRPr lang="en-GB" sz="4819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4F14E732-6E59-DD45-C6C1-1FAF02C047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34558" y="1164007"/>
            <a:ext cx="4543738" cy="458723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640"/>
              </a:spcBef>
              <a:buNone/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lnSpc>
                <a:spcPct val="100000"/>
              </a:lnSpc>
              <a:spcBef>
                <a:spcPts val="640"/>
              </a:spcBef>
              <a:buNone/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lnSpc>
                <a:spcPct val="100000"/>
              </a:lnSpc>
              <a:spcBef>
                <a:spcPts val="640"/>
              </a:spcBef>
              <a:buNone/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lnSpc>
                <a:spcPct val="100000"/>
              </a:lnSpc>
              <a:spcBef>
                <a:spcPts val="640"/>
              </a:spcBef>
              <a:buNone/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lnSpc>
                <a:spcPct val="100000"/>
              </a:lnSpc>
              <a:spcBef>
                <a:spcPts val="640"/>
              </a:spcBef>
              <a:buNone/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Marcador de posición de imagen 19">
            <a:extLst>
              <a:ext uri="{FF2B5EF4-FFF2-40B4-BE49-F238E27FC236}">
                <a16:creationId xmlns:a16="http://schemas.microsoft.com/office/drawing/2014/main" id="{985B7BDB-D14E-F285-8A5D-25DF4C59F4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78789" y="0"/>
            <a:ext cx="2906989" cy="4849457"/>
          </a:xfrm>
          <a:custGeom>
            <a:avLst/>
            <a:gdLst>
              <a:gd name="connsiteX0" fmla="*/ 0 w 2723972"/>
              <a:gd name="connsiteY0" fmla="*/ 0 h 4546366"/>
              <a:gd name="connsiteX1" fmla="*/ 2723972 w 2723972"/>
              <a:gd name="connsiteY1" fmla="*/ 0 h 4546366"/>
              <a:gd name="connsiteX2" fmla="*/ 2723972 w 2723972"/>
              <a:gd name="connsiteY2" fmla="*/ 3738978 h 4546366"/>
              <a:gd name="connsiteX3" fmla="*/ 1907304 w 2723972"/>
              <a:gd name="connsiteY3" fmla="*/ 4546366 h 4546366"/>
              <a:gd name="connsiteX4" fmla="*/ 0 w 2723972"/>
              <a:gd name="connsiteY4" fmla="*/ 4546366 h 4546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3972" h="4546366">
                <a:moveTo>
                  <a:pt x="0" y="0"/>
                </a:moveTo>
                <a:lnTo>
                  <a:pt x="2723972" y="0"/>
                </a:lnTo>
                <a:lnTo>
                  <a:pt x="2723972" y="3738978"/>
                </a:lnTo>
                <a:lnTo>
                  <a:pt x="1907304" y="4546366"/>
                </a:lnTo>
                <a:lnTo>
                  <a:pt x="0" y="454636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57793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. Interior txt en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adroTexto 36">
            <a:extLst>
              <a:ext uri="{FF2B5EF4-FFF2-40B4-BE49-F238E27FC236}">
                <a16:creationId xmlns:a16="http://schemas.microsoft.com/office/drawing/2014/main" id="{50777E22-AF5C-733E-444A-F36C8C7D6AAC}"/>
              </a:ext>
            </a:extLst>
          </p:cNvPr>
          <p:cNvSpPr txBox="1"/>
          <p:nvPr/>
        </p:nvSpPr>
        <p:spPr>
          <a:xfrm>
            <a:off x="1778493" y="1282493"/>
            <a:ext cx="1982167" cy="198618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s-ES" sz="12267" b="1" kern="1200" spc="-27" dirty="0">
                <a:solidFill>
                  <a:schemeClr val="accent5">
                    <a:lumMod val="90000"/>
                  </a:schemeClr>
                </a:solidFill>
                <a:latin typeface="Santander Headline"/>
                <a:ea typeface="+mn-ea"/>
              </a:rPr>
              <a:t>01</a:t>
            </a:r>
            <a:endParaRPr lang="en-GB" sz="12267" b="1" kern="1200" spc="-27" dirty="0">
              <a:solidFill>
                <a:schemeClr val="accent5">
                  <a:lumMod val="90000"/>
                </a:schemeClr>
              </a:solidFill>
              <a:latin typeface="Santander Headline"/>
              <a:ea typeface="+mn-ea"/>
            </a:endParaRP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CAC998B4-52E9-4283-830E-0051E71214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78492" y="3137747"/>
            <a:ext cx="2179255" cy="265514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20000"/>
              </a:lnSpc>
              <a:buNone/>
              <a:defRPr lang="es-ES" sz="1493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lnSpc>
                <a:spcPct val="110000"/>
              </a:lnSpc>
              <a:buNone/>
              <a:defRPr lang="en-GB" sz="1391" kern="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Marcador de texto 21">
            <a:extLst>
              <a:ext uri="{FF2B5EF4-FFF2-40B4-BE49-F238E27FC236}">
                <a16:creationId xmlns:a16="http://schemas.microsoft.com/office/drawing/2014/main" id="{53BC03D4-583C-724E-9221-551293D7E7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42865" y="3137747"/>
            <a:ext cx="2179255" cy="265514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20000"/>
              </a:lnSpc>
              <a:buNone/>
              <a:defRPr lang="es-ES" sz="1493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lnSpc>
                <a:spcPct val="110000"/>
              </a:lnSpc>
              <a:buNone/>
              <a:defRPr lang="en-GB" sz="1391" kern="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4" name="Marcador de texto 21">
            <a:extLst>
              <a:ext uri="{FF2B5EF4-FFF2-40B4-BE49-F238E27FC236}">
                <a16:creationId xmlns:a16="http://schemas.microsoft.com/office/drawing/2014/main" id="{FFDC9D0D-85F5-A0E1-226E-FC612C5111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07237" y="3137747"/>
            <a:ext cx="2179255" cy="265514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20000"/>
              </a:lnSpc>
              <a:buNone/>
              <a:defRPr lang="es-ES" sz="1493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lnSpc>
                <a:spcPct val="110000"/>
              </a:lnSpc>
              <a:buNone/>
              <a:defRPr lang="en-GB" sz="1391" kern="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Marcador de texto 21">
            <a:extLst>
              <a:ext uri="{FF2B5EF4-FFF2-40B4-BE49-F238E27FC236}">
                <a16:creationId xmlns:a16="http://schemas.microsoft.com/office/drawing/2014/main" id="{6E8A19C0-69C9-85FE-9AF4-8F37C34C38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471610" y="3137747"/>
            <a:ext cx="2179255" cy="265514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 indent="0">
              <a:lnSpc>
                <a:spcPct val="120000"/>
              </a:lnSpc>
              <a:buNone/>
              <a:defRPr lang="es-ES" sz="1493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lnSpc>
                <a:spcPct val="110000"/>
              </a:lnSpc>
              <a:buNone/>
              <a:defRPr lang="en-GB" sz="1391" kern="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Marcador de texto 21">
            <a:extLst>
              <a:ext uri="{FF2B5EF4-FFF2-40B4-BE49-F238E27FC236}">
                <a16:creationId xmlns:a16="http://schemas.microsoft.com/office/drawing/2014/main" id="{3867D17C-222E-9745-88E7-64CF87671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78492" y="571431"/>
            <a:ext cx="2179255" cy="827303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s-ES" sz="1493" kern="0" dirty="0" smtClean="0">
                <a:solidFill>
                  <a:schemeClr val="accent1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lnSpc>
                <a:spcPct val="110000"/>
              </a:lnSpc>
              <a:buNone/>
              <a:defRPr lang="en-GB" sz="1391" kern="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 del patrón</a:t>
            </a:r>
            <a:endParaRPr lang="en-GB" dirty="0"/>
          </a:p>
        </p:txBody>
      </p:sp>
      <p:sp>
        <p:nvSpPr>
          <p:cNvPr id="27" name="Marcador de texto 21">
            <a:extLst>
              <a:ext uri="{FF2B5EF4-FFF2-40B4-BE49-F238E27FC236}">
                <a16:creationId xmlns:a16="http://schemas.microsoft.com/office/drawing/2014/main" id="{C839452A-C782-A1B4-628E-B868B018236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42865" y="571431"/>
            <a:ext cx="2179255" cy="827303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s-ES" sz="1493" kern="0" dirty="0" smtClean="0">
                <a:solidFill>
                  <a:schemeClr val="accent1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lnSpc>
                <a:spcPct val="110000"/>
              </a:lnSpc>
              <a:buNone/>
              <a:defRPr lang="en-GB" sz="1391" kern="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eltexto</a:t>
            </a:r>
            <a:r>
              <a:rPr lang="es-ES" dirty="0"/>
              <a:t> del patrón</a:t>
            </a:r>
            <a:endParaRPr lang="en-GB" dirty="0"/>
          </a:p>
        </p:txBody>
      </p:sp>
      <p:sp>
        <p:nvSpPr>
          <p:cNvPr id="28" name="Marcador de texto 21">
            <a:extLst>
              <a:ext uri="{FF2B5EF4-FFF2-40B4-BE49-F238E27FC236}">
                <a16:creationId xmlns:a16="http://schemas.microsoft.com/office/drawing/2014/main" id="{1EC6CEDC-7DC6-9AC9-90BB-F5405CB4358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07237" y="571431"/>
            <a:ext cx="2179255" cy="827303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s-ES" sz="1493" kern="0" dirty="0" smtClean="0">
                <a:solidFill>
                  <a:schemeClr val="accent1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lnSpc>
                <a:spcPct val="110000"/>
              </a:lnSpc>
              <a:buNone/>
              <a:defRPr lang="en-GB" sz="1391" kern="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eltexto</a:t>
            </a:r>
            <a:r>
              <a:rPr lang="es-ES" dirty="0"/>
              <a:t> del patrón</a:t>
            </a:r>
            <a:endParaRPr lang="en-GB" dirty="0"/>
          </a:p>
        </p:txBody>
      </p:sp>
      <p:sp>
        <p:nvSpPr>
          <p:cNvPr id="29" name="Marcador de texto 21">
            <a:extLst>
              <a:ext uri="{FF2B5EF4-FFF2-40B4-BE49-F238E27FC236}">
                <a16:creationId xmlns:a16="http://schemas.microsoft.com/office/drawing/2014/main" id="{47B7B30C-7D22-435A-A8AE-0A9E2B0720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471610" y="571431"/>
            <a:ext cx="2179255" cy="827303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s-ES" sz="1493" kern="0" dirty="0" smtClean="0">
                <a:solidFill>
                  <a:schemeClr val="accent1"/>
                </a:solidFill>
                <a:latin typeface="Santander Micro Text"/>
                <a:ea typeface="+mn-ea"/>
                <a:cs typeface="Santander Micro Text"/>
              </a:defRPr>
            </a:lvl1pPr>
            <a:lvl2pPr marL="487695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 marL="975390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 marL="1463086" indent="0">
              <a:lnSpc>
                <a:spcPct val="110000"/>
              </a:lnSpc>
              <a:buNone/>
              <a:defRPr lang="es-ES" sz="1391" kern="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 marL="1950781" indent="0">
              <a:lnSpc>
                <a:spcPct val="110000"/>
              </a:lnSpc>
              <a:buNone/>
              <a:defRPr lang="en-GB" sz="1391" kern="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eltexto</a:t>
            </a:r>
            <a:r>
              <a:rPr lang="es-ES" dirty="0"/>
              <a:t> del patrón</a:t>
            </a:r>
            <a:endParaRPr lang="en-GB" dirty="0"/>
          </a:p>
        </p:txBody>
      </p:sp>
      <p:sp>
        <p:nvSpPr>
          <p:cNvPr id="17" name="object 7">
            <a:extLst>
              <a:ext uri="{FF2B5EF4-FFF2-40B4-BE49-F238E27FC236}">
                <a16:creationId xmlns:a16="http://schemas.microsoft.com/office/drawing/2014/main" id="{2F012F43-89F3-B92D-9F71-769828F647BA}"/>
              </a:ext>
            </a:extLst>
          </p:cNvPr>
          <p:cNvSpPr/>
          <p:nvPr/>
        </p:nvSpPr>
        <p:spPr>
          <a:xfrm>
            <a:off x="2662433" y="2275586"/>
            <a:ext cx="777956" cy="715551"/>
          </a:xfrm>
          <a:custGeom>
            <a:avLst/>
            <a:gdLst/>
            <a:ahLst/>
            <a:cxnLst/>
            <a:rect l="l" t="t" r="r" b="b"/>
            <a:pathLst>
              <a:path w="1202054" h="1106170">
                <a:moveTo>
                  <a:pt x="1201973" y="0"/>
                </a:moveTo>
                <a:lnTo>
                  <a:pt x="0" y="1105819"/>
                </a:lnTo>
                <a:lnTo>
                  <a:pt x="1201973" y="1105819"/>
                </a:lnTo>
                <a:lnTo>
                  <a:pt x="12019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4A094F27-DC8F-BB0F-CA98-8BBC1A5C71DB}"/>
              </a:ext>
            </a:extLst>
          </p:cNvPr>
          <p:cNvSpPr txBox="1"/>
          <p:nvPr/>
        </p:nvSpPr>
        <p:spPr>
          <a:xfrm>
            <a:off x="4340063" y="1282493"/>
            <a:ext cx="1982167" cy="198618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s-ES" sz="12267" b="1" kern="1200" spc="-27" dirty="0">
                <a:solidFill>
                  <a:schemeClr val="accent5">
                    <a:lumMod val="90000"/>
                  </a:schemeClr>
                </a:solidFill>
                <a:latin typeface="Santander Headline"/>
                <a:ea typeface="+mn-ea"/>
              </a:rPr>
              <a:t>02</a:t>
            </a:r>
            <a:endParaRPr lang="en-GB" sz="12267" b="1" kern="1200" spc="-27" dirty="0">
              <a:solidFill>
                <a:schemeClr val="accent5">
                  <a:lumMod val="90000"/>
                </a:schemeClr>
              </a:solidFill>
              <a:latin typeface="Santander Headline"/>
              <a:ea typeface="+mn-ea"/>
            </a:endParaRPr>
          </a:p>
        </p:txBody>
      </p:sp>
      <p:sp>
        <p:nvSpPr>
          <p:cNvPr id="44" name="object 7">
            <a:extLst>
              <a:ext uri="{FF2B5EF4-FFF2-40B4-BE49-F238E27FC236}">
                <a16:creationId xmlns:a16="http://schemas.microsoft.com/office/drawing/2014/main" id="{8667AFA3-A2B8-53EC-FB87-34DB50B619AF}"/>
              </a:ext>
            </a:extLst>
          </p:cNvPr>
          <p:cNvSpPr/>
          <p:nvPr/>
        </p:nvSpPr>
        <p:spPr>
          <a:xfrm>
            <a:off x="5224004" y="2275586"/>
            <a:ext cx="777956" cy="715551"/>
          </a:xfrm>
          <a:custGeom>
            <a:avLst/>
            <a:gdLst/>
            <a:ahLst/>
            <a:cxnLst/>
            <a:rect l="l" t="t" r="r" b="b"/>
            <a:pathLst>
              <a:path w="1202054" h="1106170">
                <a:moveTo>
                  <a:pt x="1201973" y="0"/>
                </a:moveTo>
                <a:lnTo>
                  <a:pt x="0" y="1105819"/>
                </a:lnTo>
                <a:lnTo>
                  <a:pt x="1201973" y="1105819"/>
                </a:lnTo>
                <a:lnTo>
                  <a:pt x="12019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6001D9E0-4CDC-CB6F-43A8-BB9E5F5E1098}"/>
              </a:ext>
            </a:extLst>
          </p:cNvPr>
          <p:cNvSpPr txBox="1"/>
          <p:nvPr/>
        </p:nvSpPr>
        <p:spPr>
          <a:xfrm>
            <a:off x="6901634" y="1282493"/>
            <a:ext cx="1982167" cy="198618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s-ES" sz="12267" b="1" kern="1200" spc="-27" dirty="0">
                <a:solidFill>
                  <a:schemeClr val="accent5">
                    <a:lumMod val="90000"/>
                  </a:schemeClr>
                </a:solidFill>
                <a:latin typeface="Santander Headline"/>
                <a:ea typeface="+mn-ea"/>
              </a:rPr>
              <a:t>03</a:t>
            </a:r>
            <a:endParaRPr lang="en-GB" sz="12267" b="1" kern="1200" spc="-27" dirty="0">
              <a:solidFill>
                <a:schemeClr val="accent5">
                  <a:lumMod val="90000"/>
                </a:schemeClr>
              </a:solidFill>
              <a:latin typeface="Santander Headline"/>
              <a:ea typeface="+mn-ea"/>
            </a:endParaRPr>
          </a:p>
        </p:txBody>
      </p:sp>
      <p:sp>
        <p:nvSpPr>
          <p:cNvPr id="46" name="object 7">
            <a:extLst>
              <a:ext uri="{FF2B5EF4-FFF2-40B4-BE49-F238E27FC236}">
                <a16:creationId xmlns:a16="http://schemas.microsoft.com/office/drawing/2014/main" id="{E3C263B5-9C9E-7B8B-C7F0-8664DAC694BE}"/>
              </a:ext>
            </a:extLst>
          </p:cNvPr>
          <p:cNvSpPr/>
          <p:nvPr/>
        </p:nvSpPr>
        <p:spPr>
          <a:xfrm>
            <a:off x="7785574" y="2275586"/>
            <a:ext cx="777956" cy="715551"/>
          </a:xfrm>
          <a:custGeom>
            <a:avLst/>
            <a:gdLst/>
            <a:ahLst/>
            <a:cxnLst/>
            <a:rect l="l" t="t" r="r" b="b"/>
            <a:pathLst>
              <a:path w="1202054" h="1106170">
                <a:moveTo>
                  <a:pt x="1201973" y="0"/>
                </a:moveTo>
                <a:lnTo>
                  <a:pt x="0" y="1105819"/>
                </a:lnTo>
                <a:lnTo>
                  <a:pt x="1201973" y="1105819"/>
                </a:lnTo>
                <a:lnTo>
                  <a:pt x="12019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B24B41BA-6057-9FF0-1769-8E331B68C775}"/>
              </a:ext>
            </a:extLst>
          </p:cNvPr>
          <p:cNvSpPr txBox="1"/>
          <p:nvPr/>
        </p:nvSpPr>
        <p:spPr>
          <a:xfrm>
            <a:off x="9463204" y="1282493"/>
            <a:ext cx="1982167" cy="198618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s-ES" sz="12267" b="1" kern="1200" spc="-27" dirty="0">
                <a:solidFill>
                  <a:schemeClr val="accent5">
                    <a:lumMod val="90000"/>
                  </a:schemeClr>
                </a:solidFill>
                <a:latin typeface="Santander Headline"/>
                <a:ea typeface="+mn-ea"/>
              </a:rPr>
              <a:t>04</a:t>
            </a:r>
            <a:endParaRPr lang="en-GB" sz="12267" b="1" kern="1200" spc="-27" dirty="0">
              <a:solidFill>
                <a:schemeClr val="accent5">
                  <a:lumMod val="90000"/>
                </a:schemeClr>
              </a:solidFill>
              <a:latin typeface="Santander Headline"/>
              <a:ea typeface="+mn-ea"/>
            </a:endParaRPr>
          </a:p>
        </p:txBody>
      </p:sp>
      <p:sp>
        <p:nvSpPr>
          <p:cNvPr id="48" name="object 7">
            <a:extLst>
              <a:ext uri="{FF2B5EF4-FFF2-40B4-BE49-F238E27FC236}">
                <a16:creationId xmlns:a16="http://schemas.microsoft.com/office/drawing/2014/main" id="{799AF206-ACFF-12C6-BE94-22530C00DD5C}"/>
              </a:ext>
            </a:extLst>
          </p:cNvPr>
          <p:cNvSpPr/>
          <p:nvPr/>
        </p:nvSpPr>
        <p:spPr>
          <a:xfrm>
            <a:off x="10560608" y="2275586"/>
            <a:ext cx="777956" cy="715551"/>
          </a:xfrm>
          <a:custGeom>
            <a:avLst/>
            <a:gdLst/>
            <a:ahLst/>
            <a:cxnLst/>
            <a:rect l="l" t="t" r="r" b="b"/>
            <a:pathLst>
              <a:path w="1202054" h="1106170">
                <a:moveTo>
                  <a:pt x="1201973" y="0"/>
                </a:moveTo>
                <a:lnTo>
                  <a:pt x="0" y="1105819"/>
                </a:lnTo>
                <a:lnTo>
                  <a:pt x="1201973" y="1105819"/>
                </a:lnTo>
                <a:lnTo>
                  <a:pt x="12019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</p:spTree>
    <p:extLst>
      <p:ext uri="{BB962C8B-B14F-4D97-AF65-F5344CB8AC3E}">
        <p14:creationId xmlns:p14="http://schemas.microsoft.com/office/powerpoint/2010/main" val="3150488295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 txt columnas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Marcador de posición de imagen 28">
            <a:extLst>
              <a:ext uri="{FF2B5EF4-FFF2-40B4-BE49-F238E27FC236}">
                <a16:creationId xmlns:a16="http://schemas.microsoft.com/office/drawing/2014/main" id="{27544430-818C-3DA6-4327-D1EF3105C48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95100" y="819574"/>
            <a:ext cx="5265449" cy="5262086"/>
          </a:xfrm>
          <a:custGeom>
            <a:avLst/>
            <a:gdLst>
              <a:gd name="connsiteX0" fmla="*/ 0 w 4933949"/>
              <a:gd name="connsiteY0" fmla="*/ 0 h 4933206"/>
              <a:gd name="connsiteX1" fmla="*/ 4933949 w 4933949"/>
              <a:gd name="connsiteY1" fmla="*/ 0 h 4933206"/>
              <a:gd name="connsiteX2" fmla="*/ 4933949 w 4933949"/>
              <a:gd name="connsiteY2" fmla="*/ 4421964 h 4933206"/>
              <a:gd name="connsiteX3" fmla="*/ 4416831 w 4933949"/>
              <a:gd name="connsiteY3" fmla="*/ 4933206 h 4933206"/>
              <a:gd name="connsiteX4" fmla="*/ 0 w 4933949"/>
              <a:gd name="connsiteY4" fmla="*/ 4933206 h 4933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33949" h="4933206">
                <a:moveTo>
                  <a:pt x="0" y="0"/>
                </a:moveTo>
                <a:lnTo>
                  <a:pt x="4933949" y="0"/>
                </a:lnTo>
                <a:lnTo>
                  <a:pt x="4933949" y="4421964"/>
                </a:lnTo>
                <a:lnTo>
                  <a:pt x="4416831" y="4933206"/>
                </a:lnTo>
                <a:lnTo>
                  <a:pt x="0" y="4933206"/>
                </a:lnTo>
                <a:close/>
              </a:path>
            </a:pathLst>
          </a:custGeom>
        </p:spPr>
        <p:txBody>
          <a:bodyPr vert="horz" lIns="91440" tIns="45720" rIns="91440" bIns="45720" rtlCol="0">
            <a:normAutofit/>
          </a:bodyPr>
          <a:lstStyle>
            <a:lvl1pPr marL="0" indent="0">
              <a:buFont typeface="Arial" panose="020B0604020202020204" pitchFamily="34" charset="0"/>
              <a:buNone/>
              <a:defRPr lang="en-GB" sz="1493">
                <a:solidFill>
                  <a:schemeClr val="tx2"/>
                </a:solidFill>
              </a:defRPr>
            </a:lvl1pPr>
          </a:lstStyle>
          <a:p>
            <a:pPr marL="243848" lvl="0" indent="-243848"/>
            <a:r>
              <a:rPr lang="es-ES"/>
              <a:t>Haga clic en el icono para agregar una imagen</a:t>
            </a:r>
            <a:endParaRPr lang="en-GB" dirty="0"/>
          </a:p>
        </p:txBody>
      </p:sp>
      <p:sp>
        <p:nvSpPr>
          <p:cNvPr id="21" name="Marcador de posición de imagen 20">
            <a:extLst>
              <a:ext uri="{FF2B5EF4-FFF2-40B4-BE49-F238E27FC236}">
                <a16:creationId xmlns:a16="http://schemas.microsoft.com/office/drawing/2014/main" id="{E569C124-E2F8-7CCD-CC33-A9E94AED90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94830" y="3247020"/>
            <a:ext cx="2878379" cy="2834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0B957B10-7EE2-055A-ED56-5BE18DC700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4601" y="3963292"/>
            <a:ext cx="2877576" cy="211836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Marcador de texto 17">
            <a:extLst>
              <a:ext uri="{FF2B5EF4-FFF2-40B4-BE49-F238E27FC236}">
                <a16:creationId xmlns:a16="http://schemas.microsoft.com/office/drawing/2014/main" id="{F0B91D2B-98DA-52C5-DDDB-034A815736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995611" y="818782"/>
            <a:ext cx="2877576" cy="211836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Marcador de texto 17">
            <a:extLst>
              <a:ext uri="{FF2B5EF4-FFF2-40B4-BE49-F238E27FC236}">
                <a16:creationId xmlns:a16="http://schemas.microsoft.com/office/drawing/2014/main" id="{3F4C8E56-8823-9C49-7F47-C80289D356A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4601" y="818782"/>
            <a:ext cx="2877576" cy="280833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8216" indent="0" algn="l" defTabSz="975390" rtl="0" eaLnBrk="1" latinLnBrk="0" hangingPunct="1">
              <a:lnSpc>
                <a:spcPct val="80000"/>
              </a:lnSpc>
              <a:spcBef>
                <a:spcPts val="0"/>
              </a:spcBef>
              <a:buNone/>
              <a:defRPr lang="en-GB" sz="4693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23957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 foto + txt en bloques d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Marcador de posición de imagen 31">
            <a:extLst>
              <a:ext uri="{FF2B5EF4-FFF2-40B4-BE49-F238E27FC236}">
                <a16:creationId xmlns:a16="http://schemas.microsoft.com/office/drawing/2014/main" id="{940AAC6F-0EBD-2BB6-C76A-6265A0FEE8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57725" y="965202"/>
            <a:ext cx="5265104" cy="5262621"/>
          </a:xfrm>
          <a:custGeom>
            <a:avLst/>
            <a:gdLst>
              <a:gd name="connsiteX0" fmla="*/ 0 w 4933626"/>
              <a:gd name="connsiteY0" fmla="*/ 0 h 4933707"/>
              <a:gd name="connsiteX1" fmla="*/ 4933626 w 4933626"/>
              <a:gd name="connsiteY1" fmla="*/ 0 h 4933707"/>
              <a:gd name="connsiteX2" fmla="*/ 4933626 w 4933626"/>
              <a:gd name="connsiteY2" fmla="*/ 4093561 h 4933707"/>
              <a:gd name="connsiteX3" fmla="*/ 4093480 w 4933626"/>
              <a:gd name="connsiteY3" fmla="*/ 4933707 h 4933707"/>
              <a:gd name="connsiteX4" fmla="*/ 0 w 4933626"/>
              <a:gd name="connsiteY4" fmla="*/ 4933707 h 4933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33626" h="4933707">
                <a:moveTo>
                  <a:pt x="0" y="0"/>
                </a:moveTo>
                <a:lnTo>
                  <a:pt x="4933626" y="0"/>
                </a:lnTo>
                <a:lnTo>
                  <a:pt x="4933626" y="4093561"/>
                </a:lnTo>
                <a:lnTo>
                  <a:pt x="4093480" y="4933707"/>
                </a:lnTo>
                <a:lnTo>
                  <a:pt x="0" y="493370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1493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n-GB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103808D2-B2B2-F82F-C48B-8C4D3C96ED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51748" y="5701422"/>
            <a:ext cx="6215431" cy="24189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213"/>
              </a:spcBef>
              <a:buNone/>
              <a:defRPr lang="es-ES" sz="960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 marL="487695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 marL="975390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 marL="1463086" indent="0">
              <a:buNone/>
              <a:defRPr lang="es-ES" sz="582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 marL="1950781" indent="0">
              <a:buNone/>
              <a:defRPr lang="en-GB" sz="582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E3A78EC6-E7B3-2D67-6718-253039CE0811}"/>
              </a:ext>
            </a:extLst>
          </p:cNvPr>
          <p:cNvSpPr/>
          <p:nvPr/>
        </p:nvSpPr>
        <p:spPr>
          <a:xfrm>
            <a:off x="6159967" y="964944"/>
            <a:ext cx="2918262" cy="4379158"/>
          </a:xfrm>
          <a:custGeom>
            <a:avLst/>
            <a:gdLst/>
            <a:ahLst/>
            <a:cxnLst/>
            <a:rect l="l" t="t" r="r" b="b"/>
            <a:pathLst>
              <a:path w="4509134" h="6769734">
                <a:moveTo>
                  <a:pt x="4508888" y="0"/>
                </a:moveTo>
                <a:lnTo>
                  <a:pt x="0" y="0"/>
                </a:lnTo>
                <a:lnTo>
                  <a:pt x="0" y="6769427"/>
                </a:lnTo>
                <a:lnTo>
                  <a:pt x="4508888" y="6769427"/>
                </a:lnTo>
                <a:lnTo>
                  <a:pt x="4508888" y="0"/>
                </a:lnTo>
                <a:close/>
              </a:path>
            </a:pathLst>
          </a:custGeom>
          <a:solidFill>
            <a:srgbClr val="DEEDF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742D138E-450F-D28B-A65C-0F01D32ECBF3}"/>
              </a:ext>
            </a:extLst>
          </p:cNvPr>
          <p:cNvSpPr/>
          <p:nvPr/>
        </p:nvSpPr>
        <p:spPr>
          <a:xfrm>
            <a:off x="9449267" y="964944"/>
            <a:ext cx="2918262" cy="4379158"/>
          </a:xfrm>
          <a:custGeom>
            <a:avLst/>
            <a:gdLst/>
            <a:ahLst/>
            <a:cxnLst/>
            <a:rect l="l" t="t" r="r" b="b"/>
            <a:pathLst>
              <a:path w="4509134" h="6769734">
                <a:moveTo>
                  <a:pt x="4508888" y="0"/>
                </a:moveTo>
                <a:lnTo>
                  <a:pt x="0" y="0"/>
                </a:lnTo>
                <a:lnTo>
                  <a:pt x="0" y="6769427"/>
                </a:lnTo>
                <a:lnTo>
                  <a:pt x="4508888" y="6769427"/>
                </a:lnTo>
                <a:lnTo>
                  <a:pt x="4508888" y="0"/>
                </a:lnTo>
                <a:close/>
              </a:path>
            </a:pathLst>
          </a:custGeom>
          <a:solidFill>
            <a:srgbClr val="C5DCE6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33" name="Marcador de texto 17">
            <a:extLst>
              <a:ext uri="{FF2B5EF4-FFF2-40B4-BE49-F238E27FC236}">
                <a16:creationId xmlns:a16="http://schemas.microsoft.com/office/drawing/2014/main" id="{28F64498-A5FA-6F7B-335E-266BC487D0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37922" y="3828281"/>
            <a:ext cx="2362351" cy="13411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4" name="Marcador de texto 17">
            <a:extLst>
              <a:ext uri="{FF2B5EF4-FFF2-40B4-BE49-F238E27FC236}">
                <a16:creationId xmlns:a16="http://schemas.microsoft.com/office/drawing/2014/main" id="{C4B75750-464C-E41E-E8AA-8FC441EF0E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37922" y="1197032"/>
            <a:ext cx="2362351" cy="249145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8216" indent="0" algn="l" defTabSz="975390" rtl="0" eaLnBrk="1" latinLnBrk="0" hangingPunct="1">
              <a:lnSpc>
                <a:spcPct val="80000"/>
              </a:lnSpc>
              <a:spcBef>
                <a:spcPts val="0"/>
              </a:spcBef>
              <a:buNone/>
              <a:defRPr lang="en-GB" sz="384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n-GB" dirty="0"/>
          </a:p>
        </p:txBody>
      </p:sp>
      <p:sp>
        <p:nvSpPr>
          <p:cNvPr id="37" name="Marcador de texto 17">
            <a:extLst>
              <a:ext uri="{FF2B5EF4-FFF2-40B4-BE49-F238E27FC236}">
                <a16:creationId xmlns:a16="http://schemas.microsoft.com/office/drawing/2014/main" id="{03209381-FDB3-A010-DCC0-76D0BACA24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27222" y="3828281"/>
            <a:ext cx="2362351" cy="13411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8" name="Marcador de texto 17">
            <a:extLst>
              <a:ext uri="{FF2B5EF4-FFF2-40B4-BE49-F238E27FC236}">
                <a16:creationId xmlns:a16="http://schemas.microsoft.com/office/drawing/2014/main" id="{BC3B1506-4B7B-F6E0-5125-4E87D9E321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727222" y="1197032"/>
            <a:ext cx="2362351" cy="249145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8216" indent="0" algn="l" defTabSz="975390" rtl="0" eaLnBrk="1" latinLnBrk="0" hangingPunct="1">
              <a:lnSpc>
                <a:spcPct val="80000"/>
              </a:lnSpc>
              <a:spcBef>
                <a:spcPts val="0"/>
              </a:spcBef>
              <a:buNone/>
              <a:defRPr lang="en-GB" sz="384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02745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. bloques Get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Marcador de texto 17">
            <a:extLst>
              <a:ext uri="{FF2B5EF4-FFF2-40B4-BE49-F238E27FC236}">
                <a16:creationId xmlns:a16="http://schemas.microsoft.com/office/drawing/2014/main" id="{FF086885-0981-A5D9-D022-CAEDD5C56A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4600" y="1418845"/>
            <a:ext cx="2700008" cy="378999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975390" rtl="0" eaLnBrk="1" latinLnBrk="0" hangingPunct="1">
              <a:lnSpc>
                <a:spcPct val="110000"/>
              </a:lnSpc>
              <a:spcBef>
                <a:spcPts val="0"/>
              </a:spcBef>
              <a:buNone/>
              <a:defRPr lang="en-GB" sz="384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n-GB" dirty="0"/>
          </a:p>
        </p:txBody>
      </p:sp>
      <p:sp>
        <p:nvSpPr>
          <p:cNvPr id="6" name="object 13">
            <a:extLst>
              <a:ext uri="{FF2B5EF4-FFF2-40B4-BE49-F238E27FC236}">
                <a16:creationId xmlns:a16="http://schemas.microsoft.com/office/drawing/2014/main" id="{6B31CC62-406A-60BB-5D4D-4848322170C6}"/>
              </a:ext>
            </a:extLst>
          </p:cNvPr>
          <p:cNvSpPr/>
          <p:nvPr/>
        </p:nvSpPr>
        <p:spPr>
          <a:xfrm>
            <a:off x="5884712" y="1668151"/>
            <a:ext cx="1149880" cy="1149318"/>
          </a:xfrm>
          <a:custGeom>
            <a:avLst/>
            <a:gdLst/>
            <a:ahLst/>
            <a:cxnLst/>
            <a:rect l="l" t="t" r="r" b="b"/>
            <a:pathLst>
              <a:path w="1776729" h="1776729">
                <a:moveTo>
                  <a:pt x="1776511" y="0"/>
                </a:moveTo>
                <a:lnTo>
                  <a:pt x="0" y="0"/>
                </a:lnTo>
                <a:lnTo>
                  <a:pt x="0" y="1776511"/>
                </a:lnTo>
                <a:lnTo>
                  <a:pt x="1776511" y="1776511"/>
                </a:lnTo>
                <a:lnTo>
                  <a:pt x="177651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7" name="object 31">
            <a:extLst>
              <a:ext uri="{FF2B5EF4-FFF2-40B4-BE49-F238E27FC236}">
                <a16:creationId xmlns:a16="http://schemas.microsoft.com/office/drawing/2014/main" id="{711CF1A3-D30B-C9CD-D358-9E999F66B3DC}"/>
              </a:ext>
            </a:extLst>
          </p:cNvPr>
          <p:cNvSpPr/>
          <p:nvPr/>
        </p:nvSpPr>
        <p:spPr>
          <a:xfrm>
            <a:off x="5884712" y="2957910"/>
            <a:ext cx="1149880" cy="1149318"/>
          </a:xfrm>
          <a:custGeom>
            <a:avLst/>
            <a:gdLst/>
            <a:ahLst/>
            <a:cxnLst/>
            <a:rect l="l" t="t" r="r" b="b"/>
            <a:pathLst>
              <a:path w="1776729" h="1776729">
                <a:moveTo>
                  <a:pt x="1776511" y="0"/>
                </a:moveTo>
                <a:lnTo>
                  <a:pt x="0" y="0"/>
                </a:lnTo>
                <a:lnTo>
                  <a:pt x="0" y="1776511"/>
                </a:lnTo>
                <a:lnTo>
                  <a:pt x="1776511" y="1776511"/>
                </a:lnTo>
                <a:lnTo>
                  <a:pt x="177651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8" name="object 36">
            <a:extLst>
              <a:ext uri="{FF2B5EF4-FFF2-40B4-BE49-F238E27FC236}">
                <a16:creationId xmlns:a16="http://schemas.microsoft.com/office/drawing/2014/main" id="{1B2AC69E-3C64-BD8E-7C7A-DFF30A0D501A}"/>
              </a:ext>
            </a:extLst>
          </p:cNvPr>
          <p:cNvSpPr/>
          <p:nvPr/>
        </p:nvSpPr>
        <p:spPr>
          <a:xfrm>
            <a:off x="5884712" y="4260631"/>
            <a:ext cx="1149880" cy="1149318"/>
          </a:xfrm>
          <a:custGeom>
            <a:avLst/>
            <a:gdLst/>
            <a:ahLst/>
            <a:cxnLst/>
            <a:rect l="l" t="t" r="r" b="b"/>
            <a:pathLst>
              <a:path w="1776729" h="1776729">
                <a:moveTo>
                  <a:pt x="1776511" y="0"/>
                </a:moveTo>
                <a:lnTo>
                  <a:pt x="0" y="0"/>
                </a:lnTo>
                <a:lnTo>
                  <a:pt x="0" y="1776511"/>
                </a:lnTo>
                <a:lnTo>
                  <a:pt x="1776511" y="1776511"/>
                </a:lnTo>
                <a:lnTo>
                  <a:pt x="177651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9" name="object 39">
            <a:extLst>
              <a:ext uri="{FF2B5EF4-FFF2-40B4-BE49-F238E27FC236}">
                <a16:creationId xmlns:a16="http://schemas.microsoft.com/office/drawing/2014/main" id="{393BD9FD-01FD-999D-8A3D-D7BB69256AB6}"/>
              </a:ext>
            </a:extLst>
          </p:cNvPr>
          <p:cNvSpPr/>
          <p:nvPr/>
        </p:nvSpPr>
        <p:spPr>
          <a:xfrm>
            <a:off x="7200675" y="1668151"/>
            <a:ext cx="1149880" cy="1149318"/>
          </a:xfrm>
          <a:custGeom>
            <a:avLst/>
            <a:gdLst/>
            <a:ahLst/>
            <a:cxnLst/>
            <a:rect l="l" t="t" r="r" b="b"/>
            <a:pathLst>
              <a:path w="1776729" h="1776729">
                <a:moveTo>
                  <a:pt x="1776511" y="0"/>
                </a:moveTo>
                <a:lnTo>
                  <a:pt x="0" y="0"/>
                </a:lnTo>
                <a:lnTo>
                  <a:pt x="0" y="1776511"/>
                </a:lnTo>
                <a:lnTo>
                  <a:pt x="1776511" y="1776511"/>
                </a:lnTo>
                <a:lnTo>
                  <a:pt x="177651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0" name="object 42">
            <a:extLst>
              <a:ext uri="{FF2B5EF4-FFF2-40B4-BE49-F238E27FC236}">
                <a16:creationId xmlns:a16="http://schemas.microsoft.com/office/drawing/2014/main" id="{A14E115C-6B70-D009-8870-C8A02795DF74}"/>
              </a:ext>
            </a:extLst>
          </p:cNvPr>
          <p:cNvSpPr/>
          <p:nvPr/>
        </p:nvSpPr>
        <p:spPr>
          <a:xfrm>
            <a:off x="8516644" y="1668151"/>
            <a:ext cx="1149880" cy="1149318"/>
          </a:xfrm>
          <a:custGeom>
            <a:avLst/>
            <a:gdLst/>
            <a:ahLst/>
            <a:cxnLst/>
            <a:rect l="l" t="t" r="r" b="b"/>
            <a:pathLst>
              <a:path w="1776730" h="1776729">
                <a:moveTo>
                  <a:pt x="1776511" y="0"/>
                </a:moveTo>
                <a:lnTo>
                  <a:pt x="0" y="0"/>
                </a:lnTo>
                <a:lnTo>
                  <a:pt x="0" y="1776511"/>
                </a:lnTo>
                <a:lnTo>
                  <a:pt x="1776511" y="1776511"/>
                </a:lnTo>
                <a:lnTo>
                  <a:pt x="177651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1" name="object 45">
            <a:extLst>
              <a:ext uri="{FF2B5EF4-FFF2-40B4-BE49-F238E27FC236}">
                <a16:creationId xmlns:a16="http://schemas.microsoft.com/office/drawing/2014/main" id="{0F52CCB0-FC41-9F3E-E033-B49C8E2D49BA}"/>
              </a:ext>
            </a:extLst>
          </p:cNvPr>
          <p:cNvSpPr/>
          <p:nvPr/>
        </p:nvSpPr>
        <p:spPr>
          <a:xfrm>
            <a:off x="7200675" y="2957910"/>
            <a:ext cx="1149880" cy="1149318"/>
          </a:xfrm>
          <a:custGeom>
            <a:avLst/>
            <a:gdLst/>
            <a:ahLst/>
            <a:cxnLst/>
            <a:rect l="l" t="t" r="r" b="b"/>
            <a:pathLst>
              <a:path w="1776729" h="1776729">
                <a:moveTo>
                  <a:pt x="1776511" y="0"/>
                </a:moveTo>
                <a:lnTo>
                  <a:pt x="0" y="0"/>
                </a:lnTo>
                <a:lnTo>
                  <a:pt x="0" y="1776511"/>
                </a:lnTo>
                <a:lnTo>
                  <a:pt x="1776511" y="1776511"/>
                </a:lnTo>
                <a:lnTo>
                  <a:pt x="177651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2" name="object 48">
            <a:extLst>
              <a:ext uri="{FF2B5EF4-FFF2-40B4-BE49-F238E27FC236}">
                <a16:creationId xmlns:a16="http://schemas.microsoft.com/office/drawing/2014/main" id="{4E88E53E-CD7D-6420-9284-BE093B3BA982}"/>
              </a:ext>
            </a:extLst>
          </p:cNvPr>
          <p:cNvSpPr/>
          <p:nvPr/>
        </p:nvSpPr>
        <p:spPr>
          <a:xfrm>
            <a:off x="8516644" y="2957910"/>
            <a:ext cx="1149880" cy="1149318"/>
          </a:xfrm>
          <a:custGeom>
            <a:avLst/>
            <a:gdLst/>
            <a:ahLst/>
            <a:cxnLst/>
            <a:rect l="l" t="t" r="r" b="b"/>
            <a:pathLst>
              <a:path w="1776730" h="1776729">
                <a:moveTo>
                  <a:pt x="1776511" y="0"/>
                </a:moveTo>
                <a:lnTo>
                  <a:pt x="0" y="0"/>
                </a:lnTo>
                <a:lnTo>
                  <a:pt x="0" y="1776511"/>
                </a:lnTo>
                <a:lnTo>
                  <a:pt x="1776511" y="1776511"/>
                </a:lnTo>
                <a:lnTo>
                  <a:pt x="177651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3" name="object 51">
            <a:extLst>
              <a:ext uri="{FF2B5EF4-FFF2-40B4-BE49-F238E27FC236}">
                <a16:creationId xmlns:a16="http://schemas.microsoft.com/office/drawing/2014/main" id="{927E9A00-6285-AC67-9B36-62E840EF8CB5}"/>
              </a:ext>
            </a:extLst>
          </p:cNvPr>
          <p:cNvSpPr/>
          <p:nvPr/>
        </p:nvSpPr>
        <p:spPr>
          <a:xfrm>
            <a:off x="7200675" y="4260631"/>
            <a:ext cx="1149880" cy="1149318"/>
          </a:xfrm>
          <a:custGeom>
            <a:avLst/>
            <a:gdLst/>
            <a:ahLst/>
            <a:cxnLst/>
            <a:rect l="l" t="t" r="r" b="b"/>
            <a:pathLst>
              <a:path w="1776729" h="1776729">
                <a:moveTo>
                  <a:pt x="1776511" y="0"/>
                </a:moveTo>
                <a:lnTo>
                  <a:pt x="0" y="0"/>
                </a:lnTo>
                <a:lnTo>
                  <a:pt x="0" y="1776511"/>
                </a:lnTo>
                <a:lnTo>
                  <a:pt x="1776511" y="1776511"/>
                </a:lnTo>
                <a:lnTo>
                  <a:pt x="177651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4" name="object 58">
            <a:extLst>
              <a:ext uri="{FF2B5EF4-FFF2-40B4-BE49-F238E27FC236}">
                <a16:creationId xmlns:a16="http://schemas.microsoft.com/office/drawing/2014/main" id="{CDBC68AE-5D82-8AC7-8224-FC5F957DAFBF}"/>
              </a:ext>
            </a:extLst>
          </p:cNvPr>
          <p:cNvSpPr/>
          <p:nvPr/>
        </p:nvSpPr>
        <p:spPr>
          <a:xfrm>
            <a:off x="8516644" y="4260631"/>
            <a:ext cx="1149880" cy="1149318"/>
          </a:xfrm>
          <a:custGeom>
            <a:avLst/>
            <a:gdLst/>
            <a:ahLst/>
            <a:cxnLst/>
            <a:rect l="l" t="t" r="r" b="b"/>
            <a:pathLst>
              <a:path w="1776730" h="1776729">
                <a:moveTo>
                  <a:pt x="1776511" y="0"/>
                </a:moveTo>
                <a:lnTo>
                  <a:pt x="0" y="0"/>
                </a:lnTo>
                <a:lnTo>
                  <a:pt x="0" y="1776511"/>
                </a:lnTo>
                <a:lnTo>
                  <a:pt x="1776511" y="1776511"/>
                </a:lnTo>
                <a:lnTo>
                  <a:pt x="1776511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082BF87E-1ED8-2E5D-573B-79B50494AB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577" y="2079453"/>
            <a:ext cx="318463" cy="318307"/>
          </a:xfrm>
          <a:prstGeom prst="rect">
            <a:avLst/>
          </a:prstGeom>
        </p:spPr>
      </p:pic>
      <p:sp>
        <p:nvSpPr>
          <p:cNvPr id="25" name="Gráfico 15">
            <a:extLst>
              <a:ext uri="{FF2B5EF4-FFF2-40B4-BE49-F238E27FC236}">
                <a16:creationId xmlns:a16="http://schemas.microsoft.com/office/drawing/2014/main" id="{38A73216-1A9E-D49D-5182-9C07CD5973B1}"/>
              </a:ext>
            </a:extLst>
          </p:cNvPr>
          <p:cNvSpPr/>
          <p:nvPr/>
        </p:nvSpPr>
        <p:spPr>
          <a:xfrm>
            <a:off x="8935435" y="2096838"/>
            <a:ext cx="312938" cy="250240"/>
          </a:xfrm>
          <a:custGeom>
            <a:avLst/>
            <a:gdLst>
              <a:gd name="connsiteX0" fmla="*/ 219707 w 293236"/>
              <a:gd name="connsiteY0" fmla="*/ 7 h 234600"/>
              <a:gd name="connsiteX1" fmla="*/ 249250 w 293236"/>
              <a:gd name="connsiteY1" fmla="*/ 29543 h 234600"/>
              <a:gd name="connsiteX2" fmla="*/ 249250 w 293236"/>
              <a:gd name="connsiteY2" fmla="*/ 29550 h 234600"/>
              <a:gd name="connsiteX3" fmla="*/ 249250 w 293236"/>
              <a:gd name="connsiteY3" fmla="*/ 43993 h 234600"/>
              <a:gd name="connsiteX4" fmla="*/ 249543 w 293236"/>
              <a:gd name="connsiteY4" fmla="*/ 43993 h 234600"/>
              <a:gd name="connsiteX5" fmla="*/ 278493 w 293236"/>
              <a:gd name="connsiteY5" fmla="*/ 70853 h 234600"/>
              <a:gd name="connsiteX6" fmla="*/ 278573 w 293236"/>
              <a:gd name="connsiteY6" fmla="*/ 73023 h 234600"/>
              <a:gd name="connsiteX7" fmla="*/ 278573 w 293236"/>
              <a:gd name="connsiteY7" fmla="*/ 102637 h 234600"/>
              <a:gd name="connsiteX8" fmla="*/ 285907 w 293236"/>
              <a:gd name="connsiteY8" fmla="*/ 102637 h 234600"/>
              <a:gd name="connsiteX9" fmla="*/ 293120 w 293236"/>
              <a:gd name="connsiteY9" fmla="*/ 108637 h 234600"/>
              <a:gd name="connsiteX10" fmla="*/ 293237 w 293236"/>
              <a:gd name="connsiteY10" fmla="*/ 109970 h 234600"/>
              <a:gd name="connsiteX11" fmla="*/ 293237 w 293236"/>
              <a:gd name="connsiteY11" fmla="*/ 168617 h 234600"/>
              <a:gd name="connsiteX12" fmla="*/ 287237 w 293236"/>
              <a:gd name="connsiteY12" fmla="*/ 175830 h 234600"/>
              <a:gd name="connsiteX13" fmla="*/ 285920 w 293236"/>
              <a:gd name="connsiteY13" fmla="*/ 175950 h 234600"/>
              <a:gd name="connsiteX14" fmla="*/ 278587 w 293236"/>
              <a:gd name="connsiteY14" fmla="*/ 175950 h 234600"/>
              <a:gd name="connsiteX15" fmla="*/ 278587 w 293236"/>
              <a:gd name="connsiteY15" fmla="*/ 205553 h 234600"/>
              <a:gd name="connsiteX16" fmla="*/ 251727 w 293236"/>
              <a:gd name="connsiteY16" fmla="*/ 234520 h 234600"/>
              <a:gd name="connsiteX17" fmla="*/ 249557 w 293236"/>
              <a:gd name="connsiteY17" fmla="*/ 234600 h 234600"/>
              <a:gd name="connsiteX18" fmla="*/ 29030 w 293236"/>
              <a:gd name="connsiteY18" fmla="*/ 234600 h 234600"/>
              <a:gd name="connsiteX19" fmla="*/ 80 w 293236"/>
              <a:gd name="connsiteY19" fmla="*/ 207727 h 234600"/>
              <a:gd name="connsiteX20" fmla="*/ 0 w 293236"/>
              <a:gd name="connsiteY20" fmla="*/ 205553 h 234600"/>
              <a:gd name="connsiteX21" fmla="*/ 0 w 293236"/>
              <a:gd name="connsiteY21" fmla="*/ 29333 h 234600"/>
              <a:gd name="connsiteX22" fmla="*/ 29333 w 293236"/>
              <a:gd name="connsiteY22" fmla="*/ 0 h 234600"/>
              <a:gd name="connsiteX23" fmla="*/ 14660 w 293236"/>
              <a:gd name="connsiteY23" fmla="*/ 54730 h 234600"/>
              <a:gd name="connsiteX24" fmla="*/ 14660 w 293236"/>
              <a:gd name="connsiteY24" fmla="*/ 205553 h 234600"/>
              <a:gd name="connsiteX25" fmla="*/ 27347 w 293236"/>
              <a:gd name="connsiteY25" fmla="*/ 219840 h 234600"/>
              <a:gd name="connsiteX26" fmla="*/ 29030 w 293236"/>
              <a:gd name="connsiteY26" fmla="*/ 219937 h 234600"/>
              <a:gd name="connsiteX27" fmla="*/ 249543 w 293236"/>
              <a:gd name="connsiteY27" fmla="*/ 219937 h 234600"/>
              <a:gd name="connsiteX28" fmla="*/ 263813 w 293236"/>
              <a:gd name="connsiteY28" fmla="*/ 207240 h 234600"/>
              <a:gd name="connsiteX29" fmla="*/ 263910 w 293236"/>
              <a:gd name="connsiteY29" fmla="*/ 205553 h 234600"/>
              <a:gd name="connsiteX30" fmla="*/ 263910 w 293236"/>
              <a:gd name="connsiteY30" fmla="*/ 175950 h 234600"/>
              <a:gd name="connsiteX31" fmla="*/ 212577 w 293236"/>
              <a:gd name="connsiteY31" fmla="*/ 175950 h 234600"/>
              <a:gd name="connsiteX32" fmla="*/ 205363 w 293236"/>
              <a:gd name="connsiteY32" fmla="*/ 169950 h 234600"/>
              <a:gd name="connsiteX33" fmla="*/ 205247 w 293236"/>
              <a:gd name="connsiteY33" fmla="*/ 168617 h 234600"/>
              <a:gd name="connsiteX34" fmla="*/ 205247 w 293236"/>
              <a:gd name="connsiteY34" fmla="*/ 109970 h 234600"/>
              <a:gd name="connsiteX35" fmla="*/ 211247 w 293236"/>
              <a:gd name="connsiteY35" fmla="*/ 102757 h 234600"/>
              <a:gd name="connsiteX36" fmla="*/ 212563 w 293236"/>
              <a:gd name="connsiteY36" fmla="*/ 102640 h 234600"/>
              <a:gd name="connsiteX37" fmla="*/ 263897 w 293236"/>
              <a:gd name="connsiteY37" fmla="*/ 102640 h 234600"/>
              <a:gd name="connsiteX38" fmla="*/ 263897 w 293236"/>
              <a:gd name="connsiteY38" fmla="*/ 73023 h 234600"/>
              <a:gd name="connsiteX39" fmla="*/ 251210 w 293236"/>
              <a:gd name="connsiteY39" fmla="*/ 58750 h 234600"/>
              <a:gd name="connsiteX40" fmla="*/ 249543 w 293236"/>
              <a:gd name="connsiteY40" fmla="*/ 58657 h 234600"/>
              <a:gd name="connsiteX41" fmla="*/ 29323 w 293236"/>
              <a:gd name="connsiteY41" fmla="*/ 58657 h 234600"/>
              <a:gd name="connsiteX42" fmla="*/ 14660 w 293236"/>
              <a:gd name="connsiteY42" fmla="*/ 54730 h 234600"/>
              <a:gd name="connsiteX43" fmla="*/ 278573 w 293236"/>
              <a:gd name="connsiteY43" fmla="*/ 117303 h 234600"/>
              <a:gd name="connsiteX44" fmla="*/ 219927 w 293236"/>
              <a:gd name="connsiteY44" fmla="*/ 117303 h 234600"/>
              <a:gd name="connsiteX45" fmla="*/ 219927 w 293236"/>
              <a:gd name="connsiteY45" fmla="*/ 161303 h 234600"/>
              <a:gd name="connsiteX46" fmla="*/ 278573 w 293236"/>
              <a:gd name="connsiteY46" fmla="*/ 161303 h 234600"/>
              <a:gd name="connsiteX47" fmla="*/ 219707 w 293236"/>
              <a:gd name="connsiteY47" fmla="*/ 14670 h 234600"/>
              <a:gd name="connsiteX48" fmla="*/ 29323 w 293236"/>
              <a:gd name="connsiteY48" fmla="*/ 14670 h 234600"/>
              <a:gd name="connsiteX49" fmla="*/ 14657 w 293236"/>
              <a:gd name="connsiteY49" fmla="*/ 29337 h 234600"/>
              <a:gd name="connsiteX50" fmla="*/ 29323 w 293236"/>
              <a:gd name="connsiteY50" fmla="*/ 44003 h 234600"/>
              <a:gd name="connsiteX51" fmla="*/ 234587 w 293236"/>
              <a:gd name="connsiteY51" fmla="*/ 44003 h 234600"/>
              <a:gd name="connsiteX52" fmla="*/ 234587 w 293236"/>
              <a:gd name="connsiteY52" fmla="*/ 29550 h 234600"/>
              <a:gd name="connsiteX53" fmla="*/ 219713 w 293236"/>
              <a:gd name="connsiteY53" fmla="*/ 14670 h 234600"/>
              <a:gd name="connsiteX54" fmla="*/ 219707 w 293236"/>
              <a:gd name="connsiteY54" fmla="*/ 14670 h 23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93236" h="234600">
                <a:moveTo>
                  <a:pt x="219707" y="7"/>
                </a:moveTo>
                <a:cubicBezTo>
                  <a:pt x="236021" y="5"/>
                  <a:pt x="249248" y="13229"/>
                  <a:pt x="249250" y="29543"/>
                </a:cubicBezTo>
                <a:cubicBezTo>
                  <a:pt x="249250" y="29546"/>
                  <a:pt x="249250" y="29548"/>
                  <a:pt x="249250" y="29550"/>
                </a:cubicBezTo>
                <a:lnTo>
                  <a:pt x="249250" y="43993"/>
                </a:lnTo>
                <a:lnTo>
                  <a:pt x="249543" y="43993"/>
                </a:lnTo>
                <a:cubicBezTo>
                  <a:pt x="264745" y="43967"/>
                  <a:pt x="277383" y="55692"/>
                  <a:pt x="278493" y="70853"/>
                </a:cubicBezTo>
                <a:lnTo>
                  <a:pt x="278573" y="73023"/>
                </a:lnTo>
                <a:lnTo>
                  <a:pt x="278573" y="102637"/>
                </a:lnTo>
                <a:lnTo>
                  <a:pt x="285907" y="102637"/>
                </a:lnTo>
                <a:cubicBezTo>
                  <a:pt x="289443" y="102636"/>
                  <a:pt x="292477" y="105159"/>
                  <a:pt x="293120" y="108637"/>
                </a:cubicBezTo>
                <a:lnTo>
                  <a:pt x="293237" y="109970"/>
                </a:lnTo>
                <a:lnTo>
                  <a:pt x="293237" y="168617"/>
                </a:lnTo>
                <a:cubicBezTo>
                  <a:pt x="293238" y="172153"/>
                  <a:pt x="290714" y="175187"/>
                  <a:pt x="287237" y="175830"/>
                </a:cubicBezTo>
                <a:lnTo>
                  <a:pt x="285920" y="175950"/>
                </a:lnTo>
                <a:lnTo>
                  <a:pt x="278587" y="175950"/>
                </a:lnTo>
                <a:lnTo>
                  <a:pt x="278587" y="205553"/>
                </a:lnTo>
                <a:cubicBezTo>
                  <a:pt x="278611" y="220757"/>
                  <a:pt x="266889" y="233398"/>
                  <a:pt x="251727" y="234520"/>
                </a:cubicBezTo>
                <a:lnTo>
                  <a:pt x="249557" y="234600"/>
                </a:lnTo>
                <a:lnTo>
                  <a:pt x="29030" y="234600"/>
                </a:lnTo>
                <a:cubicBezTo>
                  <a:pt x="13824" y="234625"/>
                  <a:pt x="1185" y="222892"/>
                  <a:pt x="80" y="207727"/>
                </a:cubicBezTo>
                <a:lnTo>
                  <a:pt x="0" y="205553"/>
                </a:lnTo>
                <a:lnTo>
                  <a:pt x="0" y="29333"/>
                </a:lnTo>
                <a:cubicBezTo>
                  <a:pt x="0" y="13133"/>
                  <a:pt x="13133" y="0"/>
                  <a:pt x="29333" y="0"/>
                </a:cubicBezTo>
                <a:close/>
                <a:moveTo>
                  <a:pt x="14660" y="54730"/>
                </a:moveTo>
                <a:lnTo>
                  <a:pt x="14660" y="205553"/>
                </a:lnTo>
                <a:cubicBezTo>
                  <a:pt x="14635" y="212851"/>
                  <a:pt x="20098" y="219002"/>
                  <a:pt x="27347" y="219840"/>
                </a:cubicBezTo>
                <a:lnTo>
                  <a:pt x="29030" y="219937"/>
                </a:lnTo>
                <a:lnTo>
                  <a:pt x="249543" y="219937"/>
                </a:lnTo>
                <a:cubicBezTo>
                  <a:pt x="256842" y="219963"/>
                  <a:pt x="262991" y="214492"/>
                  <a:pt x="263813" y="207240"/>
                </a:cubicBezTo>
                <a:lnTo>
                  <a:pt x="263910" y="205553"/>
                </a:lnTo>
                <a:lnTo>
                  <a:pt x="263910" y="175950"/>
                </a:lnTo>
                <a:lnTo>
                  <a:pt x="212577" y="175950"/>
                </a:lnTo>
                <a:cubicBezTo>
                  <a:pt x="209040" y="175951"/>
                  <a:pt x="206006" y="173428"/>
                  <a:pt x="205363" y="169950"/>
                </a:cubicBezTo>
                <a:lnTo>
                  <a:pt x="205247" y="168617"/>
                </a:lnTo>
                <a:lnTo>
                  <a:pt x="205247" y="109970"/>
                </a:lnTo>
                <a:cubicBezTo>
                  <a:pt x="205246" y="106433"/>
                  <a:pt x="207769" y="103400"/>
                  <a:pt x="211247" y="102757"/>
                </a:cubicBezTo>
                <a:lnTo>
                  <a:pt x="212563" y="102640"/>
                </a:lnTo>
                <a:lnTo>
                  <a:pt x="263897" y="102640"/>
                </a:lnTo>
                <a:lnTo>
                  <a:pt x="263897" y="73023"/>
                </a:lnTo>
                <a:cubicBezTo>
                  <a:pt x="263914" y="65731"/>
                  <a:pt x="258454" y="59588"/>
                  <a:pt x="251210" y="58750"/>
                </a:cubicBezTo>
                <a:lnTo>
                  <a:pt x="249543" y="58657"/>
                </a:lnTo>
                <a:lnTo>
                  <a:pt x="29323" y="58657"/>
                </a:lnTo>
                <a:cubicBezTo>
                  <a:pt x="24175" y="58665"/>
                  <a:pt x="19116" y="57310"/>
                  <a:pt x="14660" y="54730"/>
                </a:cubicBezTo>
                <a:close/>
                <a:moveTo>
                  <a:pt x="278573" y="117303"/>
                </a:moveTo>
                <a:lnTo>
                  <a:pt x="219927" y="117303"/>
                </a:lnTo>
                <a:lnTo>
                  <a:pt x="219927" y="161303"/>
                </a:lnTo>
                <a:lnTo>
                  <a:pt x="278573" y="161303"/>
                </a:lnTo>
                <a:close/>
                <a:moveTo>
                  <a:pt x="219707" y="14670"/>
                </a:moveTo>
                <a:lnTo>
                  <a:pt x="29323" y="14670"/>
                </a:lnTo>
                <a:cubicBezTo>
                  <a:pt x="21223" y="14670"/>
                  <a:pt x="14657" y="21236"/>
                  <a:pt x="14657" y="29337"/>
                </a:cubicBezTo>
                <a:cubicBezTo>
                  <a:pt x="14657" y="37437"/>
                  <a:pt x="21223" y="44003"/>
                  <a:pt x="29323" y="44003"/>
                </a:cubicBezTo>
                <a:lnTo>
                  <a:pt x="234587" y="44003"/>
                </a:lnTo>
                <a:lnTo>
                  <a:pt x="234587" y="29550"/>
                </a:lnTo>
                <a:cubicBezTo>
                  <a:pt x="234588" y="21334"/>
                  <a:pt x="227929" y="14672"/>
                  <a:pt x="219713" y="14670"/>
                </a:cubicBezTo>
                <a:cubicBezTo>
                  <a:pt x="219711" y="14670"/>
                  <a:pt x="219709" y="14670"/>
                  <a:pt x="219707" y="14670"/>
                </a:cubicBezTo>
                <a:close/>
              </a:path>
            </a:pathLst>
          </a:custGeom>
          <a:solidFill>
            <a:schemeClr val="bg1"/>
          </a:solidFill>
          <a:ln w="32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920"/>
          </a:p>
        </p:txBody>
      </p:sp>
      <p:grpSp>
        <p:nvGrpSpPr>
          <p:cNvPr id="26" name="Group 61">
            <a:extLst>
              <a:ext uri="{FF2B5EF4-FFF2-40B4-BE49-F238E27FC236}">
                <a16:creationId xmlns:a16="http://schemas.microsoft.com/office/drawing/2014/main" id="{E8772388-46BB-791B-425D-89DF7ED35D5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59697" y="3336470"/>
            <a:ext cx="390312" cy="392197"/>
            <a:chOff x="2681" y="1609"/>
            <a:chExt cx="188" cy="189"/>
          </a:xfrm>
          <a:solidFill>
            <a:schemeClr val="bg1"/>
          </a:solidFill>
        </p:grpSpPr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818A831E-6F8B-AEB8-0EFA-8B6F50BB26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81" y="1610"/>
              <a:ext cx="99" cy="99"/>
            </a:xfrm>
            <a:custGeom>
              <a:avLst/>
              <a:gdLst>
                <a:gd name="T0" fmla="*/ 945 w 1890"/>
                <a:gd name="T1" fmla="*/ 1890 h 1890"/>
                <a:gd name="T2" fmla="*/ 1890 w 1890"/>
                <a:gd name="T3" fmla="*/ 945 h 1890"/>
                <a:gd name="T4" fmla="*/ 945 w 1890"/>
                <a:gd name="T5" fmla="*/ 0 h 1890"/>
                <a:gd name="T6" fmla="*/ 0 w 1890"/>
                <a:gd name="T7" fmla="*/ 945 h 1890"/>
                <a:gd name="T8" fmla="*/ 945 w 1890"/>
                <a:gd name="T9" fmla="*/ 1890 h 1890"/>
                <a:gd name="T10" fmla="*/ 945 w 1890"/>
                <a:gd name="T11" fmla="*/ 180 h 1890"/>
                <a:gd name="T12" fmla="*/ 1710 w 1890"/>
                <a:gd name="T13" fmla="*/ 945 h 1890"/>
                <a:gd name="T14" fmla="*/ 945 w 1890"/>
                <a:gd name="T15" fmla="*/ 1710 h 1890"/>
                <a:gd name="T16" fmla="*/ 180 w 1890"/>
                <a:gd name="T17" fmla="*/ 945 h 1890"/>
                <a:gd name="T18" fmla="*/ 945 w 1890"/>
                <a:gd name="T19" fmla="*/ 180 h 1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90" h="1890">
                  <a:moveTo>
                    <a:pt x="945" y="1890"/>
                  </a:moveTo>
                  <a:cubicBezTo>
                    <a:pt x="1466" y="1890"/>
                    <a:pt x="1890" y="1466"/>
                    <a:pt x="1890" y="945"/>
                  </a:cubicBezTo>
                  <a:cubicBezTo>
                    <a:pt x="1890" y="424"/>
                    <a:pt x="1466" y="0"/>
                    <a:pt x="945" y="0"/>
                  </a:cubicBezTo>
                  <a:cubicBezTo>
                    <a:pt x="424" y="0"/>
                    <a:pt x="0" y="424"/>
                    <a:pt x="0" y="945"/>
                  </a:cubicBezTo>
                  <a:cubicBezTo>
                    <a:pt x="0" y="1466"/>
                    <a:pt x="424" y="1890"/>
                    <a:pt x="945" y="1890"/>
                  </a:cubicBezTo>
                  <a:close/>
                  <a:moveTo>
                    <a:pt x="945" y="180"/>
                  </a:moveTo>
                  <a:cubicBezTo>
                    <a:pt x="1367" y="180"/>
                    <a:pt x="1710" y="523"/>
                    <a:pt x="1710" y="945"/>
                  </a:cubicBezTo>
                  <a:cubicBezTo>
                    <a:pt x="1710" y="1367"/>
                    <a:pt x="1367" y="1710"/>
                    <a:pt x="945" y="1710"/>
                  </a:cubicBezTo>
                  <a:cubicBezTo>
                    <a:pt x="523" y="1710"/>
                    <a:pt x="180" y="1367"/>
                    <a:pt x="180" y="945"/>
                  </a:cubicBezTo>
                  <a:cubicBezTo>
                    <a:pt x="180" y="523"/>
                    <a:pt x="523" y="180"/>
                    <a:pt x="945" y="1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920"/>
            </a:p>
          </p:txBody>
        </p:sp>
        <p:sp>
          <p:nvSpPr>
            <p:cNvPr id="28" name="Freeform 64">
              <a:extLst>
                <a:ext uri="{FF2B5EF4-FFF2-40B4-BE49-F238E27FC236}">
                  <a16:creationId xmlns:a16="http://schemas.microsoft.com/office/drawing/2014/main" id="{65DCF2BD-E175-356E-90B4-BDEFE2E097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70" y="1699"/>
              <a:ext cx="99" cy="99"/>
            </a:xfrm>
            <a:custGeom>
              <a:avLst/>
              <a:gdLst>
                <a:gd name="T0" fmla="*/ 945 w 1890"/>
                <a:gd name="T1" fmla="*/ 0 h 1890"/>
                <a:gd name="T2" fmla="*/ 0 w 1890"/>
                <a:gd name="T3" fmla="*/ 945 h 1890"/>
                <a:gd name="T4" fmla="*/ 945 w 1890"/>
                <a:gd name="T5" fmla="*/ 1890 h 1890"/>
                <a:gd name="T6" fmla="*/ 1890 w 1890"/>
                <a:gd name="T7" fmla="*/ 945 h 1890"/>
                <a:gd name="T8" fmla="*/ 945 w 1890"/>
                <a:gd name="T9" fmla="*/ 0 h 1890"/>
                <a:gd name="T10" fmla="*/ 945 w 1890"/>
                <a:gd name="T11" fmla="*/ 1710 h 1890"/>
                <a:gd name="T12" fmla="*/ 180 w 1890"/>
                <a:gd name="T13" fmla="*/ 945 h 1890"/>
                <a:gd name="T14" fmla="*/ 945 w 1890"/>
                <a:gd name="T15" fmla="*/ 180 h 1890"/>
                <a:gd name="T16" fmla="*/ 1710 w 1890"/>
                <a:gd name="T17" fmla="*/ 945 h 1890"/>
                <a:gd name="T18" fmla="*/ 945 w 1890"/>
                <a:gd name="T19" fmla="*/ 1710 h 18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90" h="1890">
                  <a:moveTo>
                    <a:pt x="945" y="0"/>
                  </a:moveTo>
                  <a:cubicBezTo>
                    <a:pt x="424" y="0"/>
                    <a:pt x="0" y="424"/>
                    <a:pt x="0" y="945"/>
                  </a:cubicBezTo>
                  <a:cubicBezTo>
                    <a:pt x="0" y="1466"/>
                    <a:pt x="424" y="1890"/>
                    <a:pt x="945" y="1890"/>
                  </a:cubicBezTo>
                  <a:cubicBezTo>
                    <a:pt x="1466" y="1890"/>
                    <a:pt x="1890" y="1466"/>
                    <a:pt x="1890" y="945"/>
                  </a:cubicBezTo>
                  <a:cubicBezTo>
                    <a:pt x="1890" y="424"/>
                    <a:pt x="1466" y="0"/>
                    <a:pt x="945" y="0"/>
                  </a:cubicBezTo>
                  <a:close/>
                  <a:moveTo>
                    <a:pt x="945" y="1710"/>
                  </a:moveTo>
                  <a:cubicBezTo>
                    <a:pt x="523" y="1710"/>
                    <a:pt x="180" y="1367"/>
                    <a:pt x="180" y="945"/>
                  </a:cubicBezTo>
                  <a:cubicBezTo>
                    <a:pt x="180" y="523"/>
                    <a:pt x="523" y="180"/>
                    <a:pt x="945" y="180"/>
                  </a:cubicBezTo>
                  <a:cubicBezTo>
                    <a:pt x="1367" y="180"/>
                    <a:pt x="1710" y="523"/>
                    <a:pt x="1710" y="945"/>
                  </a:cubicBezTo>
                  <a:cubicBezTo>
                    <a:pt x="1710" y="1367"/>
                    <a:pt x="1367" y="1710"/>
                    <a:pt x="945" y="17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920"/>
            </a:p>
          </p:txBody>
        </p:sp>
        <p:sp>
          <p:nvSpPr>
            <p:cNvPr id="29" name="Freeform 65">
              <a:extLst>
                <a:ext uri="{FF2B5EF4-FFF2-40B4-BE49-F238E27FC236}">
                  <a16:creationId xmlns:a16="http://schemas.microsoft.com/office/drawing/2014/main" id="{45105AD3-3807-B287-1D4D-6EF83BEAAB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" y="1713"/>
              <a:ext cx="76" cy="85"/>
            </a:xfrm>
            <a:custGeom>
              <a:avLst/>
              <a:gdLst>
                <a:gd name="T0" fmla="*/ 1056 w 1447"/>
                <a:gd name="T1" fmla="*/ 747 h 1620"/>
                <a:gd name="T2" fmla="*/ 928 w 1447"/>
                <a:gd name="T3" fmla="*/ 746 h 1620"/>
                <a:gd name="T4" fmla="*/ 928 w 1447"/>
                <a:gd name="T5" fmla="*/ 873 h 1620"/>
                <a:gd name="T6" fmla="*/ 1133 w 1447"/>
                <a:gd name="T7" fmla="*/ 1079 h 1620"/>
                <a:gd name="T8" fmla="*/ 180 w 1447"/>
                <a:gd name="T9" fmla="*/ 90 h 1620"/>
                <a:gd name="T10" fmla="*/ 90 w 1447"/>
                <a:gd name="T11" fmla="*/ 0 h 1620"/>
                <a:gd name="T12" fmla="*/ 0 w 1447"/>
                <a:gd name="T13" fmla="*/ 90 h 1620"/>
                <a:gd name="T14" fmla="*/ 1146 w 1447"/>
                <a:gd name="T15" fmla="*/ 1260 h 1620"/>
                <a:gd name="T16" fmla="*/ 938 w 1447"/>
                <a:gd name="T17" fmla="*/ 1466 h 1620"/>
                <a:gd name="T18" fmla="*/ 937 w 1447"/>
                <a:gd name="T19" fmla="*/ 1593 h 1620"/>
                <a:gd name="T20" fmla="*/ 1001 w 1447"/>
                <a:gd name="T21" fmla="*/ 1620 h 1620"/>
                <a:gd name="T22" fmla="*/ 1064 w 1447"/>
                <a:gd name="T23" fmla="*/ 1594 h 1620"/>
                <a:gd name="T24" fmla="*/ 1420 w 1447"/>
                <a:gd name="T25" fmla="*/ 1241 h 1620"/>
                <a:gd name="T26" fmla="*/ 1447 w 1447"/>
                <a:gd name="T27" fmla="*/ 1178 h 1620"/>
                <a:gd name="T28" fmla="*/ 1421 w 1447"/>
                <a:gd name="T29" fmla="*/ 1114 h 1620"/>
                <a:gd name="T30" fmla="*/ 1056 w 1447"/>
                <a:gd name="T31" fmla="*/ 747 h 1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47" h="1620">
                  <a:moveTo>
                    <a:pt x="1056" y="747"/>
                  </a:moveTo>
                  <a:cubicBezTo>
                    <a:pt x="1020" y="711"/>
                    <a:pt x="963" y="711"/>
                    <a:pt x="928" y="746"/>
                  </a:cubicBezTo>
                  <a:cubicBezTo>
                    <a:pt x="893" y="781"/>
                    <a:pt x="893" y="838"/>
                    <a:pt x="928" y="873"/>
                  </a:cubicBezTo>
                  <a:cubicBezTo>
                    <a:pt x="1133" y="1079"/>
                    <a:pt x="1133" y="1079"/>
                    <a:pt x="1133" y="1079"/>
                  </a:cubicBezTo>
                  <a:cubicBezTo>
                    <a:pt x="604" y="1060"/>
                    <a:pt x="180" y="623"/>
                    <a:pt x="180" y="90"/>
                  </a:cubicBezTo>
                  <a:cubicBezTo>
                    <a:pt x="180" y="40"/>
                    <a:pt x="140" y="0"/>
                    <a:pt x="90" y="0"/>
                  </a:cubicBezTo>
                  <a:cubicBezTo>
                    <a:pt x="40" y="0"/>
                    <a:pt x="0" y="40"/>
                    <a:pt x="0" y="90"/>
                  </a:cubicBezTo>
                  <a:cubicBezTo>
                    <a:pt x="0" y="727"/>
                    <a:pt x="512" y="1247"/>
                    <a:pt x="1146" y="1260"/>
                  </a:cubicBezTo>
                  <a:cubicBezTo>
                    <a:pt x="938" y="1466"/>
                    <a:pt x="938" y="1466"/>
                    <a:pt x="938" y="1466"/>
                  </a:cubicBezTo>
                  <a:cubicBezTo>
                    <a:pt x="902" y="1501"/>
                    <a:pt x="902" y="1558"/>
                    <a:pt x="937" y="1593"/>
                  </a:cubicBezTo>
                  <a:cubicBezTo>
                    <a:pt x="954" y="1611"/>
                    <a:pt x="978" y="1620"/>
                    <a:pt x="1001" y="1620"/>
                  </a:cubicBezTo>
                  <a:cubicBezTo>
                    <a:pt x="1024" y="1620"/>
                    <a:pt x="1047" y="1611"/>
                    <a:pt x="1064" y="1594"/>
                  </a:cubicBezTo>
                  <a:cubicBezTo>
                    <a:pt x="1420" y="1241"/>
                    <a:pt x="1420" y="1241"/>
                    <a:pt x="1420" y="1241"/>
                  </a:cubicBezTo>
                  <a:cubicBezTo>
                    <a:pt x="1438" y="1224"/>
                    <a:pt x="1447" y="1201"/>
                    <a:pt x="1447" y="1178"/>
                  </a:cubicBezTo>
                  <a:cubicBezTo>
                    <a:pt x="1447" y="1154"/>
                    <a:pt x="1438" y="1131"/>
                    <a:pt x="1421" y="1114"/>
                  </a:cubicBezTo>
                  <a:lnTo>
                    <a:pt x="1056" y="7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920"/>
            </a:p>
          </p:txBody>
        </p:sp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1D4D30F3-C3DA-A298-13E2-C0F295EFD8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4" y="1609"/>
              <a:ext cx="76" cy="86"/>
            </a:xfrm>
            <a:custGeom>
              <a:avLst/>
              <a:gdLst>
                <a:gd name="T0" fmla="*/ 390 w 1446"/>
                <a:gd name="T1" fmla="*/ 881 h 1627"/>
                <a:gd name="T2" fmla="*/ 454 w 1446"/>
                <a:gd name="T3" fmla="*/ 907 h 1627"/>
                <a:gd name="T4" fmla="*/ 518 w 1446"/>
                <a:gd name="T5" fmla="*/ 881 h 1627"/>
                <a:gd name="T6" fmla="*/ 518 w 1446"/>
                <a:gd name="T7" fmla="*/ 754 h 1627"/>
                <a:gd name="T8" fmla="*/ 313 w 1446"/>
                <a:gd name="T9" fmla="*/ 548 h 1627"/>
                <a:gd name="T10" fmla="*/ 1266 w 1446"/>
                <a:gd name="T11" fmla="*/ 1537 h 1627"/>
                <a:gd name="T12" fmla="*/ 1356 w 1446"/>
                <a:gd name="T13" fmla="*/ 1627 h 1627"/>
                <a:gd name="T14" fmla="*/ 1446 w 1446"/>
                <a:gd name="T15" fmla="*/ 1537 h 1627"/>
                <a:gd name="T16" fmla="*/ 303 w 1446"/>
                <a:gd name="T17" fmla="*/ 368 h 1627"/>
                <a:gd name="T18" fmla="*/ 509 w 1446"/>
                <a:gd name="T19" fmla="*/ 163 h 1627"/>
                <a:gd name="T20" fmla="*/ 509 w 1446"/>
                <a:gd name="T21" fmla="*/ 36 h 1627"/>
                <a:gd name="T22" fmla="*/ 382 w 1446"/>
                <a:gd name="T23" fmla="*/ 35 h 1627"/>
                <a:gd name="T24" fmla="*/ 27 w 1446"/>
                <a:gd name="T25" fmla="*/ 388 h 1627"/>
                <a:gd name="T26" fmla="*/ 1 w 1446"/>
                <a:gd name="T27" fmla="*/ 452 h 1627"/>
                <a:gd name="T28" fmla="*/ 27 w 1446"/>
                <a:gd name="T29" fmla="*/ 515 h 1627"/>
                <a:gd name="T30" fmla="*/ 390 w 1446"/>
                <a:gd name="T31" fmla="*/ 881 h 1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46" h="1627">
                  <a:moveTo>
                    <a:pt x="390" y="881"/>
                  </a:moveTo>
                  <a:cubicBezTo>
                    <a:pt x="408" y="898"/>
                    <a:pt x="431" y="907"/>
                    <a:pt x="454" y="907"/>
                  </a:cubicBezTo>
                  <a:cubicBezTo>
                    <a:pt x="477" y="907"/>
                    <a:pt x="500" y="899"/>
                    <a:pt x="518" y="881"/>
                  </a:cubicBezTo>
                  <a:cubicBezTo>
                    <a:pt x="553" y="846"/>
                    <a:pt x="553" y="789"/>
                    <a:pt x="518" y="754"/>
                  </a:cubicBezTo>
                  <a:cubicBezTo>
                    <a:pt x="313" y="548"/>
                    <a:pt x="313" y="548"/>
                    <a:pt x="313" y="548"/>
                  </a:cubicBezTo>
                  <a:cubicBezTo>
                    <a:pt x="842" y="568"/>
                    <a:pt x="1266" y="1004"/>
                    <a:pt x="1266" y="1537"/>
                  </a:cubicBezTo>
                  <a:cubicBezTo>
                    <a:pt x="1266" y="1587"/>
                    <a:pt x="1306" y="1627"/>
                    <a:pt x="1356" y="1627"/>
                  </a:cubicBezTo>
                  <a:cubicBezTo>
                    <a:pt x="1406" y="1627"/>
                    <a:pt x="1446" y="1587"/>
                    <a:pt x="1446" y="1537"/>
                  </a:cubicBezTo>
                  <a:cubicBezTo>
                    <a:pt x="1446" y="901"/>
                    <a:pt x="936" y="382"/>
                    <a:pt x="303" y="368"/>
                  </a:cubicBezTo>
                  <a:cubicBezTo>
                    <a:pt x="509" y="163"/>
                    <a:pt x="509" y="163"/>
                    <a:pt x="509" y="163"/>
                  </a:cubicBezTo>
                  <a:cubicBezTo>
                    <a:pt x="544" y="128"/>
                    <a:pt x="544" y="71"/>
                    <a:pt x="509" y="36"/>
                  </a:cubicBezTo>
                  <a:cubicBezTo>
                    <a:pt x="474" y="0"/>
                    <a:pt x="417" y="0"/>
                    <a:pt x="382" y="35"/>
                  </a:cubicBezTo>
                  <a:cubicBezTo>
                    <a:pt x="27" y="388"/>
                    <a:pt x="27" y="388"/>
                    <a:pt x="27" y="388"/>
                  </a:cubicBezTo>
                  <a:cubicBezTo>
                    <a:pt x="10" y="405"/>
                    <a:pt x="1" y="428"/>
                    <a:pt x="1" y="452"/>
                  </a:cubicBezTo>
                  <a:cubicBezTo>
                    <a:pt x="0" y="475"/>
                    <a:pt x="10" y="498"/>
                    <a:pt x="27" y="515"/>
                  </a:cubicBezTo>
                  <a:lnTo>
                    <a:pt x="390" y="88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920"/>
            </a:p>
          </p:txBody>
        </p:sp>
        <p:sp>
          <p:nvSpPr>
            <p:cNvPr id="31" name="Freeform 67">
              <a:extLst>
                <a:ext uri="{FF2B5EF4-FFF2-40B4-BE49-F238E27FC236}">
                  <a16:creationId xmlns:a16="http://schemas.microsoft.com/office/drawing/2014/main" id="{E5FFDF2E-E124-048F-0EDD-B87F435344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0" y="1715"/>
              <a:ext cx="39" cy="67"/>
            </a:xfrm>
            <a:custGeom>
              <a:avLst/>
              <a:gdLst>
                <a:gd name="T0" fmla="*/ 421 w 731"/>
                <a:gd name="T1" fmla="*/ 572 h 1282"/>
                <a:gd name="T2" fmla="*/ 205 w 731"/>
                <a:gd name="T3" fmla="*/ 418 h 1282"/>
                <a:gd name="T4" fmla="*/ 346 w 731"/>
                <a:gd name="T5" fmla="*/ 328 h 1282"/>
                <a:gd name="T6" fmla="*/ 560 w 731"/>
                <a:gd name="T7" fmla="*/ 390 h 1282"/>
                <a:gd name="T8" fmla="*/ 683 w 731"/>
                <a:gd name="T9" fmla="*/ 356 h 1282"/>
                <a:gd name="T10" fmla="*/ 650 w 731"/>
                <a:gd name="T11" fmla="*/ 234 h 1282"/>
                <a:gd name="T12" fmla="*/ 457 w 731"/>
                <a:gd name="T13" fmla="*/ 161 h 1282"/>
                <a:gd name="T14" fmla="*/ 457 w 731"/>
                <a:gd name="T15" fmla="*/ 90 h 1282"/>
                <a:gd name="T16" fmla="*/ 367 w 731"/>
                <a:gd name="T17" fmla="*/ 0 h 1282"/>
                <a:gd name="T18" fmla="*/ 277 w 731"/>
                <a:gd name="T19" fmla="*/ 90 h 1282"/>
                <a:gd name="T20" fmla="*/ 277 w 731"/>
                <a:gd name="T21" fmla="*/ 154 h 1282"/>
                <a:gd name="T22" fmla="*/ 25 w 731"/>
                <a:gd name="T23" fmla="*/ 418 h 1282"/>
                <a:gd name="T24" fmla="*/ 355 w 731"/>
                <a:gd name="T25" fmla="*/ 739 h 1282"/>
                <a:gd name="T26" fmla="*/ 551 w 731"/>
                <a:gd name="T27" fmla="*/ 868 h 1282"/>
                <a:gd name="T28" fmla="*/ 390 w 731"/>
                <a:gd name="T29" fmla="*/ 957 h 1282"/>
                <a:gd name="T30" fmla="*/ 367 w 731"/>
                <a:gd name="T31" fmla="*/ 954 h 1282"/>
                <a:gd name="T32" fmla="*/ 339 w 731"/>
                <a:gd name="T33" fmla="*/ 959 h 1282"/>
                <a:gd name="T34" fmla="*/ 157 w 731"/>
                <a:gd name="T35" fmla="*/ 895 h 1282"/>
                <a:gd name="T36" fmla="*/ 31 w 731"/>
                <a:gd name="T37" fmla="*/ 909 h 1282"/>
                <a:gd name="T38" fmla="*/ 45 w 731"/>
                <a:gd name="T39" fmla="*/ 1035 h 1282"/>
                <a:gd name="T40" fmla="*/ 277 w 731"/>
                <a:gd name="T41" fmla="*/ 1135 h 1282"/>
                <a:gd name="T42" fmla="*/ 277 w 731"/>
                <a:gd name="T43" fmla="*/ 1192 h 1282"/>
                <a:gd name="T44" fmla="*/ 367 w 731"/>
                <a:gd name="T45" fmla="*/ 1282 h 1282"/>
                <a:gd name="T46" fmla="*/ 457 w 731"/>
                <a:gd name="T47" fmla="*/ 1192 h 1282"/>
                <a:gd name="T48" fmla="*/ 457 w 731"/>
                <a:gd name="T49" fmla="*/ 1132 h 1282"/>
                <a:gd name="T50" fmla="*/ 731 w 731"/>
                <a:gd name="T51" fmla="*/ 868 h 1282"/>
                <a:gd name="T52" fmla="*/ 421 w 731"/>
                <a:gd name="T53" fmla="*/ 572 h 1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31" h="1282">
                  <a:moveTo>
                    <a:pt x="421" y="572"/>
                  </a:moveTo>
                  <a:cubicBezTo>
                    <a:pt x="291" y="520"/>
                    <a:pt x="205" y="482"/>
                    <a:pt x="205" y="418"/>
                  </a:cubicBezTo>
                  <a:cubicBezTo>
                    <a:pt x="205" y="347"/>
                    <a:pt x="300" y="328"/>
                    <a:pt x="346" y="328"/>
                  </a:cubicBezTo>
                  <a:cubicBezTo>
                    <a:pt x="421" y="331"/>
                    <a:pt x="495" y="352"/>
                    <a:pt x="560" y="390"/>
                  </a:cubicBezTo>
                  <a:cubicBezTo>
                    <a:pt x="603" y="414"/>
                    <a:pt x="658" y="399"/>
                    <a:pt x="683" y="356"/>
                  </a:cubicBezTo>
                  <a:cubicBezTo>
                    <a:pt x="708" y="313"/>
                    <a:pt x="693" y="258"/>
                    <a:pt x="650" y="234"/>
                  </a:cubicBezTo>
                  <a:cubicBezTo>
                    <a:pt x="590" y="199"/>
                    <a:pt x="526" y="175"/>
                    <a:pt x="457" y="161"/>
                  </a:cubicBezTo>
                  <a:cubicBezTo>
                    <a:pt x="457" y="90"/>
                    <a:pt x="457" y="90"/>
                    <a:pt x="457" y="90"/>
                  </a:cubicBezTo>
                  <a:cubicBezTo>
                    <a:pt x="457" y="41"/>
                    <a:pt x="417" y="0"/>
                    <a:pt x="367" y="0"/>
                  </a:cubicBezTo>
                  <a:cubicBezTo>
                    <a:pt x="318" y="0"/>
                    <a:pt x="277" y="41"/>
                    <a:pt x="277" y="90"/>
                  </a:cubicBezTo>
                  <a:cubicBezTo>
                    <a:pt x="277" y="154"/>
                    <a:pt x="277" y="154"/>
                    <a:pt x="277" y="154"/>
                  </a:cubicBezTo>
                  <a:cubicBezTo>
                    <a:pt x="128" y="179"/>
                    <a:pt x="25" y="282"/>
                    <a:pt x="25" y="418"/>
                  </a:cubicBezTo>
                  <a:cubicBezTo>
                    <a:pt x="25" y="609"/>
                    <a:pt x="208" y="681"/>
                    <a:pt x="355" y="739"/>
                  </a:cubicBezTo>
                  <a:cubicBezTo>
                    <a:pt x="470" y="784"/>
                    <a:pt x="551" y="820"/>
                    <a:pt x="551" y="868"/>
                  </a:cubicBezTo>
                  <a:cubicBezTo>
                    <a:pt x="551" y="934"/>
                    <a:pt x="472" y="953"/>
                    <a:pt x="390" y="957"/>
                  </a:cubicBezTo>
                  <a:cubicBezTo>
                    <a:pt x="383" y="955"/>
                    <a:pt x="375" y="954"/>
                    <a:pt x="367" y="954"/>
                  </a:cubicBezTo>
                  <a:cubicBezTo>
                    <a:pt x="358" y="954"/>
                    <a:pt x="348" y="956"/>
                    <a:pt x="339" y="959"/>
                  </a:cubicBezTo>
                  <a:cubicBezTo>
                    <a:pt x="274" y="959"/>
                    <a:pt x="210" y="937"/>
                    <a:pt x="157" y="895"/>
                  </a:cubicBezTo>
                  <a:cubicBezTo>
                    <a:pt x="119" y="864"/>
                    <a:pt x="63" y="870"/>
                    <a:pt x="31" y="909"/>
                  </a:cubicBezTo>
                  <a:cubicBezTo>
                    <a:pt x="0" y="947"/>
                    <a:pt x="6" y="1004"/>
                    <a:pt x="45" y="1035"/>
                  </a:cubicBezTo>
                  <a:cubicBezTo>
                    <a:pt x="113" y="1090"/>
                    <a:pt x="194" y="1125"/>
                    <a:pt x="277" y="1135"/>
                  </a:cubicBezTo>
                  <a:cubicBezTo>
                    <a:pt x="277" y="1192"/>
                    <a:pt x="277" y="1192"/>
                    <a:pt x="277" y="1192"/>
                  </a:cubicBezTo>
                  <a:cubicBezTo>
                    <a:pt x="277" y="1241"/>
                    <a:pt x="318" y="1282"/>
                    <a:pt x="367" y="1282"/>
                  </a:cubicBezTo>
                  <a:cubicBezTo>
                    <a:pt x="417" y="1282"/>
                    <a:pt x="457" y="1241"/>
                    <a:pt x="457" y="1192"/>
                  </a:cubicBezTo>
                  <a:cubicBezTo>
                    <a:pt x="457" y="1132"/>
                    <a:pt x="457" y="1132"/>
                    <a:pt x="457" y="1132"/>
                  </a:cubicBezTo>
                  <a:cubicBezTo>
                    <a:pt x="710" y="1098"/>
                    <a:pt x="731" y="925"/>
                    <a:pt x="731" y="868"/>
                  </a:cubicBezTo>
                  <a:cubicBezTo>
                    <a:pt x="731" y="694"/>
                    <a:pt x="559" y="626"/>
                    <a:pt x="421" y="5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920"/>
            </a:p>
          </p:txBody>
        </p:sp>
        <p:sp>
          <p:nvSpPr>
            <p:cNvPr id="32" name="Freeform 68">
              <a:extLst>
                <a:ext uri="{FF2B5EF4-FFF2-40B4-BE49-F238E27FC236}">
                  <a16:creationId xmlns:a16="http://schemas.microsoft.com/office/drawing/2014/main" id="{1453C82A-A41C-88DC-608F-DE8E6D50B3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8" y="1628"/>
              <a:ext cx="55" cy="30"/>
            </a:xfrm>
            <a:custGeom>
              <a:avLst/>
              <a:gdLst>
                <a:gd name="T0" fmla="*/ 90 w 1056"/>
                <a:gd name="T1" fmla="*/ 571 h 571"/>
                <a:gd name="T2" fmla="*/ 711 w 1056"/>
                <a:gd name="T3" fmla="*/ 571 h 571"/>
                <a:gd name="T4" fmla="*/ 801 w 1056"/>
                <a:gd name="T5" fmla="*/ 481 h 571"/>
                <a:gd name="T6" fmla="*/ 711 w 1056"/>
                <a:gd name="T7" fmla="*/ 391 h 571"/>
                <a:gd name="T8" fmla="*/ 344 w 1056"/>
                <a:gd name="T9" fmla="*/ 391 h 571"/>
                <a:gd name="T10" fmla="*/ 652 w 1056"/>
                <a:gd name="T11" fmla="*/ 193 h 571"/>
                <a:gd name="T12" fmla="*/ 665 w 1056"/>
                <a:gd name="T13" fmla="*/ 193 h 571"/>
                <a:gd name="T14" fmla="*/ 895 w 1056"/>
                <a:gd name="T15" fmla="*/ 282 h 571"/>
                <a:gd name="T16" fmla="*/ 1022 w 1056"/>
                <a:gd name="T17" fmla="*/ 277 h 571"/>
                <a:gd name="T18" fmla="*/ 1017 w 1056"/>
                <a:gd name="T19" fmla="*/ 150 h 571"/>
                <a:gd name="T20" fmla="*/ 669 w 1056"/>
                <a:gd name="T21" fmla="*/ 13 h 571"/>
                <a:gd name="T22" fmla="*/ 666 w 1056"/>
                <a:gd name="T23" fmla="*/ 13 h 571"/>
                <a:gd name="T24" fmla="*/ 154 w 1056"/>
                <a:gd name="T25" fmla="*/ 391 h 571"/>
                <a:gd name="T26" fmla="*/ 90 w 1056"/>
                <a:gd name="T27" fmla="*/ 391 h 571"/>
                <a:gd name="T28" fmla="*/ 0 w 1056"/>
                <a:gd name="T29" fmla="*/ 481 h 571"/>
                <a:gd name="T30" fmla="*/ 90 w 1056"/>
                <a:gd name="T31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56" h="571">
                  <a:moveTo>
                    <a:pt x="90" y="571"/>
                  </a:moveTo>
                  <a:cubicBezTo>
                    <a:pt x="711" y="571"/>
                    <a:pt x="711" y="571"/>
                    <a:pt x="711" y="571"/>
                  </a:cubicBezTo>
                  <a:cubicBezTo>
                    <a:pt x="761" y="571"/>
                    <a:pt x="801" y="531"/>
                    <a:pt x="801" y="481"/>
                  </a:cubicBezTo>
                  <a:cubicBezTo>
                    <a:pt x="801" y="431"/>
                    <a:pt x="761" y="391"/>
                    <a:pt x="711" y="391"/>
                  </a:cubicBezTo>
                  <a:cubicBezTo>
                    <a:pt x="344" y="391"/>
                    <a:pt x="344" y="391"/>
                    <a:pt x="344" y="391"/>
                  </a:cubicBezTo>
                  <a:cubicBezTo>
                    <a:pt x="397" y="272"/>
                    <a:pt x="517" y="193"/>
                    <a:pt x="652" y="193"/>
                  </a:cubicBezTo>
                  <a:cubicBezTo>
                    <a:pt x="656" y="193"/>
                    <a:pt x="660" y="193"/>
                    <a:pt x="665" y="193"/>
                  </a:cubicBezTo>
                  <a:cubicBezTo>
                    <a:pt x="751" y="193"/>
                    <a:pt x="832" y="225"/>
                    <a:pt x="895" y="282"/>
                  </a:cubicBezTo>
                  <a:cubicBezTo>
                    <a:pt x="932" y="316"/>
                    <a:pt x="989" y="314"/>
                    <a:pt x="1022" y="277"/>
                  </a:cubicBezTo>
                  <a:cubicBezTo>
                    <a:pt x="1056" y="241"/>
                    <a:pt x="1054" y="184"/>
                    <a:pt x="1017" y="150"/>
                  </a:cubicBezTo>
                  <a:cubicBezTo>
                    <a:pt x="921" y="61"/>
                    <a:pt x="796" y="13"/>
                    <a:pt x="669" y="13"/>
                  </a:cubicBezTo>
                  <a:cubicBezTo>
                    <a:pt x="668" y="13"/>
                    <a:pt x="667" y="13"/>
                    <a:pt x="666" y="13"/>
                  </a:cubicBezTo>
                  <a:cubicBezTo>
                    <a:pt x="427" y="0"/>
                    <a:pt x="216" y="163"/>
                    <a:pt x="154" y="391"/>
                  </a:cubicBezTo>
                  <a:cubicBezTo>
                    <a:pt x="90" y="391"/>
                    <a:pt x="90" y="391"/>
                    <a:pt x="90" y="391"/>
                  </a:cubicBezTo>
                  <a:cubicBezTo>
                    <a:pt x="40" y="391"/>
                    <a:pt x="0" y="431"/>
                    <a:pt x="0" y="481"/>
                  </a:cubicBezTo>
                  <a:cubicBezTo>
                    <a:pt x="0" y="531"/>
                    <a:pt x="40" y="571"/>
                    <a:pt x="90" y="57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920"/>
            </a:p>
          </p:txBody>
        </p:sp>
        <p:sp>
          <p:nvSpPr>
            <p:cNvPr id="33" name="Freeform 69">
              <a:extLst>
                <a:ext uri="{FF2B5EF4-FFF2-40B4-BE49-F238E27FC236}">
                  <a16:creationId xmlns:a16="http://schemas.microsoft.com/office/drawing/2014/main" id="{E58B57F0-7FEA-3F7E-AB9C-F0519A6090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8" y="1664"/>
              <a:ext cx="55" cy="26"/>
            </a:xfrm>
            <a:custGeom>
              <a:avLst/>
              <a:gdLst>
                <a:gd name="T0" fmla="*/ 172 w 1056"/>
                <a:gd name="T1" fmla="*/ 180 h 504"/>
                <a:gd name="T2" fmla="*/ 646 w 1056"/>
                <a:gd name="T3" fmla="*/ 504 h 504"/>
                <a:gd name="T4" fmla="*/ 664 w 1056"/>
                <a:gd name="T5" fmla="*/ 504 h 504"/>
                <a:gd name="T6" fmla="*/ 1017 w 1056"/>
                <a:gd name="T7" fmla="*/ 365 h 504"/>
                <a:gd name="T8" fmla="*/ 1022 w 1056"/>
                <a:gd name="T9" fmla="*/ 237 h 504"/>
                <a:gd name="T10" fmla="*/ 895 w 1056"/>
                <a:gd name="T11" fmla="*/ 233 h 504"/>
                <a:gd name="T12" fmla="*/ 660 w 1056"/>
                <a:gd name="T13" fmla="*/ 324 h 504"/>
                <a:gd name="T14" fmla="*/ 660 w 1056"/>
                <a:gd name="T15" fmla="*/ 324 h 504"/>
                <a:gd name="T16" fmla="*/ 376 w 1056"/>
                <a:gd name="T17" fmla="*/ 180 h 504"/>
                <a:gd name="T18" fmla="*/ 711 w 1056"/>
                <a:gd name="T19" fmla="*/ 180 h 504"/>
                <a:gd name="T20" fmla="*/ 801 w 1056"/>
                <a:gd name="T21" fmla="*/ 90 h 504"/>
                <a:gd name="T22" fmla="*/ 711 w 1056"/>
                <a:gd name="T23" fmla="*/ 0 h 504"/>
                <a:gd name="T24" fmla="*/ 90 w 1056"/>
                <a:gd name="T25" fmla="*/ 0 h 504"/>
                <a:gd name="T26" fmla="*/ 0 w 1056"/>
                <a:gd name="T27" fmla="*/ 90 h 504"/>
                <a:gd name="T28" fmla="*/ 90 w 1056"/>
                <a:gd name="T29" fmla="*/ 180 h 504"/>
                <a:gd name="T30" fmla="*/ 172 w 1056"/>
                <a:gd name="T31" fmla="*/ 18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56" h="504">
                  <a:moveTo>
                    <a:pt x="172" y="180"/>
                  </a:moveTo>
                  <a:cubicBezTo>
                    <a:pt x="249" y="373"/>
                    <a:pt x="438" y="504"/>
                    <a:pt x="646" y="504"/>
                  </a:cubicBezTo>
                  <a:cubicBezTo>
                    <a:pt x="652" y="504"/>
                    <a:pt x="657" y="504"/>
                    <a:pt x="664" y="504"/>
                  </a:cubicBezTo>
                  <a:cubicBezTo>
                    <a:pt x="796" y="504"/>
                    <a:pt x="921" y="455"/>
                    <a:pt x="1017" y="365"/>
                  </a:cubicBezTo>
                  <a:cubicBezTo>
                    <a:pt x="1054" y="331"/>
                    <a:pt x="1056" y="274"/>
                    <a:pt x="1022" y="237"/>
                  </a:cubicBezTo>
                  <a:cubicBezTo>
                    <a:pt x="988" y="201"/>
                    <a:pt x="931" y="199"/>
                    <a:pt x="895" y="233"/>
                  </a:cubicBezTo>
                  <a:cubicBezTo>
                    <a:pt x="832" y="292"/>
                    <a:pt x="750" y="324"/>
                    <a:pt x="660" y="324"/>
                  </a:cubicBezTo>
                  <a:cubicBezTo>
                    <a:pt x="660" y="324"/>
                    <a:pt x="660" y="324"/>
                    <a:pt x="660" y="324"/>
                  </a:cubicBezTo>
                  <a:cubicBezTo>
                    <a:pt x="546" y="328"/>
                    <a:pt x="439" y="271"/>
                    <a:pt x="376" y="180"/>
                  </a:cubicBezTo>
                  <a:cubicBezTo>
                    <a:pt x="711" y="180"/>
                    <a:pt x="711" y="180"/>
                    <a:pt x="711" y="180"/>
                  </a:cubicBezTo>
                  <a:cubicBezTo>
                    <a:pt x="761" y="180"/>
                    <a:pt x="801" y="140"/>
                    <a:pt x="801" y="90"/>
                  </a:cubicBezTo>
                  <a:cubicBezTo>
                    <a:pt x="801" y="40"/>
                    <a:pt x="761" y="0"/>
                    <a:pt x="711" y="0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40" y="0"/>
                    <a:pt x="0" y="40"/>
                    <a:pt x="0" y="90"/>
                  </a:cubicBezTo>
                  <a:cubicBezTo>
                    <a:pt x="0" y="140"/>
                    <a:pt x="40" y="180"/>
                    <a:pt x="90" y="180"/>
                  </a:cubicBezTo>
                  <a:lnTo>
                    <a:pt x="172" y="1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920"/>
            </a:p>
          </p:txBody>
        </p:sp>
      </p:grpSp>
      <p:sp>
        <p:nvSpPr>
          <p:cNvPr id="34" name="Gráfico 151">
            <a:extLst>
              <a:ext uri="{FF2B5EF4-FFF2-40B4-BE49-F238E27FC236}">
                <a16:creationId xmlns:a16="http://schemas.microsoft.com/office/drawing/2014/main" id="{E92F52CD-3B33-270A-BA10-1586A37727FE}"/>
              </a:ext>
            </a:extLst>
          </p:cNvPr>
          <p:cNvSpPr/>
          <p:nvPr/>
        </p:nvSpPr>
        <p:spPr>
          <a:xfrm>
            <a:off x="7599181" y="2116986"/>
            <a:ext cx="299380" cy="209945"/>
          </a:xfrm>
          <a:custGeom>
            <a:avLst/>
            <a:gdLst>
              <a:gd name="connsiteX0" fmla="*/ 217352 w 280532"/>
              <a:gd name="connsiteY0" fmla="*/ 196823 h 196823"/>
              <a:gd name="connsiteX1" fmla="*/ 215255 w 280532"/>
              <a:gd name="connsiteY1" fmla="*/ 196780 h 196823"/>
              <a:gd name="connsiteX2" fmla="*/ 64155 w 280532"/>
              <a:gd name="connsiteY2" fmla="*/ 196780 h 196823"/>
              <a:gd name="connsiteX3" fmla="*/ 35 w 280532"/>
              <a:gd name="connsiteY3" fmla="*/ 141010 h 196823"/>
              <a:gd name="connsiteX4" fmla="*/ 49662 w 280532"/>
              <a:gd name="connsiteY4" fmla="*/ 77960 h 196823"/>
              <a:gd name="connsiteX5" fmla="*/ 49869 w 280532"/>
              <a:gd name="connsiteY5" fmla="*/ 75040 h 196823"/>
              <a:gd name="connsiteX6" fmla="*/ 64555 w 280532"/>
              <a:gd name="connsiteY6" fmla="*/ 43407 h 196823"/>
              <a:gd name="connsiteX7" fmla="*/ 99315 w 280532"/>
              <a:gd name="connsiteY7" fmla="*/ 30953 h 196823"/>
              <a:gd name="connsiteX8" fmla="*/ 111929 w 280532"/>
              <a:gd name="connsiteY8" fmla="*/ 32410 h 196823"/>
              <a:gd name="connsiteX9" fmla="*/ 191172 w 280532"/>
              <a:gd name="connsiteY9" fmla="*/ 2077 h 196823"/>
              <a:gd name="connsiteX10" fmla="*/ 247409 w 280532"/>
              <a:gd name="connsiteY10" fmla="*/ 67950 h 196823"/>
              <a:gd name="connsiteX11" fmla="*/ 245379 w 280532"/>
              <a:gd name="connsiteY11" fmla="*/ 83047 h 196823"/>
              <a:gd name="connsiteX12" fmla="*/ 279595 w 280532"/>
              <a:gd name="connsiteY12" fmla="*/ 147897 h 196823"/>
              <a:gd name="connsiteX13" fmla="*/ 217352 w 280532"/>
              <a:gd name="connsiteY13" fmla="*/ 196823 h 196823"/>
              <a:gd name="connsiteX14" fmla="*/ 215379 w 280532"/>
              <a:gd name="connsiteY14" fmla="*/ 182743 h 196823"/>
              <a:gd name="connsiteX15" fmla="*/ 215625 w 280532"/>
              <a:gd name="connsiteY15" fmla="*/ 182743 h 196823"/>
              <a:gd name="connsiteX16" fmla="*/ 265855 w 280532"/>
              <a:gd name="connsiteY16" fmla="*/ 144937 h 196823"/>
              <a:gd name="connsiteX17" fmla="*/ 234632 w 280532"/>
              <a:gd name="connsiteY17" fmla="*/ 93937 h 196823"/>
              <a:gd name="connsiteX18" fmla="*/ 230435 w 280532"/>
              <a:gd name="connsiteY18" fmla="*/ 90343 h 196823"/>
              <a:gd name="connsiteX19" fmla="*/ 230132 w 280532"/>
              <a:gd name="connsiteY19" fmla="*/ 84830 h 196823"/>
              <a:gd name="connsiteX20" fmla="*/ 233355 w 280532"/>
              <a:gd name="connsiteY20" fmla="*/ 67963 h 196823"/>
              <a:gd name="connsiteX21" fmla="*/ 188282 w 280532"/>
              <a:gd name="connsiteY21" fmla="*/ 15803 h 196823"/>
              <a:gd name="connsiteX22" fmla="*/ 121035 w 280532"/>
              <a:gd name="connsiteY22" fmla="*/ 44187 h 196823"/>
              <a:gd name="connsiteX23" fmla="*/ 112645 w 280532"/>
              <a:gd name="connsiteY23" fmla="*/ 47243 h 196823"/>
              <a:gd name="connsiteX24" fmla="*/ 99179 w 280532"/>
              <a:gd name="connsiteY24" fmla="*/ 44983 h 196823"/>
              <a:gd name="connsiteX25" fmla="*/ 73809 w 280532"/>
              <a:gd name="connsiteY25" fmla="*/ 53937 h 196823"/>
              <a:gd name="connsiteX26" fmla="*/ 63869 w 280532"/>
              <a:gd name="connsiteY26" fmla="*/ 75823 h 196823"/>
              <a:gd name="connsiteX27" fmla="*/ 63829 w 280532"/>
              <a:gd name="connsiteY27" fmla="*/ 83310 h 196823"/>
              <a:gd name="connsiteX28" fmla="*/ 57585 w 280532"/>
              <a:gd name="connsiteY28" fmla="*/ 90992 h 196823"/>
              <a:gd name="connsiteX29" fmla="*/ 57465 w 280532"/>
              <a:gd name="connsiteY29" fmla="*/ 91003 h 196823"/>
              <a:gd name="connsiteX30" fmla="*/ 14022 w 280532"/>
              <a:gd name="connsiteY30" fmla="*/ 139970 h 196823"/>
              <a:gd name="connsiteX31" fmla="*/ 62729 w 280532"/>
              <a:gd name="connsiteY31" fmla="*/ 182743 h 196823"/>
              <a:gd name="connsiteX32" fmla="*/ 63979 w 280532"/>
              <a:gd name="connsiteY32" fmla="*/ 182743 h 196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80532" h="196823">
                <a:moveTo>
                  <a:pt x="217352" y="196823"/>
                </a:moveTo>
                <a:cubicBezTo>
                  <a:pt x="216655" y="196823"/>
                  <a:pt x="215969" y="196823"/>
                  <a:pt x="215255" y="196780"/>
                </a:cubicBezTo>
                <a:lnTo>
                  <a:pt x="64155" y="196780"/>
                </a:lnTo>
                <a:cubicBezTo>
                  <a:pt x="31155" y="197617"/>
                  <a:pt x="3875" y="173620"/>
                  <a:pt x="35" y="141010"/>
                </a:cubicBezTo>
                <a:cubicBezTo>
                  <a:pt x="-991" y="110010"/>
                  <a:pt x="20385" y="83707"/>
                  <a:pt x="49662" y="77960"/>
                </a:cubicBezTo>
                <a:cubicBezTo>
                  <a:pt x="49702" y="76987"/>
                  <a:pt x="49759" y="76013"/>
                  <a:pt x="49869" y="75040"/>
                </a:cubicBezTo>
                <a:cubicBezTo>
                  <a:pt x="49992" y="63343"/>
                  <a:pt x="55352" y="51577"/>
                  <a:pt x="64555" y="43407"/>
                </a:cubicBezTo>
                <a:cubicBezTo>
                  <a:pt x="74262" y="35013"/>
                  <a:pt x="86509" y="30500"/>
                  <a:pt x="99315" y="30953"/>
                </a:cubicBezTo>
                <a:cubicBezTo>
                  <a:pt x="103239" y="31077"/>
                  <a:pt x="107735" y="31410"/>
                  <a:pt x="111929" y="32410"/>
                </a:cubicBezTo>
                <a:cubicBezTo>
                  <a:pt x="129505" y="6960"/>
                  <a:pt x="160675" y="-5177"/>
                  <a:pt x="191172" y="2077"/>
                </a:cubicBezTo>
                <a:cubicBezTo>
                  <a:pt x="222685" y="7833"/>
                  <a:pt x="246475" y="35577"/>
                  <a:pt x="247409" y="67950"/>
                </a:cubicBezTo>
                <a:cubicBezTo>
                  <a:pt x="247299" y="73042"/>
                  <a:pt x="246618" y="78106"/>
                  <a:pt x="245379" y="83047"/>
                </a:cubicBezTo>
                <a:cubicBezTo>
                  <a:pt x="269982" y="94077"/>
                  <a:pt x="284462" y="120787"/>
                  <a:pt x="279595" y="147897"/>
                </a:cubicBezTo>
                <a:cubicBezTo>
                  <a:pt x="272369" y="176743"/>
                  <a:pt x="246452" y="196807"/>
                  <a:pt x="217352" y="196823"/>
                </a:cubicBezTo>
                <a:close/>
                <a:moveTo>
                  <a:pt x="215379" y="182743"/>
                </a:moveTo>
                <a:lnTo>
                  <a:pt x="215625" y="182743"/>
                </a:lnTo>
                <a:cubicBezTo>
                  <a:pt x="239142" y="183880"/>
                  <a:pt x="260165" y="167673"/>
                  <a:pt x="265855" y="144937"/>
                </a:cubicBezTo>
                <a:cubicBezTo>
                  <a:pt x="269819" y="122937"/>
                  <a:pt x="256422" y="100810"/>
                  <a:pt x="234632" y="93937"/>
                </a:cubicBezTo>
                <a:cubicBezTo>
                  <a:pt x="232795" y="93373"/>
                  <a:pt x="231275" y="92072"/>
                  <a:pt x="230435" y="90343"/>
                </a:cubicBezTo>
                <a:cubicBezTo>
                  <a:pt x="229585" y="88624"/>
                  <a:pt x="229475" y="86632"/>
                  <a:pt x="230132" y="84830"/>
                </a:cubicBezTo>
                <a:cubicBezTo>
                  <a:pt x="232130" y="79424"/>
                  <a:pt x="233219" y="73725"/>
                  <a:pt x="233355" y="67963"/>
                </a:cubicBezTo>
                <a:cubicBezTo>
                  <a:pt x="232615" y="42540"/>
                  <a:pt x="213665" y="20450"/>
                  <a:pt x="188282" y="15803"/>
                </a:cubicBezTo>
                <a:cubicBezTo>
                  <a:pt x="161615" y="9453"/>
                  <a:pt x="134749" y="20903"/>
                  <a:pt x="121035" y="44187"/>
                </a:cubicBezTo>
                <a:cubicBezTo>
                  <a:pt x="119328" y="47079"/>
                  <a:pt x="115813" y="48359"/>
                  <a:pt x="112645" y="47243"/>
                </a:cubicBezTo>
                <a:cubicBezTo>
                  <a:pt x="108323" y="45707"/>
                  <a:pt x="103765" y="44942"/>
                  <a:pt x="99179" y="44983"/>
                </a:cubicBezTo>
                <a:cubicBezTo>
                  <a:pt x="89592" y="44750"/>
                  <a:pt x="80789" y="47917"/>
                  <a:pt x="73809" y="53937"/>
                </a:cubicBezTo>
                <a:cubicBezTo>
                  <a:pt x="67584" y="59524"/>
                  <a:pt x="63980" y="67460"/>
                  <a:pt x="63869" y="75823"/>
                </a:cubicBezTo>
                <a:cubicBezTo>
                  <a:pt x="63616" y="78312"/>
                  <a:pt x="63603" y="80819"/>
                  <a:pt x="63829" y="83310"/>
                </a:cubicBezTo>
                <a:cubicBezTo>
                  <a:pt x="64226" y="87156"/>
                  <a:pt x="61430" y="90595"/>
                  <a:pt x="57585" y="90992"/>
                </a:cubicBezTo>
                <a:cubicBezTo>
                  <a:pt x="57545" y="90996"/>
                  <a:pt x="57505" y="91000"/>
                  <a:pt x="57465" y="91003"/>
                </a:cubicBezTo>
                <a:cubicBezTo>
                  <a:pt x="32281" y="93204"/>
                  <a:pt x="13207" y="114703"/>
                  <a:pt x="14022" y="139970"/>
                </a:cubicBezTo>
                <a:cubicBezTo>
                  <a:pt x="16929" y="164310"/>
                  <a:pt x="37772" y="182743"/>
                  <a:pt x="62729" y="182743"/>
                </a:cubicBezTo>
                <a:cubicBezTo>
                  <a:pt x="63155" y="182743"/>
                  <a:pt x="63565" y="182743"/>
                  <a:pt x="63979" y="182743"/>
                </a:cubicBezTo>
                <a:close/>
              </a:path>
            </a:pathLst>
          </a:custGeom>
          <a:solidFill>
            <a:schemeClr val="bg1"/>
          </a:solidFill>
          <a:ln w="32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920"/>
          </a:p>
        </p:txBody>
      </p:sp>
      <p:sp>
        <p:nvSpPr>
          <p:cNvPr id="35" name="Gráfico 30">
            <a:extLst>
              <a:ext uri="{FF2B5EF4-FFF2-40B4-BE49-F238E27FC236}">
                <a16:creationId xmlns:a16="http://schemas.microsoft.com/office/drawing/2014/main" id="{B4FB36BC-0BF9-A1C4-E0D2-BBC7C1A3529B}"/>
              </a:ext>
            </a:extLst>
          </p:cNvPr>
          <p:cNvSpPr/>
          <p:nvPr/>
        </p:nvSpPr>
        <p:spPr>
          <a:xfrm>
            <a:off x="7624399" y="4670746"/>
            <a:ext cx="301658" cy="301510"/>
          </a:xfrm>
          <a:custGeom>
            <a:avLst/>
            <a:gdLst>
              <a:gd name="connsiteX0" fmla="*/ 219067 w 282666"/>
              <a:gd name="connsiteY0" fmla="*/ 155467 h 282666"/>
              <a:gd name="connsiteX1" fmla="*/ 282667 w 282666"/>
              <a:gd name="connsiteY1" fmla="*/ 219067 h 282666"/>
              <a:gd name="connsiteX2" fmla="*/ 219067 w 282666"/>
              <a:gd name="connsiteY2" fmla="*/ 282667 h 282666"/>
              <a:gd name="connsiteX3" fmla="*/ 155467 w 282666"/>
              <a:gd name="connsiteY3" fmla="*/ 219067 h 282666"/>
              <a:gd name="connsiteX4" fmla="*/ 219067 w 282666"/>
              <a:gd name="connsiteY4" fmla="*/ 155467 h 282666"/>
              <a:gd name="connsiteX5" fmla="*/ 219067 w 282666"/>
              <a:gd name="connsiteY5" fmla="*/ 169600 h 282666"/>
              <a:gd name="connsiteX6" fmla="*/ 169600 w 282666"/>
              <a:gd name="connsiteY6" fmla="*/ 219067 h 282666"/>
              <a:gd name="connsiteX7" fmla="*/ 219067 w 282666"/>
              <a:gd name="connsiteY7" fmla="*/ 268533 h 282666"/>
              <a:gd name="connsiteX8" fmla="*/ 268533 w 282666"/>
              <a:gd name="connsiteY8" fmla="*/ 219067 h 282666"/>
              <a:gd name="connsiteX9" fmla="*/ 219067 w 282666"/>
              <a:gd name="connsiteY9" fmla="*/ 169600 h 282666"/>
              <a:gd name="connsiteX10" fmla="*/ 219067 w 282666"/>
              <a:gd name="connsiteY10" fmla="*/ 183733 h 282666"/>
              <a:gd name="connsiteX11" fmla="*/ 226020 w 282666"/>
              <a:gd name="connsiteY11" fmla="*/ 189530 h 282666"/>
              <a:gd name="connsiteX12" fmla="*/ 226133 w 282666"/>
              <a:gd name="connsiteY12" fmla="*/ 190800 h 282666"/>
              <a:gd name="connsiteX13" fmla="*/ 226133 w 282666"/>
              <a:gd name="connsiteY13" fmla="*/ 212000 h 282666"/>
              <a:gd name="connsiteX14" fmla="*/ 247333 w 282666"/>
              <a:gd name="connsiteY14" fmla="*/ 212000 h 282666"/>
              <a:gd name="connsiteX15" fmla="*/ 254287 w 282666"/>
              <a:gd name="connsiteY15" fmla="*/ 217797 h 282666"/>
              <a:gd name="connsiteX16" fmla="*/ 254400 w 282666"/>
              <a:gd name="connsiteY16" fmla="*/ 219067 h 282666"/>
              <a:gd name="connsiteX17" fmla="*/ 248603 w 282666"/>
              <a:gd name="connsiteY17" fmla="*/ 226020 h 282666"/>
              <a:gd name="connsiteX18" fmla="*/ 247333 w 282666"/>
              <a:gd name="connsiteY18" fmla="*/ 226133 h 282666"/>
              <a:gd name="connsiteX19" fmla="*/ 226133 w 282666"/>
              <a:gd name="connsiteY19" fmla="*/ 226133 h 282666"/>
              <a:gd name="connsiteX20" fmla="*/ 226133 w 282666"/>
              <a:gd name="connsiteY20" fmla="*/ 247333 h 282666"/>
              <a:gd name="connsiteX21" fmla="*/ 220333 w 282666"/>
              <a:gd name="connsiteY21" fmla="*/ 254287 h 282666"/>
              <a:gd name="connsiteX22" fmla="*/ 219063 w 282666"/>
              <a:gd name="connsiteY22" fmla="*/ 254400 h 282666"/>
              <a:gd name="connsiteX23" fmla="*/ 212110 w 282666"/>
              <a:gd name="connsiteY23" fmla="*/ 248603 h 282666"/>
              <a:gd name="connsiteX24" fmla="*/ 212000 w 282666"/>
              <a:gd name="connsiteY24" fmla="*/ 247333 h 282666"/>
              <a:gd name="connsiteX25" fmla="*/ 212000 w 282666"/>
              <a:gd name="connsiteY25" fmla="*/ 226133 h 282666"/>
              <a:gd name="connsiteX26" fmla="*/ 190800 w 282666"/>
              <a:gd name="connsiteY26" fmla="*/ 226133 h 282666"/>
              <a:gd name="connsiteX27" fmla="*/ 183847 w 282666"/>
              <a:gd name="connsiteY27" fmla="*/ 220333 h 282666"/>
              <a:gd name="connsiteX28" fmla="*/ 183733 w 282666"/>
              <a:gd name="connsiteY28" fmla="*/ 219063 h 282666"/>
              <a:gd name="connsiteX29" fmla="*/ 189530 w 282666"/>
              <a:gd name="connsiteY29" fmla="*/ 212110 h 282666"/>
              <a:gd name="connsiteX30" fmla="*/ 190800 w 282666"/>
              <a:gd name="connsiteY30" fmla="*/ 211997 h 282666"/>
              <a:gd name="connsiteX31" fmla="*/ 212000 w 282666"/>
              <a:gd name="connsiteY31" fmla="*/ 211997 h 282666"/>
              <a:gd name="connsiteX32" fmla="*/ 212000 w 282666"/>
              <a:gd name="connsiteY32" fmla="*/ 190800 h 282666"/>
              <a:gd name="connsiteX33" fmla="*/ 217797 w 282666"/>
              <a:gd name="connsiteY33" fmla="*/ 183847 h 282666"/>
              <a:gd name="connsiteX34" fmla="*/ 127160 w 282666"/>
              <a:gd name="connsiteY34" fmla="*/ 0 h 282666"/>
              <a:gd name="connsiteX35" fmla="*/ 254333 w 282666"/>
              <a:gd name="connsiteY35" fmla="*/ 127160 h 282666"/>
              <a:gd name="connsiteX36" fmla="*/ 247267 w 282666"/>
              <a:gd name="connsiteY36" fmla="*/ 134227 h 282666"/>
              <a:gd name="connsiteX37" fmla="*/ 240200 w 282666"/>
              <a:gd name="connsiteY37" fmla="*/ 127160 h 282666"/>
              <a:gd name="connsiteX38" fmla="*/ 127170 w 282666"/>
              <a:gd name="connsiteY38" fmla="*/ 14133 h 282666"/>
              <a:gd name="connsiteX39" fmla="*/ 14133 w 282666"/>
              <a:gd name="connsiteY39" fmla="*/ 127160 h 282666"/>
              <a:gd name="connsiteX40" fmla="*/ 34167 w 282666"/>
              <a:gd name="connsiteY40" fmla="*/ 191423 h 282666"/>
              <a:gd name="connsiteX41" fmla="*/ 82917 w 282666"/>
              <a:gd name="connsiteY41" fmla="*/ 168050 h 282666"/>
              <a:gd name="connsiteX42" fmla="*/ 90623 w 282666"/>
              <a:gd name="connsiteY42" fmla="*/ 168597 h 282666"/>
              <a:gd name="connsiteX43" fmla="*/ 96667 w 282666"/>
              <a:gd name="connsiteY43" fmla="*/ 169483 h 282666"/>
              <a:gd name="connsiteX44" fmla="*/ 96667 w 282666"/>
              <a:gd name="connsiteY44" fmla="*/ 169483 h 282666"/>
              <a:gd name="connsiteX45" fmla="*/ 103847 w 282666"/>
              <a:gd name="connsiteY45" fmla="*/ 170690 h 282666"/>
              <a:gd name="connsiteX46" fmla="*/ 103847 w 282666"/>
              <a:gd name="connsiteY46" fmla="*/ 170690 h 282666"/>
              <a:gd name="connsiteX47" fmla="*/ 112600 w 282666"/>
              <a:gd name="connsiteY47" fmla="*/ 172393 h 282666"/>
              <a:gd name="connsiteX48" fmla="*/ 120383 w 282666"/>
              <a:gd name="connsiteY48" fmla="*/ 174393 h 282666"/>
              <a:gd name="connsiteX49" fmla="*/ 127163 w 282666"/>
              <a:gd name="connsiteY49" fmla="*/ 175567 h 282666"/>
              <a:gd name="connsiteX50" fmla="*/ 127957 w 282666"/>
              <a:gd name="connsiteY50" fmla="*/ 175533 h 282666"/>
              <a:gd name="connsiteX51" fmla="*/ 127957 w 282666"/>
              <a:gd name="connsiteY51" fmla="*/ 175533 h 282666"/>
              <a:gd name="connsiteX52" fmla="*/ 130013 w 282666"/>
              <a:gd name="connsiteY52" fmla="*/ 175250 h 282666"/>
              <a:gd name="connsiteX53" fmla="*/ 130013 w 282666"/>
              <a:gd name="connsiteY53" fmla="*/ 175250 h 282666"/>
              <a:gd name="connsiteX54" fmla="*/ 132830 w 282666"/>
              <a:gd name="connsiteY54" fmla="*/ 174660 h 282666"/>
              <a:gd name="connsiteX55" fmla="*/ 132830 w 282666"/>
              <a:gd name="connsiteY55" fmla="*/ 174660 h 282666"/>
              <a:gd name="connsiteX56" fmla="*/ 142497 w 282666"/>
              <a:gd name="connsiteY56" fmla="*/ 172233 h 282666"/>
              <a:gd name="connsiteX57" fmla="*/ 142497 w 282666"/>
              <a:gd name="connsiteY57" fmla="*/ 172233 h 282666"/>
              <a:gd name="connsiteX58" fmla="*/ 151007 w 282666"/>
              <a:gd name="connsiteY58" fmla="*/ 177490 h 282666"/>
              <a:gd name="connsiteX59" fmla="*/ 145750 w 282666"/>
              <a:gd name="connsiteY59" fmla="*/ 186000 h 282666"/>
              <a:gd name="connsiteX60" fmla="*/ 137610 w 282666"/>
              <a:gd name="connsiteY60" fmla="*/ 188067 h 282666"/>
              <a:gd name="connsiteX61" fmla="*/ 137610 w 282666"/>
              <a:gd name="connsiteY61" fmla="*/ 188067 h 282666"/>
              <a:gd name="connsiteX62" fmla="*/ 133457 w 282666"/>
              <a:gd name="connsiteY62" fmla="*/ 189000 h 282666"/>
              <a:gd name="connsiteX63" fmla="*/ 127160 w 282666"/>
              <a:gd name="connsiteY63" fmla="*/ 189710 h 282666"/>
              <a:gd name="connsiteX64" fmla="*/ 119090 w 282666"/>
              <a:gd name="connsiteY64" fmla="*/ 188667 h 282666"/>
              <a:gd name="connsiteX65" fmla="*/ 113353 w 282666"/>
              <a:gd name="connsiteY65" fmla="*/ 187147 h 282666"/>
              <a:gd name="connsiteX66" fmla="*/ 113353 w 282666"/>
              <a:gd name="connsiteY66" fmla="*/ 187147 h 282666"/>
              <a:gd name="connsiteX67" fmla="*/ 105523 w 282666"/>
              <a:gd name="connsiteY67" fmla="*/ 185357 h 282666"/>
              <a:gd name="connsiteX68" fmla="*/ 94400 w 282666"/>
              <a:gd name="connsiteY68" fmla="*/ 183433 h 282666"/>
              <a:gd name="connsiteX69" fmla="*/ 94400 w 282666"/>
              <a:gd name="connsiteY69" fmla="*/ 183433 h 282666"/>
              <a:gd name="connsiteX70" fmla="*/ 91607 w 282666"/>
              <a:gd name="connsiteY70" fmla="*/ 183000 h 282666"/>
              <a:gd name="connsiteX71" fmla="*/ 91607 w 282666"/>
              <a:gd name="connsiteY71" fmla="*/ 183000 h 282666"/>
              <a:gd name="connsiteX72" fmla="*/ 87607 w 282666"/>
              <a:gd name="connsiteY72" fmla="*/ 182480 h 282666"/>
              <a:gd name="connsiteX73" fmla="*/ 82907 w 282666"/>
              <a:gd name="connsiteY73" fmla="*/ 182187 h 282666"/>
              <a:gd name="connsiteX74" fmla="*/ 45820 w 282666"/>
              <a:gd name="connsiteY74" fmla="*/ 200993 h 282666"/>
              <a:gd name="connsiteX75" fmla="*/ 45727 w 282666"/>
              <a:gd name="connsiteY75" fmla="*/ 202310 h 282666"/>
              <a:gd name="connsiteX76" fmla="*/ 45727 w 282666"/>
              <a:gd name="connsiteY76" fmla="*/ 205573 h 282666"/>
              <a:gd name="connsiteX77" fmla="*/ 127160 w 282666"/>
              <a:gd name="connsiteY77" fmla="*/ 240190 h 282666"/>
              <a:gd name="connsiteX78" fmla="*/ 134227 w 282666"/>
              <a:gd name="connsiteY78" fmla="*/ 247257 h 282666"/>
              <a:gd name="connsiteX79" fmla="*/ 127160 w 282666"/>
              <a:gd name="connsiteY79" fmla="*/ 254323 h 282666"/>
              <a:gd name="connsiteX80" fmla="*/ 0 w 282666"/>
              <a:gd name="connsiteY80" fmla="*/ 127160 h 282666"/>
              <a:gd name="connsiteX81" fmla="*/ 127160 w 282666"/>
              <a:gd name="connsiteY81" fmla="*/ 0 h 282666"/>
              <a:gd name="connsiteX82" fmla="*/ 127130 w 282666"/>
              <a:gd name="connsiteY82" fmla="*/ 32870 h 282666"/>
              <a:gd name="connsiteX83" fmla="*/ 173820 w 282666"/>
              <a:gd name="connsiteY83" fmla="*/ 77750 h 282666"/>
              <a:gd name="connsiteX84" fmla="*/ 168563 w 282666"/>
              <a:gd name="connsiteY84" fmla="*/ 119667 h 282666"/>
              <a:gd name="connsiteX85" fmla="*/ 127130 w 282666"/>
              <a:gd name="connsiteY85" fmla="*/ 155163 h 282666"/>
              <a:gd name="connsiteX86" fmla="*/ 86210 w 282666"/>
              <a:gd name="connsiteY86" fmla="*/ 122097 h 282666"/>
              <a:gd name="connsiteX87" fmla="*/ 85733 w 282666"/>
              <a:gd name="connsiteY87" fmla="*/ 119467 h 282666"/>
              <a:gd name="connsiteX88" fmla="*/ 80867 w 282666"/>
              <a:gd name="connsiteY88" fmla="*/ 80400 h 282666"/>
              <a:gd name="connsiteX89" fmla="*/ 127130 w 282666"/>
              <a:gd name="connsiteY89" fmla="*/ 32870 h 282666"/>
              <a:gd name="connsiteX90" fmla="*/ 127130 w 282666"/>
              <a:gd name="connsiteY90" fmla="*/ 47003 h 282666"/>
              <a:gd name="connsiteX91" fmla="*/ 94617 w 282666"/>
              <a:gd name="connsiteY91" fmla="*/ 76400 h 282666"/>
              <a:gd name="connsiteX92" fmla="*/ 99730 w 282666"/>
              <a:gd name="connsiteY92" fmla="*/ 117523 h 282666"/>
              <a:gd name="connsiteX93" fmla="*/ 127130 w 282666"/>
              <a:gd name="connsiteY93" fmla="*/ 141030 h 282666"/>
              <a:gd name="connsiteX94" fmla="*/ 154130 w 282666"/>
              <a:gd name="connsiteY94" fmla="*/ 120013 h 282666"/>
              <a:gd name="connsiteX95" fmla="*/ 154567 w 282666"/>
              <a:gd name="connsiteY95" fmla="*/ 117713 h 282666"/>
              <a:gd name="connsiteX96" fmla="*/ 159520 w 282666"/>
              <a:gd name="connsiteY96" fmla="*/ 78133 h 282666"/>
              <a:gd name="connsiteX97" fmla="*/ 127130 w 282666"/>
              <a:gd name="connsiteY97" fmla="*/ 47000 h 282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282666" h="282666">
                <a:moveTo>
                  <a:pt x="219067" y="155467"/>
                </a:moveTo>
                <a:cubicBezTo>
                  <a:pt x="254190" y="155467"/>
                  <a:pt x="282667" y="183943"/>
                  <a:pt x="282667" y="219067"/>
                </a:cubicBezTo>
                <a:cubicBezTo>
                  <a:pt x="282667" y="254190"/>
                  <a:pt x="254190" y="282667"/>
                  <a:pt x="219067" y="282667"/>
                </a:cubicBezTo>
                <a:cubicBezTo>
                  <a:pt x="183943" y="282667"/>
                  <a:pt x="155467" y="254190"/>
                  <a:pt x="155467" y="219067"/>
                </a:cubicBezTo>
                <a:cubicBezTo>
                  <a:pt x="155467" y="183943"/>
                  <a:pt x="183943" y="155467"/>
                  <a:pt x="219067" y="155467"/>
                </a:cubicBezTo>
                <a:close/>
                <a:moveTo>
                  <a:pt x="219067" y="169600"/>
                </a:moveTo>
                <a:cubicBezTo>
                  <a:pt x="191747" y="169600"/>
                  <a:pt x="169600" y="191747"/>
                  <a:pt x="169600" y="219067"/>
                </a:cubicBezTo>
                <a:cubicBezTo>
                  <a:pt x="169600" y="246386"/>
                  <a:pt x="191747" y="268533"/>
                  <a:pt x="219067" y="268533"/>
                </a:cubicBezTo>
                <a:cubicBezTo>
                  <a:pt x="246386" y="268533"/>
                  <a:pt x="268533" y="246386"/>
                  <a:pt x="268533" y="219067"/>
                </a:cubicBezTo>
                <a:cubicBezTo>
                  <a:pt x="268532" y="191748"/>
                  <a:pt x="246386" y="169602"/>
                  <a:pt x="219067" y="169600"/>
                </a:cubicBezTo>
                <a:close/>
                <a:moveTo>
                  <a:pt x="219067" y="183733"/>
                </a:moveTo>
                <a:cubicBezTo>
                  <a:pt x="222480" y="183734"/>
                  <a:pt x="225405" y="186173"/>
                  <a:pt x="226020" y="189530"/>
                </a:cubicBezTo>
                <a:lnTo>
                  <a:pt x="226133" y="190800"/>
                </a:lnTo>
                <a:lnTo>
                  <a:pt x="226133" y="212000"/>
                </a:lnTo>
                <a:lnTo>
                  <a:pt x="247333" y="212000"/>
                </a:lnTo>
                <a:cubicBezTo>
                  <a:pt x="250746" y="212001"/>
                  <a:pt x="253672" y="214439"/>
                  <a:pt x="254287" y="217797"/>
                </a:cubicBezTo>
                <a:lnTo>
                  <a:pt x="254400" y="219067"/>
                </a:lnTo>
                <a:cubicBezTo>
                  <a:pt x="254399" y="222480"/>
                  <a:pt x="251961" y="225405"/>
                  <a:pt x="248603" y="226020"/>
                </a:cubicBezTo>
                <a:lnTo>
                  <a:pt x="247333" y="226133"/>
                </a:lnTo>
                <a:lnTo>
                  <a:pt x="226133" y="226133"/>
                </a:lnTo>
                <a:lnTo>
                  <a:pt x="226133" y="247333"/>
                </a:lnTo>
                <a:cubicBezTo>
                  <a:pt x="226133" y="250748"/>
                  <a:pt x="223692" y="253673"/>
                  <a:pt x="220333" y="254287"/>
                </a:cubicBezTo>
                <a:lnTo>
                  <a:pt x="219063" y="254400"/>
                </a:lnTo>
                <a:cubicBezTo>
                  <a:pt x="215650" y="254399"/>
                  <a:pt x="212725" y="251961"/>
                  <a:pt x="212110" y="248603"/>
                </a:cubicBezTo>
                <a:lnTo>
                  <a:pt x="212000" y="247333"/>
                </a:lnTo>
                <a:lnTo>
                  <a:pt x="212000" y="226133"/>
                </a:lnTo>
                <a:lnTo>
                  <a:pt x="190800" y="226133"/>
                </a:lnTo>
                <a:cubicBezTo>
                  <a:pt x="187386" y="226133"/>
                  <a:pt x="184460" y="223692"/>
                  <a:pt x="183847" y="220333"/>
                </a:cubicBezTo>
                <a:lnTo>
                  <a:pt x="183733" y="219063"/>
                </a:lnTo>
                <a:cubicBezTo>
                  <a:pt x="183734" y="215650"/>
                  <a:pt x="186173" y="212725"/>
                  <a:pt x="189530" y="212110"/>
                </a:cubicBezTo>
                <a:lnTo>
                  <a:pt x="190800" y="211997"/>
                </a:lnTo>
                <a:lnTo>
                  <a:pt x="212000" y="211997"/>
                </a:lnTo>
                <a:lnTo>
                  <a:pt x="212000" y="190800"/>
                </a:lnTo>
                <a:cubicBezTo>
                  <a:pt x="212001" y="187387"/>
                  <a:pt x="214439" y="184461"/>
                  <a:pt x="217797" y="183847"/>
                </a:cubicBezTo>
                <a:close/>
                <a:moveTo>
                  <a:pt x="127160" y="0"/>
                </a:moveTo>
                <a:cubicBezTo>
                  <a:pt x="197393" y="0"/>
                  <a:pt x="254333" y="56927"/>
                  <a:pt x="254333" y="127160"/>
                </a:cubicBezTo>
                <a:cubicBezTo>
                  <a:pt x="254333" y="131063"/>
                  <a:pt x="251169" y="134227"/>
                  <a:pt x="247267" y="134227"/>
                </a:cubicBezTo>
                <a:cubicBezTo>
                  <a:pt x="243364" y="134227"/>
                  <a:pt x="240200" y="131063"/>
                  <a:pt x="240200" y="127160"/>
                </a:cubicBezTo>
                <a:cubicBezTo>
                  <a:pt x="240200" y="64733"/>
                  <a:pt x="189600" y="14133"/>
                  <a:pt x="127170" y="14133"/>
                </a:cubicBezTo>
                <a:cubicBezTo>
                  <a:pt x="64740" y="14133"/>
                  <a:pt x="14133" y="64733"/>
                  <a:pt x="14133" y="127160"/>
                </a:cubicBezTo>
                <a:cubicBezTo>
                  <a:pt x="14096" y="150124"/>
                  <a:pt x="21086" y="172549"/>
                  <a:pt x="34167" y="191423"/>
                </a:cubicBezTo>
                <a:cubicBezTo>
                  <a:pt x="41017" y="177440"/>
                  <a:pt x="60727" y="168050"/>
                  <a:pt x="82917" y="168050"/>
                </a:cubicBezTo>
                <a:cubicBezTo>
                  <a:pt x="85494" y="168075"/>
                  <a:pt x="88068" y="168257"/>
                  <a:pt x="90623" y="168597"/>
                </a:cubicBezTo>
                <a:lnTo>
                  <a:pt x="96667" y="169483"/>
                </a:lnTo>
                <a:lnTo>
                  <a:pt x="96667" y="169483"/>
                </a:lnTo>
                <a:lnTo>
                  <a:pt x="103847" y="170690"/>
                </a:lnTo>
                <a:lnTo>
                  <a:pt x="103847" y="170690"/>
                </a:lnTo>
                <a:cubicBezTo>
                  <a:pt x="106767" y="171159"/>
                  <a:pt x="109684" y="171727"/>
                  <a:pt x="112600" y="172393"/>
                </a:cubicBezTo>
                <a:lnTo>
                  <a:pt x="120383" y="174393"/>
                </a:lnTo>
                <a:cubicBezTo>
                  <a:pt x="123487" y="175230"/>
                  <a:pt x="125353" y="175567"/>
                  <a:pt x="127163" y="175567"/>
                </a:cubicBezTo>
                <a:lnTo>
                  <a:pt x="127957" y="175533"/>
                </a:lnTo>
                <a:lnTo>
                  <a:pt x="127957" y="175533"/>
                </a:lnTo>
                <a:lnTo>
                  <a:pt x="130013" y="175250"/>
                </a:lnTo>
                <a:lnTo>
                  <a:pt x="130013" y="175250"/>
                </a:lnTo>
                <a:lnTo>
                  <a:pt x="132830" y="174660"/>
                </a:lnTo>
                <a:lnTo>
                  <a:pt x="132830" y="174660"/>
                </a:lnTo>
                <a:lnTo>
                  <a:pt x="142497" y="172233"/>
                </a:lnTo>
                <a:lnTo>
                  <a:pt x="142497" y="172233"/>
                </a:lnTo>
                <a:cubicBezTo>
                  <a:pt x="146298" y="171335"/>
                  <a:pt x="150108" y="173688"/>
                  <a:pt x="151007" y="177490"/>
                </a:cubicBezTo>
                <a:cubicBezTo>
                  <a:pt x="151905" y="181292"/>
                  <a:pt x="149552" y="185102"/>
                  <a:pt x="145750" y="186000"/>
                </a:cubicBezTo>
                <a:lnTo>
                  <a:pt x="137610" y="188067"/>
                </a:lnTo>
                <a:lnTo>
                  <a:pt x="137610" y="188067"/>
                </a:lnTo>
                <a:lnTo>
                  <a:pt x="133457" y="189000"/>
                </a:lnTo>
                <a:cubicBezTo>
                  <a:pt x="131387" y="189448"/>
                  <a:pt x="129277" y="189686"/>
                  <a:pt x="127160" y="189710"/>
                </a:cubicBezTo>
                <a:cubicBezTo>
                  <a:pt x="124437" y="189693"/>
                  <a:pt x="121727" y="189343"/>
                  <a:pt x="119090" y="188667"/>
                </a:cubicBezTo>
                <a:lnTo>
                  <a:pt x="113353" y="187147"/>
                </a:lnTo>
                <a:lnTo>
                  <a:pt x="113353" y="187147"/>
                </a:lnTo>
                <a:cubicBezTo>
                  <a:pt x="110756" y="186464"/>
                  <a:pt x="108146" y="185868"/>
                  <a:pt x="105523" y="185357"/>
                </a:cubicBezTo>
                <a:lnTo>
                  <a:pt x="94400" y="183433"/>
                </a:lnTo>
                <a:lnTo>
                  <a:pt x="94400" y="183433"/>
                </a:lnTo>
                <a:lnTo>
                  <a:pt x="91607" y="183000"/>
                </a:lnTo>
                <a:lnTo>
                  <a:pt x="91607" y="183000"/>
                </a:lnTo>
                <a:lnTo>
                  <a:pt x="87607" y="182480"/>
                </a:lnTo>
                <a:cubicBezTo>
                  <a:pt x="86046" y="182301"/>
                  <a:pt x="84477" y="182203"/>
                  <a:pt x="82907" y="182187"/>
                </a:cubicBezTo>
                <a:cubicBezTo>
                  <a:pt x="63037" y="182187"/>
                  <a:pt x="47163" y="191353"/>
                  <a:pt x="45820" y="200993"/>
                </a:cubicBezTo>
                <a:lnTo>
                  <a:pt x="45727" y="202310"/>
                </a:lnTo>
                <a:lnTo>
                  <a:pt x="45727" y="205573"/>
                </a:lnTo>
                <a:cubicBezTo>
                  <a:pt x="67016" y="227732"/>
                  <a:pt x="96431" y="240236"/>
                  <a:pt x="127160" y="240190"/>
                </a:cubicBezTo>
                <a:cubicBezTo>
                  <a:pt x="131063" y="240190"/>
                  <a:pt x="134227" y="243354"/>
                  <a:pt x="134227" y="247257"/>
                </a:cubicBezTo>
                <a:cubicBezTo>
                  <a:pt x="134227" y="251159"/>
                  <a:pt x="131063" y="254323"/>
                  <a:pt x="127160" y="254323"/>
                </a:cubicBezTo>
                <a:cubicBezTo>
                  <a:pt x="56927" y="254333"/>
                  <a:pt x="0" y="197393"/>
                  <a:pt x="0" y="127160"/>
                </a:cubicBezTo>
                <a:cubicBezTo>
                  <a:pt x="0" y="56927"/>
                  <a:pt x="56927" y="0"/>
                  <a:pt x="127160" y="0"/>
                </a:cubicBezTo>
                <a:close/>
                <a:moveTo>
                  <a:pt x="127130" y="32870"/>
                </a:moveTo>
                <a:cubicBezTo>
                  <a:pt x="153313" y="32870"/>
                  <a:pt x="176203" y="53163"/>
                  <a:pt x="173820" y="77750"/>
                </a:cubicBezTo>
                <a:lnTo>
                  <a:pt x="168563" y="119667"/>
                </a:lnTo>
                <a:cubicBezTo>
                  <a:pt x="165333" y="140813"/>
                  <a:pt x="148667" y="155163"/>
                  <a:pt x="127130" y="155163"/>
                </a:cubicBezTo>
                <a:cubicBezTo>
                  <a:pt x="106507" y="155163"/>
                  <a:pt x="90390" y="141987"/>
                  <a:pt x="86210" y="122097"/>
                </a:cubicBezTo>
                <a:lnTo>
                  <a:pt x="85733" y="119467"/>
                </a:lnTo>
                <a:lnTo>
                  <a:pt x="80867" y="80400"/>
                </a:lnTo>
                <a:cubicBezTo>
                  <a:pt x="76647" y="54493"/>
                  <a:pt x="100110" y="32870"/>
                  <a:pt x="127130" y="32870"/>
                </a:cubicBezTo>
                <a:close/>
                <a:moveTo>
                  <a:pt x="127130" y="47003"/>
                </a:moveTo>
                <a:cubicBezTo>
                  <a:pt x="108873" y="47003"/>
                  <a:pt x="93427" y="60563"/>
                  <a:pt x="94617" y="76400"/>
                </a:cubicBezTo>
                <a:lnTo>
                  <a:pt x="99730" y="117523"/>
                </a:lnTo>
                <a:cubicBezTo>
                  <a:pt x="101913" y="131797"/>
                  <a:pt x="112607" y="141030"/>
                  <a:pt x="127130" y="141030"/>
                </a:cubicBezTo>
                <a:cubicBezTo>
                  <a:pt x="140870" y="141030"/>
                  <a:pt x="151210" y="132783"/>
                  <a:pt x="154130" y="120013"/>
                </a:cubicBezTo>
                <a:lnTo>
                  <a:pt x="154567" y="117713"/>
                </a:lnTo>
                <a:lnTo>
                  <a:pt x="159520" y="78133"/>
                </a:lnTo>
                <a:cubicBezTo>
                  <a:pt x="162183" y="61730"/>
                  <a:pt x="146163" y="47000"/>
                  <a:pt x="127130" y="47000"/>
                </a:cubicBezTo>
                <a:close/>
              </a:path>
            </a:pathLst>
          </a:custGeom>
          <a:solidFill>
            <a:schemeClr val="bg1"/>
          </a:solidFill>
          <a:ln w="32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920"/>
          </a:p>
        </p:txBody>
      </p:sp>
      <p:sp>
        <p:nvSpPr>
          <p:cNvPr id="36" name="Gráfico 61">
            <a:extLst>
              <a:ext uri="{FF2B5EF4-FFF2-40B4-BE49-F238E27FC236}">
                <a16:creationId xmlns:a16="http://schemas.microsoft.com/office/drawing/2014/main" id="{E40F1D63-45E7-4A6E-ED77-835467C6D00A}"/>
              </a:ext>
            </a:extLst>
          </p:cNvPr>
          <p:cNvSpPr/>
          <p:nvPr/>
        </p:nvSpPr>
        <p:spPr>
          <a:xfrm>
            <a:off x="8960718" y="4648427"/>
            <a:ext cx="261732" cy="373726"/>
          </a:xfrm>
          <a:custGeom>
            <a:avLst/>
            <a:gdLst>
              <a:gd name="connsiteX0" fmla="*/ 83633 w 197873"/>
              <a:gd name="connsiteY0" fmla="*/ 8234 h 282680"/>
              <a:gd name="connsiteX1" fmla="*/ 136633 w 197873"/>
              <a:gd name="connsiteY1" fmla="*/ 61108 h 282680"/>
              <a:gd name="connsiteX2" fmla="*/ 136633 w 197873"/>
              <a:gd name="connsiteY2" fmla="*/ 61234 h 282680"/>
              <a:gd name="connsiteX3" fmla="*/ 106000 w 197873"/>
              <a:gd name="connsiteY3" fmla="*/ 109201 h 282680"/>
              <a:gd name="connsiteX4" fmla="*/ 106000 w 197873"/>
              <a:gd name="connsiteY4" fmla="*/ 117004 h 282680"/>
              <a:gd name="connsiteX5" fmla="*/ 135047 w 197873"/>
              <a:gd name="connsiteY5" fmla="*/ 129561 h 282680"/>
              <a:gd name="connsiteX6" fmla="*/ 136000 w 197873"/>
              <a:gd name="connsiteY6" fmla="*/ 132568 h 282680"/>
              <a:gd name="connsiteX7" fmla="*/ 165413 w 197873"/>
              <a:gd name="connsiteY7" fmla="*/ 144243 h 282680"/>
              <a:gd name="connsiteX8" fmla="*/ 166630 w 197873"/>
              <a:gd name="connsiteY8" fmla="*/ 147901 h 282680"/>
              <a:gd name="connsiteX9" fmla="*/ 196040 w 197873"/>
              <a:gd name="connsiteY9" fmla="*/ 159571 h 282680"/>
              <a:gd name="connsiteX10" fmla="*/ 197873 w 197873"/>
              <a:gd name="connsiteY10" fmla="*/ 168441 h 282680"/>
              <a:gd name="connsiteX11" fmla="*/ 197873 w 197873"/>
              <a:gd name="connsiteY11" fmla="*/ 205641 h 282680"/>
              <a:gd name="connsiteX12" fmla="*/ 120873 w 197873"/>
              <a:gd name="connsiteY12" fmla="*/ 282681 h 282680"/>
              <a:gd name="connsiteX13" fmla="*/ 107540 w 197873"/>
              <a:gd name="connsiteY13" fmla="*/ 282681 h 282680"/>
              <a:gd name="connsiteX14" fmla="*/ 30633 w 197873"/>
              <a:gd name="connsiteY14" fmla="*/ 205794 h 282680"/>
              <a:gd name="connsiteX15" fmla="*/ 30633 w 197873"/>
              <a:gd name="connsiteY15" fmla="*/ 153128 h 282680"/>
              <a:gd name="connsiteX16" fmla="*/ 53000 w 197873"/>
              <a:gd name="connsiteY16" fmla="*/ 130741 h 282680"/>
              <a:gd name="connsiteX17" fmla="*/ 61260 w 197873"/>
              <a:gd name="connsiteY17" fmla="*/ 132318 h 282680"/>
              <a:gd name="connsiteX18" fmla="*/ 61260 w 197873"/>
              <a:gd name="connsiteY18" fmla="*/ 109201 h 282680"/>
              <a:gd name="connsiteX19" fmla="*/ 30633 w 197873"/>
              <a:gd name="connsiteY19" fmla="*/ 61234 h 282680"/>
              <a:gd name="connsiteX20" fmla="*/ 83500 w 197873"/>
              <a:gd name="connsiteY20" fmla="*/ 8234 h 282680"/>
              <a:gd name="connsiteX21" fmla="*/ 83633 w 197873"/>
              <a:gd name="connsiteY21" fmla="*/ 8234 h 282680"/>
              <a:gd name="connsiteX22" fmla="*/ 122513 w 197873"/>
              <a:gd name="connsiteY22" fmla="*/ 137801 h 282680"/>
              <a:gd name="connsiteX23" fmla="*/ 114310 w 197873"/>
              <a:gd name="connsiteY23" fmla="*/ 129511 h 282680"/>
              <a:gd name="connsiteX24" fmla="*/ 106020 w 197873"/>
              <a:gd name="connsiteY24" fmla="*/ 137714 h 282680"/>
              <a:gd name="connsiteX25" fmla="*/ 106020 w 197873"/>
              <a:gd name="connsiteY25" fmla="*/ 168428 h 282680"/>
              <a:gd name="connsiteX26" fmla="*/ 98945 w 197873"/>
              <a:gd name="connsiteY26" fmla="*/ 175486 h 282680"/>
              <a:gd name="connsiteX27" fmla="*/ 92003 w 197873"/>
              <a:gd name="connsiteY27" fmla="*/ 169698 h 282680"/>
              <a:gd name="connsiteX28" fmla="*/ 91887 w 197873"/>
              <a:gd name="connsiteY28" fmla="*/ 168428 h 282680"/>
              <a:gd name="connsiteX29" fmla="*/ 91887 w 197873"/>
              <a:gd name="connsiteY29" fmla="*/ 61238 h 282680"/>
              <a:gd name="connsiteX30" fmla="*/ 90827 w 197873"/>
              <a:gd name="connsiteY30" fmla="*/ 57208 h 282680"/>
              <a:gd name="connsiteX31" fmla="*/ 79616 w 197873"/>
              <a:gd name="connsiteY31" fmla="*/ 54045 h 282680"/>
              <a:gd name="connsiteX32" fmla="*/ 76453 w 197873"/>
              <a:gd name="connsiteY32" fmla="*/ 57208 h 282680"/>
              <a:gd name="connsiteX33" fmla="*/ 75393 w 197873"/>
              <a:gd name="connsiteY33" fmla="*/ 61238 h 282680"/>
              <a:gd name="connsiteX34" fmla="*/ 75393 w 197873"/>
              <a:gd name="connsiteY34" fmla="*/ 199054 h 282680"/>
              <a:gd name="connsiteX35" fmla="*/ 68336 w 197873"/>
              <a:gd name="connsiteY35" fmla="*/ 206131 h 282680"/>
              <a:gd name="connsiteX36" fmla="*/ 61373 w 197873"/>
              <a:gd name="connsiteY36" fmla="*/ 200324 h 282680"/>
              <a:gd name="connsiteX37" fmla="*/ 61260 w 197873"/>
              <a:gd name="connsiteY37" fmla="*/ 199054 h 282680"/>
              <a:gd name="connsiteX38" fmla="*/ 61260 w 197873"/>
              <a:gd name="connsiteY38" fmla="*/ 153121 h 282680"/>
              <a:gd name="connsiteX39" fmla="*/ 61260 w 197873"/>
              <a:gd name="connsiteY39" fmla="*/ 153121 h 282680"/>
              <a:gd name="connsiteX40" fmla="*/ 53013 w 197873"/>
              <a:gd name="connsiteY40" fmla="*/ 144874 h 282680"/>
              <a:gd name="connsiteX41" fmla="*/ 44767 w 197873"/>
              <a:gd name="connsiteY41" fmla="*/ 153121 h 282680"/>
              <a:gd name="connsiteX42" fmla="*/ 44767 w 197873"/>
              <a:gd name="connsiteY42" fmla="*/ 205788 h 282680"/>
              <a:gd name="connsiteX43" fmla="*/ 107447 w 197873"/>
              <a:gd name="connsiteY43" fmla="*/ 268548 h 282680"/>
              <a:gd name="connsiteX44" fmla="*/ 107530 w 197873"/>
              <a:gd name="connsiteY44" fmla="*/ 268548 h 282680"/>
              <a:gd name="connsiteX45" fmla="*/ 120863 w 197873"/>
              <a:gd name="connsiteY45" fmla="*/ 268548 h 282680"/>
              <a:gd name="connsiteX46" fmla="*/ 183770 w 197873"/>
              <a:gd name="connsiteY46" fmla="*/ 205641 h 282680"/>
              <a:gd name="connsiteX47" fmla="*/ 183770 w 197873"/>
              <a:gd name="connsiteY47" fmla="*/ 168428 h 282680"/>
              <a:gd name="connsiteX48" fmla="*/ 175514 w 197873"/>
              <a:gd name="connsiteY48" fmla="*/ 160190 h 282680"/>
              <a:gd name="connsiteX49" fmla="*/ 167387 w 197873"/>
              <a:gd name="connsiteY49" fmla="*/ 167094 h 282680"/>
              <a:gd name="connsiteX50" fmla="*/ 167277 w 197873"/>
              <a:gd name="connsiteY50" fmla="*/ 168428 h 282680"/>
              <a:gd name="connsiteX51" fmla="*/ 153143 w 197873"/>
              <a:gd name="connsiteY51" fmla="*/ 168428 h 282680"/>
              <a:gd name="connsiteX52" fmla="*/ 153143 w 197873"/>
              <a:gd name="connsiteY52" fmla="*/ 153121 h 282680"/>
              <a:gd name="connsiteX53" fmla="*/ 144888 w 197873"/>
              <a:gd name="connsiteY53" fmla="*/ 144883 h 282680"/>
              <a:gd name="connsiteX54" fmla="*/ 136760 w 197873"/>
              <a:gd name="connsiteY54" fmla="*/ 151788 h 282680"/>
              <a:gd name="connsiteX55" fmla="*/ 136650 w 197873"/>
              <a:gd name="connsiteY55" fmla="*/ 153121 h 282680"/>
              <a:gd name="connsiteX56" fmla="*/ 136650 w 197873"/>
              <a:gd name="connsiteY56" fmla="*/ 168428 h 282680"/>
              <a:gd name="connsiteX57" fmla="*/ 129575 w 197873"/>
              <a:gd name="connsiteY57" fmla="*/ 175486 h 282680"/>
              <a:gd name="connsiteX58" fmla="*/ 122633 w 197873"/>
              <a:gd name="connsiteY58" fmla="*/ 169698 h 282680"/>
              <a:gd name="connsiteX59" fmla="*/ 122520 w 197873"/>
              <a:gd name="connsiteY59" fmla="*/ 168428 h 282680"/>
              <a:gd name="connsiteX60" fmla="*/ 142777 w 197873"/>
              <a:gd name="connsiteY60" fmla="*/ 2084 h 282680"/>
              <a:gd name="connsiteX61" fmla="*/ 142777 w 197873"/>
              <a:gd name="connsiteY61" fmla="*/ 120368 h 282680"/>
              <a:gd name="connsiteX62" fmla="*/ 132777 w 197873"/>
              <a:gd name="connsiteY62" fmla="*/ 120368 h 282680"/>
              <a:gd name="connsiteX63" fmla="*/ 132777 w 197873"/>
              <a:gd name="connsiteY63" fmla="*/ 110368 h 282680"/>
              <a:gd name="connsiteX64" fmla="*/ 132777 w 197873"/>
              <a:gd name="connsiteY64" fmla="*/ 12071 h 282680"/>
              <a:gd name="connsiteX65" fmla="*/ 132777 w 197873"/>
              <a:gd name="connsiteY65" fmla="*/ 2071 h 282680"/>
              <a:gd name="connsiteX66" fmla="*/ 142777 w 197873"/>
              <a:gd name="connsiteY66" fmla="*/ 2071 h 282680"/>
              <a:gd name="connsiteX67" fmla="*/ 34500 w 197873"/>
              <a:gd name="connsiteY67" fmla="*/ 2084 h 282680"/>
              <a:gd name="connsiteX68" fmla="*/ 34506 w 197873"/>
              <a:gd name="connsiteY68" fmla="*/ 12078 h 282680"/>
              <a:gd name="connsiteX69" fmla="*/ 34500 w 197873"/>
              <a:gd name="connsiteY69" fmla="*/ 12084 h 282680"/>
              <a:gd name="connsiteX70" fmla="*/ 34500 w 197873"/>
              <a:gd name="connsiteY70" fmla="*/ 110381 h 282680"/>
              <a:gd name="connsiteX71" fmla="*/ 34500 w 197873"/>
              <a:gd name="connsiteY71" fmla="*/ 120381 h 282680"/>
              <a:gd name="connsiteX72" fmla="*/ 24500 w 197873"/>
              <a:gd name="connsiteY72" fmla="*/ 120381 h 282680"/>
              <a:gd name="connsiteX73" fmla="*/ 24500 w 197873"/>
              <a:gd name="connsiteY73" fmla="*/ 2098 h 282680"/>
              <a:gd name="connsiteX74" fmla="*/ 34498 w 197873"/>
              <a:gd name="connsiteY74" fmla="*/ 2076 h 282680"/>
              <a:gd name="connsiteX75" fmla="*/ 34513 w 197873"/>
              <a:gd name="connsiteY75" fmla="*/ 2091 h 282680"/>
              <a:gd name="connsiteX76" fmla="*/ 83633 w 197873"/>
              <a:gd name="connsiteY76" fmla="*/ 22368 h 282680"/>
              <a:gd name="connsiteX77" fmla="*/ 44767 w 197873"/>
              <a:gd name="connsiteY77" fmla="*/ 61222 h 282680"/>
              <a:gd name="connsiteX78" fmla="*/ 61273 w 197873"/>
              <a:gd name="connsiteY78" fmla="*/ 93014 h 282680"/>
              <a:gd name="connsiteX79" fmla="*/ 61273 w 197873"/>
              <a:gd name="connsiteY79" fmla="*/ 61248 h 282680"/>
              <a:gd name="connsiteX80" fmla="*/ 61423 w 197873"/>
              <a:gd name="connsiteY80" fmla="*/ 58634 h 282680"/>
              <a:gd name="connsiteX81" fmla="*/ 65373 w 197873"/>
              <a:gd name="connsiteY81" fmla="*/ 48348 h 282680"/>
              <a:gd name="connsiteX82" fmla="*/ 66543 w 197873"/>
              <a:gd name="connsiteY82" fmla="*/ 46831 h 282680"/>
              <a:gd name="connsiteX83" fmla="*/ 98079 w 197873"/>
              <a:gd name="connsiteY83" fmla="*/ 44147 h 282680"/>
              <a:gd name="connsiteX84" fmla="*/ 106033 w 197873"/>
              <a:gd name="connsiteY84" fmla="*/ 61234 h 282680"/>
              <a:gd name="connsiteX85" fmla="*/ 106033 w 197873"/>
              <a:gd name="connsiteY85" fmla="*/ 93014 h 282680"/>
              <a:gd name="connsiteX86" fmla="*/ 115466 w 197873"/>
              <a:gd name="connsiteY86" fmla="*/ 38874 h 282680"/>
              <a:gd name="connsiteX87" fmla="*/ 83633 w 197873"/>
              <a:gd name="connsiteY87" fmla="*/ 22368 h 282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197873" h="282680">
                <a:moveTo>
                  <a:pt x="83633" y="8234"/>
                </a:moveTo>
                <a:cubicBezTo>
                  <a:pt x="112869" y="8199"/>
                  <a:pt x="136598" y="31872"/>
                  <a:pt x="136633" y="61108"/>
                </a:cubicBezTo>
                <a:cubicBezTo>
                  <a:pt x="136633" y="61150"/>
                  <a:pt x="136633" y="61192"/>
                  <a:pt x="136633" y="61234"/>
                </a:cubicBezTo>
                <a:cubicBezTo>
                  <a:pt x="136633" y="82234"/>
                  <a:pt x="124440" y="100798"/>
                  <a:pt x="106000" y="109201"/>
                </a:cubicBezTo>
                <a:lnTo>
                  <a:pt x="106000" y="117004"/>
                </a:lnTo>
                <a:cubicBezTo>
                  <a:pt x="117489" y="112451"/>
                  <a:pt x="130494" y="118073"/>
                  <a:pt x="135047" y="129561"/>
                </a:cubicBezTo>
                <a:cubicBezTo>
                  <a:pt x="135435" y="130540"/>
                  <a:pt x="135754" y="131544"/>
                  <a:pt x="136000" y="132568"/>
                </a:cubicBezTo>
                <a:cubicBezTo>
                  <a:pt x="147346" y="127670"/>
                  <a:pt x="160515" y="132897"/>
                  <a:pt x="165413" y="144243"/>
                </a:cubicBezTo>
                <a:cubicBezTo>
                  <a:pt x="165923" y="145425"/>
                  <a:pt x="166330" y="146649"/>
                  <a:pt x="166630" y="147901"/>
                </a:cubicBezTo>
                <a:cubicBezTo>
                  <a:pt x="177974" y="143002"/>
                  <a:pt x="191141" y="148227"/>
                  <a:pt x="196040" y="159571"/>
                </a:cubicBezTo>
                <a:cubicBezTo>
                  <a:pt x="197249" y="162372"/>
                  <a:pt x="197873" y="165390"/>
                  <a:pt x="197873" y="168441"/>
                </a:cubicBezTo>
                <a:lnTo>
                  <a:pt x="197873" y="205641"/>
                </a:lnTo>
                <a:cubicBezTo>
                  <a:pt x="197913" y="248128"/>
                  <a:pt x="163360" y="282681"/>
                  <a:pt x="120873" y="282681"/>
                </a:cubicBezTo>
                <a:lnTo>
                  <a:pt x="107540" y="282681"/>
                </a:lnTo>
                <a:cubicBezTo>
                  <a:pt x="65043" y="282681"/>
                  <a:pt x="30633" y="248281"/>
                  <a:pt x="30633" y="205794"/>
                </a:cubicBezTo>
                <a:lnTo>
                  <a:pt x="30633" y="153128"/>
                </a:lnTo>
                <a:cubicBezTo>
                  <a:pt x="30628" y="140769"/>
                  <a:pt x="40642" y="130747"/>
                  <a:pt x="53000" y="130741"/>
                </a:cubicBezTo>
                <a:cubicBezTo>
                  <a:pt x="55828" y="130740"/>
                  <a:pt x="58631" y="131275"/>
                  <a:pt x="61260" y="132318"/>
                </a:cubicBezTo>
                <a:lnTo>
                  <a:pt x="61260" y="109201"/>
                </a:lnTo>
                <a:cubicBezTo>
                  <a:pt x="42833" y="100788"/>
                  <a:pt x="30633" y="82228"/>
                  <a:pt x="30633" y="61234"/>
                </a:cubicBezTo>
                <a:cubicBezTo>
                  <a:pt x="30596" y="32000"/>
                  <a:pt x="54266" y="8271"/>
                  <a:pt x="83500" y="8234"/>
                </a:cubicBezTo>
                <a:cubicBezTo>
                  <a:pt x="83544" y="8234"/>
                  <a:pt x="83589" y="8234"/>
                  <a:pt x="83633" y="8234"/>
                </a:cubicBezTo>
                <a:close/>
                <a:moveTo>
                  <a:pt x="122513" y="137801"/>
                </a:moveTo>
                <a:cubicBezTo>
                  <a:pt x="122537" y="133246"/>
                  <a:pt x="118865" y="129535"/>
                  <a:pt x="114310" y="129511"/>
                </a:cubicBezTo>
                <a:cubicBezTo>
                  <a:pt x="109756" y="129487"/>
                  <a:pt x="106044" y="133160"/>
                  <a:pt x="106020" y="137714"/>
                </a:cubicBezTo>
                <a:lnTo>
                  <a:pt x="106020" y="168428"/>
                </a:lnTo>
                <a:cubicBezTo>
                  <a:pt x="106015" y="172330"/>
                  <a:pt x="102847" y="175490"/>
                  <a:pt x="98945" y="175486"/>
                </a:cubicBezTo>
                <a:cubicBezTo>
                  <a:pt x="95538" y="175481"/>
                  <a:pt x="92620" y="173048"/>
                  <a:pt x="92003" y="169698"/>
                </a:cubicBezTo>
                <a:lnTo>
                  <a:pt x="91887" y="168428"/>
                </a:lnTo>
                <a:lnTo>
                  <a:pt x="91887" y="61238"/>
                </a:lnTo>
                <a:cubicBezTo>
                  <a:pt x="91887" y="59825"/>
                  <a:pt x="91522" y="58437"/>
                  <a:pt x="90827" y="57208"/>
                </a:cubicBezTo>
                <a:cubicBezTo>
                  <a:pt x="88604" y="53239"/>
                  <a:pt x="83585" y="51823"/>
                  <a:pt x="79616" y="54045"/>
                </a:cubicBezTo>
                <a:cubicBezTo>
                  <a:pt x="78290" y="54788"/>
                  <a:pt x="77196" y="55882"/>
                  <a:pt x="76453" y="57208"/>
                </a:cubicBezTo>
                <a:cubicBezTo>
                  <a:pt x="75759" y="58437"/>
                  <a:pt x="75393" y="59825"/>
                  <a:pt x="75393" y="61238"/>
                </a:cubicBezTo>
                <a:lnTo>
                  <a:pt x="75393" y="199054"/>
                </a:lnTo>
                <a:cubicBezTo>
                  <a:pt x="75399" y="202957"/>
                  <a:pt x="72239" y="206125"/>
                  <a:pt x="68336" y="206131"/>
                </a:cubicBezTo>
                <a:cubicBezTo>
                  <a:pt x="64916" y="206135"/>
                  <a:pt x="61983" y="203690"/>
                  <a:pt x="61373" y="200324"/>
                </a:cubicBezTo>
                <a:lnTo>
                  <a:pt x="61260" y="199054"/>
                </a:lnTo>
                <a:lnTo>
                  <a:pt x="61260" y="153121"/>
                </a:lnTo>
                <a:lnTo>
                  <a:pt x="61260" y="153121"/>
                </a:lnTo>
                <a:cubicBezTo>
                  <a:pt x="61260" y="148566"/>
                  <a:pt x="57568" y="144874"/>
                  <a:pt x="53013" y="144874"/>
                </a:cubicBezTo>
                <a:cubicBezTo>
                  <a:pt x="48459" y="144874"/>
                  <a:pt x="44767" y="148566"/>
                  <a:pt x="44767" y="153121"/>
                </a:cubicBezTo>
                <a:lnTo>
                  <a:pt x="44767" y="205788"/>
                </a:lnTo>
                <a:cubicBezTo>
                  <a:pt x="44745" y="240427"/>
                  <a:pt x="72807" y="268526"/>
                  <a:pt x="107447" y="268548"/>
                </a:cubicBezTo>
                <a:cubicBezTo>
                  <a:pt x="107474" y="268548"/>
                  <a:pt x="107502" y="268548"/>
                  <a:pt x="107530" y="268548"/>
                </a:cubicBezTo>
                <a:lnTo>
                  <a:pt x="120863" y="268548"/>
                </a:lnTo>
                <a:cubicBezTo>
                  <a:pt x="155530" y="268548"/>
                  <a:pt x="183770" y="240321"/>
                  <a:pt x="183770" y="205641"/>
                </a:cubicBezTo>
                <a:lnTo>
                  <a:pt x="183770" y="168428"/>
                </a:lnTo>
                <a:cubicBezTo>
                  <a:pt x="183765" y="163873"/>
                  <a:pt x="180069" y="160185"/>
                  <a:pt x="175514" y="160190"/>
                </a:cubicBezTo>
                <a:cubicBezTo>
                  <a:pt x="171481" y="160195"/>
                  <a:pt x="168043" y="163115"/>
                  <a:pt x="167387" y="167094"/>
                </a:cubicBezTo>
                <a:lnTo>
                  <a:pt x="167277" y="168428"/>
                </a:lnTo>
                <a:cubicBezTo>
                  <a:pt x="167277" y="177848"/>
                  <a:pt x="153143" y="177848"/>
                  <a:pt x="153143" y="168428"/>
                </a:cubicBezTo>
                <a:lnTo>
                  <a:pt x="153143" y="153121"/>
                </a:lnTo>
                <a:cubicBezTo>
                  <a:pt x="153138" y="148566"/>
                  <a:pt x="149442" y="144878"/>
                  <a:pt x="144888" y="144883"/>
                </a:cubicBezTo>
                <a:cubicBezTo>
                  <a:pt x="140855" y="144888"/>
                  <a:pt x="137417" y="147809"/>
                  <a:pt x="136760" y="151788"/>
                </a:cubicBezTo>
                <a:lnTo>
                  <a:pt x="136650" y="153121"/>
                </a:lnTo>
                <a:lnTo>
                  <a:pt x="136650" y="168428"/>
                </a:lnTo>
                <a:cubicBezTo>
                  <a:pt x="136645" y="172330"/>
                  <a:pt x="133477" y="175490"/>
                  <a:pt x="129575" y="175486"/>
                </a:cubicBezTo>
                <a:cubicBezTo>
                  <a:pt x="126168" y="175481"/>
                  <a:pt x="123250" y="173048"/>
                  <a:pt x="122633" y="169698"/>
                </a:cubicBezTo>
                <a:lnTo>
                  <a:pt x="122520" y="168428"/>
                </a:lnTo>
                <a:close/>
                <a:moveTo>
                  <a:pt x="142777" y="2084"/>
                </a:moveTo>
                <a:cubicBezTo>
                  <a:pt x="175443" y="34751"/>
                  <a:pt x="175443" y="87701"/>
                  <a:pt x="142777" y="120368"/>
                </a:cubicBezTo>
                <a:cubicBezTo>
                  <a:pt x="140015" y="123129"/>
                  <a:pt x="135538" y="123129"/>
                  <a:pt x="132777" y="120368"/>
                </a:cubicBezTo>
                <a:cubicBezTo>
                  <a:pt x="130015" y="117606"/>
                  <a:pt x="130015" y="113129"/>
                  <a:pt x="132777" y="110368"/>
                </a:cubicBezTo>
                <a:cubicBezTo>
                  <a:pt x="159923" y="83221"/>
                  <a:pt x="159923" y="39218"/>
                  <a:pt x="132777" y="12071"/>
                </a:cubicBezTo>
                <a:cubicBezTo>
                  <a:pt x="130015" y="9310"/>
                  <a:pt x="130015" y="4832"/>
                  <a:pt x="132777" y="2071"/>
                </a:cubicBezTo>
                <a:cubicBezTo>
                  <a:pt x="135538" y="-690"/>
                  <a:pt x="140015" y="-690"/>
                  <a:pt x="142777" y="2071"/>
                </a:cubicBezTo>
                <a:close/>
                <a:moveTo>
                  <a:pt x="34500" y="2084"/>
                </a:moveTo>
                <a:cubicBezTo>
                  <a:pt x="37261" y="4842"/>
                  <a:pt x="37264" y="9317"/>
                  <a:pt x="34506" y="12078"/>
                </a:cubicBezTo>
                <a:cubicBezTo>
                  <a:pt x="34504" y="12080"/>
                  <a:pt x="34502" y="12082"/>
                  <a:pt x="34500" y="12084"/>
                </a:cubicBezTo>
                <a:cubicBezTo>
                  <a:pt x="7353" y="39231"/>
                  <a:pt x="7353" y="83234"/>
                  <a:pt x="34500" y="110381"/>
                </a:cubicBezTo>
                <a:cubicBezTo>
                  <a:pt x="37261" y="113142"/>
                  <a:pt x="37261" y="117620"/>
                  <a:pt x="34500" y="120381"/>
                </a:cubicBezTo>
                <a:cubicBezTo>
                  <a:pt x="31739" y="123142"/>
                  <a:pt x="27261" y="123142"/>
                  <a:pt x="24500" y="120381"/>
                </a:cubicBezTo>
                <a:cubicBezTo>
                  <a:pt x="-8167" y="87714"/>
                  <a:pt x="-8167" y="34761"/>
                  <a:pt x="24500" y="2098"/>
                </a:cubicBezTo>
                <a:cubicBezTo>
                  <a:pt x="27255" y="-669"/>
                  <a:pt x="31732" y="-679"/>
                  <a:pt x="34498" y="2076"/>
                </a:cubicBezTo>
                <a:cubicBezTo>
                  <a:pt x="34503" y="2081"/>
                  <a:pt x="34508" y="2086"/>
                  <a:pt x="34513" y="2091"/>
                </a:cubicBezTo>
                <a:close/>
                <a:moveTo>
                  <a:pt x="83633" y="22368"/>
                </a:moveTo>
                <a:cubicBezTo>
                  <a:pt x="62172" y="22364"/>
                  <a:pt x="44771" y="39760"/>
                  <a:pt x="44767" y="61222"/>
                </a:cubicBezTo>
                <a:cubicBezTo>
                  <a:pt x="44766" y="73874"/>
                  <a:pt x="50924" y="85736"/>
                  <a:pt x="61273" y="93014"/>
                </a:cubicBezTo>
                <a:lnTo>
                  <a:pt x="61273" y="61248"/>
                </a:lnTo>
                <a:cubicBezTo>
                  <a:pt x="61273" y="60374"/>
                  <a:pt x="61323" y="59502"/>
                  <a:pt x="61423" y="58634"/>
                </a:cubicBezTo>
                <a:cubicBezTo>
                  <a:pt x="61857" y="54928"/>
                  <a:pt x="63215" y="51391"/>
                  <a:pt x="65373" y="48348"/>
                </a:cubicBezTo>
                <a:lnTo>
                  <a:pt x="66543" y="46831"/>
                </a:lnTo>
                <a:cubicBezTo>
                  <a:pt x="74511" y="37381"/>
                  <a:pt x="88630" y="36180"/>
                  <a:pt x="98079" y="44147"/>
                </a:cubicBezTo>
                <a:cubicBezTo>
                  <a:pt x="103117" y="48394"/>
                  <a:pt x="106027" y="54645"/>
                  <a:pt x="106033" y="61234"/>
                </a:cubicBezTo>
                <a:lnTo>
                  <a:pt x="106033" y="93014"/>
                </a:lnTo>
                <a:cubicBezTo>
                  <a:pt x="123589" y="80669"/>
                  <a:pt x="127812" y="56429"/>
                  <a:pt x="115466" y="38874"/>
                </a:cubicBezTo>
                <a:cubicBezTo>
                  <a:pt x="108179" y="28512"/>
                  <a:pt x="96300" y="22353"/>
                  <a:pt x="83633" y="22368"/>
                </a:cubicBezTo>
                <a:close/>
              </a:path>
            </a:pathLst>
          </a:custGeom>
          <a:solidFill>
            <a:schemeClr val="bg1"/>
          </a:solidFill>
          <a:ln w="32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920"/>
          </a:p>
        </p:txBody>
      </p:sp>
      <p:sp>
        <p:nvSpPr>
          <p:cNvPr id="37" name="Gráfico 192">
            <a:extLst>
              <a:ext uri="{FF2B5EF4-FFF2-40B4-BE49-F238E27FC236}">
                <a16:creationId xmlns:a16="http://schemas.microsoft.com/office/drawing/2014/main" id="{45496F9E-A52B-AB9E-CFC5-51BD47E7E799}"/>
              </a:ext>
            </a:extLst>
          </p:cNvPr>
          <p:cNvSpPr/>
          <p:nvPr/>
        </p:nvSpPr>
        <p:spPr>
          <a:xfrm>
            <a:off x="8843900" y="3327303"/>
            <a:ext cx="404474" cy="363875"/>
          </a:xfrm>
          <a:custGeom>
            <a:avLst/>
            <a:gdLst>
              <a:gd name="connsiteX0" fmla="*/ 35321 w 282657"/>
              <a:gd name="connsiteY0" fmla="*/ 0 h 254410"/>
              <a:gd name="connsiteX1" fmla="*/ 40788 w 282657"/>
              <a:gd name="connsiteY1" fmla="*/ 2583 h 254410"/>
              <a:gd name="connsiteX2" fmla="*/ 41498 w 282657"/>
              <a:gd name="connsiteY2" fmla="*/ 3630 h 254410"/>
              <a:gd name="connsiteX3" fmla="*/ 63081 w 282657"/>
              <a:gd name="connsiteY3" fmla="*/ 42387 h 254410"/>
              <a:gd name="connsiteX4" fmla="*/ 262511 w 282657"/>
              <a:gd name="connsiteY4" fmla="*/ 42387 h 254410"/>
              <a:gd name="connsiteX5" fmla="*/ 281391 w 282657"/>
              <a:gd name="connsiteY5" fmla="*/ 69973 h 254410"/>
              <a:gd name="connsiteX6" fmla="*/ 280678 w 282657"/>
              <a:gd name="connsiteY6" fmla="*/ 71753 h 254410"/>
              <a:gd name="connsiteX7" fmla="*/ 238531 w 282657"/>
              <a:gd name="connsiteY7" fmla="*/ 141730 h 254410"/>
              <a:gd name="connsiteX8" fmla="*/ 216531 w 282657"/>
              <a:gd name="connsiteY8" fmla="*/ 155370 h 254410"/>
              <a:gd name="connsiteX9" fmla="*/ 214251 w 282657"/>
              <a:gd name="connsiteY9" fmla="*/ 155463 h 254410"/>
              <a:gd name="connsiteX10" fmla="*/ 126655 w 282657"/>
              <a:gd name="connsiteY10" fmla="*/ 155463 h 254410"/>
              <a:gd name="connsiteX11" fmla="*/ 119401 w 282657"/>
              <a:gd name="connsiteY11" fmla="*/ 154530 h 254410"/>
              <a:gd name="connsiteX12" fmla="*/ 113501 w 282657"/>
              <a:gd name="connsiteY12" fmla="*/ 183420 h 254410"/>
              <a:gd name="connsiteX13" fmla="*/ 111658 w 282657"/>
              <a:gd name="connsiteY13" fmla="*/ 186720 h 254410"/>
              <a:gd name="connsiteX14" fmla="*/ 102901 w 282657"/>
              <a:gd name="connsiteY14" fmla="*/ 201160 h 254410"/>
              <a:gd name="connsiteX15" fmla="*/ 115391 w 282657"/>
              <a:gd name="connsiteY15" fmla="*/ 212003 h 254410"/>
              <a:gd name="connsiteX16" fmla="*/ 216968 w 282657"/>
              <a:gd name="connsiteY16" fmla="*/ 212003 h 254410"/>
              <a:gd name="connsiteX17" fmla="*/ 255218 w 282657"/>
              <a:gd name="connsiteY17" fmla="*/ 202976 h 254410"/>
              <a:gd name="connsiteX18" fmla="*/ 264246 w 282657"/>
              <a:gd name="connsiteY18" fmla="*/ 241226 h 254410"/>
              <a:gd name="connsiteX19" fmla="*/ 225996 w 282657"/>
              <a:gd name="connsiteY19" fmla="*/ 250253 h 254410"/>
              <a:gd name="connsiteX20" fmla="*/ 212895 w 282657"/>
              <a:gd name="connsiteY20" fmla="*/ 228693 h 254410"/>
              <a:gd name="connsiteX21" fmla="*/ 212821 w 282657"/>
              <a:gd name="connsiteY21" fmla="*/ 226137 h 254410"/>
              <a:gd name="connsiteX22" fmla="*/ 119528 w 282657"/>
              <a:gd name="connsiteY22" fmla="*/ 226137 h 254410"/>
              <a:gd name="connsiteX23" fmla="*/ 119545 w 282657"/>
              <a:gd name="connsiteY23" fmla="*/ 226623 h 254410"/>
              <a:gd name="connsiteX24" fmla="*/ 93838 w 282657"/>
              <a:gd name="connsiteY24" fmla="*/ 254333 h 254410"/>
              <a:gd name="connsiteX25" fmla="*/ 91768 w 282657"/>
              <a:gd name="connsiteY25" fmla="*/ 254410 h 254410"/>
              <a:gd name="connsiteX26" fmla="*/ 63990 w 282657"/>
              <a:gd name="connsiteY26" fmla="*/ 226608 h 254410"/>
              <a:gd name="connsiteX27" fmla="*/ 87575 w 282657"/>
              <a:gd name="connsiteY27" fmla="*/ 199150 h 254410"/>
              <a:gd name="connsiteX28" fmla="*/ 99575 w 282657"/>
              <a:gd name="connsiteY28" fmla="*/ 179397 h 254410"/>
              <a:gd name="connsiteX29" fmla="*/ 101621 w 282657"/>
              <a:gd name="connsiteY29" fmla="*/ 140843 h 254410"/>
              <a:gd name="connsiteX30" fmla="*/ 100305 w 282657"/>
              <a:gd name="connsiteY30" fmla="*/ 138260 h 254410"/>
              <a:gd name="connsiteX31" fmla="*/ 66895 w 282657"/>
              <a:gd name="connsiteY31" fmla="*/ 78287 h 254410"/>
              <a:gd name="connsiteX32" fmla="*/ 52561 w 282657"/>
              <a:gd name="connsiteY32" fmla="*/ 52620 h 254410"/>
              <a:gd name="connsiteX33" fmla="*/ 52561 w 282657"/>
              <a:gd name="connsiteY33" fmla="*/ 52620 h 254410"/>
              <a:gd name="connsiteX34" fmla="*/ 52348 w 282657"/>
              <a:gd name="connsiteY34" fmla="*/ 52150 h 254410"/>
              <a:gd name="connsiteX35" fmla="*/ 31161 w 282657"/>
              <a:gd name="connsiteY35" fmla="*/ 14133 h 254410"/>
              <a:gd name="connsiteX36" fmla="*/ 7058 w 282657"/>
              <a:gd name="connsiteY36" fmla="*/ 14133 h 254410"/>
              <a:gd name="connsiteX37" fmla="*/ 0 w 282657"/>
              <a:gd name="connsiteY37" fmla="*/ 7058 h 254410"/>
              <a:gd name="connsiteX38" fmla="*/ 5788 w 282657"/>
              <a:gd name="connsiteY38" fmla="*/ 117 h 254410"/>
              <a:gd name="connsiteX39" fmla="*/ 7058 w 282657"/>
              <a:gd name="connsiteY39" fmla="*/ 0 h 254410"/>
              <a:gd name="connsiteX40" fmla="*/ 240608 w 282657"/>
              <a:gd name="connsiteY40" fmla="*/ 212953 h 254410"/>
              <a:gd name="connsiteX41" fmla="*/ 226908 w 282657"/>
              <a:gd name="connsiteY41" fmla="*/ 226587 h 254410"/>
              <a:gd name="connsiteX42" fmla="*/ 240541 w 282657"/>
              <a:gd name="connsiteY42" fmla="*/ 240287 h 254410"/>
              <a:gd name="connsiteX43" fmla="*/ 254241 w 282657"/>
              <a:gd name="connsiteY43" fmla="*/ 226653 h 254410"/>
              <a:gd name="connsiteX44" fmla="*/ 254241 w 282657"/>
              <a:gd name="connsiteY44" fmla="*/ 226620 h 254410"/>
              <a:gd name="connsiteX45" fmla="*/ 240615 w 282657"/>
              <a:gd name="connsiteY45" fmla="*/ 212953 h 254410"/>
              <a:gd name="connsiteX46" fmla="*/ 240608 w 282657"/>
              <a:gd name="connsiteY46" fmla="*/ 212953 h 254410"/>
              <a:gd name="connsiteX47" fmla="*/ 91768 w 282657"/>
              <a:gd name="connsiteY47" fmla="*/ 212953 h 254410"/>
              <a:gd name="connsiteX48" fmla="*/ 78068 w 282657"/>
              <a:gd name="connsiteY48" fmla="*/ 226587 h 254410"/>
              <a:gd name="connsiteX49" fmla="*/ 91701 w 282657"/>
              <a:gd name="connsiteY49" fmla="*/ 240287 h 254410"/>
              <a:gd name="connsiteX50" fmla="*/ 105401 w 282657"/>
              <a:gd name="connsiteY50" fmla="*/ 226653 h 254410"/>
              <a:gd name="connsiteX51" fmla="*/ 105401 w 282657"/>
              <a:gd name="connsiteY51" fmla="*/ 226620 h 254410"/>
              <a:gd name="connsiteX52" fmla="*/ 91768 w 282657"/>
              <a:gd name="connsiteY52" fmla="*/ 212953 h 254410"/>
              <a:gd name="connsiteX53" fmla="*/ 262508 w 282657"/>
              <a:gd name="connsiteY53" fmla="*/ 56530 h 254410"/>
              <a:gd name="connsiteX54" fmla="*/ 70951 w 282657"/>
              <a:gd name="connsiteY54" fmla="*/ 56530 h 254410"/>
              <a:gd name="connsiteX55" fmla="*/ 77451 w 282657"/>
              <a:gd name="connsiteY55" fmla="*/ 68197 h 254410"/>
              <a:gd name="connsiteX56" fmla="*/ 114481 w 282657"/>
              <a:gd name="connsiteY56" fmla="*/ 134407 h 254410"/>
              <a:gd name="connsiteX57" fmla="*/ 124815 w 282657"/>
              <a:gd name="connsiteY57" fmla="*/ 141207 h 254410"/>
              <a:gd name="connsiteX58" fmla="*/ 126665 w 282657"/>
              <a:gd name="connsiteY58" fmla="*/ 141330 h 254410"/>
              <a:gd name="connsiteX59" fmla="*/ 214251 w 282657"/>
              <a:gd name="connsiteY59" fmla="*/ 141330 h 254410"/>
              <a:gd name="connsiteX60" fmla="*/ 225355 w 282657"/>
              <a:gd name="connsiteY60" fmla="*/ 135970 h 254410"/>
              <a:gd name="connsiteX61" fmla="*/ 226411 w 282657"/>
              <a:gd name="connsiteY61" fmla="*/ 134450 h 254410"/>
              <a:gd name="connsiteX62" fmla="*/ 268155 w 282657"/>
              <a:gd name="connsiteY62" fmla="*/ 65250 h 254410"/>
              <a:gd name="connsiteX63" fmla="*/ 265010 w 282657"/>
              <a:gd name="connsiteY63" fmla="*/ 57060 h 254410"/>
              <a:gd name="connsiteX64" fmla="*/ 263595 w 282657"/>
              <a:gd name="connsiteY64" fmla="*/ 56623 h 254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282657" h="254410">
                <a:moveTo>
                  <a:pt x="35321" y="0"/>
                </a:moveTo>
                <a:cubicBezTo>
                  <a:pt x="37438" y="1"/>
                  <a:pt x="39443" y="949"/>
                  <a:pt x="40788" y="2583"/>
                </a:cubicBezTo>
                <a:lnTo>
                  <a:pt x="41498" y="3630"/>
                </a:lnTo>
                <a:lnTo>
                  <a:pt x="63081" y="42387"/>
                </a:lnTo>
                <a:lnTo>
                  <a:pt x="262511" y="42387"/>
                </a:lnTo>
                <a:cubicBezTo>
                  <a:pt x="276611" y="42387"/>
                  <a:pt x="286231" y="56297"/>
                  <a:pt x="281391" y="69973"/>
                </a:cubicBezTo>
                <a:lnTo>
                  <a:pt x="280678" y="71753"/>
                </a:lnTo>
                <a:lnTo>
                  <a:pt x="238531" y="141730"/>
                </a:lnTo>
                <a:cubicBezTo>
                  <a:pt x="233828" y="149560"/>
                  <a:pt x="225636" y="154639"/>
                  <a:pt x="216531" y="155370"/>
                </a:cubicBezTo>
                <a:lnTo>
                  <a:pt x="214251" y="155463"/>
                </a:lnTo>
                <a:lnTo>
                  <a:pt x="126655" y="155463"/>
                </a:lnTo>
                <a:cubicBezTo>
                  <a:pt x="124207" y="155468"/>
                  <a:pt x="121768" y="155154"/>
                  <a:pt x="119401" y="154530"/>
                </a:cubicBezTo>
                <a:cubicBezTo>
                  <a:pt x="120095" y="164517"/>
                  <a:pt x="118055" y="174505"/>
                  <a:pt x="113501" y="183420"/>
                </a:cubicBezTo>
                <a:lnTo>
                  <a:pt x="111658" y="186720"/>
                </a:lnTo>
                <a:lnTo>
                  <a:pt x="102901" y="201160"/>
                </a:lnTo>
                <a:cubicBezTo>
                  <a:pt x="108066" y="203427"/>
                  <a:pt x="112421" y="207208"/>
                  <a:pt x="115391" y="212003"/>
                </a:cubicBezTo>
                <a:lnTo>
                  <a:pt x="216968" y="212003"/>
                </a:lnTo>
                <a:cubicBezTo>
                  <a:pt x="225038" y="198948"/>
                  <a:pt x="242163" y="194906"/>
                  <a:pt x="255218" y="202976"/>
                </a:cubicBezTo>
                <a:cubicBezTo>
                  <a:pt x="268273" y="211045"/>
                  <a:pt x="272315" y="228171"/>
                  <a:pt x="264246" y="241226"/>
                </a:cubicBezTo>
                <a:cubicBezTo>
                  <a:pt x="256176" y="254281"/>
                  <a:pt x="239051" y="258323"/>
                  <a:pt x="225996" y="250253"/>
                </a:cubicBezTo>
                <a:cubicBezTo>
                  <a:pt x="218430" y="245577"/>
                  <a:pt x="213560" y="237562"/>
                  <a:pt x="212895" y="228693"/>
                </a:cubicBezTo>
                <a:lnTo>
                  <a:pt x="212821" y="226137"/>
                </a:lnTo>
                <a:lnTo>
                  <a:pt x="119528" y="226137"/>
                </a:lnTo>
                <a:lnTo>
                  <a:pt x="119545" y="226623"/>
                </a:lnTo>
                <a:cubicBezTo>
                  <a:pt x="119544" y="241162"/>
                  <a:pt x="108336" y="253243"/>
                  <a:pt x="93838" y="254333"/>
                </a:cubicBezTo>
                <a:lnTo>
                  <a:pt x="91768" y="254410"/>
                </a:lnTo>
                <a:cubicBezTo>
                  <a:pt x="76420" y="254403"/>
                  <a:pt x="63983" y="241956"/>
                  <a:pt x="63990" y="226608"/>
                </a:cubicBezTo>
                <a:cubicBezTo>
                  <a:pt x="63996" y="212888"/>
                  <a:pt x="74013" y="201226"/>
                  <a:pt x="87575" y="199150"/>
                </a:cubicBezTo>
                <a:lnTo>
                  <a:pt x="99575" y="179397"/>
                </a:lnTo>
                <a:cubicBezTo>
                  <a:pt x="106575" y="167830"/>
                  <a:pt x="107308" y="153093"/>
                  <a:pt x="101621" y="140843"/>
                </a:cubicBezTo>
                <a:lnTo>
                  <a:pt x="100305" y="138260"/>
                </a:lnTo>
                <a:lnTo>
                  <a:pt x="66895" y="78287"/>
                </a:lnTo>
                <a:lnTo>
                  <a:pt x="52561" y="52620"/>
                </a:lnTo>
                <a:lnTo>
                  <a:pt x="52561" y="52620"/>
                </a:lnTo>
                <a:lnTo>
                  <a:pt x="52348" y="52150"/>
                </a:lnTo>
                <a:lnTo>
                  <a:pt x="31161" y="14133"/>
                </a:lnTo>
                <a:lnTo>
                  <a:pt x="7058" y="14133"/>
                </a:lnTo>
                <a:cubicBezTo>
                  <a:pt x="3155" y="14129"/>
                  <a:pt x="-5" y="10961"/>
                  <a:pt x="0" y="7058"/>
                </a:cubicBezTo>
                <a:cubicBezTo>
                  <a:pt x="4" y="3652"/>
                  <a:pt x="2438" y="733"/>
                  <a:pt x="5788" y="117"/>
                </a:cubicBezTo>
                <a:lnTo>
                  <a:pt x="7058" y="0"/>
                </a:lnTo>
                <a:close/>
                <a:moveTo>
                  <a:pt x="240608" y="212953"/>
                </a:moveTo>
                <a:cubicBezTo>
                  <a:pt x="233060" y="212935"/>
                  <a:pt x="226926" y="219039"/>
                  <a:pt x="226908" y="226587"/>
                </a:cubicBezTo>
                <a:cubicBezTo>
                  <a:pt x="226890" y="234135"/>
                  <a:pt x="232993" y="240268"/>
                  <a:pt x="240541" y="240287"/>
                </a:cubicBezTo>
                <a:cubicBezTo>
                  <a:pt x="248089" y="240305"/>
                  <a:pt x="254223" y="234201"/>
                  <a:pt x="254241" y="226653"/>
                </a:cubicBezTo>
                <a:cubicBezTo>
                  <a:pt x="254241" y="226642"/>
                  <a:pt x="254241" y="226631"/>
                  <a:pt x="254241" y="226620"/>
                </a:cubicBezTo>
                <a:cubicBezTo>
                  <a:pt x="254252" y="219083"/>
                  <a:pt x="248152" y="212964"/>
                  <a:pt x="240615" y="212953"/>
                </a:cubicBezTo>
                <a:cubicBezTo>
                  <a:pt x="240612" y="212953"/>
                  <a:pt x="240610" y="212953"/>
                  <a:pt x="240608" y="212953"/>
                </a:cubicBezTo>
                <a:close/>
                <a:moveTo>
                  <a:pt x="91768" y="212953"/>
                </a:moveTo>
                <a:cubicBezTo>
                  <a:pt x="84220" y="212935"/>
                  <a:pt x="78086" y="219039"/>
                  <a:pt x="78068" y="226587"/>
                </a:cubicBezTo>
                <a:cubicBezTo>
                  <a:pt x="78050" y="234135"/>
                  <a:pt x="84153" y="240268"/>
                  <a:pt x="91701" y="240287"/>
                </a:cubicBezTo>
                <a:cubicBezTo>
                  <a:pt x="99249" y="240305"/>
                  <a:pt x="105383" y="234201"/>
                  <a:pt x="105401" y="226653"/>
                </a:cubicBezTo>
                <a:cubicBezTo>
                  <a:pt x="105401" y="226642"/>
                  <a:pt x="105401" y="226631"/>
                  <a:pt x="105401" y="226620"/>
                </a:cubicBezTo>
                <a:cubicBezTo>
                  <a:pt x="105411" y="219081"/>
                  <a:pt x="99307" y="212963"/>
                  <a:pt x="91768" y="212953"/>
                </a:cubicBezTo>
                <a:close/>
                <a:moveTo>
                  <a:pt x="262508" y="56530"/>
                </a:moveTo>
                <a:lnTo>
                  <a:pt x="70951" y="56530"/>
                </a:lnTo>
                <a:lnTo>
                  <a:pt x="77451" y="68197"/>
                </a:lnTo>
                <a:lnTo>
                  <a:pt x="114481" y="134407"/>
                </a:lnTo>
                <a:cubicBezTo>
                  <a:pt x="116705" y="138134"/>
                  <a:pt x="120512" y="140640"/>
                  <a:pt x="124815" y="141207"/>
                </a:cubicBezTo>
                <a:lnTo>
                  <a:pt x="126665" y="141330"/>
                </a:lnTo>
                <a:lnTo>
                  <a:pt x="214251" y="141330"/>
                </a:lnTo>
                <a:cubicBezTo>
                  <a:pt x="218576" y="141331"/>
                  <a:pt x="222665" y="139357"/>
                  <a:pt x="225355" y="135970"/>
                </a:cubicBezTo>
                <a:lnTo>
                  <a:pt x="226411" y="134450"/>
                </a:lnTo>
                <a:lnTo>
                  <a:pt x="268155" y="65250"/>
                </a:lnTo>
                <a:cubicBezTo>
                  <a:pt x="269548" y="62120"/>
                  <a:pt x="268140" y="58453"/>
                  <a:pt x="265010" y="57060"/>
                </a:cubicBezTo>
                <a:cubicBezTo>
                  <a:pt x="264558" y="56858"/>
                  <a:pt x="264082" y="56712"/>
                  <a:pt x="263595" y="56623"/>
                </a:cubicBezTo>
                <a:close/>
              </a:path>
            </a:pathLst>
          </a:custGeom>
          <a:solidFill>
            <a:schemeClr val="bg1"/>
          </a:solidFill>
          <a:ln w="32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920"/>
          </a:p>
        </p:txBody>
      </p:sp>
      <p:sp>
        <p:nvSpPr>
          <p:cNvPr id="38" name="Gráfico 98">
            <a:extLst>
              <a:ext uri="{FF2B5EF4-FFF2-40B4-BE49-F238E27FC236}">
                <a16:creationId xmlns:a16="http://schemas.microsoft.com/office/drawing/2014/main" id="{4525C725-DA36-D185-33B0-B8661899A7A3}"/>
              </a:ext>
            </a:extLst>
          </p:cNvPr>
          <p:cNvSpPr/>
          <p:nvPr/>
        </p:nvSpPr>
        <p:spPr>
          <a:xfrm>
            <a:off x="6308823" y="4720642"/>
            <a:ext cx="301658" cy="301510"/>
          </a:xfrm>
          <a:custGeom>
            <a:avLst/>
            <a:gdLst>
              <a:gd name="connsiteX0" fmla="*/ 141333 w 282666"/>
              <a:gd name="connsiteY0" fmla="*/ 0 h 282666"/>
              <a:gd name="connsiteX1" fmla="*/ 282667 w 282666"/>
              <a:gd name="connsiteY1" fmla="*/ 141333 h 282666"/>
              <a:gd name="connsiteX2" fmla="*/ 141333 w 282666"/>
              <a:gd name="connsiteY2" fmla="*/ 282667 h 282666"/>
              <a:gd name="connsiteX3" fmla="*/ 0 w 282666"/>
              <a:gd name="connsiteY3" fmla="*/ 141333 h 282666"/>
              <a:gd name="connsiteX4" fmla="*/ 141333 w 282666"/>
              <a:gd name="connsiteY4" fmla="*/ 0 h 282666"/>
              <a:gd name="connsiteX5" fmla="*/ 188280 w 282666"/>
              <a:gd name="connsiteY5" fmla="*/ 197877 h 282666"/>
              <a:gd name="connsiteX6" fmla="*/ 94387 w 282666"/>
              <a:gd name="connsiteY6" fmla="*/ 197877 h 282666"/>
              <a:gd name="connsiteX7" fmla="*/ 134763 w 282666"/>
              <a:gd name="connsiteY7" fmla="*/ 264187 h 282666"/>
              <a:gd name="connsiteX8" fmla="*/ 138930 w 282666"/>
              <a:gd name="connsiteY8" fmla="*/ 268490 h 282666"/>
              <a:gd name="connsiteX9" fmla="*/ 141333 w 282666"/>
              <a:gd name="connsiteY9" fmla="*/ 268533 h 282666"/>
              <a:gd name="connsiteX10" fmla="*/ 143727 w 282666"/>
              <a:gd name="connsiteY10" fmla="*/ 268510 h 282666"/>
              <a:gd name="connsiteX11" fmla="*/ 143727 w 282666"/>
              <a:gd name="connsiteY11" fmla="*/ 268510 h 282666"/>
              <a:gd name="connsiteX12" fmla="*/ 186307 w 282666"/>
              <a:gd name="connsiteY12" fmla="*/ 203333 h 282666"/>
              <a:gd name="connsiteX13" fmla="*/ 79503 w 282666"/>
              <a:gd name="connsiteY13" fmla="*/ 197877 h 282666"/>
              <a:gd name="connsiteX14" fmla="*/ 27357 w 282666"/>
              <a:gd name="connsiteY14" fmla="*/ 197877 h 282666"/>
              <a:gd name="connsiteX15" fmla="*/ 117743 w 282666"/>
              <a:gd name="connsiteY15" fmla="*/ 266353 h 282666"/>
              <a:gd name="connsiteX16" fmla="*/ 79503 w 282666"/>
              <a:gd name="connsiteY16" fmla="*/ 197877 h 282666"/>
              <a:gd name="connsiteX17" fmla="*/ 255310 w 282666"/>
              <a:gd name="connsiteY17" fmla="*/ 197877 h 282666"/>
              <a:gd name="connsiteX18" fmla="*/ 203163 w 282666"/>
              <a:gd name="connsiteY18" fmla="*/ 197877 h 282666"/>
              <a:gd name="connsiteX19" fmla="*/ 164927 w 282666"/>
              <a:gd name="connsiteY19" fmla="*/ 266353 h 282666"/>
              <a:gd name="connsiteX20" fmla="*/ 253380 w 282666"/>
              <a:gd name="connsiteY20" fmla="*/ 201600 h 282666"/>
              <a:gd name="connsiteX21" fmla="*/ 75643 w 282666"/>
              <a:gd name="connsiteY21" fmla="*/ 98937 h 282666"/>
              <a:gd name="connsiteX22" fmla="*/ 21370 w 282666"/>
              <a:gd name="connsiteY22" fmla="*/ 98937 h 282666"/>
              <a:gd name="connsiteX23" fmla="*/ 21370 w 282666"/>
              <a:gd name="connsiteY23" fmla="*/ 183743 h 282666"/>
              <a:gd name="connsiteX24" fmla="*/ 75630 w 282666"/>
              <a:gd name="connsiteY24" fmla="*/ 183743 h 282666"/>
              <a:gd name="connsiteX25" fmla="*/ 74333 w 282666"/>
              <a:gd name="connsiteY25" fmla="*/ 104937 h 282666"/>
              <a:gd name="connsiteX26" fmla="*/ 192507 w 282666"/>
              <a:gd name="connsiteY26" fmla="*/ 98937 h 282666"/>
              <a:gd name="connsiteX27" fmla="*/ 90173 w 282666"/>
              <a:gd name="connsiteY27" fmla="*/ 98937 h 282666"/>
              <a:gd name="connsiteX28" fmla="*/ 90173 w 282666"/>
              <a:gd name="connsiteY28" fmla="*/ 183737 h 282666"/>
              <a:gd name="connsiteX29" fmla="*/ 192490 w 282666"/>
              <a:gd name="connsiteY29" fmla="*/ 183737 h 282666"/>
              <a:gd name="connsiteX30" fmla="*/ 192493 w 282666"/>
              <a:gd name="connsiteY30" fmla="*/ 98943 h 282666"/>
              <a:gd name="connsiteX31" fmla="*/ 261310 w 282666"/>
              <a:gd name="connsiteY31" fmla="*/ 98937 h 282666"/>
              <a:gd name="connsiteX32" fmla="*/ 207037 w 282666"/>
              <a:gd name="connsiteY32" fmla="*/ 98937 h 282666"/>
              <a:gd name="connsiteX33" fmla="*/ 207037 w 282666"/>
              <a:gd name="connsiteY33" fmla="*/ 183743 h 282666"/>
              <a:gd name="connsiteX34" fmla="*/ 261293 w 282666"/>
              <a:gd name="connsiteY34" fmla="*/ 183743 h 282666"/>
              <a:gd name="connsiteX35" fmla="*/ 261293 w 282666"/>
              <a:gd name="connsiteY35" fmla="*/ 98937 h 282666"/>
              <a:gd name="connsiteX36" fmla="*/ 117747 w 282666"/>
              <a:gd name="connsiteY36" fmla="*/ 16310 h 282666"/>
              <a:gd name="connsiteX37" fmla="*/ 115697 w 282666"/>
              <a:gd name="connsiteY37" fmla="*/ 16717 h 282666"/>
              <a:gd name="connsiteX38" fmla="*/ 27363 w 282666"/>
              <a:gd name="connsiteY38" fmla="*/ 84810 h 282666"/>
              <a:gd name="connsiteX39" fmla="*/ 79497 w 282666"/>
              <a:gd name="connsiteY39" fmla="*/ 84810 h 282666"/>
              <a:gd name="connsiteX40" fmla="*/ 117747 w 282666"/>
              <a:gd name="connsiteY40" fmla="*/ 16310 h 282666"/>
              <a:gd name="connsiteX41" fmla="*/ 141333 w 282666"/>
              <a:gd name="connsiteY41" fmla="*/ 14133 h 282666"/>
              <a:gd name="connsiteX42" fmla="*/ 138943 w 282666"/>
              <a:gd name="connsiteY42" fmla="*/ 14163 h 282666"/>
              <a:gd name="connsiteX43" fmla="*/ 94383 w 282666"/>
              <a:gd name="connsiteY43" fmla="*/ 84803 h 282666"/>
              <a:gd name="connsiteX44" fmla="*/ 188283 w 282666"/>
              <a:gd name="connsiteY44" fmla="*/ 84803 h 282666"/>
              <a:gd name="connsiteX45" fmla="*/ 147907 w 282666"/>
              <a:gd name="connsiteY45" fmla="*/ 18470 h 282666"/>
              <a:gd name="connsiteX46" fmla="*/ 143707 w 282666"/>
              <a:gd name="connsiteY46" fmla="*/ 14137 h 282666"/>
              <a:gd name="connsiteX47" fmla="*/ 164923 w 282666"/>
              <a:gd name="connsiteY47" fmla="*/ 16333 h 282666"/>
              <a:gd name="connsiteX48" fmla="*/ 166977 w 282666"/>
              <a:gd name="connsiteY48" fmla="*/ 18777 h 282666"/>
              <a:gd name="connsiteX49" fmla="*/ 203170 w 282666"/>
              <a:gd name="connsiteY49" fmla="*/ 84827 h 282666"/>
              <a:gd name="connsiteX50" fmla="*/ 255333 w 282666"/>
              <a:gd name="connsiteY50" fmla="*/ 84827 h 282666"/>
              <a:gd name="connsiteX51" fmla="*/ 164923 w 282666"/>
              <a:gd name="connsiteY51" fmla="*/ 16333 h 282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82666" h="282666">
                <a:moveTo>
                  <a:pt x="141333" y="0"/>
                </a:moveTo>
                <a:cubicBezTo>
                  <a:pt x="219393" y="0"/>
                  <a:pt x="282667" y="63273"/>
                  <a:pt x="282667" y="141333"/>
                </a:cubicBezTo>
                <a:cubicBezTo>
                  <a:pt x="282667" y="219393"/>
                  <a:pt x="219393" y="282667"/>
                  <a:pt x="141333" y="282667"/>
                </a:cubicBezTo>
                <a:cubicBezTo>
                  <a:pt x="63273" y="282667"/>
                  <a:pt x="0" y="219393"/>
                  <a:pt x="0" y="141333"/>
                </a:cubicBezTo>
                <a:cubicBezTo>
                  <a:pt x="0" y="63273"/>
                  <a:pt x="63273" y="0"/>
                  <a:pt x="141333" y="0"/>
                </a:cubicBezTo>
                <a:close/>
                <a:moveTo>
                  <a:pt x="188280" y="197877"/>
                </a:moveTo>
                <a:lnTo>
                  <a:pt x="94387" y="197877"/>
                </a:lnTo>
                <a:cubicBezTo>
                  <a:pt x="102567" y="221627"/>
                  <a:pt x="116023" y="244210"/>
                  <a:pt x="134763" y="264187"/>
                </a:cubicBezTo>
                <a:lnTo>
                  <a:pt x="138930" y="268490"/>
                </a:lnTo>
                <a:lnTo>
                  <a:pt x="141333" y="268533"/>
                </a:lnTo>
                <a:lnTo>
                  <a:pt x="143727" y="268510"/>
                </a:lnTo>
                <a:lnTo>
                  <a:pt x="143727" y="268510"/>
                </a:lnTo>
                <a:cubicBezTo>
                  <a:pt x="163167" y="249000"/>
                  <a:pt x="177357" y="226783"/>
                  <a:pt x="186307" y="203333"/>
                </a:cubicBezTo>
                <a:close/>
                <a:moveTo>
                  <a:pt x="79503" y="197877"/>
                </a:moveTo>
                <a:lnTo>
                  <a:pt x="27357" y="197877"/>
                </a:lnTo>
                <a:cubicBezTo>
                  <a:pt x="44810" y="233000"/>
                  <a:pt x="78023" y="258907"/>
                  <a:pt x="117743" y="266353"/>
                </a:cubicBezTo>
                <a:cubicBezTo>
                  <a:pt x="99930" y="245467"/>
                  <a:pt x="87187" y="222190"/>
                  <a:pt x="79503" y="197877"/>
                </a:cubicBezTo>
                <a:close/>
                <a:moveTo>
                  <a:pt x="255310" y="197877"/>
                </a:moveTo>
                <a:lnTo>
                  <a:pt x="203163" y="197877"/>
                </a:lnTo>
                <a:cubicBezTo>
                  <a:pt x="195497" y="222190"/>
                  <a:pt x="182737" y="245467"/>
                  <a:pt x="164927" y="266353"/>
                </a:cubicBezTo>
                <a:cubicBezTo>
                  <a:pt x="203227" y="259170"/>
                  <a:pt x="235473" y="234823"/>
                  <a:pt x="253380" y="201600"/>
                </a:cubicBezTo>
                <a:close/>
                <a:moveTo>
                  <a:pt x="75643" y="98937"/>
                </a:moveTo>
                <a:lnTo>
                  <a:pt x="21370" y="98937"/>
                </a:lnTo>
                <a:cubicBezTo>
                  <a:pt x="11719" y="126382"/>
                  <a:pt x="11719" y="156298"/>
                  <a:pt x="21370" y="183743"/>
                </a:cubicBezTo>
                <a:lnTo>
                  <a:pt x="75630" y="183743"/>
                </a:lnTo>
                <a:cubicBezTo>
                  <a:pt x="69599" y="157865"/>
                  <a:pt x="69157" y="130999"/>
                  <a:pt x="74333" y="104937"/>
                </a:cubicBezTo>
                <a:close/>
                <a:moveTo>
                  <a:pt x="192507" y="98937"/>
                </a:moveTo>
                <a:lnTo>
                  <a:pt x="90173" y="98937"/>
                </a:lnTo>
                <a:cubicBezTo>
                  <a:pt x="83127" y="126764"/>
                  <a:pt x="83127" y="155909"/>
                  <a:pt x="90173" y="183737"/>
                </a:cubicBezTo>
                <a:lnTo>
                  <a:pt x="192490" y="183737"/>
                </a:lnTo>
                <a:cubicBezTo>
                  <a:pt x="199537" y="155912"/>
                  <a:pt x="199538" y="126769"/>
                  <a:pt x="192493" y="98943"/>
                </a:cubicBezTo>
                <a:close/>
                <a:moveTo>
                  <a:pt x="261310" y="98937"/>
                </a:moveTo>
                <a:lnTo>
                  <a:pt x="207037" y="98937"/>
                </a:lnTo>
                <a:cubicBezTo>
                  <a:pt x="213533" y="126832"/>
                  <a:pt x="213533" y="155848"/>
                  <a:pt x="207037" y="183743"/>
                </a:cubicBezTo>
                <a:lnTo>
                  <a:pt x="261293" y="183743"/>
                </a:lnTo>
                <a:cubicBezTo>
                  <a:pt x="270944" y="156298"/>
                  <a:pt x="270944" y="126382"/>
                  <a:pt x="261293" y="98937"/>
                </a:cubicBezTo>
                <a:close/>
                <a:moveTo>
                  <a:pt x="117747" y="16310"/>
                </a:moveTo>
                <a:lnTo>
                  <a:pt x="115697" y="16717"/>
                </a:lnTo>
                <a:cubicBezTo>
                  <a:pt x="76877" y="24660"/>
                  <a:pt x="44503" y="50283"/>
                  <a:pt x="27363" y="84810"/>
                </a:cubicBezTo>
                <a:lnTo>
                  <a:pt x="79497" y="84810"/>
                </a:lnTo>
                <a:cubicBezTo>
                  <a:pt x="87183" y="60490"/>
                  <a:pt x="99933" y="37200"/>
                  <a:pt x="117747" y="16310"/>
                </a:cubicBezTo>
                <a:close/>
                <a:moveTo>
                  <a:pt x="141333" y="14133"/>
                </a:moveTo>
                <a:lnTo>
                  <a:pt x="138943" y="14163"/>
                </a:lnTo>
                <a:cubicBezTo>
                  <a:pt x="118000" y="35167"/>
                  <a:pt x="103157" y="59333"/>
                  <a:pt x="94383" y="84803"/>
                </a:cubicBezTo>
                <a:lnTo>
                  <a:pt x="188283" y="84803"/>
                </a:lnTo>
                <a:cubicBezTo>
                  <a:pt x="180103" y="61053"/>
                  <a:pt x="166647" y="38470"/>
                  <a:pt x="147907" y="18470"/>
                </a:cubicBezTo>
                <a:lnTo>
                  <a:pt x="143707" y="14137"/>
                </a:lnTo>
                <a:close/>
                <a:moveTo>
                  <a:pt x="164923" y="16333"/>
                </a:moveTo>
                <a:lnTo>
                  <a:pt x="166977" y="18777"/>
                </a:lnTo>
                <a:cubicBezTo>
                  <a:pt x="183720" y="39033"/>
                  <a:pt x="195783" y="61443"/>
                  <a:pt x="203170" y="84827"/>
                </a:cubicBezTo>
                <a:lnTo>
                  <a:pt x="255333" y="84827"/>
                </a:lnTo>
                <a:cubicBezTo>
                  <a:pt x="237863" y="49667"/>
                  <a:pt x="204667" y="23763"/>
                  <a:pt x="164923" y="16333"/>
                </a:cubicBezTo>
                <a:close/>
              </a:path>
            </a:pathLst>
          </a:custGeom>
          <a:solidFill>
            <a:schemeClr val="bg1"/>
          </a:solidFill>
          <a:ln w="32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920"/>
          </a:p>
        </p:txBody>
      </p:sp>
      <p:pic>
        <p:nvPicPr>
          <p:cNvPr id="39" name="Gráfico 38">
            <a:extLst>
              <a:ext uri="{FF2B5EF4-FFF2-40B4-BE49-F238E27FC236}">
                <a16:creationId xmlns:a16="http://schemas.microsoft.com/office/drawing/2014/main" id="{54A8F704-CB59-5F23-D61F-0548D1D4FD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06581" y="3186131"/>
            <a:ext cx="937294" cy="747020"/>
          </a:xfrm>
          <a:prstGeom prst="rect">
            <a:avLst/>
          </a:prstGeom>
        </p:spPr>
      </p:pic>
      <p:sp>
        <p:nvSpPr>
          <p:cNvPr id="43" name="Marcador de texto 42">
            <a:extLst>
              <a:ext uri="{FF2B5EF4-FFF2-40B4-BE49-F238E27FC236}">
                <a16:creationId xmlns:a16="http://schemas.microsoft.com/office/drawing/2014/main" id="{1E1EE3C3-135F-3B23-0551-E85C708601B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07754" y="964498"/>
            <a:ext cx="1149881" cy="472439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 typeface="+mj-lt"/>
              <a:buNone/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>
              <a:defRPr lang="en-GB" sz="938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4" name="Marcador de texto 42">
            <a:extLst>
              <a:ext uri="{FF2B5EF4-FFF2-40B4-BE49-F238E27FC236}">
                <a16:creationId xmlns:a16="http://schemas.microsoft.com/office/drawing/2014/main" id="{78FCCBCC-F931-1CC1-987C-28352C15E9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207754" y="5561745"/>
            <a:ext cx="1149881" cy="472439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ctr">
              <a:lnSpc>
                <a:spcPct val="120000"/>
              </a:lnSpc>
              <a:spcBef>
                <a:spcPts val="0"/>
              </a:spcBef>
              <a:buFont typeface="+mj-lt"/>
              <a:buNone/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>
              <a:defRPr lang="en-GB" sz="938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5" name="Marcador de texto 42">
            <a:extLst>
              <a:ext uri="{FF2B5EF4-FFF2-40B4-BE49-F238E27FC236}">
                <a16:creationId xmlns:a16="http://schemas.microsoft.com/office/drawing/2014/main" id="{545FC65D-29C0-E074-9BCE-7517163A27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11363" y="2957941"/>
            <a:ext cx="1854684" cy="472439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+mj-lt"/>
              <a:buNone/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>
              <a:defRPr lang="en-GB" sz="938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6" name="Marcador de texto 42">
            <a:extLst>
              <a:ext uri="{FF2B5EF4-FFF2-40B4-BE49-F238E27FC236}">
                <a16:creationId xmlns:a16="http://schemas.microsoft.com/office/drawing/2014/main" id="{2D16127B-3E92-09F6-9CA7-7FECD46C8F3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911363" y="1668151"/>
            <a:ext cx="1854684" cy="472439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+mj-lt"/>
              <a:buNone/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>
              <a:defRPr lang="en-GB" sz="938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7" name="Marcador de texto 42">
            <a:extLst>
              <a:ext uri="{FF2B5EF4-FFF2-40B4-BE49-F238E27FC236}">
                <a16:creationId xmlns:a16="http://schemas.microsoft.com/office/drawing/2014/main" id="{BB275860-2873-D367-3DD4-2656BB6C36C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911363" y="4260657"/>
            <a:ext cx="1854684" cy="472439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+mj-lt"/>
              <a:buNone/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>
              <a:defRPr lang="en-GB" sz="938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8" name="Marcador de texto 42">
            <a:extLst>
              <a:ext uri="{FF2B5EF4-FFF2-40B4-BE49-F238E27FC236}">
                <a16:creationId xmlns:a16="http://schemas.microsoft.com/office/drawing/2014/main" id="{E0F685D6-D8D4-8749-B6D0-16C44899B51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835653" y="2957941"/>
            <a:ext cx="1854684" cy="472439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+mj-lt"/>
              <a:buNone/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>
              <a:defRPr lang="en-GB" sz="938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9" name="Marcador de texto 42">
            <a:extLst>
              <a:ext uri="{FF2B5EF4-FFF2-40B4-BE49-F238E27FC236}">
                <a16:creationId xmlns:a16="http://schemas.microsoft.com/office/drawing/2014/main" id="{273E890F-B472-2FCD-2BCD-7AF758CFB65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835653" y="1668151"/>
            <a:ext cx="1854684" cy="472439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+mj-lt"/>
              <a:buNone/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>
              <a:defRPr lang="en-GB" sz="938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0" name="Marcador de texto 42">
            <a:extLst>
              <a:ext uri="{FF2B5EF4-FFF2-40B4-BE49-F238E27FC236}">
                <a16:creationId xmlns:a16="http://schemas.microsoft.com/office/drawing/2014/main" id="{9787A9A1-050A-8ED0-BB5A-88F4473D265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835653" y="4260657"/>
            <a:ext cx="1854684" cy="472439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+mj-lt"/>
              <a:buNone/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1pPr>
            <a:lvl2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2pPr>
            <a:lvl3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3pPr>
            <a:lvl4pPr>
              <a:defRPr lang="es-ES" sz="938" kern="1200" dirty="0" smtClean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4pPr>
            <a:lvl5pPr>
              <a:defRPr lang="en-GB" sz="938" kern="1200" dirty="0">
                <a:solidFill>
                  <a:srgbClr val="575756"/>
                </a:solidFill>
                <a:latin typeface="Santander Micro Text Light"/>
                <a:ea typeface="+mn-ea"/>
                <a:cs typeface="Santander Micro Text Ligh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04537256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. Interior. Txt blo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texto 17">
            <a:extLst>
              <a:ext uri="{FF2B5EF4-FFF2-40B4-BE49-F238E27FC236}">
                <a16:creationId xmlns:a16="http://schemas.microsoft.com/office/drawing/2014/main" id="{56A1A092-2008-9D0E-2B1E-92A2546ED56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95706" y="3771905"/>
            <a:ext cx="5971421" cy="1302044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 defTabSz="975390" rtl="0" eaLnBrk="1" latinLnBrk="0" hangingPunct="1">
              <a:lnSpc>
                <a:spcPct val="100000"/>
              </a:lnSpc>
              <a:spcBef>
                <a:spcPts val="0"/>
              </a:spcBef>
              <a:buNone/>
              <a:defRPr lang="en-GB" sz="3840" b="1" kern="1200" spc="-6" dirty="0">
                <a:solidFill>
                  <a:srgbClr val="9D9D9C"/>
                </a:solidFill>
                <a:latin typeface="Santander Headline"/>
                <a:ea typeface="+mn-ea"/>
                <a:cs typeface="Santander Headline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n-GB" dirty="0"/>
          </a:p>
        </p:txBody>
      </p:sp>
      <p:sp>
        <p:nvSpPr>
          <p:cNvPr id="7" name="object 19">
            <a:extLst>
              <a:ext uri="{FF2B5EF4-FFF2-40B4-BE49-F238E27FC236}">
                <a16:creationId xmlns:a16="http://schemas.microsoft.com/office/drawing/2014/main" id="{1E06485E-3208-58CA-6CD2-BD0CB440FAD1}"/>
              </a:ext>
            </a:extLst>
          </p:cNvPr>
          <p:cNvSpPr/>
          <p:nvPr/>
        </p:nvSpPr>
        <p:spPr>
          <a:xfrm>
            <a:off x="6403928" y="3299435"/>
            <a:ext cx="5963512" cy="0"/>
          </a:xfrm>
          <a:custGeom>
            <a:avLst/>
            <a:gdLst/>
            <a:ahLst/>
            <a:cxnLst/>
            <a:rect l="l" t="t" r="r" b="b"/>
            <a:pathLst>
              <a:path w="9214485">
                <a:moveTo>
                  <a:pt x="0" y="0"/>
                </a:moveTo>
                <a:lnTo>
                  <a:pt x="9214379" y="0"/>
                </a:lnTo>
              </a:path>
            </a:pathLst>
          </a:custGeom>
          <a:ln w="5235">
            <a:solidFill>
              <a:srgbClr val="575756"/>
            </a:solidFill>
          </a:ln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5" name="Marcador de texto 17">
            <a:extLst>
              <a:ext uri="{FF2B5EF4-FFF2-40B4-BE49-F238E27FC236}">
                <a16:creationId xmlns:a16="http://schemas.microsoft.com/office/drawing/2014/main" id="{A4BE78ED-3733-477A-4517-1B090DE48D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95706" y="5216332"/>
            <a:ext cx="5971421" cy="91085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Marcador de texto 17">
            <a:extLst>
              <a:ext uri="{FF2B5EF4-FFF2-40B4-BE49-F238E27FC236}">
                <a16:creationId xmlns:a16="http://schemas.microsoft.com/office/drawing/2014/main" id="{41ABD3DD-0F0B-EA84-ADDA-30E43E6712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5707" y="777499"/>
            <a:ext cx="2724286" cy="229540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7" name="Marcador de texto 17">
            <a:extLst>
              <a:ext uri="{FF2B5EF4-FFF2-40B4-BE49-F238E27FC236}">
                <a16:creationId xmlns:a16="http://schemas.microsoft.com/office/drawing/2014/main" id="{3C29EB56-7D58-197B-A8C1-1C7107E0629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23128" y="777499"/>
            <a:ext cx="2724286" cy="229540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20000"/>
              </a:lnSpc>
              <a:buFont typeface="Arial" panose="020B0604020202020204" pitchFamily="34" charset="0"/>
              <a:buNone/>
              <a:defRPr lang="es-ES" sz="1493" kern="1200" dirty="0" smtClean="0">
                <a:solidFill>
                  <a:schemeClr val="tx2"/>
                </a:solidFill>
                <a:latin typeface="Santander Micro Text"/>
                <a:ea typeface="+mn-ea"/>
                <a:cs typeface="Santander Micro Text"/>
              </a:defRPr>
            </a:lvl1pPr>
            <a:lvl2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2pPr>
            <a:lvl3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3pPr>
            <a:lvl4pPr>
              <a:defRPr lang="es-ES" sz="1391" kern="1200" dirty="0" smtClean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4pPr>
            <a:lvl5pPr>
              <a:defRPr lang="en-GB" sz="1391" kern="1200" dirty="0">
                <a:solidFill>
                  <a:srgbClr val="575756"/>
                </a:solidFill>
                <a:latin typeface="Santander Micro Text"/>
                <a:ea typeface="+mn-ea"/>
                <a:cs typeface="Santander Micro Text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619575587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342">
          <p15:clr>
            <a:srgbClr val="FBAE40"/>
          </p15:clr>
        </p15:guide>
        <p15:guide id="2" pos="7340">
          <p15:clr>
            <a:srgbClr val="FBAE40"/>
          </p15:clr>
        </p15:guide>
        <p15:guide id="3" orient="horz" pos="3980">
          <p15:clr>
            <a:srgbClr val="FBAE40"/>
          </p15:clr>
        </p15:guide>
        <p15:guide id="5" pos="341">
          <p15:clr>
            <a:srgbClr val="FBAE40"/>
          </p15:clr>
        </p15:guide>
        <p15:guide id="6" orient="horz" pos="3638">
          <p15:clr>
            <a:srgbClr val="FBAE40"/>
          </p15:clr>
        </p15:guide>
        <p15:guide id="7" orient="horz" pos="90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g object 16">
            <a:extLst>
              <a:ext uri="{FF2B5EF4-FFF2-40B4-BE49-F238E27FC236}">
                <a16:creationId xmlns:a16="http://schemas.microsoft.com/office/drawing/2014/main" id="{789E3D2B-1B0D-E4A6-B859-B1633A2B9311}"/>
              </a:ext>
            </a:extLst>
          </p:cNvPr>
          <p:cNvSpPr/>
          <p:nvPr/>
        </p:nvSpPr>
        <p:spPr>
          <a:xfrm>
            <a:off x="1" y="6686033"/>
            <a:ext cx="12367388" cy="643658"/>
          </a:xfrm>
          <a:custGeom>
            <a:avLst/>
            <a:gdLst/>
            <a:ahLst/>
            <a:cxnLst/>
            <a:rect l="l" t="t" r="r" b="b"/>
            <a:pathLst>
              <a:path w="19109690" h="995045">
                <a:moveTo>
                  <a:pt x="0" y="994734"/>
                </a:moveTo>
                <a:lnTo>
                  <a:pt x="19109365" y="994734"/>
                </a:lnTo>
                <a:lnTo>
                  <a:pt x="19109365" y="0"/>
                </a:lnTo>
                <a:lnTo>
                  <a:pt x="0" y="0"/>
                </a:lnTo>
                <a:lnTo>
                  <a:pt x="0" y="994734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 sz="1920" dirty="0"/>
          </a:p>
        </p:txBody>
      </p:sp>
      <p:sp>
        <p:nvSpPr>
          <p:cNvPr id="8" name="bg object 17">
            <a:extLst>
              <a:ext uri="{FF2B5EF4-FFF2-40B4-BE49-F238E27FC236}">
                <a16:creationId xmlns:a16="http://schemas.microsoft.com/office/drawing/2014/main" id="{69EC11CB-F29C-3F05-8259-3AAF7B34C53A}"/>
              </a:ext>
            </a:extLst>
          </p:cNvPr>
          <p:cNvSpPr/>
          <p:nvPr/>
        </p:nvSpPr>
        <p:spPr>
          <a:xfrm>
            <a:off x="180970" y="6819493"/>
            <a:ext cx="376850" cy="376666"/>
          </a:xfrm>
          <a:custGeom>
            <a:avLst/>
            <a:gdLst/>
            <a:ahLst/>
            <a:cxnLst/>
            <a:rect l="l" t="t" r="r" b="b"/>
            <a:pathLst>
              <a:path w="582294" h="582295">
                <a:moveTo>
                  <a:pt x="116420" y="465683"/>
                </a:moveTo>
                <a:lnTo>
                  <a:pt x="0" y="465683"/>
                </a:lnTo>
                <a:lnTo>
                  <a:pt x="0" y="582117"/>
                </a:lnTo>
                <a:lnTo>
                  <a:pt x="116420" y="582117"/>
                </a:lnTo>
                <a:lnTo>
                  <a:pt x="116420" y="465683"/>
                </a:lnTo>
                <a:close/>
              </a:path>
              <a:path w="582294" h="582295">
                <a:moveTo>
                  <a:pt x="116420" y="232841"/>
                </a:moveTo>
                <a:lnTo>
                  <a:pt x="0" y="232841"/>
                </a:lnTo>
                <a:lnTo>
                  <a:pt x="0" y="349262"/>
                </a:lnTo>
                <a:lnTo>
                  <a:pt x="116420" y="349262"/>
                </a:lnTo>
                <a:lnTo>
                  <a:pt x="116420" y="232841"/>
                </a:lnTo>
                <a:close/>
              </a:path>
              <a:path w="582294" h="582295">
                <a:moveTo>
                  <a:pt x="116420" y="0"/>
                </a:moveTo>
                <a:lnTo>
                  <a:pt x="0" y="0"/>
                </a:lnTo>
                <a:lnTo>
                  <a:pt x="0" y="116420"/>
                </a:lnTo>
                <a:lnTo>
                  <a:pt x="116420" y="116420"/>
                </a:lnTo>
                <a:lnTo>
                  <a:pt x="116420" y="0"/>
                </a:lnTo>
                <a:close/>
              </a:path>
              <a:path w="582294" h="582295">
                <a:moveTo>
                  <a:pt x="349275" y="465683"/>
                </a:moveTo>
                <a:lnTo>
                  <a:pt x="232854" y="465683"/>
                </a:lnTo>
                <a:lnTo>
                  <a:pt x="232854" y="582117"/>
                </a:lnTo>
                <a:lnTo>
                  <a:pt x="349275" y="582117"/>
                </a:lnTo>
                <a:lnTo>
                  <a:pt x="349275" y="465683"/>
                </a:lnTo>
                <a:close/>
              </a:path>
              <a:path w="582294" h="582295">
                <a:moveTo>
                  <a:pt x="349275" y="232841"/>
                </a:moveTo>
                <a:lnTo>
                  <a:pt x="232854" y="232841"/>
                </a:lnTo>
                <a:lnTo>
                  <a:pt x="232854" y="349262"/>
                </a:lnTo>
                <a:lnTo>
                  <a:pt x="349275" y="349262"/>
                </a:lnTo>
                <a:lnTo>
                  <a:pt x="349275" y="232841"/>
                </a:lnTo>
                <a:close/>
              </a:path>
              <a:path w="582294" h="582295">
                <a:moveTo>
                  <a:pt x="349275" y="0"/>
                </a:moveTo>
                <a:lnTo>
                  <a:pt x="232854" y="0"/>
                </a:lnTo>
                <a:lnTo>
                  <a:pt x="232854" y="116420"/>
                </a:lnTo>
                <a:lnTo>
                  <a:pt x="349275" y="116420"/>
                </a:lnTo>
                <a:lnTo>
                  <a:pt x="349275" y="0"/>
                </a:lnTo>
                <a:close/>
              </a:path>
              <a:path w="582294" h="582295">
                <a:moveTo>
                  <a:pt x="582129" y="465683"/>
                </a:moveTo>
                <a:lnTo>
                  <a:pt x="465709" y="465683"/>
                </a:lnTo>
                <a:lnTo>
                  <a:pt x="465709" y="582117"/>
                </a:lnTo>
                <a:lnTo>
                  <a:pt x="582129" y="582117"/>
                </a:lnTo>
                <a:lnTo>
                  <a:pt x="582129" y="465683"/>
                </a:lnTo>
                <a:close/>
              </a:path>
              <a:path w="582294" h="582295">
                <a:moveTo>
                  <a:pt x="582129" y="232841"/>
                </a:moveTo>
                <a:lnTo>
                  <a:pt x="465709" y="232841"/>
                </a:lnTo>
                <a:lnTo>
                  <a:pt x="465709" y="349262"/>
                </a:lnTo>
                <a:lnTo>
                  <a:pt x="582129" y="349262"/>
                </a:lnTo>
                <a:lnTo>
                  <a:pt x="582129" y="232841"/>
                </a:lnTo>
                <a:close/>
              </a:path>
              <a:path w="582294" h="582295">
                <a:moveTo>
                  <a:pt x="582129" y="0"/>
                </a:moveTo>
                <a:lnTo>
                  <a:pt x="465709" y="0"/>
                </a:lnTo>
                <a:lnTo>
                  <a:pt x="465709" y="116420"/>
                </a:lnTo>
                <a:lnTo>
                  <a:pt x="582129" y="116420"/>
                </a:lnTo>
                <a:lnTo>
                  <a:pt x="582129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9" name="bg object 18">
            <a:extLst>
              <a:ext uri="{FF2B5EF4-FFF2-40B4-BE49-F238E27FC236}">
                <a16:creationId xmlns:a16="http://schemas.microsoft.com/office/drawing/2014/main" id="{0E3B3E07-3C25-E95A-5FE6-EE2FDC9E5F21}"/>
              </a:ext>
            </a:extLst>
          </p:cNvPr>
          <p:cNvSpPr/>
          <p:nvPr/>
        </p:nvSpPr>
        <p:spPr>
          <a:xfrm>
            <a:off x="12367180" y="6686033"/>
            <a:ext cx="643972" cy="643658"/>
          </a:xfrm>
          <a:custGeom>
            <a:avLst/>
            <a:gdLst/>
            <a:ahLst/>
            <a:cxnLst/>
            <a:rect l="l" t="t" r="r" b="b"/>
            <a:pathLst>
              <a:path w="995044" h="995045">
                <a:moveTo>
                  <a:pt x="994723" y="0"/>
                </a:moveTo>
                <a:lnTo>
                  <a:pt x="0" y="0"/>
                </a:lnTo>
                <a:lnTo>
                  <a:pt x="0" y="994734"/>
                </a:lnTo>
                <a:lnTo>
                  <a:pt x="994723" y="994734"/>
                </a:lnTo>
                <a:lnTo>
                  <a:pt x="994723" y="0"/>
                </a:lnTo>
                <a:close/>
              </a:path>
            </a:pathLst>
          </a:custGeom>
          <a:solidFill>
            <a:srgbClr val="DEEDF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0" name="bg object 19">
            <a:extLst>
              <a:ext uri="{FF2B5EF4-FFF2-40B4-BE49-F238E27FC236}">
                <a16:creationId xmlns:a16="http://schemas.microsoft.com/office/drawing/2014/main" id="{63827067-6942-4AFA-D3AB-F280CE24107A}"/>
              </a:ext>
            </a:extLst>
          </p:cNvPr>
          <p:cNvSpPr/>
          <p:nvPr/>
        </p:nvSpPr>
        <p:spPr>
          <a:xfrm>
            <a:off x="12686442" y="7005148"/>
            <a:ext cx="324658" cy="324499"/>
          </a:xfrm>
          <a:custGeom>
            <a:avLst/>
            <a:gdLst/>
            <a:ahLst/>
            <a:cxnLst/>
            <a:rect l="l" t="t" r="r" b="b"/>
            <a:pathLst>
              <a:path w="501650" h="501650">
                <a:moveTo>
                  <a:pt x="501408" y="0"/>
                </a:moveTo>
                <a:lnTo>
                  <a:pt x="0" y="0"/>
                </a:lnTo>
                <a:lnTo>
                  <a:pt x="0" y="501408"/>
                </a:lnTo>
                <a:lnTo>
                  <a:pt x="501408" y="501408"/>
                </a:lnTo>
                <a:lnTo>
                  <a:pt x="501408" y="0"/>
                </a:lnTo>
                <a:close/>
              </a:path>
            </a:pathLst>
          </a:custGeom>
          <a:solidFill>
            <a:srgbClr val="C5DCE6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1" name="bg object 20">
            <a:extLst>
              <a:ext uri="{FF2B5EF4-FFF2-40B4-BE49-F238E27FC236}">
                <a16:creationId xmlns:a16="http://schemas.microsoft.com/office/drawing/2014/main" id="{945ADC29-CCB9-5677-62C6-44E9837B721E}"/>
              </a:ext>
            </a:extLst>
          </p:cNvPr>
          <p:cNvSpPr/>
          <p:nvPr/>
        </p:nvSpPr>
        <p:spPr>
          <a:xfrm>
            <a:off x="12843469" y="7162091"/>
            <a:ext cx="167670" cy="167588"/>
          </a:xfrm>
          <a:custGeom>
            <a:avLst/>
            <a:gdLst/>
            <a:ahLst/>
            <a:cxnLst/>
            <a:rect l="l" t="t" r="r" b="b"/>
            <a:pathLst>
              <a:path w="259080" h="259079">
                <a:moveTo>
                  <a:pt x="258787" y="0"/>
                </a:moveTo>
                <a:lnTo>
                  <a:pt x="0" y="0"/>
                </a:lnTo>
                <a:lnTo>
                  <a:pt x="0" y="258787"/>
                </a:lnTo>
                <a:lnTo>
                  <a:pt x="258787" y="258787"/>
                </a:lnTo>
                <a:lnTo>
                  <a:pt x="258787" y="0"/>
                </a:lnTo>
                <a:close/>
              </a:path>
            </a:pathLst>
          </a:custGeom>
          <a:solidFill>
            <a:srgbClr val="E41513"/>
          </a:solidFill>
        </p:spPr>
        <p:txBody>
          <a:bodyPr wrap="square" lIns="0" tIns="0" rIns="0" bIns="0" rtlCol="0"/>
          <a:lstStyle/>
          <a:p>
            <a:endParaRPr sz="192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304FD14-6E5E-B6E9-BC8B-2AC79C437FE2}"/>
              </a:ext>
            </a:extLst>
          </p:cNvPr>
          <p:cNvSpPr txBox="1"/>
          <p:nvPr/>
        </p:nvSpPr>
        <p:spPr>
          <a:xfrm>
            <a:off x="708647" y="6920863"/>
            <a:ext cx="664846" cy="16856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fld id="{E3980973-46F5-4CF7-B567-7295FE0523D3}" type="slidenum">
              <a:rPr lang="es-ES" sz="1067" kern="12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‹Nº›</a:t>
            </a:fld>
            <a:endParaRPr lang="es-ES" sz="1067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Gráfico 12">
            <a:extLst>
              <a:ext uri="{FF2B5EF4-FFF2-40B4-BE49-F238E27FC236}">
                <a16:creationId xmlns:a16="http://schemas.microsoft.com/office/drawing/2014/main" id="{9F094EBD-891D-3CD5-1DDE-0D103FB07782}"/>
              </a:ext>
            </a:extLst>
          </p:cNvPr>
          <p:cNvSpPr/>
          <p:nvPr/>
        </p:nvSpPr>
        <p:spPr>
          <a:xfrm>
            <a:off x="11724494" y="258232"/>
            <a:ext cx="961949" cy="204065"/>
          </a:xfrm>
          <a:custGeom>
            <a:avLst/>
            <a:gdLst>
              <a:gd name="connsiteX0" fmla="*/ 473277 w 901387"/>
              <a:gd name="connsiteY0" fmla="*/ 47541 h 191311"/>
              <a:gd name="connsiteX1" fmla="*/ 420422 w 901387"/>
              <a:gd name="connsiteY1" fmla="*/ 54948 h 191311"/>
              <a:gd name="connsiteX2" fmla="*/ 420422 w 901387"/>
              <a:gd name="connsiteY2" fmla="*/ 187065 h 191311"/>
              <a:gd name="connsiteX3" fmla="*/ 449486 w 901387"/>
              <a:gd name="connsiteY3" fmla="*/ 187065 h 191311"/>
              <a:gd name="connsiteX4" fmla="*/ 449486 w 901387"/>
              <a:gd name="connsiteY4" fmla="*/ 74492 h 191311"/>
              <a:gd name="connsiteX5" fmla="*/ 472472 w 901387"/>
              <a:gd name="connsiteY5" fmla="*/ 72378 h 191311"/>
              <a:gd name="connsiteX6" fmla="*/ 508399 w 901387"/>
              <a:gd name="connsiteY6" fmla="*/ 103294 h 191311"/>
              <a:gd name="connsiteX7" fmla="*/ 508399 w 901387"/>
              <a:gd name="connsiteY7" fmla="*/ 187065 h 191311"/>
              <a:gd name="connsiteX8" fmla="*/ 537463 w 901387"/>
              <a:gd name="connsiteY8" fmla="*/ 187065 h 191311"/>
              <a:gd name="connsiteX9" fmla="*/ 537463 w 901387"/>
              <a:gd name="connsiteY9" fmla="*/ 98282 h 191311"/>
              <a:gd name="connsiteX10" fmla="*/ 473277 w 901387"/>
              <a:gd name="connsiteY10" fmla="*/ 47541 h 191311"/>
              <a:gd name="connsiteX11" fmla="*/ 120503 w 901387"/>
              <a:gd name="connsiteY11" fmla="*/ 162227 h 191311"/>
              <a:gd name="connsiteX12" fmla="*/ 96189 w 901387"/>
              <a:gd name="connsiteY12" fmla="*/ 164864 h 191311"/>
              <a:gd name="connsiteX13" fmla="*/ 30654 w 901387"/>
              <a:gd name="connsiteY13" fmla="*/ 94317 h 191311"/>
              <a:gd name="connsiteX14" fmla="*/ 97497 w 901387"/>
              <a:gd name="connsiteY14" fmla="*/ 26407 h 191311"/>
              <a:gd name="connsiteX15" fmla="*/ 143468 w 901387"/>
              <a:gd name="connsiteY15" fmla="*/ 33814 h 191311"/>
              <a:gd name="connsiteX16" fmla="*/ 148762 w 901387"/>
              <a:gd name="connsiteY16" fmla="*/ 7125 h 191311"/>
              <a:gd name="connsiteX17" fmla="*/ 97497 w 901387"/>
              <a:gd name="connsiteY17" fmla="*/ 0 h 191311"/>
              <a:gd name="connsiteX18" fmla="*/ 0 w 901387"/>
              <a:gd name="connsiteY18" fmla="*/ 95384 h 191311"/>
              <a:gd name="connsiteX19" fmla="*/ 94076 w 901387"/>
              <a:gd name="connsiteY19" fmla="*/ 191311 h 191311"/>
              <a:gd name="connsiteX20" fmla="*/ 150090 w 901387"/>
              <a:gd name="connsiteY20" fmla="*/ 181529 h 191311"/>
              <a:gd name="connsiteX21" fmla="*/ 150090 w 901387"/>
              <a:gd name="connsiteY21" fmla="*/ 87454 h 191311"/>
              <a:gd name="connsiteX22" fmla="*/ 120503 w 901387"/>
              <a:gd name="connsiteY22" fmla="*/ 87454 h 191311"/>
              <a:gd name="connsiteX23" fmla="*/ 120503 w 901387"/>
              <a:gd name="connsiteY23" fmla="*/ 162227 h 191311"/>
              <a:gd name="connsiteX24" fmla="*/ 624434 w 901387"/>
              <a:gd name="connsiteY24" fmla="*/ 47541 h 191311"/>
              <a:gd name="connsiteX25" fmla="*/ 559966 w 901387"/>
              <a:gd name="connsiteY25" fmla="*/ 118088 h 191311"/>
              <a:gd name="connsiteX26" fmla="*/ 632103 w 901387"/>
              <a:gd name="connsiteY26" fmla="*/ 190224 h 191311"/>
              <a:gd name="connsiteX27" fmla="*/ 674914 w 901387"/>
              <a:gd name="connsiteY27" fmla="*/ 181771 h 191311"/>
              <a:gd name="connsiteX28" fmla="*/ 679402 w 901387"/>
              <a:gd name="connsiteY28" fmla="*/ 155344 h 191311"/>
              <a:gd name="connsiteX29" fmla="*/ 632888 w 901387"/>
              <a:gd name="connsiteY29" fmla="*/ 165387 h 191311"/>
              <a:gd name="connsiteX30" fmla="*/ 589553 w 901387"/>
              <a:gd name="connsiteY30" fmla="*/ 130506 h 191311"/>
              <a:gd name="connsiteX31" fmla="*/ 682300 w 901387"/>
              <a:gd name="connsiteY31" fmla="*/ 130506 h 191311"/>
              <a:gd name="connsiteX32" fmla="*/ 683890 w 901387"/>
              <a:gd name="connsiteY32" fmla="*/ 108044 h 191311"/>
              <a:gd name="connsiteX33" fmla="*/ 624434 w 901387"/>
              <a:gd name="connsiteY33" fmla="*/ 47541 h 191311"/>
              <a:gd name="connsiteX34" fmla="*/ 589030 w 901387"/>
              <a:gd name="connsiteY34" fmla="*/ 106192 h 191311"/>
              <a:gd name="connsiteX35" fmla="*/ 622844 w 901387"/>
              <a:gd name="connsiteY35" fmla="*/ 71835 h 191311"/>
              <a:gd name="connsiteX36" fmla="*/ 654545 w 901387"/>
              <a:gd name="connsiteY36" fmla="*/ 106192 h 191311"/>
              <a:gd name="connsiteX37" fmla="*/ 589030 w 901387"/>
              <a:gd name="connsiteY37" fmla="*/ 106192 h 191311"/>
              <a:gd name="connsiteX38" fmla="*/ 780080 w 901387"/>
              <a:gd name="connsiteY38" fmla="*/ 76867 h 191311"/>
              <a:gd name="connsiteX39" fmla="*/ 782716 w 901387"/>
              <a:gd name="connsiteY39" fmla="*/ 52029 h 191311"/>
              <a:gd name="connsiteX40" fmla="*/ 736745 w 901387"/>
              <a:gd name="connsiteY40" fmla="*/ 52029 h 191311"/>
              <a:gd name="connsiteX41" fmla="*/ 736745 w 901387"/>
              <a:gd name="connsiteY41" fmla="*/ 2093 h 191311"/>
              <a:gd name="connsiteX42" fmla="*/ 707681 w 901387"/>
              <a:gd name="connsiteY42" fmla="*/ 6320 h 191311"/>
              <a:gd name="connsiteX43" fmla="*/ 707681 w 901387"/>
              <a:gd name="connsiteY43" fmla="*/ 145058 h 191311"/>
              <a:gd name="connsiteX44" fmla="*/ 753914 w 901387"/>
              <a:gd name="connsiteY44" fmla="*/ 190245 h 191311"/>
              <a:gd name="connsiteX45" fmla="*/ 778490 w 901387"/>
              <a:gd name="connsiteY45" fmla="*/ 186018 h 191311"/>
              <a:gd name="connsiteX46" fmla="*/ 781931 w 901387"/>
              <a:gd name="connsiteY46" fmla="*/ 161442 h 191311"/>
              <a:gd name="connsiteX47" fmla="*/ 759207 w 901387"/>
              <a:gd name="connsiteY47" fmla="*/ 165407 h 191311"/>
              <a:gd name="connsiteX48" fmla="*/ 736745 w 901387"/>
              <a:gd name="connsiteY48" fmla="*/ 141617 h 191311"/>
              <a:gd name="connsiteX49" fmla="*/ 736745 w 901387"/>
              <a:gd name="connsiteY49" fmla="*/ 76867 h 191311"/>
              <a:gd name="connsiteX50" fmla="*/ 780080 w 901387"/>
              <a:gd name="connsiteY50" fmla="*/ 76867 h 191311"/>
              <a:gd name="connsiteX51" fmla="*/ 396652 w 901387"/>
              <a:gd name="connsiteY51" fmla="*/ 76867 h 191311"/>
              <a:gd name="connsiteX52" fmla="*/ 399288 w 901387"/>
              <a:gd name="connsiteY52" fmla="*/ 52029 h 191311"/>
              <a:gd name="connsiteX53" fmla="*/ 353317 w 901387"/>
              <a:gd name="connsiteY53" fmla="*/ 52029 h 191311"/>
              <a:gd name="connsiteX54" fmla="*/ 353317 w 901387"/>
              <a:gd name="connsiteY54" fmla="*/ 2093 h 191311"/>
              <a:gd name="connsiteX55" fmla="*/ 324253 w 901387"/>
              <a:gd name="connsiteY55" fmla="*/ 6320 h 191311"/>
              <a:gd name="connsiteX56" fmla="*/ 324253 w 901387"/>
              <a:gd name="connsiteY56" fmla="*/ 145058 h 191311"/>
              <a:gd name="connsiteX57" fmla="*/ 370486 w 901387"/>
              <a:gd name="connsiteY57" fmla="*/ 190245 h 191311"/>
              <a:gd name="connsiteX58" fmla="*/ 395062 w 901387"/>
              <a:gd name="connsiteY58" fmla="*/ 186018 h 191311"/>
              <a:gd name="connsiteX59" fmla="*/ 398503 w 901387"/>
              <a:gd name="connsiteY59" fmla="*/ 161442 h 191311"/>
              <a:gd name="connsiteX60" fmla="*/ 375779 w 901387"/>
              <a:gd name="connsiteY60" fmla="*/ 165407 h 191311"/>
              <a:gd name="connsiteX61" fmla="*/ 353317 w 901387"/>
              <a:gd name="connsiteY61" fmla="*/ 141617 h 191311"/>
              <a:gd name="connsiteX62" fmla="*/ 353317 w 901387"/>
              <a:gd name="connsiteY62" fmla="*/ 76867 h 191311"/>
              <a:gd name="connsiteX63" fmla="*/ 396652 w 901387"/>
              <a:gd name="connsiteY63" fmla="*/ 76867 h 191311"/>
              <a:gd name="connsiteX64" fmla="*/ 241006 w 901387"/>
              <a:gd name="connsiteY64" fmla="*/ 47541 h 191311"/>
              <a:gd name="connsiteX65" fmla="*/ 176538 w 901387"/>
              <a:gd name="connsiteY65" fmla="*/ 118088 h 191311"/>
              <a:gd name="connsiteX66" fmla="*/ 248675 w 901387"/>
              <a:gd name="connsiteY66" fmla="*/ 190224 h 191311"/>
              <a:gd name="connsiteX67" fmla="*/ 291486 w 901387"/>
              <a:gd name="connsiteY67" fmla="*/ 181771 h 191311"/>
              <a:gd name="connsiteX68" fmla="*/ 295974 w 901387"/>
              <a:gd name="connsiteY68" fmla="*/ 155344 h 191311"/>
              <a:gd name="connsiteX69" fmla="*/ 249460 w 901387"/>
              <a:gd name="connsiteY69" fmla="*/ 165387 h 191311"/>
              <a:gd name="connsiteX70" fmla="*/ 206125 w 901387"/>
              <a:gd name="connsiteY70" fmla="*/ 130506 h 191311"/>
              <a:gd name="connsiteX71" fmla="*/ 298872 w 901387"/>
              <a:gd name="connsiteY71" fmla="*/ 130506 h 191311"/>
              <a:gd name="connsiteX72" fmla="*/ 300463 w 901387"/>
              <a:gd name="connsiteY72" fmla="*/ 108044 h 191311"/>
              <a:gd name="connsiteX73" fmla="*/ 241006 w 901387"/>
              <a:gd name="connsiteY73" fmla="*/ 47541 h 191311"/>
              <a:gd name="connsiteX74" fmla="*/ 205582 w 901387"/>
              <a:gd name="connsiteY74" fmla="*/ 106192 h 191311"/>
              <a:gd name="connsiteX75" fmla="*/ 239396 w 901387"/>
              <a:gd name="connsiteY75" fmla="*/ 71835 h 191311"/>
              <a:gd name="connsiteX76" fmla="*/ 271097 w 901387"/>
              <a:gd name="connsiteY76" fmla="*/ 106192 h 191311"/>
              <a:gd name="connsiteX77" fmla="*/ 205582 w 901387"/>
              <a:gd name="connsiteY77" fmla="*/ 106192 h 191311"/>
              <a:gd name="connsiteX78" fmla="*/ 886554 w 901387"/>
              <a:gd name="connsiteY78" fmla="*/ 76867 h 191311"/>
              <a:gd name="connsiteX79" fmla="*/ 901388 w 901387"/>
              <a:gd name="connsiteY79" fmla="*/ 76867 h 191311"/>
              <a:gd name="connsiteX80" fmla="*/ 901388 w 901387"/>
              <a:gd name="connsiteY80" fmla="*/ 62033 h 191311"/>
              <a:gd name="connsiteX81" fmla="*/ 886554 w 901387"/>
              <a:gd name="connsiteY81" fmla="*/ 62033 h 191311"/>
              <a:gd name="connsiteX82" fmla="*/ 886554 w 901387"/>
              <a:gd name="connsiteY82" fmla="*/ 76867 h 191311"/>
              <a:gd name="connsiteX83" fmla="*/ 886554 w 901387"/>
              <a:gd name="connsiteY83" fmla="*/ 47199 h 191311"/>
              <a:gd name="connsiteX84" fmla="*/ 901388 w 901387"/>
              <a:gd name="connsiteY84" fmla="*/ 47199 h 191311"/>
              <a:gd name="connsiteX85" fmla="*/ 901388 w 901387"/>
              <a:gd name="connsiteY85" fmla="*/ 32365 h 191311"/>
              <a:gd name="connsiteX86" fmla="*/ 886554 w 901387"/>
              <a:gd name="connsiteY86" fmla="*/ 32365 h 191311"/>
              <a:gd name="connsiteX87" fmla="*/ 886554 w 901387"/>
              <a:gd name="connsiteY87" fmla="*/ 47199 h 191311"/>
              <a:gd name="connsiteX88" fmla="*/ 856886 w 901387"/>
              <a:gd name="connsiteY88" fmla="*/ 17531 h 191311"/>
              <a:gd name="connsiteX89" fmla="*/ 871720 w 901387"/>
              <a:gd name="connsiteY89" fmla="*/ 17531 h 191311"/>
              <a:gd name="connsiteX90" fmla="*/ 871720 w 901387"/>
              <a:gd name="connsiteY90" fmla="*/ 2697 h 191311"/>
              <a:gd name="connsiteX91" fmla="*/ 856886 w 901387"/>
              <a:gd name="connsiteY91" fmla="*/ 2697 h 191311"/>
              <a:gd name="connsiteX92" fmla="*/ 856886 w 901387"/>
              <a:gd name="connsiteY92" fmla="*/ 17531 h 191311"/>
              <a:gd name="connsiteX93" fmla="*/ 827218 w 901387"/>
              <a:gd name="connsiteY93" fmla="*/ 76867 h 191311"/>
              <a:gd name="connsiteX94" fmla="*/ 842052 w 901387"/>
              <a:gd name="connsiteY94" fmla="*/ 76867 h 191311"/>
              <a:gd name="connsiteX95" fmla="*/ 842052 w 901387"/>
              <a:gd name="connsiteY95" fmla="*/ 62033 h 191311"/>
              <a:gd name="connsiteX96" fmla="*/ 827218 w 901387"/>
              <a:gd name="connsiteY96" fmla="*/ 62033 h 191311"/>
              <a:gd name="connsiteX97" fmla="*/ 827218 w 901387"/>
              <a:gd name="connsiteY97" fmla="*/ 76867 h 191311"/>
              <a:gd name="connsiteX98" fmla="*/ 856886 w 901387"/>
              <a:gd name="connsiteY98" fmla="*/ 47199 h 191311"/>
              <a:gd name="connsiteX99" fmla="*/ 871720 w 901387"/>
              <a:gd name="connsiteY99" fmla="*/ 47199 h 191311"/>
              <a:gd name="connsiteX100" fmla="*/ 871720 w 901387"/>
              <a:gd name="connsiteY100" fmla="*/ 32365 h 191311"/>
              <a:gd name="connsiteX101" fmla="*/ 856886 w 901387"/>
              <a:gd name="connsiteY101" fmla="*/ 32365 h 191311"/>
              <a:gd name="connsiteX102" fmla="*/ 856886 w 901387"/>
              <a:gd name="connsiteY102" fmla="*/ 47199 h 191311"/>
              <a:gd name="connsiteX103" fmla="*/ 886554 w 901387"/>
              <a:gd name="connsiteY103" fmla="*/ 2697 h 191311"/>
              <a:gd name="connsiteX104" fmla="*/ 886554 w 901387"/>
              <a:gd name="connsiteY104" fmla="*/ 17531 h 191311"/>
              <a:gd name="connsiteX105" fmla="*/ 901388 w 901387"/>
              <a:gd name="connsiteY105" fmla="*/ 17531 h 191311"/>
              <a:gd name="connsiteX106" fmla="*/ 901388 w 901387"/>
              <a:gd name="connsiteY106" fmla="*/ 2697 h 191311"/>
              <a:gd name="connsiteX107" fmla="*/ 886554 w 901387"/>
              <a:gd name="connsiteY107" fmla="*/ 2697 h 191311"/>
              <a:gd name="connsiteX108" fmla="*/ 827218 w 901387"/>
              <a:gd name="connsiteY108" fmla="*/ 47199 h 191311"/>
              <a:gd name="connsiteX109" fmla="*/ 842052 w 901387"/>
              <a:gd name="connsiteY109" fmla="*/ 47199 h 191311"/>
              <a:gd name="connsiteX110" fmla="*/ 842052 w 901387"/>
              <a:gd name="connsiteY110" fmla="*/ 32365 h 191311"/>
              <a:gd name="connsiteX111" fmla="*/ 827218 w 901387"/>
              <a:gd name="connsiteY111" fmla="*/ 32365 h 191311"/>
              <a:gd name="connsiteX112" fmla="*/ 827218 w 901387"/>
              <a:gd name="connsiteY112" fmla="*/ 47199 h 191311"/>
              <a:gd name="connsiteX113" fmla="*/ 827218 w 901387"/>
              <a:gd name="connsiteY113" fmla="*/ 17531 h 191311"/>
              <a:gd name="connsiteX114" fmla="*/ 842052 w 901387"/>
              <a:gd name="connsiteY114" fmla="*/ 17531 h 191311"/>
              <a:gd name="connsiteX115" fmla="*/ 842052 w 901387"/>
              <a:gd name="connsiteY115" fmla="*/ 2697 h 191311"/>
              <a:gd name="connsiteX116" fmla="*/ 827218 w 901387"/>
              <a:gd name="connsiteY116" fmla="*/ 2697 h 191311"/>
              <a:gd name="connsiteX117" fmla="*/ 827218 w 901387"/>
              <a:gd name="connsiteY117" fmla="*/ 17531 h 191311"/>
              <a:gd name="connsiteX118" fmla="*/ 856886 w 901387"/>
              <a:gd name="connsiteY118" fmla="*/ 76867 h 191311"/>
              <a:gd name="connsiteX119" fmla="*/ 871720 w 901387"/>
              <a:gd name="connsiteY119" fmla="*/ 76867 h 191311"/>
              <a:gd name="connsiteX120" fmla="*/ 871720 w 901387"/>
              <a:gd name="connsiteY120" fmla="*/ 62033 h 191311"/>
              <a:gd name="connsiteX121" fmla="*/ 856886 w 901387"/>
              <a:gd name="connsiteY121" fmla="*/ 62033 h 191311"/>
              <a:gd name="connsiteX122" fmla="*/ 856886 w 901387"/>
              <a:gd name="connsiteY122" fmla="*/ 76867 h 191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</a:cxnLst>
            <a:rect l="l" t="t" r="r" b="b"/>
            <a:pathLst>
              <a:path w="901387" h="191311">
                <a:moveTo>
                  <a:pt x="473277" y="47541"/>
                </a:moveTo>
                <a:cubicBezTo>
                  <a:pt x="459268" y="47541"/>
                  <a:pt x="438919" y="50439"/>
                  <a:pt x="420422" y="54948"/>
                </a:cubicBezTo>
                <a:lnTo>
                  <a:pt x="420422" y="187065"/>
                </a:lnTo>
                <a:lnTo>
                  <a:pt x="449486" y="187065"/>
                </a:lnTo>
                <a:lnTo>
                  <a:pt x="449486" y="74492"/>
                </a:lnTo>
                <a:cubicBezTo>
                  <a:pt x="457416" y="73163"/>
                  <a:pt x="465608" y="72378"/>
                  <a:pt x="472472" y="72378"/>
                </a:cubicBezTo>
                <a:cubicBezTo>
                  <a:pt x="501536" y="72378"/>
                  <a:pt x="508399" y="82422"/>
                  <a:pt x="508399" y="103294"/>
                </a:cubicBezTo>
                <a:lnTo>
                  <a:pt x="508399" y="187065"/>
                </a:lnTo>
                <a:lnTo>
                  <a:pt x="537463" y="187065"/>
                </a:lnTo>
                <a:lnTo>
                  <a:pt x="537463" y="98282"/>
                </a:lnTo>
                <a:cubicBezTo>
                  <a:pt x="537483" y="66300"/>
                  <a:pt x="521905" y="47541"/>
                  <a:pt x="473277" y="47541"/>
                </a:cubicBezTo>
                <a:close/>
                <a:moveTo>
                  <a:pt x="120503" y="162227"/>
                </a:moveTo>
                <a:cubicBezTo>
                  <a:pt x="112573" y="163817"/>
                  <a:pt x="103858" y="164864"/>
                  <a:pt x="96189" y="164864"/>
                </a:cubicBezTo>
                <a:cubicBezTo>
                  <a:pt x="56015" y="164864"/>
                  <a:pt x="30654" y="141617"/>
                  <a:pt x="30654" y="94317"/>
                </a:cubicBezTo>
                <a:cubicBezTo>
                  <a:pt x="30654" y="50983"/>
                  <a:pt x="54163" y="26407"/>
                  <a:pt x="97497" y="26407"/>
                </a:cubicBezTo>
                <a:cubicBezTo>
                  <a:pt x="115994" y="26407"/>
                  <a:pt x="130527" y="29587"/>
                  <a:pt x="143468" y="33814"/>
                </a:cubicBezTo>
                <a:cubicBezTo>
                  <a:pt x="146105" y="25622"/>
                  <a:pt x="148219" y="15840"/>
                  <a:pt x="148762" y="7125"/>
                </a:cubicBezTo>
                <a:cubicBezTo>
                  <a:pt x="135015" y="2375"/>
                  <a:pt x="117846" y="0"/>
                  <a:pt x="97497" y="0"/>
                </a:cubicBezTo>
                <a:cubicBezTo>
                  <a:pt x="35666" y="0"/>
                  <a:pt x="0" y="34358"/>
                  <a:pt x="0" y="95384"/>
                </a:cubicBezTo>
                <a:cubicBezTo>
                  <a:pt x="0" y="151399"/>
                  <a:pt x="32506" y="191311"/>
                  <a:pt x="94076" y="191311"/>
                </a:cubicBezTo>
                <a:cubicBezTo>
                  <a:pt x="113901" y="191311"/>
                  <a:pt x="135035" y="187608"/>
                  <a:pt x="150090" y="181529"/>
                </a:cubicBezTo>
                <a:lnTo>
                  <a:pt x="150090" y="87454"/>
                </a:lnTo>
                <a:lnTo>
                  <a:pt x="120503" y="87454"/>
                </a:lnTo>
                <a:lnTo>
                  <a:pt x="120503" y="162227"/>
                </a:lnTo>
                <a:close/>
                <a:moveTo>
                  <a:pt x="624434" y="47541"/>
                </a:moveTo>
                <a:cubicBezTo>
                  <a:pt x="578201" y="47541"/>
                  <a:pt x="559966" y="78718"/>
                  <a:pt x="559966" y="118088"/>
                </a:cubicBezTo>
                <a:cubicBezTo>
                  <a:pt x="559966" y="163274"/>
                  <a:pt x="583475" y="190224"/>
                  <a:pt x="632103" y="190224"/>
                </a:cubicBezTo>
                <a:cubicBezTo>
                  <a:pt x="647701" y="190224"/>
                  <a:pt x="661690" y="187849"/>
                  <a:pt x="674914" y="181771"/>
                </a:cubicBezTo>
                <a:cubicBezTo>
                  <a:pt x="676765" y="173056"/>
                  <a:pt x="678355" y="163012"/>
                  <a:pt x="679402" y="155344"/>
                </a:cubicBezTo>
                <a:cubicBezTo>
                  <a:pt x="664870" y="161945"/>
                  <a:pt x="648748" y="165387"/>
                  <a:pt x="632888" y="165387"/>
                </a:cubicBezTo>
                <a:cubicBezTo>
                  <a:pt x="607004" y="165387"/>
                  <a:pt x="593257" y="154015"/>
                  <a:pt x="589553" y="130506"/>
                </a:cubicBezTo>
                <a:lnTo>
                  <a:pt x="682300" y="130506"/>
                </a:lnTo>
                <a:cubicBezTo>
                  <a:pt x="683347" y="122838"/>
                  <a:pt x="683890" y="116236"/>
                  <a:pt x="683890" y="108044"/>
                </a:cubicBezTo>
                <a:cubicBezTo>
                  <a:pt x="683890" y="74753"/>
                  <a:pt x="665917" y="47541"/>
                  <a:pt x="624434" y="47541"/>
                </a:cubicBezTo>
                <a:close/>
                <a:moveTo>
                  <a:pt x="589030" y="106192"/>
                </a:moveTo>
                <a:cubicBezTo>
                  <a:pt x="591405" y="83730"/>
                  <a:pt x="602233" y="71835"/>
                  <a:pt x="622844" y="71835"/>
                </a:cubicBezTo>
                <a:cubicBezTo>
                  <a:pt x="642931" y="71835"/>
                  <a:pt x="654545" y="84515"/>
                  <a:pt x="654545" y="106192"/>
                </a:cubicBezTo>
                <a:lnTo>
                  <a:pt x="589030" y="106192"/>
                </a:lnTo>
                <a:close/>
                <a:moveTo>
                  <a:pt x="780080" y="76867"/>
                </a:moveTo>
                <a:cubicBezTo>
                  <a:pt x="781408" y="69198"/>
                  <a:pt x="782193" y="61006"/>
                  <a:pt x="782716" y="52029"/>
                </a:cubicBezTo>
                <a:lnTo>
                  <a:pt x="736745" y="52029"/>
                </a:lnTo>
                <a:lnTo>
                  <a:pt x="736745" y="2093"/>
                </a:lnTo>
                <a:cubicBezTo>
                  <a:pt x="727768" y="2093"/>
                  <a:pt x="716658" y="3422"/>
                  <a:pt x="707681" y="6320"/>
                </a:cubicBezTo>
                <a:lnTo>
                  <a:pt x="707681" y="145058"/>
                </a:lnTo>
                <a:cubicBezTo>
                  <a:pt x="707681" y="177303"/>
                  <a:pt x="725655" y="190245"/>
                  <a:pt x="753914" y="190245"/>
                </a:cubicBezTo>
                <a:cubicBezTo>
                  <a:pt x="762106" y="190245"/>
                  <a:pt x="770559" y="189198"/>
                  <a:pt x="778490" y="186018"/>
                </a:cubicBezTo>
                <a:cubicBezTo>
                  <a:pt x="780080" y="178349"/>
                  <a:pt x="781126" y="169372"/>
                  <a:pt x="781931" y="161442"/>
                </a:cubicBezTo>
                <a:cubicBezTo>
                  <a:pt x="775591" y="163817"/>
                  <a:pt x="767661" y="165407"/>
                  <a:pt x="759207" y="165407"/>
                </a:cubicBezTo>
                <a:cubicBezTo>
                  <a:pt x="745199" y="165407"/>
                  <a:pt x="736745" y="158806"/>
                  <a:pt x="736745" y="141617"/>
                </a:cubicBezTo>
                <a:lnTo>
                  <a:pt x="736745" y="76867"/>
                </a:lnTo>
                <a:lnTo>
                  <a:pt x="780080" y="76867"/>
                </a:lnTo>
                <a:close/>
                <a:moveTo>
                  <a:pt x="396652" y="76867"/>
                </a:moveTo>
                <a:cubicBezTo>
                  <a:pt x="397980" y="69198"/>
                  <a:pt x="398765" y="61006"/>
                  <a:pt x="399288" y="52029"/>
                </a:cubicBezTo>
                <a:lnTo>
                  <a:pt x="353317" y="52029"/>
                </a:lnTo>
                <a:lnTo>
                  <a:pt x="353317" y="2093"/>
                </a:lnTo>
                <a:cubicBezTo>
                  <a:pt x="344340" y="2093"/>
                  <a:pt x="333230" y="3422"/>
                  <a:pt x="324253" y="6320"/>
                </a:cubicBezTo>
                <a:lnTo>
                  <a:pt x="324253" y="145058"/>
                </a:lnTo>
                <a:cubicBezTo>
                  <a:pt x="324253" y="177303"/>
                  <a:pt x="342227" y="190245"/>
                  <a:pt x="370486" y="190245"/>
                </a:cubicBezTo>
                <a:cubicBezTo>
                  <a:pt x="378678" y="190245"/>
                  <a:pt x="387131" y="189198"/>
                  <a:pt x="395062" y="186018"/>
                </a:cubicBezTo>
                <a:cubicBezTo>
                  <a:pt x="396652" y="178349"/>
                  <a:pt x="397698" y="169372"/>
                  <a:pt x="398503" y="161442"/>
                </a:cubicBezTo>
                <a:cubicBezTo>
                  <a:pt x="392163" y="163817"/>
                  <a:pt x="384233" y="165407"/>
                  <a:pt x="375779" y="165407"/>
                </a:cubicBezTo>
                <a:cubicBezTo>
                  <a:pt x="361771" y="165407"/>
                  <a:pt x="353317" y="158806"/>
                  <a:pt x="353317" y="141617"/>
                </a:cubicBezTo>
                <a:lnTo>
                  <a:pt x="353317" y="76867"/>
                </a:lnTo>
                <a:lnTo>
                  <a:pt x="396652" y="76867"/>
                </a:lnTo>
                <a:close/>
                <a:moveTo>
                  <a:pt x="241006" y="47541"/>
                </a:moveTo>
                <a:cubicBezTo>
                  <a:pt x="194773" y="47541"/>
                  <a:pt x="176538" y="78718"/>
                  <a:pt x="176538" y="118088"/>
                </a:cubicBezTo>
                <a:cubicBezTo>
                  <a:pt x="176538" y="163274"/>
                  <a:pt x="200047" y="190224"/>
                  <a:pt x="248675" y="190224"/>
                </a:cubicBezTo>
                <a:cubicBezTo>
                  <a:pt x="264273" y="190224"/>
                  <a:pt x="278262" y="187849"/>
                  <a:pt x="291486" y="181771"/>
                </a:cubicBezTo>
                <a:cubicBezTo>
                  <a:pt x="293337" y="173056"/>
                  <a:pt x="294928" y="163012"/>
                  <a:pt x="295974" y="155344"/>
                </a:cubicBezTo>
                <a:cubicBezTo>
                  <a:pt x="281442" y="161945"/>
                  <a:pt x="265320" y="165387"/>
                  <a:pt x="249460" y="165387"/>
                </a:cubicBezTo>
                <a:cubicBezTo>
                  <a:pt x="223576" y="165387"/>
                  <a:pt x="209829" y="154015"/>
                  <a:pt x="206125" y="130506"/>
                </a:cubicBezTo>
                <a:lnTo>
                  <a:pt x="298872" y="130506"/>
                </a:lnTo>
                <a:cubicBezTo>
                  <a:pt x="299919" y="122838"/>
                  <a:pt x="300463" y="116236"/>
                  <a:pt x="300463" y="108044"/>
                </a:cubicBezTo>
                <a:cubicBezTo>
                  <a:pt x="300463" y="74753"/>
                  <a:pt x="282489" y="47541"/>
                  <a:pt x="241006" y="47541"/>
                </a:cubicBezTo>
                <a:close/>
                <a:moveTo>
                  <a:pt x="205582" y="106192"/>
                </a:moveTo>
                <a:cubicBezTo>
                  <a:pt x="207957" y="83730"/>
                  <a:pt x="218785" y="71835"/>
                  <a:pt x="239396" y="71835"/>
                </a:cubicBezTo>
                <a:cubicBezTo>
                  <a:pt x="259483" y="71835"/>
                  <a:pt x="271097" y="84515"/>
                  <a:pt x="271097" y="106192"/>
                </a:cubicBezTo>
                <a:lnTo>
                  <a:pt x="205582" y="106192"/>
                </a:lnTo>
                <a:close/>
                <a:moveTo>
                  <a:pt x="886554" y="76867"/>
                </a:moveTo>
                <a:lnTo>
                  <a:pt x="901388" y="76867"/>
                </a:lnTo>
                <a:lnTo>
                  <a:pt x="901388" y="62033"/>
                </a:lnTo>
                <a:lnTo>
                  <a:pt x="886554" y="62033"/>
                </a:lnTo>
                <a:lnTo>
                  <a:pt x="886554" y="76867"/>
                </a:lnTo>
                <a:close/>
                <a:moveTo>
                  <a:pt x="886554" y="47199"/>
                </a:moveTo>
                <a:lnTo>
                  <a:pt x="901388" y="47199"/>
                </a:lnTo>
                <a:lnTo>
                  <a:pt x="901388" y="32365"/>
                </a:lnTo>
                <a:lnTo>
                  <a:pt x="886554" y="32365"/>
                </a:lnTo>
                <a:lnTo>
                  <a:pt x="886554" y="47199"/>
                </a:lnTo>
                <a:close/>
                <a:moveTo>
                  <a:pt x="856886" y="17531"/>
                </a:moveTo>
                <a:lnTo>
                  <a:pt x="871720" y="17531"/>
                </a:lnTo>
                <a:lnTo>
                  <a:pt x="871720" y="2697"/>
                </a:lnTo>
                <a:lnTo>
                  <a:pt x="856886" y="2697"/>
                </a:lnTo>
                <a:lnTo>
                  <a:pt x="856886" y="17531"/>
                </a:lnTo>
                <a:close/>
                <a:moveTo>
                  <a:pt x="827218" y="76867"/>
                </a:moveTo>
                <a:lnTo>
                  <a:pt x="842052" y="76867"/>
                </a:lnTo>
                <a:lnTo>
                  <a:pt x="842052" y="62033"/>
                </a:lnTo>
                <a:lnTo>
                  <a:pt x="827218" y="62033"/>
                </a:lnTo>
                <a:lnTo>
                  <a:pt x="827218" y="76867"/>
                </a:lnTo>
                <a:close/>
                <a:moveTo>
                  <a:pt x="856886" y="47199"/>
                </a:moveTo>
                <a:lnTo>
                  <a:pt x="871720" y="47199"/>
                </a:lnTo>
                <a:lnTo>
                  <a:pt x="871720" y="32365"/>
                </a:lnTo>
                <a:lnTo>
                  <a:pt x="856886" y="32365"/>
                </a:lnTo>
                <a:lnTo>
                  <a:pt x="856886" y="47199"/>
                </a:lnTo>
                <a:close/>
                <a:moveTo>
                  <a:pt x="886554" y="2697"/>
                </a:moveTo>
                <a:lnTo>
                  <a:pt x="886554" y="17531"/>
                </a:lnTo>
                <a:lnTo>
                  <a:pt x="901388" y="17531"/>
                </a:lnTo>
                <a:lnTo>
                  <a:pt x="901388" y="2697"/>
                </a:lnTo>
                <a:lnTo>
                  <a:pt x="886554" y="2697"/>
                </a:lnTo>
                <a:close/>
                <a:moveTo>
                  <a:pt x="827218" y="47199"/>
                </a:moveTo>
                <a:lnTo>
                  <a:pt x="842052" y="47199"/>
                </a:lnTo>
                <a:lnTo>
                  <a:pt x="842052" y="32365"/>
                </a:lnTo>
                <a:lnTo>
                  <a:pt x="827218" y="32365"/>
                </a:lnTo>
                <a:lnTo>
                  <a:pt x="827218" y="47199"/>
                </a:lnTo>
                <a:close/>
                <a:moveTo>
                  <a:pt x="827218" y="17531"/>
                </a:moveTo>
                <a:lnTo>
                  <a:pt x="842052" y="17531"/>
                </a:lnTo>
                <a:lnTo>
                  <a:pt x="842052" y="2697"/>
                </a:lnTo>
                <a:lnTo>
                  <a:pt x="827218" y="2697"/>
                </a:lnTo>
                <a:lnTo>
                  <a:pt x="827218" y="17531"/>
                </a:lnTo>
                <a:close/>
                <a:moveTo>
                  <a:pt x="856886" y="76867"/>
                </a:moveTo>
                <a:lnTo>
                  <a:pt x="871720" y="76867"/>
                </a:lnTo>
                <a:lnTo>
                  <a:pt x="871720" y="62033"/>
                </a:lnTo>
                <a:lnTo>
                  <a:pt x="856886" y="62033"/>
                </a:lnTo>
                <a:lnTo>
                  <a:pt x="856886" y="76867"/>
                </a:lnTo>
                <a:close/>
              </a:path>
            </a:pathLst>
          </a:custGeom>
          <a:solidFill>
            <a:srgbClr val="EC0000"/>
          </a:solidFill>
          <a:ln w="2011" cap="flat">
            <a:noFill/>
            <a:prstDash val="solid"/>
            <a:miter/>
          </a:ln>
        </p:spPr>
        <p:txBody>
          <a:bodyPr rtlCol="0" anchor="ctr"/>
          <a:lstStyle/>
          <a:p>
            <a:endParaRPr lang="en-GB" sz="1920"/>
          </a:p>
        </p:txBody>
      </p:sp>
    </p:spTree>
    <p:extLst>
      <p:ext uri="{BB962C8B-B14F-4D97-AF65-F5344CB8AC3E}">
        <p14:creationId xmlns:p14="http://schemas.microsoft.com/office/powerpoint/2010/main" val="57893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</p:sldLayoutIdLst>
  <p:hf sldNum="0" hdr="0" ftr="0" dt="0"/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png"/><Relationship Id="rId21" Type="http://schemas.openxmlformats.org/officeDocument/2006/relationships/image" Target="../media/image26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201264"/>
            <a:ext cx="683895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This are the general settlement conditions for each geography based on country standart. Based on each client´s needs, certain conditions can be adjusted to match commercial and financial needs</a:t>
            </a:r>
            <a:endParaRPr lang="en-US" sz="12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314575"/>
            <a:ext cx="11487150" cy="3305138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075" y="2314575"/>
            <a:ext cx="1381125" cy="352388"/>
          </a:xfrm>
          <a:prstGeom prst="rect">
            <a:avLst/>
          </a:prstGeom>
        </p:spPr>
      </p:pic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2200" y="2314575"/>
            <a:ext cx="1381125" cy="352388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2514600" y="2395519"/>
            <a:ext cx="39004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Brasil</a:t>
            </a:r>
            <a:endParaRPr lang="en-US" sz="1050" dirty="0"/>
          </a:p>
        </p:txBody>
      </p:sp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2275" y="2414569"/>
            <a:ext cx="152400" cy="152400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3325" y="2314575"/>
            <a:ext cx="1381125" cy="352388"/>
          </a:xfrm>
          <a:prstGeom prst="rect">
            <a:avLst/>
          </a:prstGeom>
        </p:spPr>
      </p:pic>
      <p:sp>
        <p:nvSpPr>
          <p:cNvPr id="9" name="Text 2"/>
          <p:cNvSpPr/>
          <p:nvPr/>
        </p:nvSpPr>
        <p:spPr>
          <a:xfrm>
            <a:off x="3895725" y="2395519"/>
            <a:ext cx="4800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México</a:t>
            </a:r>
            <a:endParaRPr lang="en-US" sz="1050" dirty="0"/>
          </a:p>
        </p:txBody>
      </p:sp>
      <p:pic>
        <p:nvPicPr>
          <p:cNvPr id="10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9125" y="2414569"/>
            <a:ext cx="152400" cy="152400"/>
          </a:xfrm>
          <a:prstGeom prst="rect">
            <a:avLst/>
          </a:prstGeom>
        </p:spPr>
      </p:pic>
      <p:pic>
        <p:nvPicPr>
          <p:cNvPr id="11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4450" y="2314575"/>
            <a:ext cx="1381125" cy="352388"/>
          </a:xfrm>
          <a:prstGeom prst="rect">
            <a:avLst/>
          </a:prstGeom>
        </p:spPr>
      </p:pic>
      <p:sp>
        <p:nvSpPr>
          <p:cNvPr id="12" name="Text 3"/>
          <p:cNvSpPr/>
          <p:nvPr/>
        </p:nvSpPr>
        <p:spPr>
          <a:xfrm>
            <a:off x="5276850" y="2395519"/>
            <a:ext cx="66008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Argentina</a:t>
            </a:r>
            <a:endParaRPr lang="en-US" sz="1050" dirty="0"/>
          </a:p>
        </p:txBody>
      </p:sp>
      <p:pic>
        <p:nvPicPr>
          <p:cNvPr id="13" name="Image 7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81700" y="2414569"/>
            <a:ext cx="152400" cy="152400"/>
          </a:xfrm>
          <a:prstGeom prst="rect">
            <a:avLst/>
          </a:prstGeom>
        </p:spPr>
      </p:pic>
      <p:pic>
        <p:nvPicPr>
          <p:cNvPr id="14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5575" y="2314575"/>
            <a:ext cx="1381125" cy="352388"/>
          </a:xfrm>
          <a:prstGeom prst="rect">
            <a:avLst/>
          </a:prstGeom>
        </p:spPr>
      </p:pic>
      <p:sp>
        <p:nvSpPr>
          <p:cNvPr id="15" name="Text 4"/>
          <p:cNvSpPr/>
          <p:nvPr/>
        </p:nvSpPr>
        <p:spPr>
          <a:xfrm>
            <a:off x="6657975" y="2395519"/>
            <a:ext cx="34004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Chile</a:t>
            </a:r>
            <a:endParaRPr lang="en-US" sz="1050" dirty="0"/>
          </a:p>
        </p:txBody>
      </p:sp>
      <p:pic>
        <p:nvPicPr>
          <p:cNvPr id="16" name="Image 9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58025" y="2414569"/>
            <a:ext cx="152400" cy="152400"/>
          </a:xfrm>
          <a:prstGeom prst="rect">
            <a:avLst/>
          </a:prstGeom>
        </p:spPr>
      </p:pic>
      <p:pic>
        <p:nvPicPr>
          <p:cNvPr id="17" name="Image 10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6700" y="2314575"/>
            <a:ext cx="1381125" cy="352388"/>
          </a:xfrm>
          <a:prstGeom prst="rect">
            <a:avLst/>
          </a:prstGeom>
        </p:spPr>
      </p:pic>
      <p:sp>
        <p:nvSpPr>
          <p:cNvPr id="18" name="Text 5"/>
          <p:cNvSpPr/>
          <p:nvPr/>
        </p:nvSpPr>
        <p:spPr>
          <a:xfrm>
            <a:off x="8039100" y="2395519"/>
            <a:ext cx="57007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Uruguay</a:t>
            </a:r>
            <a:endParaRPr lang="en-US" sz="1050" dirty="0"/>
          </a:p>
        </p:txBody>
      </p:sp>
      <p:pic>
        <p:nvPicPr>
          <p:cNvPr id="19" name="Image 11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58225" y="2414569"/>
            <a:ext cx="152400" cy="152400"/>
          </a:xfrm>
          <a:prstGeom prst="rect">
            <a:avLst/>
          </a:prstGeom>
        </p:spPr>
      </p:pic>
      <p:pic>
        <p:nvPicPr>
          <p:cNvPr id="20" name="Image 1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67825" y="2314575"/>
            <a:ext cx="1381125" cy="352388"/>
          </a:xfrm>
          <a:prstGeom prst="rect">
            <a:avLst/>
          </a:prstGeom>
        </p:spPr>
      </p:pic>
      <p:sp>
        <p:nvSpPr>
          <p:cNvPr id="21" name="Text 6"/>
          <p:cNvSpPr/>
          <p:nvPr/>
        </p:nvSpPr>
        <p:spPr>
          <a:xfrm>
            <a:off x="9420225" y="2395519"/>
            <a:ext cx="4800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España</a:t>
            </a:r>
            <a:endParaRPr lang="en-US" sz="1050" dirty="0"/>
          </a:p>
        </p:txBody>
      </p:sp>
      <p:pic>
        <p:nvPicPr>
          <p:cNvPr id="22" name="Image 13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953625" y="2414569"/>
            <a:ext cx="152400" cy="152400"/>
          </a:xfrm>
          <a:prstGeom prst="rect">
            <a:avLst/>
          </a:prstGeom>
        </p:spPr>
      </p:pic>
      <p:pic>
        <p:nvPicPr>
          <p:cNvPr id="23" name="Image 1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48950" y="2314575"/>
            <a:ext cx="1381125" cy="352388"/>
          </a:xfrm>
          <a:prstGeom prst="rect">
            <a:avLst/>
          </a:prstGeom>
        </p:spPr>
      </p:pic>
      <p:sp>
        <p:nvSpPr>
          <p:cNvPr id="24" name="Text 7"/>
          <p:cNvSpPr/>
          <p:nvPr/>
        </p:nvSpPr>
        <p:spPr>
          <a:xfrm>
            <a:off x="10801350" y="2395519"/>
            <a:ext cx="58007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Portugal</a:t>
            </a:r>
            <a:endParaRPr lang="en-US" sz="1050" dirty="0"/>
          </a:p>
        </p:txBody>
      </p:sp>
      <p:pic>
        <p:nvPicPr>
          <p:cNvPr id="25" name="Image 15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430000" y="2414569"/>
            <a:ext cx="152400" cy="152400"/>
          </a:xfrm>
          <a:prstGeom prst="rect">
            <a:avLst/>
          </a:prstGeom>
        </p:spPr>
      </p:pic>
      <p:pic>
        <p:nvPicPr>
          <p:cNvPr id="26" name="Image 16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1075" y="2690775"/>
            <a:ext cx="1381125" cy="571500"/>
          </a:xfrm>
          <a:prstGeom prst="rect">
            <a:avLst/>
          </a:prstGeom>
        </p:spPr>
      </p:pic>
      <p:sp>
        <p:nvSpPr>
          <p:cNvPr id="27" name="Text 8"/>
          <p:cNvSpPr/>
          <p:nvPr/>
        </p:nvSpPr>
        <p:spPr>
          <a:xfrm>
            <a:off x="1314450" y="2881275"/>
            <a:ext cx="75009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Debit Cards</a:t>
            </a:r>
            <a:endParaRPr lang="en-US" sz="1050" dirty="0"/>
          </a:p>
        </p:txBody>
      </p:sp>
      <p:pic>
        <p:nvPicPr>
          <p:cNvPr id="28" name="Image 17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62200" y="2690775"/>
            <a:ext cx="1381125" cy="571500"/>
          </a:xfrm>
          <a:prstGeom prst="rect">
            <a:avLst/>
          </a:prstGeom>
        </p:spPr>
      </p:pic>
      <p:sp>
        <p:nvSpPr>
          <p:cNvPr id="29" name="Text 9"/>
          <p:cNvSpPr/>
          <p:nvPr/>
        </p:nvSpPr>
        <p:spPr>
          <a:xfrm>
            <a:off x="2514600" y="2881275"/>
            <a:ext cx="2600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</a:t>
            </a:r>
            <a:endParaRPr lang="en-US" sz="1050" dirty="0"/>
          </a:p>
        </p:txBody>
      </p:sp>
      <p:pic>
        <p:nvPicPr>
          <p:cNvPr id="30" name="Image 18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43325" y="2690775"/>
            <a:ext cx="1381125" cy="571500"/>
          </a:xfrm>
          <a:prstGeom prst="rect">
            <a:avLst/>
          </a:prstGeom>
        </p:spPr>
      </p:pic>
      <p:sp>
        <p:nvSpPr>
          <p:cNvPr id="31" name="Text 10"/>
          <p:cNvSpPr/>
          <p:nvPr/>
        </p:nvSpPr>
        <p:spPr>
          <a:xfrm>
            <a:off x="3895725" y="2881275"/>
            <a:ext cx="2600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</a:t>
            </a:r>
            <a:endParaRPr lang="en-US" sz="1050" dirty="0"/>
          </a:p>
        </p:txBody>
      </p:sp>
      <p:pic>
        <p:nvPicPr>
          <p:cNvPr id="32" name="Image 19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24450" y="2690775"/>
            <a:ext cx="1381125" cy="571500"/>
          </a:xfrm>
          <a:prstGeom prst="rect">
            <a:avLst/>
          </a:prstGeom>
        </p:spPr>
      </p:pic>
      <p:sp>
        <p:nvSpPr>
          <p:cNvPr id="33" name="Text 11"/>
          <p:cNvSpPr/>
          <p:nvPr/>
        </p:nvSpPr>
        <p:spPr>
          <a:xfrm>
            <a:off x="5276850" y="2690775"/>
            <a:ext cx="26003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or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D+0</a:t>
            </a:r>
            <a:endParaRPr lang="en-US" sz="1050" dirty="0"/>
          </a:p>
        </p:txBody>
      </p:sp>
      <p:pic>
        <p:nvPicPr>
          <p:cNvPr id="34" name="Image 20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05575" y="2690775"/>
            <a:ext cx="1381125" cy="571500"/>
          </a:xfrm>
          <a:prstGeom prst="rect">
            <a:avLst/>
          </a:prstGeom>
        </p:spPr>
      </p:pic>
      <p:sp>
        <p:nvSpPr>
          <p:cNvPr id="35" name="Text 12"/>
          <p:cNvSpPr/>
          <p:nvPr/>
        </p:nvSpPr>
        <p:spPr>
          <a:xfrm>
            <a:off x="6657975" y="2881275"/>
            <a:ext cx="2600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D+0</a:t>
            </a:r>
            <a:endParaRPr lang="en-US" sz="1050" dirty="0"/>
          </a:p>
        </p:txBody>
      </p:sp>
      <p:pic>
        <p:nvPicPr>
          <p:cNvPr id="36" name="Image 2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86700" y="2690775"/>
            <a:ext cx="1381125" cy="571500"/>
          </a:xfrm>
          <a:prstGeom prst="rect">
            <a:avLst/>
          </a:prstGeom>
        </p:spPr>
      </p:pic>
      <p:sp>
        <p:nvSpPr>
          <p:cNvPr id="37" name="Text 13"/>
          <p:cNvSpPr/>
          <p:nvPr/>
        </p:nvSpPr>
        <p:spPr>
          <a:xfrm>
            <a:off x="8039100" y="2881275"/>
            <a:ext cx="2600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</a:t>
            </a:r>
            <a:endParaRPr lang="en-US" sz="1050" dirty="0"/>
          </a:p>
        </p:txBody>
      </p:sp>
      <p:pic>
        <p:nvPicPr>
          <p:cNvPr id="38" name="Image 22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267825" y="2690775"/>
            <a:ext cx="1381125" cy="571500"/>
          </a:xfrm>
          <a:prstGeom prst="rect">
            <a:avLst/>
          </a:prstGeom>
        </p:spPr>
      </p:pic>
      <p:sp>
        <p:nvSpPr>
          <p:cNvPr id="39" name="Text 14"/>
          <p:cNvSpPr/>
          <p:nvPr/>
        </p:nvSpPr>
        <p:spPr>
          <a:xfrm>
            <a:off x="9420225" y="2690775"/>
            <a:ext cx="26003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or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D+0</a:t>
            </a:r>
            <a:endParaRPr lang="en-US" sz="1050" dirty="0"/>
          </a:p>
        </p:txBody>
      </p:sp>
      <p:pic>
        <p:nvPicPr>
          <p:cNvPr id="40" name="Image 23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48950" y="2690775"/>
            <a:ext cx="1381125" cy="571500"/>
          </a:xfrm>
          <a:prstGeom prst="rect">
            <a:avLst/>
          </a:prstGeom>
        </p:spPr>
      </p:pic>
      <p:sp>
        <p:nvSpPr>
          <p:cNvPr id="41" name="Text 15"/>
          <p:cNvSpPr/>
          <p:nvPr/>
        </p:nvSpPr>
        <p:spPr>
          <a:xfrm>
            <a:off x="10801350" y="2786025"/>
            <a:ext cx="11801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 (Before 8 pm)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D+2 (After 8 pm)</a:t>
            </a:r>
            <a:endParaRPr lang="en-US" sz="1050" dirty="0"/>
          </a:p>
        </p:txBody>
      </p:sp>
      <p:pic>
        <p:nvPicPr>
          <p:cNvPr id="42" name="Image 24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1075" y="3309900"/>
            <a:ext cx="1381125" cy="571500"/>
          </a:xfrm>
          <a:prstGeom prst="rect">
            <a:avLst/>
          </a:prstGeom>
        </p:spPr>
      </p:pic>
      <p:sp>
        <p:nvSpPr>
          <p:cNvPr id="43" name="Text 16"/>
          <p:cNvSpPr/>
          <p:nvPr/>
        </p:nvSpPr>
        <p:spPr>
          <a:xfrm>
            <a:off x="1295400" y="3500400"/>
            <a:ext cx="79009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Credit Cards</a:t>
            </a:r>
            <a:endParaRPr lang="en-US" sz="1050" dirty="0"/>
          </a:p>
        </p:txBody>
      </p:sp>
      <p:pic>
        <p:nvPicPr>
          <p:cNvPr id="44" name="Image 25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62200" y="3309900"/>
            <a:ext cx="1381125" cy="571500"/>
          </a:xfrm>
          <a:prstGeom prst="rect">
            <a:avLst/>
          </a:prstGeom>
        </p:spPr>
      </p:pic>
      <p:sp>
        <p:nvSpPr>
          <p:cNvPr id="45" name="Text 17"/>
          <p:cNvSpPr/>
          <p:nvPr/>
        </p:nvSpPr>
        <p:spPr>
          <a:xfrm>
            <a:off x="2514600" y="3309900"/>
            <a:ext cx="830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D+30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or 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Installments</a:t>
            </a:r>
            <a:endParaRPr lang="en-US" sz="1050" dirty="0"/>
          </a:p>
        </p:txBody>
      </p:sp>
      <p:pic>
        <p:nvPicPr>
          <p:cNvPr id="46" name="Image 26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43325" y="3309900"/>
            <a:ext cx="1381125" cy="571500"/>
          </a:xfrm>
          <a:prstGeom prst="rect">
            <a:avLst/>
          </a:prstGeom>
        </p:spPr>
      </p:pic>
      <p:sp>
        <p:nvSpPr>
          <p:cNvPr id="47" name="Text 18"/>
          <p:cNvSpPr/>
          <p:nvPr/>
        </p:nvSpPr>
        <p:spPr>
          <a:xfrm>
            <a:off x="3895725" y="3500400"/>
            <a:ext cx="2600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</a:t>
            </a:r>
            <a:endParaRPr lang="en-US" sz="1050" dirty="0"/>
          </a:p>
        </p:txBody>
      </p:sp>
      <p:pic>
        <p:nvPicPr>
          <p:cNvPr id="48" name="Image 27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24450" y="3309900"/>
            <a:ext cx="1381125" cy="571500"/>
          </a:xfrm>
          <a:prstGeom prst="rect">
            <a:avLst/>
          </a:prstGeom>
        </p:spPr>
      </p:pic>
      <p:sp>
        <p:nvSpPr>
          <p:cNvPr id="49" name="Text 19"/>
          <p:cNvSpPr/>
          <p:nvPr/>
        </p:nvSpPr>
        <p:spPr>
          <a:xfrm>
            <a:off x="5276850" y="3309900"/>
            <a:ext cx="59007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D+1, D+0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or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D+10</a:t>
            </a:r>
            <a:endParaRPr lang="en-US" sz="1050" dirty="0"/>
          </a:p>
        </p:txBody>
      </p:sp>
      <p:pic>
        <p:nvPicPr>
          <p:cNvPr id="50" name="Image 28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05575" y="3309900"/>
            <a:ext cx="1381125" cy="571500"/>
          </a:xfrm>
          <a:prstGeom prst="rect">
            <a:avLst/>
          </a:prstGeom>
        </p:spPr>
      </p:pic>
      <p:sp>
        <p:nvSpPr>
          <p:cNvPr id="51" name="Text 20"/>
          <p:cNvSpPr/>
          <p:nvPr/>
        </p:nvSpPr>
        <p:spPr>
          <a:xfrm>
            <a:off x="6657975" y="3500400"/>
            <a:ext cx="2600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D+0</a:t>
            </a:r>
            <a:endParaRPr lang="en-US" sz="1050" dirty="0"/>
          </a:p>
        </p:txBody>
      </p:sp>
      <p:pic>
        <p:nvPicPr>
          <p:cNvPr id="52" name="Image 29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86700" y="3309900"/>
            <a:ext cx="1381125" cy="571500"/>
          </a:xfrm>
          <a:prstGeom prst="rect">
            <a:avLst/>
          </a:prstGeom>
        </p:spPr>
      </p:pic>
      <p:sp>
        <p:nvSpPr>
          <p:cNvPr id="53" name="Text 21"/>
          <p:cNvSpPr/>
          <p:nvPr/>
        </p:nvSpPr>
        <p:spPr>
          <a:xfrm>
            <a:off x="8039100" y="3309900"/>
            <a:ext cx="91011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D+21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or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Installements</a:t>
            </a:r>
            <a:endParaRPr lang="en-US" sz="1050" dirty="0"/>
          </a:p>
        </p:txBody>
      </p:sp>
      <p:pic>
        <p:nvPicPr>
          <p:cNvPr id="54" name="Image 30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267825" y="3309900"/>
            <a:ext cx="1381125" cy="571500"/>
          </a:xfrm>
          <a:prstGeom prst="rect">
            <a:avLst/>
          </a:prstGeom>
        </p:spPr>
      </p:pic>
      <p:sp>
        <p:nvSpPr>
          <p:cNvPr id="55" name="Text 22"/>
          <p:cNvSpPr/>
          <p:nvPr/>
        </p:nvSpPr>
        <p:spPr>
          <a:xfrm>
            <a:off x="9420225" y="3309900"/>
            <a:ext cx="26003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or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D+0</a:t>
            </a:r>
            <a:endParaRPr lang="en-US" sz="1050" dirty="0"/>
          </a:p>
        </p:txBody>
      </p:sp>
      <p:pic>
        <p:nvPicPr>
          <p:cNvPr id="56" name="Image 3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48950" y="3309900"/>
            <a:ext cx="1381125" cy="571500"/>
          </a:xfrm>
          <a:prstGeom prst="rect">
            <a:avLst/>
          </a:prstGeom>
        </p:spPr>
      </p:pic>
      <p:sp>
        <p:nvSpPr>
          <p:cNvPr id="57" name="Text 23"/>
          <p:cNvSpPr/>
          <p:nvPr/>
        </p:nvSpPr>
        <p:spPr>
          <a:xfrm>
            <a:off x="10801350" y="3405150"/>
            <a:ext cx="11801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D+1 (Before 8 pm)</a:t>
            </a:r>
            <a:endParaRPr lang="en-US" sz="1050" dirty="0"/>
          </a:p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D+2 (After 8 pm)</a:t>
            </a:r>
            <a:endParaRPr lang="en-US" sz="1050" dirty="0"/>
          </a:p>
        </p:txBody>
      </p:sp>
      <p:pic>
        <p:nvPicPr>
          <p:cNvPr id="58" name="Image 32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1075" y="3905213"/>
            <a:ext cx="1381125" cy="571500"/>
          </a:xfrm>
          <a:prstGeom prst="rect">
            <a:avLst/>
          </a:prstGeom>
        </p:spPr>
      </p:pic>
      <p:sp>
        <p:nvSpPr>
          <p:cNvPr id="59" name="Text 24"/>
          <p:cNvSpPr/>
          <p:nvPr/>
        </p:nvSpPr>
        <p:spPr>
          <a:xfrm>
            <a:off x="1233488" y="4095713"/>
            <a:ext cx="92011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Pre-payments</a:t>
            </a:r>
            <a:endParaRPr lang="en-US" sz="1050" dirty="0"/>
          </a:p>
        </p:txBody>
      </p:sp>
      <p:pic>
        <p:nvPicPr>
          <p:cNvPr id="60" name="Image 33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62200" y="3905213"/>
            <a:ext cx="1381125" cy="571500"/>
          </a:xfrm>
          <a:prstGeom prst="rect">
            <a:avLst/>
          </a:prstGeom>
        </p:spPr>
      </p:pic>
      <p:pic>
        <p:nvPicPr>
          <p:cNvPr id="61" name="Image 34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14600" y="4076663"/>
            <a:ext cx="628650" cy="228600"/>
          </a:xfrm>
          <a:prstGeom prst="rect">
            <a:avLst/>
          </a:prstGeom>
        </p:spPr>
      </p:pic>
      <p:pic>
        <p:nvPicPr>
          <p:cNvPr id="62" name="Image 35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90800" y="4114763"/>
            <a:ext cx="152400" cy="152400"/>
          </a:xfrm>
          <a:prstGeom prst="rect">
            <a:avLst/>
          </a:prstGeom>
        </p:spPr>
      </p:pic>
      <p:sp>
        <p:nvSpPr>
          <p:cNvPr id="63" name="Text 25"/>
          <p:cNvSpPr/>
          <p:nvPr/>
        </p:nvSpPr>
        <p:spPr>
          <a:xfrm>
            <a:off x="2781300" y="4114763"/>
            <a:ext cx="51006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008035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900" dirty="0"/>
          </a:p>
        </p:txBody>
      </p:sp>
      <p:pic>
        <p:nvPicPr>
          <p:cNvPr id="64" name="Image 36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43325" y="3905213"/>
            <a:ext cx="1381125" cy="571500"/>
          </a:xfrm>
          <a:prstGeom prst="rect">
            <a:avLst/>
          </a:prstGeom>
        </p:spPr>
      </p:pic>
      <p:pic>
        <p:nvPicPr>
          <p:cNvPr id="65" name="Image 37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895725" y="4076663"/>
            <a:ext cx="800100" cy="228600"/>
          </a:xfrm>
          <a:prstGeom prst="rect">
            <a:avLst/>
          </a:prstGeom>
        </p:spPr>
      </p:pic>
      <p:pic>
        <p:nvPicPr>
          <p:cNvPr id="66" name="Image 38" descr="preencoded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971925" y="4114763"/>
            <a:ext cx="152400" cy="152400"/>
          </a:xfrm>
          <a:prstGeom prst="rect">
            <a:avLst/>
          </a:prstGeom>
        </p:spPr>
      </p:pic>
      <p:sp>
        <p:nvSpPr>
          <p:cNvPr id="67" name="Text 26"/>
          <p:cNvSpPr/>
          <p:nvPr/>
        </p:nvSpPr>
        <p:spPr>
          <a:xfrm>
            <a:off x="4162425" y="4114763"/>
            <a:ext cx="740093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900" dirty="0"/>
          </a:p>
        </p:txBody>
      </p:sp>
      <p:pic>
        <p:nvPicPr>
          <p:cNvPr id="68" name="Image 39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24450" y="3905213"/>
            <a:ext cx="1381125" cy="571500"/>
          </a:xfrm>
          <a:prstGeom prst="rect">
            <a:avLst/>
          </a:prstGeom>
        </p:spPr>
      </p:pic>
      <p:pic>
        <p:nvPicPr>
          <p:cNvPr id="69" name="Image 40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276850" y="4076663"/>
            <a:ext cx="628650" cy="228600"/>
          </a:xfrm>
          <a:prstGeom prst="rect">
            <a:avLst/>
          </a:prstGeom>
        </p:spPr>
      </p:pic>
      <p:pic>
        <p:nvPicPr>
          <p:cNvPr id="70" name="Image 41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353050" y="4114763"/>
            <a:ext cx="152400" cy="152400"/>
          </a:xfrm>
          <a:prstGeom prst="rect">
            <a:avLst/>
          </a:prstGeom>
        </p:spPr>
      </p:pic>
      <p:sp>
        <p:nvSpPr>
          <p:cNvPr id="71" name="Text 27"/>
          <p:cNvSpPr/>
          <p:nvPr/>
        </p:nvSpPr>
        <p:spPr>
          <a:xfrm>
            <a:off x="5543550" y="4114763"/>
            <a:ext cx="51006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008035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900" dirty="0"/>
          </a:p>
        </p:txBody>
      </p:sp>
      <p:pic>
        <p:nvPicPr>
          <p:cNvPr id="72" name="Image 42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505575" y="3905213"/>
            <a:ext cx="1381125" cy="571500"/>
          </a:xfrm>
          <a:prstGeom prst="rect">
            <a:avLst/>
          </a:prstGeom>
        </p:spPr>
      </p:pic>
      <p:pic>
        <p:nvPicPr>
          <p:cNvPr id="73" name="Image 43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57975" y="4076663"/>
            <a:ext cx="800100" cy="228600"/>
          </a:xfrm>
          <a:prstGeom prst="rect">
            <a:avLst/>
          </a:prstGeom>
        </p:spPr>
      </p:pic>
      <p:pic>
        <p:nvPicPr>
          <p:cNvPr id="74" name="Image 44" descr="preencoded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734175" y="4114763"/>
            <a:ext cx="152400" cy="152400"/>
          </a:xfrm>
          <a:prstGeom prst="rect">
            <a:avLst/>
          </a:prstGeom>
        </p:spPr>
      </p:pic>
      <p:sp>
        <p:nvSpPr>
          <p:cNvPr id="75" name="Text 28"/>
          <p:cNvSpPr/>
          <p:nvPr/>
        </p:nvSpPr>
        <p:spPr>
          <a:xfrm>
            <a:off x="6924675" y="4114763"/>
            <a:ext cx="740093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900" dirty="0"/>
          </a:p>
        </p:txBody>
      </p:sp>
      <p:pic>
        <p:nvPicPr>
          <p:cNvPr id="76" name="Image 45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86700" y="3905213"/>
            <a:ext cx="1381125" cy="571500"/>
          </a:xfrm>
          <a:prstGeom prst="rect">
            <a:avLst/>
          </a:prstGeom>
        </p:spPr>
      </p:pic>
      <p:pic>
        <p:nvPicPr>
          <p:cNvPr id="77" name="Image 46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039100" y="4076663"/>
            <a:ext cx="628650" cy="228600"/>
          </a:xfrm>
          <a:prstGeom prst="rect">
            <a:avLst/>
          </a:prstGeom>
        </p:spPr>
      </p:pic>
      <p:pic>
        <p:nvPicPr>
          <p:cNvPr id="78" name="Image 47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115300" y="4114763"/>
            <a:ext cx="152400" cy="152400"/>
          </a:xfrm>
          <a:prstGeom prst="rect">
            <a:avLst/>
          </a:prstGeom>
        </p:spPr>
      </p:pic>
      <p:sp>
        <p:nvSpPr>
          <p:cNvPr id="79" name="Text 29"/>
          <p:cNvSpPr/>
          <p:nvPr/>
        </p:nvSpPr>
        <p:spPr>
          <a:xfrm>
            <a:off x="8305800" y="4114763"/>
            <a:ext cx="51006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008035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900" dirty="0"/>
          </a:p>
        </p:txBody>
      </p:sp>
      <p:pic>
        <p:nvPicPr>
          <p:cNvPr id="80" name="Image 48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267825" y="3905213"/>
            <a:ext cx="1381125" cy="571500"/>
          </a:xfrm>
          <a:prstGeom prst="rect">
            <a:avLst/>
          </a:prstGeom>
        </p:spPr>
      </p:pic>
      <p:pic>
        <p:nvPicPr>
          <p:cNvPr id="81" name="Image 49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420225" y="4076663"/>
            <a:ext cx="800100" cy="228600"/>
          </a:xfrm>
          <a:prstGeom prst="rect">
            <a:avLst/>
          </a:prstGeom>
        </p:spPr>
      </p:pic>
      <p:pic>
        <p:nvPicPr>
          <p:cNvPr id="82" name="Image 50" descr="preencoded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496425" y="4114763"/>
            <a:ext cx="152400" cy="152400"/>
          </a:xfrm>
          <a:prstGeom prst="rect">
            <a:avLst/>
          </a:prstGeom>
        </p:spPr>
      </p:pic>
      <p:sp>
        <p:nvSpPr>
          <p:cNvPr id="83" name="Text 30"/>
          <p:cNvSpPr/>
          <p:nvPr/>
        </p:nvSpPr>
        <p:spPr>
          <a:xfrm>
            <a:off x="9686925" y="4114763"/>
            <a:ext cx="740093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900" dirty="0"/>
          </a:p>
        </p:txBody>
      </p:sp>
      <p:pic>
        <p:nvPicPr>
          <p:cNvPr id="84" name="Image 5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48950" y="3905213"/>
            <a:ext cx="1381125" cy="571500"/>
          </a:xfrm>
          <a:prstGeom prst="rect">
            <a:avLst/>
          </a:prstGeom>
        </p:spPr>
      </p:pic>
      <p:pic>
        <p:nvPicPr>
          <p:cNvPr id="85" name="Image 52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801350" y="4076663"/>
            <a:ext cx="800100" cy="228600"/>
          </a:xfrm>
          <a:prstGeom prst="rect">
            <a:avLst/>
          </a:prstGeom>
        </p:spPr>
      </p:pic>
      <p:pic>
        <p:nvPicPr>
          <p:cNvPr id="86" name="Image 53" descr="preencoded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877550" y="4114763"/>
            <a:ext cx="152400" cy="152400"/>
          </a:xfrm>
          <a:prstGeom prst="rect">
            <a:avLst/>
          </a:prstGeom>
        </p:spPr>
      </p:pic>
      <p:sp>
        <p:nvSpPr>
          <p:cNvPr id="87" name="Text 31"/>
          <p:cNvSpPr/>
          <p:nvPr/>
        </p:nvSpPr>
        <p:spPr>
          <a:xfrm>
            <a:off x="11068050" y="4114763"/>
            <a:ext cx="740093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900" dirty="0"/>
          </a:p>
        </p:txBody>
      </p:sp>
      <p:pic>
        <p:nvPicPr>
          <p:cNvPr id="88" name="Image 54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1075" y="4476713"/>
            <a:ext cx="1381125" cy="571500"/>
          </a:xfrm>
          <a:prstGeom prst="rect">
            <a:avLst/>
          </a:prstGeom>
        </p:spPr>
      </p:pic>
      <p:sp>
        <p:nvSpPr>
          <p:cNvPr id="89" name="Text 32"/>
          <p:cNvSpPr/>
          <p:nvPr/>
        </p:nvSpPr>
        <p:spPr>
          <a:xfrm>
            <a:off x="1133475" y="4571963"/>
            <a:ext cx="10763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Settlement currency</a:t>
            </a:r>
            <a:endParaRPr lang="en-US" sz="1050" dirty="0"/>
          </a:p>
        </p:txBody>
      </p:sp>
      <p:pic>
        <p:nvPicPr>
          <p:cNvPr id="90" name="Image 55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62200" y="4476713"/>
            <a:ext cx="1381125" cy="571500"/>
          </a:xfrm>
          <a:prstGeom prst="rect">
            <a:avLst/>
          </a:prstGeom>
        </p:spPr>
      </p:pic>
      <p:sp>
        <p:nvSpPr>
          <p:cNvPr id="91" name="Text 33"/>
          <p:cNvSpPr/>
          <p:nvPr/>
        </p:nvSpPr>
        <p:spPr>
          <a:xfrm>
            <a:off x="2514600" y="4667213"/>
            <a:ext cx="24003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BRL</a:t>
            </a:r>
            <a:endParaRPr lang="en-US" sz="1050" dirty="0"/>
          </a:p>
        </p:txBody>
      </p:sp>
      <p:pic>
        <p:nvPicPr>
          <p:cNvPr id="92" name="Image 56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743325" y="4476713"/>
            <a:ext cx="1381125" cy="571500"/>
          </a:xfrm>
          <a:prstGeom prst="rect">
            <a:avLst/>
          </a:prstGeom>
        </p:spPr>
      </p:pic>
      <p:sp>
        <p:nvSpPr>
          <p:cNvPr id="93" name="Text 34"/>
          <p:cNvSpPr/>
          <p:nvPr/>
        </p:nvSpPr>
        <p:spPr>
          <a:xfrm>
            <a:off x="3895725" y="4667213"/>
            <a:ext cx="74009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MXN &amp; USD</a:t>
            </a:r>
            <a:endParaRPr lang="en-US" sz="1050" dirty="0"/>
          </a:p>
        </p:txBody>
      </p:sp>
      <p:pic>
        <p:nvPicPr>
          <p:cNvPr id="94" name="Image 57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24450" y="4476713"/>
            <a:ext cx="1381125" cy="571500"/>
          </a:xfrm>
          <a:prstGeom prst="rect">
            <a:avLst/>
          </a:prstGeom>
        </p:spPr>
      </p:pic>
      <p:sp>
        <p:nvSpPr>
          <p:cNvPr id="95" name="Text 35"/>
          <p:cNvSpPr/>
          <p:nvPr/>
        </p:nvSpPr>
        <p:spPr>
          <a:xfrm>
            <a:off x="5276850" y="4667213"/>
            <a:ext cx="24003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ARS</a:t>
            </a:r>
            <a:endParaRPr lang="en-US" sz="1050" dirty="0"/>
          </a:p>
        </p:txBody>
      </p:sp>
      <p:pic>
        <p:nvPicPr>
          <p:cNvPr id="96" name="Image 58" descr="preencoded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505575" y="4476713"/>
            <a:ext cx="1390650" cy="571500"/>
          </a:xfrm>
          <a:prstGeom prst="rect">
            <a:avLst/>
          </a:prstGeom>
        </p:spPr>
      </p:pic>
      <p:sp>
        <p:nvSpPr>
          <p:cNvPr id="97" name="Text 36"/>
          <p:cNvSpPr/>
          <p:nvPr/>
        </p:nvSpPr>
        <p:spPr>
          <a:xfrm>
            <a:off x="6657975" y="4667213"/>
            <a:ext cx="230029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CLP</a:t>
            </a:r>
            <a:endParaRPr lang="en-US" sz="1050" dirty="0"/>
          </a:p>
        </p:txBody>
      </p:sp>
      <p:pic>
        <p:nvPicPr>
          <p:cNvPr id="98" name="Image 59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96225" y="4476713"/>
            <a:ext cx="1381125" cy="571500"/>
          </a:xfrm>
          <a:prstGeom prst="rect">
            <a:avLst/>
          </a:prstGeom>
        </p:spPr>
      </p:pic>
      <p:sp>
        <p:nvSpPr>
          <p:cNvPr id="99" name="Text 37"/>
          <p:cNvSpPr/>
          <p:nvPr/>
        </p:nvSpPr>
        <p:spPr>
          <a:xfrm>
            <a:off x="8048625" y="4667213"/>
            <a:ext cx="70008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UYU &amp; USD</a:t>
            </a:r>
            <a:endParaRPr lang="en-US" sz="1050" dirty="0"/>
          </a:p>
        </p:txBody>
      </p:sp>
      <p:pic>
        <p:nvPicPr>
          <p:cNvPr id="100" name="Image 60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277350" y="4476713"/>
            <a:ext cx="1381125" cy="571500"/>
          </a:xfrm>
          <a:prstGeom prst="rect">
            <a:avLst/>
          </a:prstGeom>
        </p:spPr>
      </p:pic>
      <p:sp>
        <p:nvSpPr>
          <p:cNvPr id="101" name="Text 38"/>
          <p:cNvSpPr/>
          <p:nvPr/>
        </p:nvSpPr>
        <p:spPr>
          <a:xfrm>
            <a:off x="9429750" y="4667213"/>
            <a:ext cx="2600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EUR</a:t>
            </a:r>
            <a:endParaRPr lang="en-US" sz="1050" dirty="0"/>
          </a:p>
        </p:txBody>
      </p:sp>
      <p:pic>
        <p:nvPicPr>
          <p:cNvPr id="102" name="Image 6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58475" y="4476713"/>
            <a:ext cx="1381125" cy="571500"/>
          </a:xfrm>
          <a:prstGeom prst="rect">
            <a:avLst/>
          </a:prstGeom>
        </p:spPr>
      </p:pic>
      <p:sp>
        <p:nvSpPr>
          <p:cNvPr id="103" name="Text 39"/>
          <p:cNvSpPr/>
          <p:nvPr/>
        </p:nvSpPr>
        <p:spPr>
          <a:xfrm>
            <a:off x="10810875" y="4667213"/>
            <a:ext cx="26003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EUR</a:t>
            </a:r>
            <a:endParaRPr lang="en-US" sz="1050" dirty="0"/>
          </a:p>
        </p:txBody>
      </p:sp>
      <p:pic>
        <p:nvPicPr>
          <p:cNvPr id="104" name="Image 62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1075" y="5048213"/>
            <a:ext cx="1381125" cy="571500"/>
          </a:xfrm>
          <a:prstGeom prst="rect">
            <a:avLst/>
          </a:prstGeom>
        </p:spPr>
      </p:pic>
      <p:sp>
        <p:nvSpPr>
          <p:cNvPr id="105" name="Text 40"/>
          <p:cNvSpPr/>
          <p:nvPr/>
        </p:nvSpPr>
        <p:spPr>
          <a:xfrm>
            <a:off x="1133475" y="5143463"/>
            <a:ext cx="107632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1050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Cross-border settlement</a:t>
            </a:r>
            <a:endParaRPr lang="en-US" sz="1050" dirty="0"/>
          </a:p>
        </p:txBody>
      </p:sp>
      <p:pic>
        <p:nvPicPr>
          <p:cNvPr id="106" name="Image 63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362200" y="5048213"/>
            <a:ext cx="1381125" cy="571500"/>
          </a:xfrm>
          <a:prstGeom prst="rect">
            <a:avLst/>
          </a:prstGeom>
        </p:spPr>
      </p:pic>
      <p:pic>
        <p:nvPicPr>
          <p:cNvPr id="107" name="Image 64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14600" y="5219663"/>
            <a:ext cx="628650" cy="228600"/>
          </a:xfrm>
          <a:prstGeom prst="rect">
            <a:avLst/>
          </a:prstGeom>
        </p:spPr>
      </p:pic>
      <p:pic>
        <p:nvPicPr>
          <p:cNvPr id="108" name="Image 65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90800" y="5257763"/>
            <a:ext cx="152400" cy="152400"/>
          </a:xfrm>
          <a:prstGeom prst="rect">
            <a:avLst/>
          </a:prstGeom>
        </p:spPr>
      </p:pic>
      <p:sp>
        <p:nvSpPr>
          <p:cNvPr id="109" name="Text 41"/>
          <p:cNvSpPr/>
          <p:nvPr/>
        </p:nvSpPr>
        <p:spPr>
          <a:xfrm>
            <a:off x="2781300" y="5257763"/>
            <a:ext cx="51006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008035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900" dirty="0"/>
          </a:p>
        </p:txBody>
      </p:sp>
      <p:pic>
        <p:nvPicPr>
          <p:cNvPr id="110" name="Image 66" descr="preencoded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743325" y="5048213"/>
            <a:ext cx="1371600" cy="571500"/>
          </a:xfrm>
          <a:prstGeom prst="rect">
            <a:avLst/>
          </a:prstGeom>
        </p:spPr>
      </p:pic>
      <p:pic>
        <p:nvPicPr>
          <p:cNvPr id="111" name="Image 67" descr="preencoded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895725" y="5219663"/>
            <a:ext cx="914400" cy="228600"/>
          </a:xfrm>
          <a:prstGeom prst="rect">
            <a:avLst/>
          </a:prstGeom>
        </p:spPr>
      </p:pic>
      <p:pic>
        <p:nvPicPr>
          <p:cNvPr id="112" name="Image 68" descr="preencoded.pn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971925" y="5257763"/>
            <a:ext cx="152400" cy="152400"/>
          </a:xfrm>
          <a:prstGeom prst="rect">
            <a:avLst/>
          </a:prstGeom>
        </p:spPr>
      </p:pic>
      <p:sp>
        <p:nvSpPr>
          <p:cNvPr id="113" name="Text 42"/>
          <p:cNvSpPr/>
          <p:nvPr/>
        </p:nvSpPr>
        <p:spPr>
          <a:xfrm>
            <a:off x="4162425" y="5257763"/>
            <a:ext cx="5300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Roadmap</a:t>
            </a:r>
            <a:endParaRPr lang="en-US" sz="900" dirty="0"/>
          </a:p>
        </p:txBody>
      </p:sp>
      <p:pic>
        <p:nvPicPr>
          <p:cNvPr id="114" name="Image 69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114925" y="5048213"/>
            <a:ext cx="1381125" cy="571500"/>
          </a:xfrm>
          <a:prstGeom prst="rect">
            <a:avLst/>
          </a:prstGeom>
        </p:spPr>
      </p:pic>
      <p:pic>
        <p:nvPicPr>
          <p:cNvPr id="115" name="Image 70" descr="preencoded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267325" y="5219663"/>
            <a:ext cx="914400" cy="228600"/>
          </a:xfrm>
          <a:prstGeom prst="rect">
            <a:avLst/>
          </a:prstGeom>
        </p:spPr>
      </p:pic>
      <p:pic>
        <p:nvPicPr>
          <p:cNvPr id="116" name="Image 71" descr="preencoded.pn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343525" y="5257763"/>
            <a:ext cx="152400" cy="152400"/>
          </a:xfrm>
          <a:prstGeom prst="rect">
            <a:avLst/>
          </a:prstGeom>
        </p:spPr>
      </p:pic>
      <p:sp>
        <p:nvSpPr>
          <p:cNvPr id="117" name="Text 43"/>
          <p:cNvSpPr/>
          <p:nvPr/>
        </p:nvSpPr>
        <p:spPr>
          <a:xfrm>
            <a:off x="5534025" y="5257763"/>
            <a:ext cx="5300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Roadmap</a:t>
            </a:r>
            <a:endParaRPr lang="en-US" sz="900" dirty="0"/>
          </a:p>
        </p:txBody>
      </p:sp>
      <p:pic>
        <p:nvPicPr>
          <p:cNvPr id="118" name="Image 72" descr="preencoded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496050" y="5048213"/>
            <a:ext cx="1371600" cy="571500"/>
          </a:xfrm>
          <a:prstGeom prst="rect">
            <a:avLst/>
          </a:prstGeom>
        </p:spPr>
      </p:pic>
      <p:pic>
        <p:nvPicPr>
          <p:cNvPr id="119" name="Image 73" descr="preencoded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648450" y="5219663"/>
            <a:ext cx="914400" cy="228600"/>
          </a:xfrm>
          <a:prstGeom prst="rect">
            <a:avLst/>
          </a:prstGeom>
        </p:spPr>
      </p:pic>
      <p:pic>
        <p:nvPicPr>
          <p:cNvPr id="120" name="Image 74" descr="preencoded.pn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724650" y="5257763"/>
            <a:ext cx="152400" cy="152400"/>
          </a:xfrm>
          <a:prstGeom prst="rect">
            <a:avLst/>
          </a:prstGeom>
        </p:spPr>
      </p:pic>
      <p:sp>
        <p:nvSpPr>
          <p:cNvPr id="121" name="Text 44"/>
          <p:cNvSpPr/>
          <p:nvPr/>
        </p:nvSpPr>
        <p:spPr>
          <a:xfrm>
            <a:off x="6915150" y="5257763"/>
            <a:ext cx="5300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Roadmap</a:t>
            </a:r>
            <a:endParaRPr lang="en-US" sz="900" dirty="0"/>
          </a:p>
        </p:txBody>
      </p:sp>
      <p:pic>
        <p:nvPicPr>
          <p:cNvPr id="122" name="Image 75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67650" y="5048213"/>
            <a:ext cx="1381125" cy="571500"/>
          </a:xfrm>
          <a:prstGeom prst="rect">
            <a:avLst/>
          </a:prstGeom>
        </p:spPr>
      </p:pic>
      <p:pic>
        <p:nvPicPr>
          <p:cNvPr id="123" name="Image 76" descr="preencoded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020050" y="5219663"/>
            <a:ext cx="914400" cy="228600"/>
          </a:xfrm>
          <a:prstGeom prst="rect">
            <a:avLst/>
          </a:prstGeom>
        </p:spPr>
      </p:pic>
      <p:pic>
        <p:nvPicPr>
          <p:cNvPr id="124" name="Image 77" descr="preencoded.pn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096250" y="5257763"/>
            <a:ext cx="152400" cy="152400"/>
          </a:xfrm>
          <a:prstGeom prst="rect">
            <a:avLst/>
          </a:prstGeom>
        </p:spPr>
      </p:pic>
      <p:sp>
        <p:nvSpPr>
          <p:cNvPr id="125" name="Text 45"/>
          <p:cNvSpPr/>
          <p:nvPr/>
        </p:nvSpPr>
        <p:spPr>
          <a:xfrm>
            <a:off x="8286750" y="5257763"/>
            <a:ext cx="5300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Roadmap</a:t>
            </a:r>
            <a:endParaRPr lang="en-US" sz="900" dirty="0"/>
          </a:p>
        </p:txBody>
      </p:sp>
      <p:pic>
        <p:nvPicPr>
          <p:cNvPr id="126" name="Image 78" descr="preencoded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248775" y="5048213"/>
            <a:ext cx="1371600" cy="571500"/>
          </a:xfrm>
          <a:prstGeom prst="rect">
            <a:avLst/>
          </a:prstGeom>
        </p:spPr>
      </p:pic>
      <p:pic>
        <p:nvPicPr>
          <p:cNvPr id="127" name="Image 79" descr="preencoded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401175" y="5219663"/>
            <a:ext cx="914400" cy="228600"/>
          </a:xfrm>
          <a:prstGeom prst="rect">
            <a:avLst/>
          </a:prstGeom>
        </p:spPr>
      </p:pic>
      <p:pic>
        <p:nvPicPr>
          <p:cNvPr id="128" name="Image 80" descr="preencoded.pn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477375" y="5257763"/>
            <a:ext cx="152400" cy="152400"/>
          </a:xfrm>
          <a:prstGeom prst="rect">
            <a:avLst/>
          </a:prstGeom>
        </p:spPr>
      </p:pic>
      <p:sp>
        <p:nvSpPr>
          <p:cNvPr id="129" name="Text 46"/>
          <p:cNvSpPr/>
          <p:nvPr/>
        </p:nvSpPr>
        <p:spPr>
          <a:xfrm>
            <a:off x="9667875" y="5257763"/>
            <a:ext cx="5300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Roadmap</a:t>
            </a:r>
            <a:endParaRPr lang="en-US" sz="900" dirty="0"/>
          </a:p>
        </p:txBody>
      </p:sp>
      <p:pic>
        <p:nvPicPr>
          <p:cNvPr id="130" name="Image 8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20375" y="5048213"/>
            <a:ext cx="1381125" cy="571500"/>
          </a:xfrm>
          <a:prstGeom prst="rect">
            <a:avLst/>
          </a:prstGeom>
        </p:spPr>
      </p:pic>
      <p:pic>
        <p:nvPicPr>
          <p:cNvPr id="131" name="Image 82" descr="preencoded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772775" y="5219663"/>
            <a:ext cx="914400" cy="228600"/>
          </a:xfrm>
          <a:prstGeom prst="rect">
            <a:avLst/>
          </a:prstGeom>
        </p:spPr>
      </p:pic>
      <p:pic>
        <p:nvPicPr>
          <p:cNvPr id="132" name="Image 83" descr="preencoded.pn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48975" y="5257763"/>
            <a:ext cx="152400" cy="152400"/>
          </a:xfrm>
          <a:prstGeom prst="rect">
            <a:avLst/>
          </a:prstGeom>
        </p:spPr>
      </p:pic>
      <p:sp>
        <p:nvSpPr>
          <p:cNvPr id="133" name="Text 47"/>
          <p:cNvSpPr/>
          <p:nvPr/>
        </p:nvSpPr>
        <p:spPr>
          <a:xfrm>
            <a:off x="11039475" y="5257763"/>
            <a:ext cx="5300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00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Roadmap</a:t>
            </a:r>
            <a:endParaRPr lang="en-US" sz="900" dirty="0"/>
          </a:p>
        </p:txBody>
      </p:sp>
      <p:sp>
        <p:nvSpPr>
          <p:cNvPr id="134" name="Text 48"/>
          <p:cNvSpPr/>
          <p:nvPr/>
        </p:nvSpPr>
        <p:spPr>
          <a:xfrm>
            <a:off x="457199" y="228600"/>
            <a:ext cx="52279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500"/>
              </a:lnSpc>
              <a:buNone/>
            </a:pPr>
            <a:r>
              <a:rPr lang="en-US" sz="360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Core Acquiring Features</a:t>
            </a:r>
            <a:endParaRPr lang="en-US" sz="3600" dirty="0"/>
          </a:p>
        </p:txBody>
      </p:sp>
      <p:pic>
        <p:nvPicPr>
          <p:cNvPr id="135" name="Image 84" descr="preencoded.png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57200" y="1028700"/>
            <a:ext cx="381000" cy="38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GETNET 2024">
  <a:themeElements>
    <a:clrScheme name="Getnet -EXTERIOR">
      <a:dk1>
        <a:sysClr val="windowText" lastClr="000000"/>
      </a:dk1>
      <a:lt1>
        <a:srgbClr val="FFFFFF"/>
      </a:lt1>
      <a:dk2>
        <a:srgbClr val="595959"/>
      </a:dk2>
      <a:lt2>
        <a:srgbClr val="E7E6E6"/>
      </a:lt2>
      <a:accent1>
        <a:srgbClr val="EC0000"/>
      </a:accent1>
      <a:accent2>
        <a:srgbClr val="990000"/>
      </a:accent2>
      <a:accent3>
        <a:srgbClr val="9E3667"/>
      </a:accent3>
      <a:accent4>
        <a:srgbClr val="63BA68"/>
      </a:accent4>
      <a:accent5>
        <a:srgbClr val="DEEDF2"/>
      </a:accent5>
      <a:accent6>
        <a:srgbClr val="FFCC33"/>
      </a:accent6>
      <a:hlink>
        <a:srgbClr val="9E3667"/>
      </a:hlink>
      <a:folHlink>
        <a:srgbClr val="C3DEE7"/>
      </a:folHlink>
    </a:clrScheme>
    <a:fontScheme name="Santander">
      <a:majorFont>
        <a:latin typeface="Santander Text"/>
        <a:ea typeface=""/>
        <a:cs typeface=""/>
      </a:majorFont>
      <a:minorFont>
        <a:latin typeface="Santander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 GETNET 2024" id="{0B264F63-5E83-4FE2-99A4-235F36773E5A}" vid="{30535E09-E4DC-43BE-AABF-83A3AACE714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GETNET 2024</Template>
  <TotalTime>15</TotalTime>
  <Words>174</Words>
  <Application>Microsoft Office PowerPoint</Application>
  <PresentationFormat>Personalizado</PresentationFormat>
  <Paragraphs>64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Santander Headline</vt:lpstr>
      <vt:lpstr>Santander Micro Text</vt:lpstr>
      <vt:lpstr>Santander Micro Text Light</vt:lpstr>
      <vt:lpstr>Santander Text Light</vt:lpstr>
      <vt:lpstr>Tema GETNET 2024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Huergo Cornejo Martina</cp:lastModifiedBy>
  <cp:revision>3</cp:revision>
  <dcterms:created xsi:type="dcterms:W3CDTF">2026-02-25T10:26:58Z</dcterms:created>
  <dcterms:modified xsi:type="dcterms:W3CDTF">2026-04-24T10:29:09Z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2abd79-57a9-4473-8700-c843f76a1e37_Enabled">
    <vt:lpwstr>true</vt:lpwstr>
  </property>
  <property fmtid="{D5CDD505-2E9C-101B-9397-08002B2CF9AE}" pid="3" name="MSIP_Label_0c2abd79-57a9-4473-8700-c843f76a1e37_SetDate">
    <vt:lpwstr>2026-04-24T10:28:44Z</vt:lpwstr>
  </property>
  <property fmtid="{D5CDD505-2E9C-101B-9397-08002B2CF9AE}" pid="4" name="MSIP_Label_0c2abd79-57a9-4473-8700-c843f76a1e37_Method">
    <vt:lpwstr>Privileged</vt:lpwstr>
  </property>
  <property fmtid="{D5CDD505-2E9C-101B-9397-08002B2CF9AE}" pid="5" name="MSIP_Label_0c2abd79-57a9-4473-8700-c843f76a1e37_Name">
    <vt:lpwstr>Internal</vt:lpwstr>
  </property>
  <property fmtid="{D5CDD505-2E9C-101B-9397-08002B2CF9AE}" pid="6" name="MSIP_Label_0c2abd79-57a9-4473-8700-c843f76a1e37_SiteId">
    <vt:lpwstr>35595a02-4d6d-44ac-99e1-f9ab4cd872db</vt:lpwstr>
  </property>
  <property fmtid="{D5CDD505-2E9C-101B-9397-08002B2CF9AE}" pid="7" name="MSIP_Label_0c2abd79-57a9-4473-8700-c843f76a1e37_ActionId">
    <vt:lpwstr>aedf4e07-f1a4-4249-8781-003fa70b7c6b</vt:lpwstr>
  </property>
  <property fmtid="{D5CDD505-2E9C-101B-9397-08002B2CF9AE}" pid="8" name="MSIP_Label_0c2abd79-57a9-4473-8700-c843f76a1e37_ContentBits">
    <vt:lpwstr>0</vt:lpwstr>
  </property>
  <property fmtid="{D5CDD505-2E9C-101B-9397-08002B2CF9AE}" pid="9" name="MSIP_Label_0c2abd79-57a9-4473-8700-c843f76a1e37_Tag">
    <vt:lpwstr>10, 0, 1, 1</vt:lpwstr>
  </property>
</Properties>
</file>