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8288000" cy="10281979"/>
  <p:notesSz cx="10281979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83072" y="1639807"/>
            <a:ext cx="3721862" cy="373047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315075" y="5584496"/>
            <a:ext cx="5940743" cy="11658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7590"/>
              </a:lnSpc>
              <a:buNone/>
            </a:pPr>
            <a:r>
              <a:rPr lang="en-US" sz="6325" b="1" dirty="0">
                <a:solidFill>
                  <a:srgbClr val="000000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Get Social Selling</a:t>
            </a:r>
            <a:endParaRPr lang="en-US" sz="6325" dirty="0"/>
          </a:p>
        </p:txBody>
      </p:sp>
      <p:sp>
        <p:nvSpPr>
          <p:cNvPr id="4" name="Text 1"/>
          <p:cNvSpPr/>
          <p:nvPr/>
        </p:nvSpPr>
        <p:spPr>
          <a:xfrm>
            <a:off x="1392352" y="6770247"/>
            <a:ext cx="15503297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Online sales solution without the need for an independent eCommerce site</a:t>
            </a:r>
            <a:endParaRPr lang="en-US" sz="1687" dirty="0"/>
          </a:p>
        </p:txBody>
      </p:sp>
      <p:sp>
        <p:nvSpPr>
          <p:cNvPr id="5" name="Text 2"/>
          <p:cNvSpPr/>
          <p:nvPr/>
        </p:nvSpPr>
        <p:spPr>
          <a:xfrm>
            <a:off x="6953250" y="7308317"/>
            <a:ext cx="4600575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#digital  #individuals #allsegments #allinsdustries </a:t>
            </a:r>
            <a:endParaRPr lang="en-US" sz="1476" dirty="0"/>
          </a:p>
        </p:txBody>
      </p:sp>
      <p:sp>
        <p:nvSpPr>
          <p:cNvPr id="6" name="Text 3"/>
          <p:cNvSpPr/>
          <p:nvPr/>
        </p:nvSpPr>
        <p:spPr>
          <a:xfrm>
            <a:off x="7599406" y="8227144"/>
            <a:ext cx="910114" cy="262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7"/>
              </a:lnSpc>
              <a:buNone/>
            </a:pPr>
            <a:r>
              <a:rPr lang="en-US" sz="1265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Availability</a:t>
            </a:r>
            <a:endParaRPr lang="en-US" sz="1265" dirty="0"/>
          </a:p>
        </p:txBody>
      </p:sp>
      <p:sp>
        <p:nvSpPr>
          <p:cNvPr id="7" name="Text 4"/>
          <p:cNvSpPr/>
          <p:nvPr/>
        </p:nvSpPr>
        <p:spPr>
          <a:xfrm>
            <a:off x="8573281" y="8227144"/>
            <a:ext cx="1151368" cy="2628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1687"/>
              </a:lnSpc>
              <a:buNone/>
            </a:pPr>
            <a:r>
              <a:rPr lang="en-US" sz="1265" dirty="0">
                <a:solidFill>
                  <a:srgbClr val="8F8F8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Current:</a:t>
            </a:r>
            <a:endParaRPr lang="en-US" sz="1265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8854" y="8227144"/>
            <a:ext cx="749731" cy="3213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976375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71042" y="642603"/>
            <a:ext cx="16145921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6325"/>
              </a:lnSpc>
              <a:buNone/>
            </a:pPr>
            <a:r>
              <a:rPr lang="en-US" sz="5060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Value proposition main atributes</a:t>
            </a:r>
            <a:endParaRPr lang="en-US" sz="5060" dirty="0"/>
          </a:p>
        </p:txBody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3439" y="1987748"/>
            <a:ext cx="3748638" cy="2628491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5554749" y="2309068"/>
            <a:ext cx="3106015" cy="1543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Direct Sales without an eCommerce requirement</a:t>
            </a:r>
            <a:endParaRPr lang="en-US" sz="2952" dirty="0"/>
          </a:p>
        </p:txBody>
      </p:sp>
      <p:sp>
        <p:nvSpPr>
          <p:cNvPr id="6" name="Text 2"/>
          <p:cNvSpPr/>
          <p:nvPr/>
        </p:nvSpPr>
        <p:spPr>
          <a:xfrm>
            <a:off x="5554749" y="3809144"/>
            <a:ext cx="3106015" cy="1611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Empower businesses to start selling online instantly, without the need to set up or maintain complex online stores or proprietary websites.</a:t>
            </a:r>
            <a:endParaRPr lang="en-US" sz="1476" dirty="0"/>
          </a:p>
        </p:txBody>
      </p:sp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5925" y="1987748"/>
            <a:ext cx="3748638" cy="3485741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9627236" y="2309068"/>
            <a:ext cx="3106015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Payment Flexibility</a:t>
            </a:r>
            <a:endParaRPr lang="en-US" sz="2952" dirty="0"/>
          </a:p>
        </p:txBody>
      </p:sp>
      <p:sp>
        <p:nvSpPr>
          <p:cNvPr id="9" name="Text 4"/>
          <p:cNvSpPr/>
          <p:nvPr/>
        </p:nvSpPr>
        <p:spPr>
          <a:xfrm>
            <a:off x="9627236" y="2951894"/>
            <a:ext cx="3106015" cy="1611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Boost your sales by accepting the market’s most popular payment methods with simple, competitive rates that scale alongside your business growth.</a:t>
            </a:r>
            <a:endParaRPr lang="en-US" sz="1476" dirty="0"/>
          </a:p>
        </p:txBody>
      </p:sp>
      <p:pic>
        <p:nvPicPr>
          <p:cNvPr id="1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3439" y="5797339"/>
            <a:ext cx="3748638" cy="64264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5554749" y="6118659"/>
            <a:ext cx="3065851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Financial Integration</a:t>
            </a:r>
            <a:endParaRPr lang="en-US" sz="2952" dirty="0"/>
          </a:p>
        </p:txBody>
      </p:sp>
      <p:sp>
        <p:nvSpPr>
          <p:cNvPr id="12" name="Text 6"/>
          <p:cNvSpPr/>
          <p:nvPr/>
        </p:nvSpPr>
        <p:spPr>
          <a:xfrm>
            <a:off x="5554749" y="7190110"/>
            <a:ext cx="3106015" cy="19316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Efficiently manage your cash flow by performing reconciliations, settlements, and personalized reporting directly through your Santander Bank Online Banking app.</a:t>
            </a:r>
            <a:endParaRPr lang="en-US" sz="1476" dirty="0"/>
          </a:p>
        </p:txBody>
      </p:sp>
      <p:pic>
        <p:nvPicPr>
          <p:cNvPr id="1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05925" y="5797339"/>
            <a:ext cx="3748638" cy="3323816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9627236" y="6118659"/>
            <a:ext cx="3065851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Simplified Online Selling</a:t>
            </a:r>
            <a:endParaRPr lang="en-US" sz="2952" dirty="0"/>
          </a:p>
        </p:txBody>
      </p:sp>
      <p:sp>
        <p:nvSpPr>
          <p:cNvPr id="15" name="Text 8"/>
          <p:cNvSpPr/>
          <p:nvPr/>
        </p:nvSpPr>
        <p:spPr>
          <a:xfrm>
            <a:off x="9627236" y="7190110"/>
            <a:ext cx="3106015" cy="12915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Create your own storefront and add products directly from the platform to start selling immediately.</a:t>
            </a:r>
            <a:endParaRPr lang="en-US" sz="1476" dirty="0"/>
          </a:p>
        </p:txBody>
      </p:sp>
      <p:sp>
        <p:nvSpPr>
          <p:cNvPr id="16" name="Text 9"/>
          <p:cNvSpPr/>
          <p:nvPr/>
        </p:nvSpPr>
        <p:spPr>
          <a:xfrm>
            <a:off x="1071042" y="321283"/>
            <a:ext cx="820103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767676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Product</a:t>
            </a:r>
            <a:endParaRPr lang="en-US" sz="1687" dirty="0"/>
          </a:p>
        </p:txBody>
      </p:sp>
      <p:sp>
        <p:nvSpPr>
          <p:cNvPr id="17" name="Text 10"/>
          <p:cNvSpPr/>
          <p:nvPr/>
        </p:nvSpPr>
        <p:spPr>
          <a:xfrm>
            <a:off x="1959192" y="321283"/>
            <a:ext cx="1820228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Get Social Selling</a:t>
            </a:r>
            <a:endParaRPr lang="en-US" sz="168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2026-04-27T13:55:46Z</dcterms:created>
  <dcterms:modified xsi:type="dcterms:W3CDTF">2026-04-27T13:55:46Z</dcterms:modified>
</cp:coreProperties>
</file>