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2412" y="1316124"/>
            <a:ext cx="4043176" cy="40431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24525" y="5894822"/>
            <a:ext cx="7180898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Split Instore + Auttar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2" y="7080572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In-store split solution combined with reconciliation capabilities to simplify financial operations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7548563" y="7618623"/>
            <a:ext cx="335041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#instore #sme #retail #allinsdustries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813621" y="8537488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787501" y="8537488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078" y="8537488"/>
            <a:ext cx="321312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64570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708" y="1987786"/>
            <a:ext cx="3748638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6019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Checkout counter integration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6019" y="3380556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Speed and security with the POS system.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60" y="1987786"/>
            <a:ext cx="3748638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5971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Fewer reconciliation issues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5971" y="3380556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Minimize errors and disputes in financial operations.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708" y="5656101"/>
            <a:ext cx="3748638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6019" y="5977421"/>
            <a:ext cx="3065851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Mobile Smart POS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6019" y="6620247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Mobility for receiving payments and issuing invoices.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4660" y="5656101"/>
            <a:ext cx="3748638" cy="3346999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5971" y="5977421"/>
            <a:ext cx="3065851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Faster onboarding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5971" y="6620247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Reduce implementation time through standarized reconciliation.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197" y="321320"/>
            <a:ext cx="219027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Split Instore + Auttar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2026-04-29T07:57:28Z</dcterms:created>
  <dcterms:modified xsi:type="dcterms:W3CDTF">2026-04-29T07:57:28Z</dcterms:modified>
</cp:coreProperties>
</file>