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22414" y="1316124"/>
            <a:ext cx="4043174" cy="404317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534027" y="5894822"/>
            <a:ext cx="7580948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590"/>
              </a:lnSpc>
              <a:buNone/>
            </a:pPr>
            <a:r>
              <a:rPr lang="en-US" sz="6325" b="1" dirty="0">
                <a:solidFill>
                  <a:srgbClr val="000000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Split for Marketplaces</a:t>
            </a:r>
            <a:endParaRPr lang="en-US" sz="6325" dirty="0"/>
          </a:p>
        </p:txBody>
      </p:sp>
      <p:sp>
        <p:nvSpPr>
          <p:cNvPr id="4" name="Text 1"/>
          <p:cNvSpPr/>
          <p:nvPr/>
        </p:nvSpPr>
        <p:spPr>
          <a:xfrm>
            <a:off x="1392355" y="7080572"/>
            <a:ext cx="15503297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End-to-end split solution for marketplaces to distribute payments across multiple sellers</a:t>
            </a:r>
            <a:endParaRPr lang="en-US" sz="1687" dirty="0"/>
          </a:p>
        </p:txBody>
      </p:sp>
      <p:sp>
        <p:nvSpPr>
          <p:cNvPr id="5" name="Text 2"/>
          <p:cNvSpPr/>
          <p:nvPr/>
        </p:nvSpPr>
        <p:spPr>
          <a:xfrm>
            <a:off x="6053140" y="7618623"/>
            <a:ext cx="649081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#ecommerce #digital #marketplaces #largecorps #retail #allinsdustries </a:t>
            </a:r>
            <a:endParaRPr lang="en-US" sz="1476" dirty="0"/>
          </a:p>
        </p:txBody>
      </p:sp>
      <p:sp>
        <p:nvSpPr>
          <p:cNvPr id="6" name="Text 3"/>
          <p:cNvSpPr/>
          <p:nvPr/>
        </p:nvSpPr>
        <p:spPr>
          <a:xfrm>
            <a:off x="7813616" y="8537488"/>
            <a:ext cx="910114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Availability</a:t>
            </a:r>
            <a:endParaRPr lang="en-US" sz="1265" dirty="0"/>
          </a:p>
        </p:txBody>
      </p:sp>
      <p:sp>
        <p:nvSpPr>
          <p:cNvPr id="7" name="Text 4"/>
          <p:cNvSpPr/>
          <p:nvPr/>
        </p:nvSpPr>
        <p:spPr>
          <a:xfrm>
            <a:off x="8787495" y="8537488"/>
            <a:ext cx="1151368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Current:</a:t>
            </a:r>
            <a:endParaRPr lang="en-US" sz="1265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069" y="8537488"/>
            <a:ext cx="321314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9645701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1039" y="642640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proposition main atributes</a:t>
            </a:r>
            <a:endParaRPr lang="en-US" sz="506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705" y="1987786"/>
            <a:ext cx="3748639" cy="3346999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556017" y="2309106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Automated seller payouts</a:t>
            </a:r>
            <a:endParaRPr lang="en-US" sz="2952" dirty="0"/>
          </a:p>
        </p:txBody>
      </p:sp>
      <p:sp>
        <p:nvSpPr>
          <p:cNvPr id="6" name="Text 2"/>
          <p:cNvSpPr/>
          <p:nvPr/>
        </p:nvSpPr>
        <p:spPr>
          <a:xfrm>
            <a:off x="5556017" y="3380556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Automatically distributes payments to sellers without manual processes.</a:t>
            </a:r>
            <a:endParaRPr lang="en-US" sz="1476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4654" y="1987786"/>
            <a:ext cx="3748640" cy="3346999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9625967" y="2309106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Regulatory compliance</a:t>
            </a:r>
            <a:endParaRPr lang="en-US" sz="2952" dirty="0"/>
          </a:p>
        </p:txBody>
      </p:sp>
      <p:sp>
        <p:nvSpPr>
          <p:cNvPr id="9" name="Text 4"/>
          <p:cNvSpPr/>
          <p:nvPr/>
        </p:nvSpPr>
        <p:spPr>
          <a:xfrm>
            <a:off x="9625967" y="3380556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Operates under a compliant model, avoiding sub-acquirer complexity and regulatory risks.</a:t>
            </a:r>
            <a:endParaRPr lang="en-US" sz="1476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730" y="5656101"/>
            <a:ext cx="3748639" cy="3346999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3521042" y="5977421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Avoid double taxation</a:t>
            </a:r>
            <a:endParaRPr lang="en-US" sz="2952" dirty="0"/>
          </a:p>
        </p:txBody>
      </p:sp>
      <p:sp>
        <p:nvSpPr>
          <p:cNvPr id="12" name="Text 6"/>
          <p:cNvSpPr/>
          <p:nvPr/>
        </p:nvSpPr>
        <p:spPr>
          <a:xfrm>
            <a:off x="3521042" y="7048872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Optimizes fiscal structure to prevent double taxation in marketplace operations.</a:t>
            </a:r>
            <a:endParaRPr lang="en-US" sz="1476" dirty="0"/>
          </a:p>
        </p:txBody>
      </p:sp>
      <p:pic>
        <p:nvPicPr>
          <p:cNvPr id="1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9680" y="5656101"/>
            <a:ext cx="3748640" cy="3346999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7590992" y="5977421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Flexible commission model</a:t>
            </a:r>
            <a:endParaRPr lang="en-US" sz="2952" dirty="0"/>
          </a:p>
        </p:txBody>
      </p:sp>
      <p:sp>
        <p:nvSpPr>
          <p:cNvPr id="15" name="Text 8"/>
          <p:cNvSpPr/>
          <p:nvPr/>
        </p:nvSpPr>
        <p:spPr>
          <a:xfrm>
            <a:off x="7590992" y="7048872"/>
            <a:ext cx="3106015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Configure commissions dynamically per seller or product.</a:t>
            </a:r>
            <a:endParaRPr lang="en-US" sz="1476" dirty="0"/>
          </a:p>
        </p:txBody>
      </p:sp>
      <p:pic>
        <p:nvPicPr>
          <p:cNvPr id="1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339631" y="5656101"/>
            <a:ext cx="3748638" cy="3346999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1660942" y="5977421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Mass seller onboarding via API</a:t>
            </a:r>
            <a:endParaRPr lang="en-US" sz="2952" dirty="0"/>
          </a:p>
        </p:txBody>
      </p:sp>
      <p:sp>
        <p:nvSpPr>
          <p:cNvPr id="18" name="Text 10"/>
          <p:cNvSpPr/>
          <p:nvPr/>
        </p:nvSpPr>
        <p:spPr>
          <a:xfrm>
            <a:off x="11660942" y="7048872"/>
            <a:ext cx="3106015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Enable large-scale onboarding of sellers through API integration.</a:t>
            </a:r>
            <a:endParaRPr lang="en-US" sz="1476" dirty="0"/>
          </a:p>
        </p:txBody>
      </p:sp>
      <p:sp>
        <p:nvSpPr>
          <p:cNvPr id="19" name="Text 11"/>
          <p:cNvSpPr/>
          <p:nvPr/>
        </p:nvSpPr>
        <p:spPr>
          <a:xfrm>
            <a:off x="1071039" y="321320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20" name="Text 12"/>
          <p:cNvSpPr/>
          <p:nvPr/>
        </p:nvSpPr>
        <p:spPr>
          <a:xfrm>
            <a:off x="1959193" y="321320"/>
            <a:ext cx="232029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Split for Marketplaces</a:t>
            </a:r>
            <a:endParaRPr lang="en-US" sz="16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2026-04-29T08:06:22Z</dcterms:created>
  <dcterms:modified xsi:type="dcterms:W3CDTF">2026-04-29T08:06:22Z</dcterms:modified>
</cp:coreProperties>
</file>