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18288000" cy="10281979"/>
  <p:notesSz cx="10281979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22414" y="1316124"/>
            <a:ext cx="4043174" cy="4043176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367215" y="5894822"/>
            <a:ext cx="10031254" cy="11658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7590"/>
              </a:lnSpc>
              <a:buNone/>
            </a:pPr>
            <a:r>
              <a:rPr lang="en-US" sz="6325" b="1" dirty="0">
                <a:solidFill>
                  <a:srgbClr val="000000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Split Plug-in (Vtex, Magento)</a:t>
            </a:r>
            <a:endParaRPr lang="en-US" sz="6325" dirty="0"/>
          </a:p>
        </p:txBody>
      </p:sp>
      <p:sp>
        <p:nvSpPr>
          <p:cNvPr id="4" name="Text 1"/>
          <p:cNvSpPr/>
          <p:nvPr/>
        </p:nvSpPr>
        <p:spPr>
          <a:xfrm>
            <a:off x="1392355" y="7080572"/>
            <a:ext cx="15503297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Split solution distributed through ecommerce platforms (VTEX, Magento) enabling integration via marketplace enablers</a:t>
            </a:r>
            <a:endParaRPr lang="en-US" sz="1687" dirty="0"/>
          </a:p>
        </p:txBody>
      </p:sp>
      <p:sp>
        <p:nvSpPr>
          <p:cNvPr id="5" name="Text 2"/>
          <p:cNvSpPr/>
          <p:nvPr/>
        </p:nvSpPr>
        <p:spPr>
          <a:xfrm>
            <a:off x="6053140" y="7618623"/>
            <a:ext cx="6490811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#ecommerce #digital #marketplaces #largecorps #retail #allinsdustries </a:t>
            </a:r>
            <a:endParaRPr lang="en-US" sz="1476" dirty="0"/>
          </a:p>
        </p:txBody>
      </p:sp>
      <p:sp>
        <p:nvSpPr>
          <p:cNvPr id="6" name="Text 3"/>
          <p:cNvSpPr/>
          <p:nvPr/>
        </p:nvSpPr>
        <p:spPr>
          <a:xfrm>
            <a:off x="7813616" y="8537488"/>
            <a:ext cx="910114" cy="262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87"/>
              </a:lnSpc>
              <a:buNone/>
            </a:pPr>
            <a:r>
              <a:rPr lang="en-US" sz="1265" b="1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Availability</a:t>
            </a:r>
            <a:endParaRPr lang="en-US" sz="1265" dirty="0"/>
          </a:p>
        </p:txBody>
      </p:sp>
      <p:sp>
        <p:nvSpPr>
          <p:cNvPr id="7" name="Text 4"/>
          <p:cNvSpPr/>
          <p:nvPr/>
        </p:nvSpPr>
        <p:spPr>
          <a:xfrm>
            <a:off x="8787496" y="8537488"/>
            <a:ext cx="1151368" cy="2628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ts val="1687"/>
              </a:lnSpc>
              <a:buNone/>
            </a:pPr>
            <a:r>
              <a:rPr lang="en-US" sz="1265" dirty="0">
                <a:solidFill>
                  <a:srgbClr val="8F8F8F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Current:</a:t>
            </a:r>
            <a:endParaRPr lang="en-US" sz="1265" dirty="0"/>
          </a:p>
        </p:txBody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3071" y="8537488"/>
            <a:ext cx="321313" cy="32132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5977391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71039" y="642640"/>
            <a:ext cx="16145921" cy="971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6325"/>
              </a:lnSpc>
              <a:buNone/>
            </a:pPr>
            <a:r>
              <a:rPr lang="en-US" sz="5060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Value proposition main atributes</a:t>
            </a:r>
            <a:endParaRPr lang="en-US" sz="5060" dirty="0"/>
          </a:p>
        </p:txBody>
      </p:sp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9730" y="1987786"/>
            <a:ext cx="3748639" cy="3346999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3521043" y="2309106"/>
            <a:ext cx="3065851" cy="1543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b="1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Integration via marketplace enablers</a:t>
            </a:r>
            <a:endParaRPr lang="en-US" sz="2952" dirty="0"/>
          </a:p>
        </p:txBody>
      </p:sp>
      <p:sp>
        <p:nvSpPr>
          <p:cNvPr id="6" name="Text 2"/>
          <p:cNvSpPr/>
          <p:nvPr/>
        </p:nvSpPr>
        <p:spPr>
          <a:xfrm>
            <a:off x="3521043" y="3809181"/>
            <a:ext cx="3106015" cy="971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Connect to platforms like VTEX or Magento without building from scratch.</a:t>
            </a:r>
            <a:endParaRPr lang="en-US" sz="1476" dirty="0"/>
          </a:p>
        </p:txBody>
      </p:sp>
      <p:pic>
        <p:nvPicPr>
          <p:cNvPr id="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9680" y="1987786"/>
            <a:ext cx="3748639" cy="3346999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7590992" y="2309106"/>
            <a:ext cx="3065851" cy="1543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b="1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Seamless ecommerce experience</a:t>
            </a:r>
            <a:endParaRPr lang="en-US" sz="2952" dirty="0"/>
          </a:p>
        </p:txBody>
      </p:sp>
      <p:sp>
        <p:nvSpPr>
          <p:cNvPr id="9" name="Text 4"/>
          <p:cNvSpPr/>
          <p:nvPr/>
        </p:nvSpPr>
        <p:spPr>
          <a:xfrm>
            <a:off x="7590992" y="3809181"/>
            <a:ext cx="3106015" cy="971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Maintain your existing checkout and operational flow without disruption.</a:t>
            </a:r>
            <a:endParaRPr lang="en-US" sz="1476" dirty="0"/>
          </a:p>
        </p:txBody>
      </p:sp>
      <p:pic>
        <p:nvPicPr>
          <p:cNvPr id="1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39631" y="1987786"/>
            <a:ext cx="3748639" cy="3346999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11660944" y="2309106"/>
            <a:ext cx="3065851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b="1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Bulit for platform-based businesses</a:t>
            </a:r>
            <a:endParaRPr lang="en-US" sz="2952" dirty="0"/>
          </a:p>
        </p:txBody>
      </p:sp>
      <p:sp>
        <p:nvSpPr>
          <p:cNvPr id="12" name="Text 6"/>
          <p:cNvSpPr/>
          <p:nvPr/>
        </p:nvSpPr>
        <p:spPr>
          <a:xfrm>
            <a:off x="11660944" y="3380556"/>
            <a:ext cx="3106015" cy="971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Ideal for merchants already operating on ecommerce platforms who need multi-party payments.</a:t>
            </a:r>
            <a:endParaRPr lang="en-US" sz="1476" dirty="0"/>
          </a:p>
        </p:txBody>
      </p:sp>
      <p:sp>
        <p:nvSpPr>
          <p:cNvPr id="13" name="Text 7"/>
          <p:cNvSpPr/>
          <p:nvPr/>
        </p:nvSpPr>
        <p:spPr>
          <a:xfrm>
            <a:off x="1071039" y="321320"/>
            <a:ext cx="820103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767676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Product</a:t>
            </a:r>
            <a:endParaRPr lang="en-US" sz="1687" dirty="0"/>
          </a:p>
        </p:txBody>
      </p:sp>
      <p:sp>
        <p:nvSpPr>
          <p:cNvPr id="14" name="Text 8"/>
          <p:cNvSpPr/>
          <p:nvPr/>
        </p:nvSpPr>
        <p:spPr>
          <a:xfrm>
            <a:off x="1959192" y="321320"/>
            <a:ext cx="3040380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222222"/>
                </a:solidFill>
                <a:latin typeface="Santander Micro Text SemiBold" pitchFamily="34" charset="0"/>
                <a:ea typeface="Santander Micro Text SemiBold" pitchFamily="34" charset="-122"/>
                <a:cs typeface="Santander Micro Text SemiBold" pitchFamily="34" charset="-120"/>
              </a:rPr>
              <a:t>Split Plug-in (Vtex, Magento)</a:t>
            </a:r>
            <a:endParaRPr lang="en-US" sz="168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2026-04-29T08:11:05Z</dcterms:created>
  <dcterms:modified xsi:type="dcterms:W3CDTF">2026-04-29T08:11:05Z</dcterms:modified>
</cp:coreProperties>
</file>