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2412" y="1316124"/>
            <a:ext cx="4043176" cy="40431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24000" y="5894822"/>
            <a:ext cx="1600200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Split Omnichannel (Vtex Sales App Integrated)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2" y="7080572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Split solution for VTEX Sales App that enables retailers to distribute payments across multiple parties in omnichannel sales journeys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6053138" y="7618623"/>
            <a:ext cx="649081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#ecommerce #digital #marketplaces #largecorps #retail #allinsdustries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813621" y="8537488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787501" y="8537488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078" y="8537488"/>
            <a:ext cx="321315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597739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735" y="1987786"/>
            <a:ext cx="3748641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3521046" y="2309106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Sell marketplace products in-store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3521046" y="3380556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Allows physical stores to sell third-party products and automatically split revenue.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86" y="1987786"/>
            <a:ext cx="3748641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590997" y="2309106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Enable true omnichannel commerce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7590997" y="3809181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Connect physical store interactions with ecommerce operations in one unified flow.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9633" y="1987786"/>
            <a:ext cx="3748638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660944" y="2309106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Consistent customer experience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11660944" y="3809181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Maintain a seamless buying journey regardless of where the sale starts.</a:t>
            </a:r>
            <a:endParaRPr lang="en-US" sz="1476" dirty="0"/>
          </a:p>
        </p:txBody>
      </p:sp>
      <p:sp>
        <p:nvSpPr>
          <p:cNvPr id="13" name="Text 7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4" name="Text 8"/>
          <p:cNvSpPr/>
          <p:nvPr/>
        </p:nvSpPr>
        <p:spPr>
          <a:xfrm>
            <a:off x="1959197" y="321320"/>
            <a:ext cx="485060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Split Omnichannel (Vtex Sales App Integrated)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2026-04-29T08:14:30Z</dcterms:created>
  <dcterms:modified xsi:type="dcterms:W3CDTF">2026-04-29T08:14:30Z</dcterms:modified>
</cp:coreProperties>
</file>