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8288000" cy="10281979"/>
  <p:notesSz cx="10281979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image" Target="../media/image-1-5.png"/><Relationship Id="rId6" Type="http://schemas.openxmlformats.org/officeDocument/2006/relationships/image" Target="../media/image-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image" Target="../media/image-2-6.png"/><Relationship Id="rId7" Type="http://schemas.openxmlformats.org/officeDocument/2006/relationships/image" Target="../media/image-2-7.png"/><Relationship Id="rId8" Type="http://schemas.openxmlformats.org/officeDocument/2006/relationships/image" Target="../media/image-2-8.png"/><Relationship Id="rId9" Type="http://schemas.openxmlformats.org/officeDocument/2006/relationships/image" Target="../media/image-2-9.png"/><Relationship Id="rId10" Type="http://schemas.openxmlformats.org/officeDocument/2006/relationships/image" Target="../media/image-2-10.png"/><Relationship Id="rId11" Type="http://schemas.openxmlformats.org/officeDocument/2006/relationships/image" Target="../media/image-2-11.png"/><Relationship Id="rId12" Type="http://schemas.openxmlformats.org/officeDocument/2006/relationships/image" Target="../media/image-2-12.png"/><Relationship Id="rId13" Type="http://schemas.openxmlformats.org/officeDocument/2006/relationships/image" Target="../media/image-2-13.png"/><Relationship Id="rId14" Type="http://schemas.openxmlformats.org/officeDocument/2006/relationships/image" Target="../media/image-2-14.png"/><Relationship Id="rId15" Type="http://schemas.openxmlformats.org/officeDocument/2006/relationships/image" Target="../media/image-2-15.png"/><Relationship Id="rId16" Type="http://schemas.openxmlformats.org/officeDocument/2006/relationships/image" Target="../media/image-2-16.png"/><Relationship Id="rId17" Type="http://schemas.openxmlformats.org/officeDocument/2006/relationships/image" Target="../media/image-2-17.png"/><Relationship Id="rId18" Type="http://schemas.openxmlformats.org/officeDocument/2006/relationships/image" Target="../media/image-2-18.png"/><Relationship Id="rId19" Type="http://schemas.openxmlformats.org/officeDocument/2006/relationships/image" Target="../media/image-2-19.png"/><Relationship Id="rId20" Type="http://schemas.openxmlformats.org/officeDocument/2006/relationships/image" Target="../media/image-2-20.png"/><Relationship Id="rId21" Type="http://schemas.openxmlformats.org/officeDocument/2006/relationships/image" Target="../media/image-2-21.png"/><Relationship Id="rId22" Type="http://schemas.openxmlformats.org/officeDocument/2006/relationships/image" Target="../media/image-2-22.png"/><Relationship Id="rId23" Type="http://schemas.openxmlformats.org/officeDocument/2006/relationships/image" Target="../media/image-2-23.png"/><Relationship Id="rId24" Type="http://schemas.openxmlformats.org/officeDocument/2006/relationships/image" Target="../media/image-2-24.png"/><Relationship Id="rId25" Type="http://schemas.openxmlformats.org/officeDocument/2006/relationships/image" Target="../media/image-2-25.png"/><Relationship Id="rId26" Type="http://schemas.openxmlformats.org/officeDocument/2006/relationships/image" Target="../media/image-2-26.png"/><Relationship Id="rId27" Type="http://schemas.openxmlformats.org/officeDocument/2006/relationships/image" Target="../media/image-2-27.png"/><Relationship Id="rId28" Type="http://schemas.openxmlformats.org/officeDocument/2006/relationships/image" Target="../media/image-2-28.png"/><Relationship Id="rId29" Type="http://schemas.openxmlformats.org/officeDocument/2006/relationships/image" Target="../media/image-2-29.png"/><Relationship Id="rId30" Type="http://schemas.openxmlformats.org/officeDocument/2006/relationships/image" Target="../media/image-2-30.png"/><Relationship Id="rId31" Type="http://schemas.openxmlformats.org/officeDocument/2006/relationships/image" Target="../media/image-2-31.png"/><Relationship Id="rId32" Type="http://schemas.openxmlformats.org/officeDocument/2006/relationships/image" Target="../media/image-2-32.png"/><Relationship Id="rId33" Type="http://schemas.openxmlformats.org/officeDocument/2006/relationships/image" Target="../media/image-2-33.png"/><Relationship Id="rId34" Type="http://schemas.openxmlformats.org/officeDocument/2006/relationships/image" Target="../media/image-2-34.png"/><Relationship Id="rId35" Type="http://schemas.openxmlformats.org/officeDocument/2006/relationships/image" Target="../media/image-2-35.png"/><Relationship Id="rId36" Type="http://schemas.openxmlformats.org/officeDocument/2006/relationships/image" Target="../media/image-2-36.png"/><Relationship Id="rId37" Type="http://schemas.openxmlformats.org/officeDocument/2006/relationships/image" Target="../media/image-2-37.png"/><Relationship Id="rId38" Type="http://schemas.openxmlformats.org/officeDocument/2006/relationships/image" Target="../media/image-2-38.png"/><Relationship Id="rId39" Type="http://schemas.openxmlformats.org/officeDocument/2006/relationships/image" Target="../media/image-2-39.png"/><Relationship Id="rId40" Type="http://schemas.openxmlformats.org/officeDocument/2006/relationships/image" Target="../media/image-2-40.png"/><Relationship Id="rId41" Type="http://schemas.openxmlformats.org/officeDocument/2006/relationships/image" Target="../media/image-2-41.png"/><Relationship Id="rId42" Type="http://schemas.openxmlformats.org/officeDocument/2006/relationships/image" Target="../media/image-2-42.png"/><Relationship Id="rId43" Type="http://schemas.openxmlformats.org/officeDocument/2006/relationships/image" Target="../media/image-2-43.png"/><Relationship Id="rId44" Type="http://schemas.openxmlformats.org/officeDocument/2006/relationships/image" Target="../media/image-2-44.png"/><Relationship Id="rId45" Type="http://schemas.openxmlformats.org/officeDocument/2006/relationships/image" Target="../media/image-2-45.png"/><Relationship Id="rId46" Type="http://schemas.openxmlformats.org/officeDocument/2006/relationships/image" Target="../media/image-2-46.png"/><Relationship Id="rId47" Type="http://schemas.openxmlformats.org/officeDocument/2006/relationships/image" Target="../media/image-2-47.png"/><Relationship Id="rId48" Type="http://schemas.openxmlformats.org/officeDocument/2006/relationships/image" Target="../media/image-2-48.png"/><Relationship Id="rId49" Type="http://schemas.openxmlformats.org/officeDocument/2006/relationships/image" Target="../media/image-2-49.png"/><Relationship Id="rId50" Type="http://schemas.openxmlformats.org/officeDocument/2006/relationships/image" Target="../media/image-2-50.png"/><Relationship Id="rId51" Type="http://schemas.openxmlformats.org/officeDocument/2006/relationships/image" Target="../media/image-2-51.png"/><Relationship Id="rId52" Type="http://schemas.openxmlformats.org/officeDocument/2006/relationships/image" Target="../media/image-2-52.png"/><Relationship Id="rId53" Type="http://schemas.openxmlformats.org/officeDocument/2006/relationships/image" Target="../media/image-2-53.png"/><Relationship Id="rId54" Type="http://schemas.openxmlformats.org/officeDocument/2006/relationships/image" Target="../media/image-2-54.png"/><Relationship Id="rId55" Type="http://schemas.openxmlformats.org/officeDocument/2006/relationships/image" Target="../media/image-2-55.png"/><Relationship Id="rId56" Type="http://schemas.openxmlformats.org/officeDocument/2006/relationships/image" Target="../media/image-2-56.png"/><Relationship Id="rId57" Type="http://schemas.openxmlformats.org/officeDocument/2006/relationships/image" Target="../media/image-2-57.png"/><Relationship Id="rId58" Type="http://schemas.openxmlformats.org/officeDocument/2006/relationships/image" Target="../media/image-2-58.png"/><Relationship Id="rId59" Type="http://schemas.openxmlformats.org/officeDocument/2006/relationships/image" Target="../media/image-2-59.png"/><Relationship Id="rId60" Type="http://schemas.openxmlformats.org/officeDocument/2006/relationships/image" Target="../media/image-2-60.png"/><Relationship Id="rId61" Type="http://schemas.openxmlformats.org/officeDocument/2006/relationships/image" Target="../media/image-2-61.png"/><Relationship Id="rId62" Type="http://schemas.openxmlformats.org/officeDocument/2006/relationships/image" Target="../media/image-2-62.png"/><Relationship Id="rId63" Type="http://schemas.openxmlformats.org/officeDocument/2006/relationships/image" Target="../media/image-2-63.png"/><Relationship Id="rId64" Type="http://schemas.openxmlformats.org/officeDocument/2006/relationships/image" Target="../media/image-2-64.png"/><Relationship Id="rId65" Type="http://schemas.openxmlformats.org/officeDocument/2006/relationships/image" Target="../media/image-2-65.png"/><Relationship Id="rId66" Type="http://schemas.openxmlformats.org/officeDocument/2006/relationships/image" Target="../media/image-2-66.png"/><Relationship Id="rId67" Type="http://schemas.openxmlformats.org/officeDocument/2006/relationships/image" Target="../media/image-2-67.png"/><Relationship Id="rId68" Type="http://schemas.openxmlformats.org/officeDocument/2006/relationships/image" Target="../media/image-2-68.png"/><Relationship Id="rId69" Type="http://schemas.openxmlformats.org/officeDocument/2006/relationships/image" Target="../media/image-2-69.png"/><Relationship Id="rId70" Type="http://schemas.openxmlformats.org/officeDocument/2006/relationships/image" Target="../media/image-2-70.png"/><Relationship Id="rId71" Type="http://schemas.openxmlformats.org/officeDocument/2006/relationships/image" Target="../media/image-2-71.png"/><Relationship Id="rId72" Type="http://schemas.openxmlformats.org/officeDocument/2006/relationships/image" Target="../media/image-2-72.png"/><Relationship Id="rId73" Type="http://schemas.openxmlformats.org/officeDocument/2006/relationships/image" Target="../media/image-2-73.png"/><Relationship Id="rId74" Type="http://schemas.openxmlformats.org/officeDocument/2006/relationships/image" Target="../media/image-2-74.png"/><Relationship Id="rId75" Type="http://schemas.openxmlformats.org/officeDocument/2006/relationships/image" Target="../media/image-2-75.png"/><Relationship Id="rId76" Type="http://schemas.openxmlformats.org/officeDocument/2006/relationships/image" Target="../media/image-2-76.png"/><Relationship Id="rId77" Type="http://schemas.openxmlformats.org/officeDocument/2006/relationships/image" Target="../media/image-2-77.png"/><Relationship Id="rId78" Type="http://schemas.openxmlformats.org/officeDocument/2006/relationships/image" Target="../media/image-2-78.png"/><Relationship Id="rId79" Type="http://schemas.openxmlformats.org/officeDocument/2006/relationships/image" Target="../media/image-2-79.png"/><Relationship Id="rId80" Type="http://schemas.openxmlformats.org/officeDocument/2006/relationships/image" Target="../media/image-2-80.png"/><Relationship Id="rId81" Type="http://schemas.openxmlformats.org/officeDocument/2006/relationships/slideLayout" Target="../slideLayouts/slideLayout1.xml"/><Relationship Id="rId8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7952" y="9451925"/>
            <a:ext cx="433104" cy="3213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6416" y="3712927"/>
            <a:ext cx="7363420" cy="21420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7736" y="4034247"/>
            <a:ext cx="6720780" cy="535521"/>
          </a:xfrm>
          <a:prstGeom prst="rect">
            <a:avLst/>
          </a:prstGeom>
        </p:spPr>
      </p:pic>
      <p:sp>
        <p:nvSpPr>
          <p:cNvPr id="5" name="Text 0"/>
          <p:cNvSpPr/>
          <p:nvPr/>
        </p:nvSpPr>
        <p:spPr>
          <a:xfrm>
            <a:off x="1994818" y="4141366"/>
            <a:ext cx="6506566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Commercial Assistance</a:t>
            </a:r>
            <a:endParaRPr lang="en-US" sz="1687" dirty="0"/>
          </a:p>
        </p:txBody>
      </p:sp>
      <p:sp>
        <p:nvSpPr>
          <p:cNvPr id="6" name="Text 1"/>
          <p:cNvSpPr/>
          <p:nvPr/>
        </p:nvSpPr>
        <p:spPr>
          <a:xfrm>
            <a:off x="1887736" y="4732958"/>
            <a:ext cx="6720773" cy="65151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Data updates, request tracking, inquiry of credits and sales, request for new POS and branches, etc.</a:t>
            </a:r>
            <a:endParaRPr lang="en-US" sz="1476" dirty="0"/>
          </a:p>
        </p:txBody>
      </p:sp>
      <p:pic>
        <p:nvPicPr>
          <p:cNvPr id="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58238" y="3708499"/>
            <a:ext cx="7363420" cy="2150976"/>
          </a:xfrm>
          <a:prstGeom prst="rect">
            <a:avLst/>
          </a:prstGeom>
        </p:spPr>
      </p:pic>
      <p:pic>
        <p:nvPicPr>
          <p:cNvPr id="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79558" y="4029819"/>
            <a:ext cx="6720780" cy="535521"/>
          </a:xfrm>
          <a:prstGeom prst="rect">
            <a:avLst/>
          </a:prstGeom>
        </p:spPr>
      </p:pic>
      <p:sp>
        <p:nvSpPr>
          <p:cNvPr id="9" name="Text 2"/>
          <p:cNvSpPr/>
          <p:nvPr/>
        </p:nvSpPr>
        <p:spPr>
          <a:xfrm>
            <a:off x="9786640" y="4136938"/>
            <a:ext cx="6506566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Technical Support</a:t>
            </a:r>
            <a:endParaRPr lang="en-US" sz="1687" dirty="0"/>
          </a:p>
        </p:txBody>
      </p:sp>
      <p:sp>
        <p:nvSpPr>
          <p:cNvPr id="10" name="Text 3"/>
          <p:cNvSpPr/>
          <p:nvPr/>
        </p:nvSpPr>
        <p:spPr>
          <a:xfrm>
            <a:off x="9679558" y="4728530"/>
            <a:ext cx="6720773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Updates on equipment use and features, assistance with communication and connection issues, and in case of equipment failure, request for technical visit.</a:t>
            </a:r>
            <a:endParaRPr lang="en-US" sz="1476" dirty="0"/>
          </a:p>
        </p:txBody>
      </p:sp>
      <p:sp>
        <p:nvSpPr>
          <p:cNvPr id="11" name="Text 4"/>
          <p:cNvSpPr/>
          <p:nvPr/>
        </p:nvSpPr>
        <p:spPr>
          <a:xfrm>
            <a:off x="642640" y="321320"/>
            <a:ext cx="6620828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6325"/>
              </a:lnSpc>
              <a:buNone/>
            </a:pPr>
            <a:r>
              <a:rPr lang="en-US" sz="5060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Customer Service Center</a:t>
            </a:r>
            <a:endParaRPr lang="en-US" sz="5060" dirty="0"/>
          </a:p>
        </p:txBody>
      </p:sp>
      <p:pic>
        <p:nvPicPr>
          <p:cNvPr id="12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2640" y="1452265"/>
            <a:ext cx="535520" cy="53552"/>
          </a:xfrm>
          <a:prstGeom prst="rect">
            <a:avLst/>
          </a:prstGeom>
        </p:spPr>
      </p:pic>
      <p:sp>
        <p:nvSpPr>
          <p:cNvPr id="13" name="Text 5"/>
          <p:cNvSpPr/>
          <p:nvPr/>
        </p:nvSpPr>
        <p:spPr>
          <a:xfrm>
            <a:off x="642640" y="1827126"/>
            <a:ext cx="4270534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Customer Service Channels</a:t>
            </a:r>
            <a:endParaRPr lang="en-US" sz="2952" dirty="0"/>
          </a:p>
        </p:txBody>
      </p:sp>
      <p:sp>
        <p:nvSpPr>
          <p:cNvPr id="14" name="Text 6"/>
          <p:cNvSpPr/>
          <p:nvPr/>
        </p:nvSpPr>
        <p:spPr>
          <a:xfrm>
            <a:off x="642640" y="2570522"/>
            <a:ext cx="8662032" cy="65151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Organized service strategy to provide comprehensive solutions, from managing new sales to specialized technical support in the daily operations of clients.</a:t>
            </a:r>
            <a:endParaRPr lang="en-US" sz="147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7952" y="9451925"/>
            <a:ext cx="433104" cy="3213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062" y="321320"/>
            <a:ext cx="17002753" cy="64264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910382" y="481980"/>
            <a:ext cx="16360129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Support channels by country</a:t>
            </a:r>
            <a:endParaRPr lang="en-US" sz="2108" dirty="0"/>
          </a:p>
        </p:txBody>
      </p:sp>
      <p:pic>
        <p:nvPicPr>
          <p:cNvPr id="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062" y="1285280"/>
            <a:ext cx="2677599" cy="535521"/>
          </a:xfrm>
          <a:prstGeom prst="rect">
            <a:avLst/>
          </a:prstGeom>
        </p:spPr>
      </p:pic>
      <p:pic>
        <p:nvPicPr>
          <p:cNvPr id="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66629" y="1285280"/>
            <a:ext cx="2046489" cy="535521"/>
          </a:xfrm>
          <a:prstGeom prst="rect">
            <a:avLst/>
          </a:prstGeom>
        </p:spPr>
      </p:pic>
      <p:sp>
        <p:nvSpPr>
          <p:cNvPr id="7" name="Text 1"/>
          <p:cNvSpPr/>
          <p:nvPr/>
        </p:nvSpPr>
        <p:spPr>
          <a:xfrm>
            <a:off x="3708425" y="1405756"/>
            <a:ext cx="930116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Argentina</a:t>
            </a:r>
            <a:endParaRPr lang="en-US" sz="1476" dirty="0"/>
          </a:p>
        </p:txBody>
      </p:sp>
      <p:pic>
        <p:nvPicPr>
          <p:cNvPr id="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3884" y="1439242"/>
            <a:ext cx="214238" cy="214208"/>
          </a:xfrm>
          <a:prstGeom prst="rect">
            <a:avLst/>
          </a:prstGeom>
        </p:spPr>
      </p:pic>
      <p:pic>
        <p:nvPicPr>
          <p:cNvPr id="9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13090" y="1285280"/>
            <a:ext cx="2046489" cy="535521"/>
          </a:xfrm>
          <a:prstGeom prst="rect">
            <a:avLst/>
          </a:prstGeom>
        </p:spPr>
      </p:pic>
      <p:sp>
        <p:nvSpPr>
          <p:cNvPr id="10" name="Text 2"/>
          <p:cNvSpPr/>
          <p:nvPr/>
        </p:nvSpPr>
        <p:spPr>
          <a:xfrm>
            <a:off x="5944195" y="1405756"/>
            <a:ext cx="540068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Brasil</a:t>
            </a:r>
            <a:endParaRPr lang="en-US" sz="1476" dirty="0"/>
          </a:p>
        </p:txBody>
      </p:sp>
      <p:pic>
        <p:nvPicPr>
          <p:cNvPr id="11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07435" y="1439242"/>
            <a:ext cx="214238" cy="214208"/>
          </a:xfrm>
          <a:prstGeom prst="rect">
            <a:avLst/>
          </a:prstGeom>
        </p:spPr>
      </p:pic>
      <p:pic>
        <p:nvPicPr>
          <p:cNvPr id="12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59625" y="1285280"/>
            <a:ext cx="2046489" cy="535521"/>
          </a:xfrm>
          <a:prstGeom prst="rect">
            <a:avLst/>
          </a:prstGeom>
        </p:spPr>
      </p:pic>
      <p:sp>
        <p:nvSpPr>
          <p:cNvPr id="13" name="Text 3"/>
          <p:cNvSpPr/>
          <p:nvPr/>
        </p:nvSpPr>
        <p:spPr>
          <a:xfrm>
            <a:off x="8019380" y="1405756"/>
            <a:ext cx="47005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Chile</a:t>
            </a:r>
            <a:endParaRPr lang="en-US" sz="1476" dirty="0"/>
          </a:p>
        </p:txBody>
      </p:sp>
      <p:pic>
        <p:nvPicPr>
          <p:cNvPr id="14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18029" y="1439242"/>
            <a:ext cx="214238" cy="214208"/>
          </a:xfrm>
          <a:prstGeom prst="rect">
            <a:avLst/>
          </a:prstGeom>
        </p:spPr>
      </p:pic>
      <p:pic>
        <p:nvPicPr>
          <p:cNvPr id="15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406086" y="1285280"/>
            <a:ext cx="2046489" cy="535521"/>
          </a:xfrm>
          <a:prstGeom prst="rect">
            <a:avLst/>
          </a:prstGeom>
        </p:spPr>
      </p:pic>
      <p:sp>
        <p:nvSpPr>
          <p:cNvPr id="16" name="Text 4"/>
          <p:cNvSpPr/>
          <p:nvPr/>
        </p:nvSpPr>
        <p:spPr>
          <a:xfrm>
            <a:off x="9974089" y="1405756"/>
            <a:ext cx="67008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México</a:t>
            </a:r>
            <a:endParaRPr lang="en-US" sz="1476" dirty="0"/>
          </a:p>
        </p:txBody>
      </p:sp>
      <p:pic>
        <p:nvPicPr>
          <p:cNvPr id="17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658549" y="1439242"/>
            <a:ext cx="214238" cy="214208"/>
          </a:xfrm>
          <a:prstGeom prst="rect">
            <a:avLst/>
          </a:prstGeom>
        </p:spPr>
      </p:pic>
      <p:pic>
        <p:nvPicPr>
          <p:cNvPr id="18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1452547" y="1285280"/>
            <a:ext cx="2046489" cy="535521"/>
          </a:xfrm>
          <a:prstGeom prst="rect">
            <a:avLst/>
          </a:prstGeom>
        </p:spPr>
      </p:pic>
      <p:sp>
        <p:nvSpPr>
          <p:cNvPr id="19" name="Text 5"/>
          <p:cNvSpPr/>
          <p:nvPr/>
        </p:nvSpPr>
        <p:spPr>
          <a:xfrm>
            <a:off x="11968758" y="1405756"/>
            <a:ext cx="8001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Uruguay</a:t>
            </a:r>
            <a:endParaRPr lang="en-US" sz="1476" dirty="0"/>
          </a:p>
        </p:txBody>
      </p:sp>
      <p:pic>
        <p:nvPicPr>
          <p:cNvPr id="20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2779797" y="1439242"/>
            <a:ext cx="214238" cy="214208"/>
          </a:xfrm>
          <a:prstGeom prst="rect">
            <a:avLst/>
          </a:prstGeom>
        </p:spPr>
      </p:pic>
      <p:pic>
        <p:nvPicPr>
          <p:cNvPr id="21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3499083" y="1285280"/>
            <a:ext cx="2046489" cy="535521"/>
          </a:xfrm>
          <a:prstGeom prst="rect">
            <a:avLst/>
          </a:prstGeom>
        </p:spPr>
      </p:pic>
      <p:sp>
        <p:nvSpPr>
          <p:cNvPr id="22" name="Text 6"/>
          <p:cNvSpPr/>
          <p:nvPr/>
        </p:nvSpPr>
        <p:spPr>
          <a:xfrm>
            <a:off x="14070806" y="1405756"/>
            <a:ext cx="68008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España</a:t>
            </a:r>
            <a:endParaRPr lang="en-US" sz="1476" dirty="0"/>
          </a:p>
        </p:txBody>
      </p:sp>
      <p:pic>
        <p:nvPicPr>
          <p:cNvPr id="23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4765834" y="1439242"/>
            <a:ext cx="214238" cy="214208"/>
          </a:xfrm>
          <a:prstGeom prst="rect">
            <a:avLst/>
          </a:prstGeom>
        </p:spPr>
      </p:pic>
      <p:pic>
        <p:nvPicPr>
          <p:cNvPr id="24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5545544" y="1285280"/>
            <a:ext cx="2046489" cy="535521"/>
          </a:xfrm>
          <a:prstGeom prst="rect">
            <a:avLst/>
          </a:prstGeom>
        </p:spPr>
      </p:pic>
      <p:sp>
        <p:nvSpPr>
          <p:cNvPr id="25" name="Text 7"/>
          <p:cNvSpPr/>
          <p:nvPr/>
        </p:nvSpPr>
        <p:spPr>
          <a:xfrm>
            <a:off x="16052229" y="1405756"/>
            <a:ext cx="820103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Portugal</a:t>
            </a:r>
            <a:endParaRPr lang="en-US" sz="1476" dirty="0"/>
          </a:p>
        </p:txBody>
      </p:sp>
      <p:pic>
        <p:nvPicPr>
          <p:cNvPr id="26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6881202" y="1439242"/>
            <a:ext cx="214238" cy="214208"/>
          </a:xfrm>
          <a:prstGeom prst="rect">
            <a:avLst/>
          </a:prstGeom>
        </p:spPr>
      </p:pic>
      <p:sp>
        <p:nvSpPr>
          <p:cNvPr id="27" name="Text 8"/>
          <p:cNvSpPr/>
          <p:nvPr/>
        </p:nvSpPr>
        <p:spPr>
          <a:xfrm>
            <a:off x="589062" y="2249202"/>
            <a:ext cx="2677599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476" b="1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Commercial Assistance</a:t>
            </a:r>
            <a:endParaRPr lang="en-US" sz="1476" dirty="0"/>
          </a:p>
        </p:txBody>
      </p:sp>
      <p:pic>
        <p:nvPicPr>
          <p:cNvPr id="28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89062" y="2720578"/>
            <a:ext cx="2677599" cy="602460"/>
          </a:xfrm>
          <a:prstGeom prst="rect">
            <a:avLst/>
          </a:prstGeom>
        </p:spPr>
      </p:pic>
      <p:pic>
        <p:nvPicPr>
          <p:cNvPr id="29" name="Image 18" descr="preencoded.png">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589062" y="2767422"/>
            <a:ext cx="401640" cy="401650"/>
          </a:xfrm>
          <a:prstGeom prst="rect">
            <a:avLst/>
          </a:prstGeom>
        </p:spPr>
      </p:pic>
      <p:sp>
        <p:nvSpPr>
          <p:cNvPr id="30" name="Text 9"/>
          <p:cNvSpPr/>
          <p:nvPr/>
        </p:nvSpPr>
        <p:spPr>
          <a:xfrm>
            <a:off x="1124545" y="2839641"/>
            <a:ext cx="1285875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Contact Center</a:t>
            </a:r>
            <a:endParaRPr lang="en-US" sz="1476" dirty="0"/>
          </a:p>
        </p:txBody>
      </p:sp>
      <p:pic>
        <p:nvPicPr>
          <p:cNvPr id="31" name="Image 19" descr="preencoded.png">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589062" y="3537235"/>
            <a:ext cx="2677599" cy="602460"/>
          </a:xfrm>
          <a:prstGeom prst="rect">
            <a:avLst/>
          </a:prstGeom>
        </p:spPr>
      </p:pic>
      <p:pic>
        <p:nvPicPr>
          <p:cNvPr id="32" name="Image 20" descr="preencoded.png">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589062" y="3584079"/>
            <a:ext cx="401640" cy="401650"/>
          </a:xfrm>
          <a:prstGeom prst="rect">
            <a:avLst/>
          </a:prstGeom>
        </p:spPr>
      </p:pic>
      <p:sp>
        <p:nvSpPr>
          <p:cNvPr id="33" name="Text 10"/>
          <p:cNvSpPr/>
          <p:nvPr/>
        </p:nvSpPr>
        <p:spPr>
          <a:xfrm>
            <a:off x="1124545" y="3656298"/>
            <a:ext cx="495300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Email</a:t>
            </a:r>
            <a:endParaRPr lang="en-US" sz="1476" dirty="0"/>
          </a:p>
        </p:txBody>
      </p:sp>
      <p:pic>
        <p:nvPicPr>
          <p:cNvPr id="34" name="Image 21" descr="preencoded.png">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589062" y="4353930"/>
            <a:ext cx="2677599" cy="602460"/>
          </a:xfrm>
          <a:prstGeom prst="rect">
            <a:avLst/>
          </a:prstGeom>
        </p:spPr>
      </p:pic>
      <p:pic>
        <p:nvPicPr>
          <p:cNvPr id="35" name="Image 22" descr="preencoded.png">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589062" y="4400773"/>
            <a:ext cx="401640" cy="401650"/>
          </a:xfrm>
          <a:prstGeom prst="rect">
            <a:avLst/>
          </a:prstGeom>
        </p:spPr>
      </p:pic>
      <p:sp>
        <p:nvSpPr>
          <p:cNvPr id="36" name="Text 11"/>
          <p:cNvSpPr/>
          <p:nvPr/>
        </p:nvSpPr>
        <p:spPr>
          <a:xfrm>
            <a:off x="1124545" y="4472992"/>
            <a:ext cx="904875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WhatsApp</a:t>
            </a:r>
            <a:endParaRPr lang="en-US" sz="1476" dirty="0"/>
          </a:p>
        </p:txBody>
      </p:sp>
      <p:pic>
        <p:nvPicPr>
          <p:cNvPr id="37" name="Image 23" descr="preencoded.png">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589062" y="5170587"/>
            <a:ext cx="2677599" cy="602460"/>
          </a:xfrm>
          <a:prstGeom prst="rect">
            <a:avLst/>
          </a:prstGeom>
        </p:spPr>
      </p:pic>
      <p:pic>
        <p:nvPicPr>
          <p:cNvPr id="38" name="Image 24" descr="preencoded.png">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589062" y="5217430"/>
            <a:ext cx="401640" cy="401650"/>
          </a:xfrm>
          <a:prstGeom prst="rect">
            <a:avLst/>
          </a:prstGeom>
        </p:spPr>
      </p:pic>
      <p:sp>
        <p:nvSpPr>
          <p:cNvPr id="39" name="Text 12"/>
          <p:cNvSpPr/>
          <p:nvPr/>
        </p:nvSpPr>
        <p:spPr>
          <a:xfrm>
            <a:off x="1124545" y="5289649"/>
            <a:ext cx="895350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Web Form</a:t>
            </a:r>
            <a:endParaRPr lang="en-US" sz="1476" dirty="0"/>
          </a:p>
        </p:txBody>
      </p:sp>
      <p:pic>
        <p:nvPicPr>
          <p:cNvPr id="40" name="Image 25" descr="preencoded.png">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3266629" y="2720578"/>
            <a:ext cx="2046461" cy="602460"/>
          </a:xfrm>
          <a:prstGeom prst="rect">
            <a:avLst/>
          </a:prstGeom>
        </p:spPr>
      </p:pic>
      <p:sp>
        <p:nvSpPr>
          <p:cNvPr id="41" name="Text 13"/>
          <p:cNvSpPr/>
          <p:nvPr/>
        </p:nvSpPr>
        <p:spPr>
          <a:xfrm>
            <a:off x="3266629" y="2883694"/>
            <a:ext cx="2046451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FFFFFF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xxx</a:t>
            </a:r>
            <a:endParaRPr lang="en-US" sz="1476" dirty="0"/>
          </a:p>
        </p:txBody>
      </p:sp>
      <p:pic>
        <p:nvPicPr>
          <p:cNvPr id="42" name="Image 26" descr="preencoded.png">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3266629" y="3537235"/>
            <a:ext cx="2046461" cy="602460"/>
          </a:xfrm>
          <a:prstGeom prst="rect">
            <a:avLst/>
          </a:prstGeom>
        </p:spPr>
      </p:pic>
      <p:sp>
        <p:nvSpPr>
          <p:cNvPr id="43" name="Text 14"/>
          <p:cNvSpPr/>
          <p:nvPr/>
        </p:nvSpPr>
        <p:spPr>
          <a:xfrm>
            <a:off x="3266629" y="3709876"/>
            <a:ext cx="2046451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ventas@getnet.com.ar</a:t>
            </a:r>
            <a:endParaRPr lang="en-US" sz="1476" dirty="0"/>
          </a:p>
        </p:txBody>
      </p:sp>
      <p:pic>
        <p:nvPicPr>
          <p:cNvPr id="44" name="Image 27" descr="preencoded.png">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3266629" y="4353892"/>
            <a:ext cx="2046461" cy="602460"/>
          </a:xfrm>
          <a:prstGeom prst="rect">
            <a:avLst/>
          </a:prstGeom>
        </p:spPr>
      </p:pic>
      <p:sp>
        <p:nvSpPr>
          <p:cNvPr id="45" name="Text 15"/>
          <p:cNvSpPr/>
          <p:nvPr/>
        </p:nvSpPr>
        <p:spPr>
          <a:xfrm>
            <a:off x="3266629" y="4526533"/>
            <a:ext cx="2046451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+54 9 11 4140 4320</a:t>
            </a:r>
            <a:endParaRPr lang="en-US" sz="1476" dirty="0"/>
          </a:p>
        </p:txBody>
      </p:sp>
      <p:pic>
        <p:nvPicPr>
          <p:cNvPr id="46" name="Image 28" descr="preencoded.png">    </p:cNvPr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3266629" y="5170587"/>
            <a:ext cx="2046461" cy="602460"/>
          </a:xfrm>
          <a:prstGeom prst="rect">
            <a:avLst/>
          </a:prstGeom>
        </p:spPr>
      </p:pic>
      <p:sp>
        <p:nvSpPr>
          <p:cNvPr id="47" name="Text 16"/>
          <p:cNvSpPr/>
          <p:nvPr/>
        </p:nvSpPr>
        <p:spPr>
          <a:xfrm>
            <a:off x="3266629" y="5343227"/>
            <a:ext cx="2046451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getnet.com.ar/ventas</a:t>
            </a:r>
            <a:endParaRPr lang="en-US" sz="1476" dirty="0"/>
          </a:p>
        </p:txBody>
      </p:sp>
      <p:pic>
        <p:nvPicPr>
          <p:cNvPr id="48" name="Image 29" descr="preencoded.png">    </p:cNvPr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5313090" y="2720578"/>
            <a:ext cx="2046461" cy="602460"/>
          </a:xfrm>
          <a:prstGeom prst="rect">
            <a:avLst/>
          </a:prstGeom>
        </p:spPr>
      </p:pic>
      <p:sp>
        <p:nvSpPr>
          <p:cNvPr id="49" name="Text 17"/>
          <p:cNvSpPr/>
          <p:nvPr/>
        </p:nvSpPr>
        <p:spPr>
          <a:xfrm>
            <a:off x="5313090" y="2764631"/>
            <a:ext cx="2046450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+ 55 11 4002 4000 /</a:t>
            </a:r>
            <a:endParaRPr lang="en-US" sz="1476" dirty="0"/>
          </a:p>
        </p:txBody>
      </p:sp>
      <p:sp>
        <p:nvSpPr>
          <p:cNvPr id="50" name="Text 18"/>
          <p:cNvSpPr/>
          <p:nvPr/>
        </p:nvSpPr>
        <p:spPr>
          <a:xfrm>
            <a:off x="5313090" y="3021806"/>
            <a:ext cx="2046450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0800 648 8000</a:t>
            </a:r>
            <a:endParaRPr lang="en-US" sz="1476" dirty="0"/>
          </a:p>
        </p:txBody>
      </p:sp>
      <p:pic>
        <p:nvPicPr>
          <p:cNvPr id="51" name="Image 30" descr="preencoded.png">    </p:cNvPr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5313090" y="3537235"/>
            <a:ext cx="2046461" cy="602460"/>
          </a:xfrm>
          <a:prstGeom prst="rect">
            <a:avLst/>
          </a:prstGeom>
        </p:spPr>
      </p:pic>
      <p:sp>
        <p:nvSpPr>
          <p:cNvPr id="52" name="Text 19"/>
          <p:cNvSpPr/>
          <p:nvPr/>
        </p:nvSpPr>
        <p:spPr>
          <a:xfrm>
            <a:off x="5313090" y="3709876"/>
            <a:ext cx="2046450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FFFFFF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xxx</a:t>
            </a:r>
            <a:endParaRPr lang="en-US" sz="1476" dirty="0"/>
          </a:p>
        </p:txBody>
      </p:sp>
      <p:pic>
        <p:nvPicPr>
          <p:cNvPr id="53" name="Image 31" descr="preencoded.png">    </p:cNvPr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5313090" y="4353892"/>
            <a:ext cx="2046461" cy="602460"/>
          </a:xfrm>
          <a:prstGeom prst="rect">
            <a:avLst/>
          </a:prstGeom>
        </p:spPr>
      </p:pic>
      <p:sp>
        <p:nvSpPr>
          <p:cNvPr id="54" name="Text 20"/>
          <p:cNvSpPr/>
          <p:nvPr/>
        </p:nvSpPr>
        <p:spPr>
          <a:xfrm>
            <a:off x="5313090" y="4526533"/>
            <a:ext cx="2046450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+55 11 9769 46815</a:t>
            </a:r>
            <a:endParaRPr lang="en-US" sz="1476" dirty="0"/>
          </a:p>
        </p:txBody>
      </p:sp>
      <p:pic>
        <p:nvPicPr>
          <p:cNvPr id="55" name="Image 32" descr="preencoded.png">    </p:cNvPr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5313090" y="5170587"/>
            <a:ext cx="2046461" cy="602460"/>
          </a:xfrm>
          <a:prstGeom prst="rect">
            <a:avLst/>
          </a:prstGeom>
        </p:spPr>
      </p:pic>
      <p:sp>
        <p:nvSpPr>
          <p:cNvPr id="56" name="Text 21"/>
          <p:cNvSpPr/>
          <p:nvPr/>
        </p:nvSpPr>
        <p:spPr>
          <a:xfrm>
            <a:off x="5313090" y="5343227"/>
            <a:ext cx="2046450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FFFFFF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xxx</a:t>
            </a:r>
            <a:endParaRPr lang="en-US" sz="1476" dirty="0"/>
          </a:p>
        </p:txBody>
      </p:sp>
      <p:pic>
        <p:nvPicPr>
          <p:cNvPr id="57" name="Image 33" descr="preencoded.png">    </p:cNvPr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7359551" y="2720578"/>
            <a:ext cx="2046461" cy="602460"/>
          </a:xfrm>
          <a:prstGeom prst="rect">
            <a:avLst/>
          </a:prstGeom>
        </p:spPr>
      </p:pic>
      <p:sp>
        <p:nvSpPr>
          <p:cNvPr id="58" name="Text 22"/>
          <p:cNvSpPr/>
          <p:nvPr/>
        </p:nvSpPr>
        <p:spPr>
          <a:xfrm>
            <a:off x="7359551" y="2893219"/>
            <a:ext cx="2046451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+ 56 600 636 3737</a:t>
            </a:r>
            <a:endParaRPr lang="en-US" sz="1476" dirty="0"/>
          </a:p>
        </p:txBody>
      </p:sp>
      <p:pic>
        <p:nvPicPr>
          <p:cNvPr id="59" name="Image 34" descr="preencoded.png">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7359551" y="3537235"/>
            <a:ext cx="2046461" cy="602460"/>
          </a:xfrm>
          <a:prstGeom prst="rect">
            <a:avLst/>
          </a:prstGeom>
        </p:spPr>
      </p:pic>
      <p:sp>
        <p:nvSpPr>
          <p:cNvPr id="60" name="Text 23"/>
          <p:cNvSpPr/>
          <p:nvPr/>
        </p:nvSpPr>
        <p:spPr>
          <a:xfrm>
            <a:off x="7359551" y="3709876"/>
            <a:ext cx="2046451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FFFFFF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xxx</a:t>
            </a:r>
            <a:endParaRPr lang="en-US" sz="1476" dirty="0"/>
          </a:p>
        </p:txBody>
      </p:sp>
      <p:pic>
        <p:nvPicPr>
          <p:cNvPr id="61" name="Image 35" descr="preencoded.png">    </p:cNvPr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7359551" y="4353892"/>
            <a:ext cx="2046461" cy="602460"/>
          </a:xfrm>
          <a:prstGeom prst="rect">
            <a:avLst/>
          </a:prstGeom>
        </p:spPr>
      </p:pic>
      <p:sp>
        <p:nvSpPr>
          <p:cNvPr id="62" name="Text 24"/>
          <p:cNvSpPr/>
          <p:nvPr/>
        </p:nvSpPr>
        <p:spPr>
          <a:xfrm>
            <a:off x="7359551" y="4526533"/>
            <a:ext cx="2046451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FFFFFF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xxx</a:t>
            </a:r>
            <a:endParaRPr lang="en-US" sz="1476" dirty="0"/>
          </a:p>
        </p:txBody>
      </p:sp>
      <p:pic>
        <p:nvPicPr>
          <p:cNvPr id="63" name="Image 36" descr="preencoded.png">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7359551" y="5170587"/>
            <a:ext cx="2046461" cy="602460"/>
          </a:xfrm>
          <a:prstGeom prst="rect">
            <a:avLst/>
          </a:prstGeom>
        </p:spPr>
      </p:pic>
      <p:sp>
        <p:nvSpPr>
          <p:cNvPr id="64" name="Text 25"/>
          <p:cNvSpPr/>
          <p:nvPr/>
        </p:nvSpPr>
        <p:spPr>
          <a:xfrm>
            <a:off x="7359551" y="5343227"/>
            <a:ext cx="2046451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FFFFFF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xxx</a:t>
            </a:r>
            <a:endParaRPr lang="en-US" sz="1476" dirty="0"/>
          </a:p>
        </p:txBody>
      </p:sp>
      <p:pic>
        <p:nvPicPr>
          <p:cNvPr id="65" name="Image 37" descr="preencoded.png">    </p:cNvPr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9406012" y="2720578"/>
            <a:ext cx="2046461" cy="602460"/>
          </a:xfrm>
          <a:prstGeom prst="rect">
            <a:avLst/>
          </a:prstGeom>
        </p:spPr>
      </p:pic>
      <p:sp>
        <p:nvSpPr>
          <p:cNvPr id="66" name="Text 26"/>
          <p:cNvSpPr/>
          <p:nvPr/>
        </p:nvSpPr>
        <p:spPr>
          <a:xfrm>
            <a:off x="9406012" y="2893219"/>
            <a:ext cx="2046451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+ 52 55 8526 3274</a:t>
            </a:r>
            <a:endParaRPr lang="en-US" sz="1476" dirty="0"/>
          </a:p>
        </p:txBody>
      </p:sp>
      <p:pic>
        <p:nvPicPr>
          <p:cNvPr id="67" name="Image 38" descr="preencoded.png">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9406012" y="3537235"/>
            <a:ext cx="2046461" cy="602460"/>
          </a:xfrm>
          <a:prstGeom prst="rect">
            <a:avLst/>
          </a:prstGeom>
        </p:spPr>
      </p:pic>
      <p:sp>
        <p:nvSpPr>
          <p:cNvPr id="68" name="Text 27"/>
          <p:cNvSpPr/>
          <p:nvPr/>
        </p:nvSpPr>
        <p:spPr>
          <a:xfrm>
            <a:off x="9406012" y="3709876"/>
            <a:ext cx="2046451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FFFFFF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xxx</a:t>
            </a:r>
            <a:endParaRPr lang="en-US" sz="1476" dirty="0"/>
          </a:p>
        </p:txBody>
      </p:sp>
      <p:pic>
        <p:nvPicPr>
          <p:cNvPr id="69" name="Image 39" descr="preencoded.png">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9406012" y="4353892"/>
            <a:ext cx="2046461" cy="602460"/>
          </a:xfrm>
          <a:prstGeom prst="rect">
            <a:avLst/>
          </a:prstGeom>
        </p:spPr>
      </p:pic>
      <p:sp>
        <p:nvSpPr>
          <p:cNvPr id="70" name="Text 28"/>
          <p:cNvSpPr/>
          <p:nvPr/>
        </p:nvSpPr>
        <p:spPr>
          <a:xfrm>
            <a:off x="9406012" y="4526533"/>
            <a:ext cx="2046451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+ 52 56 4784 4407</a:t>
            </a:r>
            <a:endParaRPr lang="en-US" sz="1476" dirty="0"/>
          </a:p>
        </p:txBody>
      </p:sp>
      <p:pic>
        <p:nvPicPr>
          <p:cNvPr id="71" name="Image 40" descr="preencoded.png">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9406012" y="5170587"/>
            <a:ext cx="2046461" cy="602460"/>
          </a:xfrm>
          <a:prstGeom prst="rect">
            <a:avLst/>
          </a:prstGeom>
        </p:spPr>
      </p:pic>
      <p:sp>
        <p:nvSpPr>
          <p:cNvPr id="72" name="Text 29"/>
          <p:cNvSpPr/>
          <p:nvPr/>
        </p:nvSpPr>
        <p:spPr>
          <a:xfrm>
            <a:off x="9406012" y="5214640"/>
            <a:ext cx="2046451" cy="6172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222222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getnet.mx/nuestra-oferta/ventas</a:t>
            </a:r>
            <a:endParaRPr lang="en-US" sz="1476" dirty="0"/>
          </a:p>
        </p:txBody>
      </p:sp>
      <p:pic>
        <p:nvPicPr>
          <p:cNvPr id="73" name="Image 41" descr="preencoded.png">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11452399" y="2720578"/>
            <a:ext cx="2046461" cy="602460"/>
          </a:xfrm>
          <a:prstGeom prst="rect">
            <a:avLst/>
          </a:prstGeom>
        </p:spPr>
      </p:pic>
      <p:sp>
        <p:nvSpPr>
          <p:cNvPr id="74" name="Text 30"/>
          <p:cNvSpPr/>
          <p:nvPr/>
        </p:nvSpPr>
        <p:spPr>
          <a:xfrm>
            <a:off x="11452399" y="2893219"/>
            <a:ext cx="2046451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+ 598 17373</a:t>
            </a:r>
            <a:endParaRPr lang="en-US" sz="1476" dirty="0"/>
          </a:p>
        </p:txBody>
      </p:sp>
      <p:pic>
        <p:nvPicPr>
          <p:cNvPr id="75" name="Image 42" descr="preencoded.png">    </p:cNvPr>
          <p:cNvPicPr>
            <a:picLocks noChangeAspect="1"/>
          </p:cNvPicPr>
          <p:nvPr/>
        </p:nvPicPr>
        <p:blipFill>
          <a:blip r:embed="rId43"/>
          <a:stretch>
            <a:fillRect/>
          </a:stretch>
        </p:blipFill>
        <p:spPr>
          <a:xfrm>
            <a:off x="11452399" y="3537235"/>
            <a:ext cx="2046461" cy="602460"/>
          </a:xfrm>
          <a:prstGeom prst="rect">
            <a:avLst/>
          </a:prstGeom>
        </p:spPr>
      </p:pic>
      <p:sp>
        <p:nvSpPr>
          <p:cNvPr id="76" name="Text 31"/>
          <p:cNvSpPr/>
          <p:nvPr/>
        </p:nvSpPr>
        <p:spPr>
          <a:xfrm>
            <a:off x="11452399" y="3581288"/>
            <a:ext cx="2046451" cy="6172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contacto@getnet</a:t>
            </a:r>
            <a:endParaRPr lang="en-US" sz="1476" dirty="0"/>
          </a:p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.com.uy</a:t>
            </a:r>
            <a:endParaRPr lang="en-US" sz="1476" dirty="0"/>
          </a:p>
        </p:txBody>
      </p:sp>
      <p:pic>
        <p:nvPicPr>
          <p:cNvPr id="77" name="Image 43" descr="preencoded.png">    </p:cNvPr>
          <p:cNvPicPr>
            <a:picLocks noChangeAspect="1"/>
          </p:cNvPicPr>
          <p:nvPr/>
        </p:nvPicPr>
        <p:blipFill>
          <a:blip r:embed="rId44"/>
          <a:stretch>
            <a:fillRect/>
          </a:stretch>
        </p:blipFill>
        <p:spPr>
          <a:xfrm>
            <a:off x="11452399" y="4353892"/>
            <a:ext cx="2046461" cy="602460"/>
          </a:xfrm>
          <a:prstGeom prst="rect">
            <a:avLst/>
          </a:prstGeom>
        </p:spPr>
      </p:pic>
      <p:sp>
        <p:nvSpPr>
          <p:cNvPr id="78" name="Text 32"/>
          <p:cNvSpPr/>
          <p:nvPr/>
        </p:nvSpPr>
        <p:spPr>
          <a:xfrm>
            <a:off x="11452399" y="4526533"/>
            <a:ext cx="2046451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FFFFFF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xxx</a:t>
            </a:r>
            <a:endParaRPr lang="en-US" sz="1476" dirty="0"/>
          </a:p>
        </p:txBody>
      </p:sp>
      <p:pic>
        <p:nvPicPr>
          <p:cNvPr id="79" name="Image 44" descr="preencoded.png">    </p:cNvPr>
          <p:cNvPicPr>
            <a:picLocks noChangeAspect="1"/>
          </p:cNvPicPr>
          <p:nvPr/>
        </p:nvPicPr>
        <p:blipFill>
          <a:blip r:embed="rId45"/>
          <a:stretch>
            <a:fillRect/>
          </a:stretch>
        </p:blipFill>
        <p:spPr>
          <a:xfrm>
            <a:off x="11452399" y="5170587"/>
            <a:ext cx="2046461" cy="602460"/>
          </a:xfrm>
          <a:prstGeom prst="rect">
            <a:avLst/>
          </a:prstGeom>
        </p:spPr>
      </p:pic>
      <p:sp>
        <p:nvSpPr>
          <p:cNvPr id="80" name="Text 33"/>
          <p:cNvSpPr/>
          <p:nvPr/>
        </p:nvSpPr>
        <p:spPr>
          <a:xfrm>
            <a:off x="11452399" y="5343227"/>
            <a:ext cx="2046451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FFFFFF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xxx</a:t>
            </a:r>
            <a:endParaRPr lang="en-US" sz="1476" dirty="0"/>
          </a:p>
        </p:txBody>
      </p:sp>
      <p:pic>
        <p:nvPicPr>
          <p:cNvPr id="81" name="Image 45" descr="preencoded.png">    </p:cNvPr>
          <p:cNvPicPr>
            <a:picLocks noChangeAspect="1"/>
          </p:cNvPicPr>
          <p:nvPr/>
        </p:nvPicPr>
        <p:blipFill>
          <a:blip r:embed="rId46"/>
          <a:stretch>
            <a:fillRect/>
          </a:stretch>
        </p:blipFill>
        <p:spPr>
          <a:xfrm>
            <a:off x="13498860" y="2720578"/>
            <a:ext cx="2046461" cy="602460"/>
          </a:xfrm>
          <a:prstGeom prst="rect">
            <a:avLst/>
          </a:prstGeom>
        </p:spPr>
      </p:pic>
      <p:sp>
        <p:nvSpPr>
          <p:cNvPr id="82" name="Text 34"/>
          <p:cNvSpPr/>
          <p:nvPr/>
        </p:nvSpPr>
        <p:spPr>
          <a:xfrm>
            <a:off x="13498860" y="2893219"/>
            <a:ext cx="2046451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+ 34 910 503 404</a:t>
            </a:r>
            <a:endParaRPr lang="en-US" sz="1476" dirty="0"/>
          </a:p>
        </p:txBody>
      </p:sp>
      <p:pic>
        <p:nvPicPr>
          <p:cNvPr id="83" name="Image 46" descr="preencoded.png">    </p:cNvPr>
          <p:cNvPicPr>
            <a:picLocks noChangeAspect="1"/>
          </p:cNvPicPr>
          <p:nvPr/>
        </p:nvPicPr>
        <p:blipFill>
          <a:blip r:embed="rId47"/>
          <a:stretch>
            <a:fillRect/>
          </a:stretch>
        </p:blipFill>
        <p:spPr>
          <a:xfrm>
            <a:off x="13498860" y="3537235"/>
            <a:ext cx="2046461" cy="602460"/>
          </a:xfrm>
          <a:prstGeom prst="rect">
            <a:avLst/>
          </a:prstGeom>
        </p:spPr>
      </p:pic>
      <p:sp>
        <p:nvSpPr>
          <p:cNvPr id="84" name="Text 35"/>
          <p:cNvSpPr/>
          <p:nvPr/>
        </p:nvSpPr>
        <p:spPr>
          <a:xfrm>
            <a:off x="13498860" y="3581288"/>
            <a:ext cx="2046451" cy="6172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soportetpvgetnet</a:t>
            </a:r>
            <a:endParaRPr lang="en-US" sz="1476" dirty="0"/>
          </a:p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@getnet.eu</a:t>
            </a:r>
            <a:endParaRPr lang="en-US" sz="1476" dirty="0"/>
          </a:p>
        </p:txBody>
      </p:sp>
      <p:pic>
        <p:nvPicPr>
          <p:cNvPr id="85" name="Image 47" descr="preencoded.png">    </p:cNvPr>
          <p:cNvPicPr>
            <a:picLocks noChangeAspect="1"/>
          </p:cNvPicPr>
          <p:nvPr/>
        </p:nvPicPr>
        <p:blipFill>
          <a:blip r:embed="rId48"/>
          <a:stretch>
            <a:fillRect/>
          </a:stretch>
        </p:blipFill>
        <p:spPr>
          <a:xfrm>
            <a:off x="13498860" y="4353892"/>
            <a:ext cx="2046461" cy="602460"/>
          </a:xfrm>
          <a:prstGeom prst="rect">
            <a:avLst/>
          </a:prstGeom>
        </p:spPr>
      </p:pic>
      <p:sp>
        <p:nvSpPr>
          <p:cNvPr id="86" name="Text 36"/>
          <p:cNvSpPr/>
          <p:nvPr/>
        </p:nvSpPr>
        <p:spPr>
          <a:xfrm>
            <a:off x="13498860" y="4526533"/>
            <a:ext cx="2046451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FFFFFF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xxx</a:t>
            </a:r>
            <a:endParaRPr lang="en-US" sz="1476" dirty="0"/>
          </a:p>
        </p:txBody>
      </p:sp>
      <p:pic>
        <p:nvPicPr>
          <p:cNvPr id="87" name="Image 48" descr="preencoded.png">    </p:cNvPr>
          <p:cNvPicPr>
            <a:picLocks noChangeAspect="1"/>
          </p:cNvPicPr>
          <p:nvPr/>
        </p:nvPicPr>
        <p:blipFill>
          <a:blip r:embed="rId49"/>
          <a:stretch>
            <a:fillRect/>
          </a:stretch>
        </p:blipFill>
        <p:spPr>
          <a:xfrm>
            <a:off x="13498860" y="5170587"/>
            <a:ext cx="2046461" cy="602460"/>
          </a:xfrm>
          <a:prstGeom prst="rect">
            <a:avLst/>
          </a:prstGeom>
        </p:spPr>
      </p:pic>
      <p:sp>
        <p:nvSpPr>
          <p:cNvPr id="88" name="Text 37"/>
          <p:cNvSpPr/>
          <p:nvPr/>
        </p:nvSpPr>
        <p:spPr>
          <a:xfrm>
            <a:off x="13498860" y="5343227"/>
            <a:ext cx="2046451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getnet.eu/contacto</a:t>
            </a:r>
            <a:endParaRPr lang="en-US" sz="1476" dirty="0"/>
          </a:p>
        </p:txBody>
      </p:sp>
      <p:pic>
        <p:nvPicPr>
          <p:cNvPr id="89" name="Image 49" descr="preencoded.png">    </p:cNvPr>
          <p:cNvPicPr>
            <a:picLocks noChangeAspect="1"/>
          </p:cNvPicPr>
          <p:nvPr/>
        </p:nvPicPr>
        <p:blipFill>
          <a:blip r:embed="rId50"/>
          <a:stretch>
            <a:fillRect/>
          </a:stretch>
        </p:blipFill>
        <p:spPr>
          <a:xfrm>
            <a:off x="15545321" y="2720578"/>
            <a:ext cx="2046461" cy="602460"/>
          </a:xfrm>
          <a:prstGeom prst="rect">
            <a:avLst/>
          </a:prstGeom>
        </p:spPr>
      </p:pic>
      <p:sp>
        <p:nvSpPr>
          <p:cNvPr id="90" name="Text 38"/>
          <p:cNvSpPr/>
          <p:nvPr/>
        </p:nvSpPr>
        <p:spPr>
          <a:xfrm>
            <a:off x="15545321" y="2893219"/>
            <a:ext cx="2046451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+ 351 800 274 274</a:t>
            </a:r>
            <a:endParaRPr lang="en-US" sz="1476" dirty="0"/>
          </a:p>
        </p:txBody>
      </p:sp>
      <p:pic>
        <p:nvPicPr>
          <p:cNvPr id="91" name="Image 50" descr="preencoded.png">    </p:cNvPr>
          <p:cNvPicPr>
            <a:picLocks noChangeAspect="1"/>
          </p:cNvPicPr>
          <p:nvPr/>
        </p:nvPicPr>
        <p:blipFill>
          <a:blip r:embed="rId51"/>
          <a:stretch>
            <a:fillRect/>
          </a:stretch>
        </p:blipFill>
        <p:spPr>
          <a:xfrm>
            <a:off x="15545321" y="3537235"/>
            <a:ext cx="2046461" cy="602460"/>
          </a:xfrm>
          <a:prstGeom prst="rect">
            <a:avLst/>
          </a:prstGeom>
        </p:spPr>
      </p:pic>
      <p:sp>
        <p:nvSpPr>
          <p:cNvPr id="92" name="Text 39"/>
          <p:cNvSpPr/>
          <p:nvPr/>
        </p:nvSpPr>
        <p:spPr>
          <a:xfrm>
            <a:off x="15545321" y="3581288"/>
            <a:ext cx="2046451" cy="6172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getnetpt.apoioaoestabelecimento@getnet.eu</a:t>
            </a:r>
            <a:endParaRPr lang="en-US" sz="1476" dirty="0"/>
          </a:p>
        </p:txBody>
      </p:sp>
      <p:pic>
        <p:nvPicPr>
          <p:cNvPr id="93" name="Image 51" descr="preencoded.png">    </p:cNvPr>
          <p:cNvPicPr>
            <a:picLocks noChangeAspect="1"/>
          </p:cNvPicPr>
          <p:nvPr/>
        </p:nvPicPr>
        <p:blipFill>
          <a:blip r:embed="rId52"/>
          <a:stretch>
            <a:fillRect/>
          </a:stretch>
        </p:blipFill>
        <p:spPr>
          <a:xfrm>
            <a:off x="15545321" y="4353892"/>
            <a:ext cx="2046461" cy="602460"/>
          </a:xfrm>
          <a:prstGeom prst="rect">
            <a:avLst/>
          </a:prstGeom>
        </p:spPr>
      </p:pic>
      <p:pic>
        <p:nvPicPr>
          <p:cNvPr id="94" name="Image 52" descr="preencoded.png">    </p:cNvPr>
          <p:cNvPicPr>
            <a:picLocks noChangeAspect="1"/>
          </p:cNvPicPr>
          <p:nvPr/>
        </p:nvPicPr>
        <p:blipFill>
          <a:blip r:embed="rId53"/>
          <a:stretch>
            <a:fillRect/>
          </a:stretch>
        </p:blipFill>
        <p:spPr>
          <a:xfrm>
            <a:off x="15545321" y="5170587"/>
            <a:ext cx="2046461" cy="602460"/>
          </a:xfrm>
          <a:prstGeom prst="rect">
            <a:avLst/>
          </a:prstGeom>
        </p:spPr>
      </p:pic>
      <p:sp>
        <p:nvSpPr>
          <p:cNvPr id="95" name="Text 40"/>
          <p:cNvSpPr/>
          <p:nvPr/>
        </p:nvSpPr>
        <p:spPr>
          <a:xfrm>
            <a:off x="15545321" y="5343227"/>
            <a:ext cx="2046451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FFFFFF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xxx</a:t>
            </a:r>
            <a:endParaRPr lang="en-US" sz="1476" dirty="0"/>
          </a:p>
        </p:txBody>
      </p:sp>
      <p:sp>
        <p:nvSpPr>
          <p:cNvPr id="96" name="Text 41"/>
          <p:cNvSpPr/>
          <p:nvPr/>
        </p:nvSpPr>
        <p:spPr>
          <a:xfrm>
            <a:off x="589062" y="6201482"/>
            <a:ext cx="2677599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476" b="1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Technical Support</a:t>
            </a:r>
            <a:endParaRPr lang="en-US" sz="1476" dirty="0"/>
          </a:p>
        </p:txBody>
      </p:sp>
      <p:pic>
        <p:nvPicPr>
          <p:cNvPr id="97" name="Image 53" descr="preencoded.png">    </p:cNvPr>
          <p:cNvPicPr>
            <a:picLocks noChangeAspect="1"/>
          </p:cNvPicPr>
          <p:nvPr/>
        </p:nvPicPr>
        <p:blipFill>
          <a:blip r:embed="rId54"/>
          <a:stretch>
            <a:fillRect/>
          </a:stretch>
        </p:blipFill>
        <p:spPr>
          <a:xfrm>
            <a:off x="589062" y="6686252"/>
            <a:ext cx="2677599" cy="602460"/>
          </a:xfrm>
          <a:prstGeom prst="rect">
            <a:avLst/>
          </a:prstGeom>
        </p:spPr>
      </p:pic>
      <p:pic>
        <p:nvPicPr>
          <p:cNvPr id="98" name="Image 54" descr="preencoded.png">    </p:cNvPr>
          <p:cNvPicPr>
            <a:picLocks noChangeAspect="1"/>
          </p:cNvPicPr>
          <p:nvPr/>
        </p:nvPicPr>
        <p:blipFill>
          <a:blip r:embed="rId55"/>
          <a:stretch>
            <a:fillRect/>
          </a:stretch>
        </p:blipFill>
        <p:spPr>
          <a:xfrm>
            <a:off x="589062" y="6733096"/>
            <a:ext cx="401640" cy="401650"/>
          </a:xfrm>
          <a:prstGeom prst="rect">
            <a:avLst/>
          </a:prstGeom>
        </p:spPr>
      </p:pic>
      <p:sp>
        <p:nvSpPr>
          <p:cNvPr id="99" name="Text 42"/>
          <p:cNvSpPr/>
          <p:nvPr/>
        </p:nvSpPr>
        <p:spPr>
          <a:xfrm>
            <a:off x="1124545" y="6805315"/>
            <a:ext cx="1285875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Contact Center</a:t>
            </a:r>
            <a:endParaRPr lang="en-US" sz="1476" dirty="0"/>
          </a:p>
        </p:txBody>
      </p:sp>
      <p:pic>
        <p:nvPicPr>
          <p:cNvPr id="100" name="Image 55" descr="preencoded.png">    </p:cNvPr>
          <p:cNvPicPr>
            <a:picLocks noChangeAspect="1"/>
          </p:cNvPicPr>
          <p:nvPr/>
        </p:nvPicPr>
        <p:blipFill>
          <a:blip r:embed="rId56"/>
          <a:stretch>
            <a:fillRect/>
          </a:stretch>
        </p:blipFill>
        <p:spPr>
          <a:xfrm>
            <a:off x="589062" y="7502909"/>
            <a:ext cx="2677599" cy="602460"/>
          </a:xfrm>
          <a:prstGeom prst="rect">
            <a:avLst/>
          </a:prstGeom>
        </p:spPr>
      </p:pic>
      <p:pic>
        <p:nvPicPr>
          <p:cNvPr id="101" name="Image 56" descr="preencoded.png">    </p:cNvPr>
          <p:cNvPicPr>
            <a:picLocks noChangeAspect="1"/>
          </p:cNvPicPr>
          <p:nvPr/>
        </p:nvPicPr>
        <p:blipFill>
          <a:blip r:embed="rId57"/>
          <a:stretch>
            <a:fillRect/>
          </a:stretch>
        </p:blipFill>
        <p:spPr>
          <a:xfrm>
            <a:off x="589062" y="7549753"/>
            <a:ext cx="401640" cy="401650"/>
          </a:xfrm>
          <a:prstGeom prst="rect">
            <a:avLst/>
          </a:prstGeom>
        </p:spPr>
      </p:pic>
      <p:sp>
        <p:nvSpPr>
          <p:cNvPr id="102" name="Text 43"/>
          <p:cNvSpPr/>
          <p:nvPr/>
        </p:nvSpPr>
        <p:spPr>
          <a:xfrm>
            <a:off x="1124545" y="7621972"/>
            <a:ext cx="495300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Email</a:t>
            </a:r>
            <a:endParaRPr lang="en-US" sz="1476" dirty="0"/>
          </a:p>
        </p:txBody>
      </p:sp>
      <p:pic>
        <p:nvPicPr>
          <p:cNvPr id="103" name="Image 57" descr="preencoded.png">    </p:cNvPr>
          <p:cNvPicPr>
            <a:picLocks noChangeAspect="1"/>
          </p:cNvPicPr>
          <p:nvPr/>
        </p:nvPicPr>
        <p:blipFill>
          <a:blip r:embed="rId58"/>
          <a:stretch>
            <a:fillRect/>
          </a:stretch>
        </p:blipFill>
        <p:spPr>
          <a:xfrm>
            <a:off x="589062" y="8319604"/>
            <a:ext cx="2677599" cy="602460"/>
          </a:xfrm>
          <a:prstGeom prst="rect">
            <a:avLst/>
          </a:prstGeom>
        </p:spPr>
      </p:pic>
      <p:pic>
        <p:nvPicPr>
          <p:cNvPr id="104" name="Image 58" descr="preencoded.png">    </p:cNvPr>
          <p:cNvPicPr>
            <a:picLocks noChangeAspect="1"/>
          </p:cNvPicPr>
          <p:nvPr/>
        </p:nvPicPr>
        <p:blipFill>
          <a:blip r:embed="rId59"/>
          <a:stretch>
            <a:fillRect/>
          </a:stretch>
        </p:blipFill>
        <p:spPr>
          <a:xfrm>
            <a:off x="589062" y="8366447"/>
            <a:ext cx="401640" cy="401650"/>
          </a:xfrm>
          <a:prstGeom prst="rect">
            <a:avLst/>
          </a:prstGeom>
        </p:spPr>
      </p:pic>
      <p:sp>
        <p:nvSpPr>
          <p:cNvPr id="105" name="Text 44"/>
          <p:cNvSpPr/>
          <p:nvPr/>
        </p:nvSpPr>
        <p:spPr>
          <a:xfrm>
            <a:off x="1124545" y="8438666"/>
            <a:ext cx="904875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WhatsApp</a:t>
            </a:r>
            <a:endParaRPr lang="en-US" sz="1476" dirty="0"/>
          </a:p>
        </p:txBody>
      </p:sp>
      <p:pic>
        <p:nvPicPr>
          <p:cNvPr id="106" name="Image 59" descr="preencoded.png">    </p:cNvPr>
          <p:cNvPicPr>
            <a:picLocks noChangeAspect="1"/>
          </p:cNvPicPr>
          <p:nvPr/>
        </p:nvPicPr>
        <p:blipFill>
          <a:blip r:embed="rId60"/>
          <a:stretch>
            <a:fillRect/>
          </a:stretch>
        </p:blipFill>
        <p:spPr>
          <a:xfrm>
            <a:off x="3266629" y="6686252"/>
            <a:ext cx="2046461" cy="602460"/>
          </a:xfrm>
          <a:prstGeom prst="rect">
            <a:avLst/>
          </a:prstGeom>
        </p:spPr>
      </p:pic>
      <p:sp>
        <p:nvSpPr>
          <p:cNvPr id="107" name="Text 45"/>
          <p:cNvSpPr/>
          <p:nvPr/>
        </p:nvSpPr>
        <p:spPr>
          <a:xfrm>
            <a:off x="3266629" y="6858893"/>
            <a:ext cx="2046451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+54 11 6074 7001</a:t>
            </a:r>
            <a:endParaRPr lang="en-US" sz="1476" dirty="0"/>
          </a:p>
        </p:txBody>
      </p:sp>
      <p:pic>
        <p:nvPicPr>
          <p:cNvPr id="108" name="Image 60" descr="preencoded.png">    </p:cNvPr>
          <p:cNvPicPr>
            <a:picLocks noChangeAspect="1"/>
          </p:cNvPicPr>
          <p:nvPr/>
        </p:nvPicPr>
        <p:blipFill>
          <a:blip r:embed="rId61"/>
          <a:stretch>
            <a:fillRect/>
          </a:stretch>
        </p:blipFill>
        <p:spPr>
          <a:xfrm>
            <a:off x="3266629" y="7502947"/>
            <a:ext cx="2046461" cy="602460"/>
          </a:xfrm>
          <a:prstGeom prst="rect">
            <a:avLst/>
          </a:prstGeom>
        </p:spPr>
      </p:pic>
      <p:sp>
        <p:nvSpPr>
          <p:cNvPr id="109" name="Text 46"/>
          <p:cNvSpPr/>
          <p:nvPr/>
        </p:nvSpPr>
        <p:spPr>
          <a:xfrm>
            <a:off x="3266629" y="7547000"/>
            <a:ext cx="2046451" cy="6172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comercios@getnet</a:t>
            </a:r>
            <a:endParaRPr lang="en-US" sz="1476" dirty="0"/>
          </a:p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.com.ar</a:t>
            </a:r>
            <a:endParaRPr lang="en-US" sz="1476" dirty="0"/>
          </a:p>
        </p:txBody>
      </p:sp>
      <p:pic>
        <p:nvPicPr>
          <p:cNvPr id="110" name="Image 61" descr="preencoded.png">    </p:cNvPr>
          <p:cNvPicPr>
            <a:picLocks noChangeAspect="1"/>
          </p:cNvPicPr>
          <p:nvPr/>
        </p:nvPicPr>
        <p:blipFill>
          <a:blip r:embed="rId62"/>
          <a:stretch>
            <a:fillRect/>
          </a:stretch>
        </p:blipFill>
        <p:spPr>
          <a:xfrm>
            <a:off x="3266629" y="8319604"/>
            <a:ext cx="2046461" cy="602460"/>
          </a:xfrm>
          <a:prstGeom prst="rect">
            <a:avLst/>
          </a:prstGeom>
        </p:spPr>
      </p:pic>
      <p:sp>
        <p:nvSpPr>
          <p:cNvPr id="111" name="Text 47"/>
          <p:cNvSpPr/>
          <p:nvPr/>
        </p:nvSpPr>
        <p:spPr>
          <a:xfrm>
            <a:off x="3266629" y="8492244"/>
            <a:ext cx="2046451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+54 9 11 41404320</a:t>
            </a:r>
            <a:endParaRPr lang="en-US" sz="1476" dirty="0"/>
          </a:p>
        </p:txBody>
      </p:sp>
      <p:pic>
        <p:nvPicPr>
          <p:cNvPr id="112" name="Image 62" descr="preencoded.png">    </p:cNvPr>
          <p:cNvPicPr>
            <a:picLocks noChangeAspect="1"/>
          </p:cNvPicPr>
          <p:nvPr/>
        </p:nvPicPr>
        <p:blipFill>
          <a:blip r:embed="rId63"/>
          <a:stretch>
            <a:fillRect/>
          </a:stretch>
        </p:blipFill>
        <p:spPr>
          <a:xfrm>
            <a:off x="5313090" y="6686252"/>
            <a:ext cx="2046461" cy="602460"/>
          </a:xfrm>
          <a:prstGeom prst="rect">
            <a:avLst/>
          </a:prstGeom>
        </p:spPr>
      </p:pic>
      <p:sp>
        <p:nvSpPr>
          <p:cNvPr id="113" name="Text 48"/>
          <p:cNvSpPr/>
          <p:nvPr/>
        </p:nvSpPr>
        <p:spPr>
          <a:xfrm>
            <a:off x="5313090" y="6686252"/>
            <a:ext cx="2046450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+ 55 11 4002 4000 /</a:t>
            </a:r>
            <a:endParaRPr lang="en-US" sz="1476" dirty="0"/>
          </a:p>
        </p:txBody>
      </p:sp>
      <p:sp>
        <p:nvSpPr>
          <p:cNvPr id="114" name="Text 49"/>
          <p:cNvSpPr/>
          <p:nvPr/>
        </p:nvSpPr>
        <p:spPr>
          <a:xfrm>
            <a:off x="5313090" y="6943427"/>
            <a:ext cx="2046450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0800 648 8000</a:t>
            </a:r>
            <a:endParaRPr lang="en-US" sz="1476" dirty="0"/>
          </a:p>
        </p:txBody>
      </p:sp>
      <p:pic>
        <p:nvPicPr>
          <p:cNvPr id="115" name="Image 63" descr="preencoded.png">    </p:cNvPr>
          <p:cNvPicPr>
            <a:picLocks noChangeAspect="1"/>
          </p:cNvPicPr>
          <p:nvPr/>
        </p:nvPicPr>
        <p:blipFill>
          <a:blip r:embed="rId64"/>
          <a:stretch>
            <a:fillRect/>
          </a:stretch>
        </p:blipFill>
        <p:spPr>
          <a:xfrm>
            <a:off x="5313090" y="7502947"/>
            <a:ext cx="2046461" cy="602460"/>
          </a:xfrm>
          <a:prstGeom prst="rect">
            <a:avLst/>
          </a:prstGeom>
        </p:spPr>
      </p:pic>
      <p:sp>
        <p:nvSpPr>
          <p:cNvPr id="116" name="Text 50"/>
          <p:cNvSpPr/>
          <p:nvPr/>
        </p:nvSpPr>
        <p:spPr>
          <a:xfrm>
            <a:off x="5313090" y="7675587"/>
            <a:ext cx="2046450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FFFFFF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xxx</a:t>
            </a:r>
            <a:endParaRPr lang="en-US" sz="1476" dirty="0"/>
          </a:p>
        </p:txBody>
      </p:sp>
      <p:pic>
        <p:nvPicPr>
          <p:cNvPr id="117" name="Image 64" descr="preencoded.png">    </p:cNvPr>
          <p:cNvPicPr>
            <a:picLocks noChangeAspect="1"/>
          </p:cNvPicPr>
          <p:nvPr/>
        </p:nvPicPr>
        <p:blipFill>
          <a:blip r:embed="rId65"/>
          <a:stretch>
            <a:fillRect/>
          </a:stretch>
        </p:blipFill>
        <p:spPr>
          <a:xfrm>
            <a:off x="5313090" y="8319604"/>
            <a:ext cx="2046461" cy="602460"/>
          </a:xfrm>
          <a:prstGeom prst="rect">
            <a:avLst/>
          </a:prstGeom>
        </p:spPr>
      </p:pic>
      <p:sp>
        <p:nvSpPr>
          <p:cNvPr id="118" name="Text 51"/>
          <p:cNvSpPr/>
          <p:nvPr/>
        </p:nvSpPr>
        <p:spPr>
          <a:xfrm>
            <a:off x="5313090" y="8492244"/>
            <a:ext cx="2046450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+55 11 9769 46815</a:t>
            </a:r>
            <a:endParaRPr lang="en-US" sz="1476" dirty="0"/>
          </a:p>
        </p:txBody>
      </p:sp>
      <p:pic>
        <p:nvPicPr>
          <p:cNvPr id="119" name="Image 65" descr="preencoded.png">    </p:cNvPr>
          <p:cNvPicPr>
            <a:picLocks noChangeAspect="1"/>
          </p:cNvPicPr>
          <p:nvPr/>
        </p:nvPicPr>
        <p:blipFill>
          <a:blip r:embed="rId66"/>
          <a:stretch>
            <a:fillRect/>
          </a:stretch>
        </p:blipFill>
        <p:spPr>
          <a:xfrm>
            <a:off x="7359551" y="6686252"/>
            <a:ext cx="2046461" cy="602460"/>
          </a:xfrm>
          <a:prstGeom prst="rect">
            <a:avLst/>
          </a:prstGeom>
        </p:spPr>
      </p:pic>
      <p:sp>
        <p:nvSpPr>
          <p:cNvPr id="120" name="Text 52"/>
          <p:cNvSpPr/>
          <p:nvPr/>
        </p:nvSpPr>
        <p:spPr>
          <a:xfrm>
            <a:off x="7359551" y="6858893"/>
            <a:ext cx="2046451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+ 56 600 636 3737</a:t>
            </a:r>
            <a:endParaRPr lang="en-US" sz="1476" dirty="0"/>
          </a:p>
        </p:txBody>
      </p:sp>
      <p:pic>
        <p:nvPicPr>
          <p:cNvPr id="121" name="Image 66" descr="preencoded.png">    </p:cNvPr>
          <p:cNvPicPr>
            <a:picLocks noChangeAspect="1"/>
          </p:cNvPicPr>
          <p:nvPr/>
        </p:nvPicPr>
        <p:blipFill>
          <a:blip r:embed="rId67"/>
          <a:stretch>
            <a:fillRect/>
          </a:stretch>
        </p:blipFill>
        <p:spPr>
          <a:xfrm>
            <a:off x="7359551" y="7502947"/>
            <a:ext cx="2046461" cy="602460"/>
          </a:xfrm>
          <a:prstGeom prst="rect">
            <a:avLst/>
          </a:prstGeom>
        </p:spPr>
      </p:pic>
      <p:sp>
        <p:nvSpPr>
          <p:cNvPr id="122" name="Text 53"/>
          <p:cNvSpPr/>
          <p:nvPr/>
        </p:nvSpPr>
        <p:spPr>
          <a:xfrm>
            <a:off x="7359551" y="7675587"/>
            <a:ext cx="2046451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FFFFFF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xxx</a:t>
            </a:r>
            <a:endParaRPr lang="en-US" sz="1476" dirty="0"/>
          </a:p>
        </p:txBody>
      </p:sp>
      <p:pic>
        <p:nvPicPr>
          <p:cNvPr id="123" name="Image 67" descr="preencoded.png">    </p:cNvPr>
          <p:cNvPicPr>
            <a:picLocks noChangeAspect="1"/>
          </p:cNvPicPr>
          <p:nvPr/>
        </p:nvPicPr>
        <p:blipFill>
          <a:blip r:embed="rId68"/>
          <a:stretch>
            <a:fillRect/>
          </a:stretch>
        </p:blipFill>
        <p:spPr>
          <a:xfrm>
            <a:off x="7359551" y="8319604"/>
            <a:ext cx="2046461" cy="602460"/>
          </a:xfrm>
          <a:prstGeom prst="rect">
            <a:avLst/>
          </a:prstGeom>
        </p:spPr>
      </p:pic>
      <p:sp>
        <p:nvSpPr>
          <p:cNvPr id="124" name="Text 54"/>
          <p:cNvSpPr/>
          <p:nvPr/>
        </p:nvSpPr>
        <p:spPr>
          <a:xfrm>
            <a:off x="7359551" y="8492244"/>
            <a:ext cx="2046451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FFFFFF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xxx</a:t>
            </a:r>
            <a:endParaRPr lang="en-US" sz="1476" dirty="0"/>
          </a:p>
        </p:txBody>
      </p:sp>
      <p:pic>
        <p:nvPicPr>
          <p:cNvPr id="125" name="Image 68" descr="preencoded.png">    </p:cNvPr>
          <p:cNvPicPr>
            <a:picLocks noChangeAspect="1"/>
          </p:cNvPicPr>
          <p:nvPr/>
        </p:nvPicPr>
        <p:blipFill>
          <a:blip r:embed="rId69"/>
          <a:stretch>
            <a:fillRect/>
          </a:stretch>
        </p:blipFill>
        <p:spPr>
          <a:xfrm>
            <a:off x="9406012" y="6686252"/>
            <a:ext cx="2046461" cy="602460"/>
          </a:xfrm>
          <a:prstGeom prst="rect">
            <a:avLst/>
          </a:prstGeom>
        </p:spPr>
      </p:pic>
      <p:sp>
        <p:nvSpPr>
          <p:cNvPr id="126" name="Text 55"/>
          <p:cNvSpPr/>
          <p:nvPr/>
        </p:nvSpPr>
        <p:spPr>
          <a:xfrm>
            <a:off x="9406012" y="6858893"/>
            <a:ext cx="2046451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+ 52 55 9177 9899</a:t>
            </a:r>
            <a:endParaRPr lang="en-US" sz="1476" dirty="0"/>
          </a:p>
        </p:txBody>
      </p:sp>
      <p:pic>
        <p:nvPicPr>
          <p:cNvPr id="127" name="Image 69" descr="preencoded.png">    </p:cNvPr>
          <p:cNvPicPr>
            <a:picLocks noChangeAspect="1"/>
          </p:cNvPicPr>
          <p:nvPr/>
        </p:nvPicPr>
        <p:blipFill>
          <a:blip r:embed="rId70"/>
          <a:stretch>
            <a:fillRect/>
          </a:stretch>
        </p:blipFill>
        <p:spPr>
          <a:xfrm>
            <a:off x="9406012" y="7502947"/>
            <a:ext cx="2046461" cy="602460"/>
          </a:xfrm>
          <a:prstGeom prst="rect">
            <a:avLst/>
          </a:prstGeom>
        </p:spPr>
      </p:pic>
      <p:sp>
        <p:nvSpPr>
          <p:cNvPr id="128" name="Text 56"/>
          <p:cNvSpPr/>
          <p:nvPr/>
        </p:nvSpPr>
        <p:spPr>
          <a:xfrm>
            <a:off x="9406012" y="7675587"/>
            <a:ext cx="2046451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FFFFFF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xxx</a:t>
            </a:r>
            <a:endParaRPr lang="en-US" sz="1476" dirty="0"/>
          </a:p>
        </p:txBody>
      </p:sp>
      <p:pic>
        <p:nvPicPr>
          <p:cNvPr id="129" name="Image 70" descr="preencoded.png">    </p:cNvPr>
          <p:cNvPicPr>
            <a:picLocks noChangeAspect="1"/>
          </p:cNvPicPr>
          <p:nvPr/>
        </p:nvPicPr>
        <p:blipFill>
          <a:blip r:embed="rId71"/>
          <a:stretch>
            <a:fillRect/>
          </a:stretch>
        </p:blipFill>
        <p:spPr>
          <a:xfrm>
            <a:off x="9406012" y="8319604"/>
            <a:ext cx="2046461" cy="602460"/>
          </a:xfrm>
          <a:prstGeom prst="rect">
            <a:avLst/>
          </a:prstGeom>
        </p:spPr>
      </p:pic>
      <p:sp>
        <p:nvSpPr>
          <p:cNvPr id="130" name="Text 57"/>
          <p:cNvSpPr/>
          <p:nvPr/>
        </p:nvSpPr>
        <p:spPr>
          <a:xfrm>
            <a:off x="9406012" y="8492244"/>
            <a:ext cx="2046451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FFFFFF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xxx</a:t>
            </a:r>
            <a:endParaRPr lang="en-US" sz="1476" dirty="0"/>
          </a:p>
        </p:txBody>
      </p:sp>
      <p:pic>
        <p:nvPicPr>
          <p:cNvPr id="131" name="Image 71" descr="preencoded.png">    </p:cNvPr>
          <p:cNvPicPr>
            <a:picLocks noChangeAspect="1"/>
          </p:cNvPicPr>
          <p:nvPr/>
        </p:nvPicPr>
        <p:blipFill>
          <a:blip r:embed="rId72"/>
          <a:stretch>
            <a:fillRect/>
          </a:stretch>
        </p:blipFill>
        <p:spPr>
          <a:xfrm>
            <a:off x="11452399" y="6686252"/>
            <a:ext cx="2046461" cy="602460"/>
          </a:xfrm>
          <a:prstGeom prst="rect">
            <a:avLst/>
          </a:prstGeom>
        </p:spPr>
      </p:pic>
      <p:sp>
        <p:nvSpPr>
          <p:cNvPr id="132" name="Text 58"/>
          <p:cNvSpPr/>
          <p:nvPr/>
        </p:nvSpPr>
        <p:spPr>
          <a:xfrm>
            <a:off x="11452399" y="6858893"/>
            <a:ext cx="2046451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+ 598 17373</a:t>
            </a:r>
            <a:endParaRPr lang="en-US" sz="1476" dirty="0"/>
          </a:p>
        </p:txBody>
      </p:sp>
      <p:pic>
        <p:nvPicPr>
          <p:cNvPr id="133" name="Image 72" descr="preencoded.png">    </p:cNvPr>
          <p:cNvPicPr>
            <a:picLocks noChangeAspect="1"/>
          </p:cNvPicPr>
          <p:nvPr/>
        </p:nvPicPr>
        <p:blipFill>
          <a:blip r:embed="rId73"/>
          <a:stretch>
            <a:fillRect/>
          </a:stretch>
        </p:blipFill>
        <p:spPr>
          <a:xfrm>
            <a:off x="11452399" y="7502947"/>
            <a:ext cx="2046461" cy="602460"/>
          </a:xfrm>
          <a:prstGeom prst="rect">
            <a:avLst/>
          </a:prstGeom>
        </p:spPr>
      </p:pic>
      <p:sp>
        <p:nvSpPr>
          <p:cNvPr id="134" name="Text 59"/>
          <p:cNvSpPr/>
          <p:nvPr/>
        </p:nvSpPr>
        <p:spPr>
          <a:xfrm>
            <a:off x="11452399" y="7547000"/>
            <a:ext cx="2046451" cy="6172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soporte@getnet.com.uy</a:t>
            </a:r>
            <a:endParaRPr lang="en-US" sz="1476" dirty="0"/>
          </a:p>
        </p:txBody>
      </p:sp>
      <p:pic>
        <p:nvPicPr>
          <p:cNvPr id="135" name="Image 73" descr="preencoded.png">    </p:cNvPr>
          <p:cNvPicPr>
            <a:picLocks noChangeAspect="1"/>
          </p:cNvPicPr>
          <p:nvPr/>
        </p:nvPicPr>
        <p:blipFill>
          <a:blip r:embed="rId74"/>
          <a:stretch>
            <a:fillRect/>
          </a:stretch>
        </p:blipFill>
        <p:spPr>
          <a:xfrm>
            <a:off x="11452399" y="8319604"/>
            <a:ext cx="2046461" cy="602460"/>
          </a:xfrm>
          <a:prstGeom prst="rect">
            <a:avLst/>
          </a:prstGeom>
        </p:spPr>
      </p:pic>
      <p:sp>
        <p:nvSpPr>
          <p:cNvPr id="136" name="Text 60"/>
          <p:cNvSpPr/>
          <p:nvPr/>
        </p:nvSpPr>
        <p:spPr>
          <a:xfrm>
            <a:off x="11452399" y="8492244"/>
            <a:ext cx="2046451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+598 92 688 644</a:t>
            </a:r>
            <a:endParaRPr lang="en-US" sz="1476" dirty="0"/>
          </a:p>
        </p:txBody>
      </p:sp>
      <p:pic>
        <p:nvPicPr>
          <p:cNvPr id="137" name="Image 74" descr="preencoded.png">    </p:cNvPr>
          <p:cNvPicPr>
            <a:picLocks noChangeAspect="1"/>
          </p:cNvPicPr>
          <p:nvPr/>
        </p:nvPicPr>
        <p:blipFill>
          <a:blip r:embed="rId75"/>
          <a:stretch>
            <a:fillRect/>
          </a:stretch>
        </p:blipFill>
        <p:spPr>
          <a:xfrm>
            <a:off x="13498860" y="6686252"/>
            <a:ext cx="2046461" cy="602460"/>
          </a:xfrm>
          <a:prstGeom prst="rect">
            <a:avLst/>
          </a:prstGeom>
        </p:spPr>
      </p:pic>
      <p:sp>
        <p:nvSpPr>
          <p:cNvPr id="138" name="Text 61"/>
          <p:cNvSpPr/>
          <p:nvPr/>
        </p:nvSpPr>
        <p:spPr>
          <a:xfrm>
            <a:off x="13498860" y="6858893"/>
            <a:ext cx="2046451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+ 34 910 503 404</a:t>
            </a:r>
            <a:endParaRPr lang="en-US" sz="1476" dirty="0"/>
          </a:p>
        </p:txBody>
      </p:sp>
      <p:pic>
        <p:nvPicPr>
          <p:cNvPr id="139" name="Image 75" descr="preencoded.png">    </p:cNvPr>
          <p:cNvPicPr>
            <a:picLocks noChangeAspect="1"/>
          </p:cNvPicPr>
          <p:nvPr/>
        </p:nvPicPr>
        <p:blipFill>
          <a:blip r:embed="rId76"/>
          <a:stretch>
            <a:fillRect/>
          </a:stretch>
        </p:blipFill>
        <p:spPr>
          <a:xfrm>
            <a:off x="13498860" y="7502947"/>
            <a:ext cx="2046461" cy="602460"/>
          </a:xfrm>
          <a:prstGeom prst="rect">
            <a:avLst/>
          </a:prstGeom>
        </p:spPr>
      </p:pic>
      <p:sp>
        <p:nvSpPr>
          <p:cNvPr id="140" name="Text 62"/>
          <p:cNvSpPr/>
          <p:nvPr/>
        </p:nvSpPr>
        <p:spPr>
          <a:xfrm>
            <a:off x="13498860" y="7547000"/>
            <a:ext cx="2046451" cy="6172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soportetpvgetnet</a:t>
            </a:r>
            <a:endParaRPr lang="en-US" sz="1476" dirty="0"/>
          </a:p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@getnet.eu</a:t>
            </a:r>
            <a:endParaRPr lang="en-US" sz="1476" dirty="0"/>
          </a:p>
        </p:txBody>
      </p:sp>
      <p:pic>
        <p:nvPicPr>
          <p:cNvPr id="141" name="Image 76" descr="preencoded.png">    </p:cNvPr>
          <p:cNvPicPr>
            <a:picLocks noChangeAspect="1"/>
          </p:cNvPicPr>
          <p:nvPr/>
        </p:nvPicPr>
        <p:blipFill>
          <a:blip r:embed="rId77"/>
          <a:stretch>
            <a:fillRect/>
          </a:stretch>
        </p:blipFill>
        <p:spPr>
          <a:xfrm>
            <a:off x="13498860" y="8319604"/>
            <a:ext cx="2046461" cy="602460"/>
          </a:xfrm>
          <a:prstGeom prst="rect">
            <a:avLst/>
          </a:prstGeom>
        </p:spPr>
      </p:pic>
      <p:sp>
        <p:nvSpPr>
          <p:cNvPr id="142" name="Text 63"/>
          <p:cNvSpPr/>
          <p:nvPr/>
        </p:nvSpPr>
        <p:spPr>
          <a:xfrm>
            <a:off x="13498860" y="8492244"/>
            <a:ext cx="2046451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FFFFFF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xxx</a:t>
            </a:r>
            <a:endParaRPr lang="en-US" sz="1476" dirty="0"/>
          </a:p>
        </p:txBody>
      </p:sp>
      <p:pic>
        <p:nvPicPr>
          <p:cNvPr id="143" name="Image 77" descr="preencoded.png">    </p:cNvPr>
          <p:cNvPicPr>
            <a:picLocks noChangeAspect="1"/>
          </p:cNvPicPr>
          <p:nvPr/>
        </p:nvPicPr>
        <p:blipFill>
          <a:blip r:embed="rId78"/>
          <a:stretch>
            <a:fillRect/>
          </a:stretch>
        </p:blipFill>
        <p:spPr>
          <a:xfrm>
            <a:off x="15545321" y="6686252"/>
            <a:ext cx="2046461" cy="602460"/>
          </a:xfrm>
          <a:prstGeom prst="rect">
            <a:avLst/>
          </a:prstGeom>
        </p:spPr>
      </p:pic>
      <p:sp>
        <p:nvSpPr>
          <p:cNvPr id="144" name="Text 64"/>
          <p:cNvSpPr/>
          <p:nvPr/>
        </p:nvSpPr>
        <p:spPr>
          <a:xfrm>
            <a:off x="15545321" y="6858893"/>
            <a:ext cx="2046451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+ 351 800 274 274</a:t>
            </a:r>
            <a:endParaRPr lang="en-US" sz="1476" dirty="0"/>
          </a:p>
        </p:txBody>
      </p:sp>
      <p:pic>
        <p:nvPicPr>
          <p:cNvPr id="145" name="Image 78" descr="preencoded.png">    </p:cNvPr>
          <p:cNvPicPr>
            <a:picLocks noChangeAspect="1"/>
          </p:cNvPicPr>
          <p:nvPr/>
        </p:nvPicPr>
        <p:blipFill>
          <a:blip r:embed="rId79"/>
          <a:stretch>
            <a:fillRect/>
          </a:stretch>
        </p:blipFill>
        <p:spPr>
          <a:xfrm>
            <a:off x="15545321" y="7502947"/>
            <a:ext cx="2046461" cy="602460"/>
          </a:xfrm>
          <a:prstGeom prst="rect">
            <a:avLst/>
          </a:prstGeom>
        </p:spPr>
      </p:pic>
      <p:sp>
        <p:nvSpPr>
          <p:cNvPr id="146" name="Text 65"/>
          <p:cNvSpPr/>
          <p:nvPr/>
        </p:nvSpPr>
        <p:spPr>
          <a:xfrm>
            <a:off x="15545321" y="7547000"/>
            <a:ext cx="2046451" cy="6172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getnetpt.apoioaoestabelecimento@getnet.eu</a:t>
            </a:r>
            <a:endParaRPr lang="en-US" sz="1476" dirty="0"/>
          </a:p>
        </p:txBody>
      </p:sp>
      <p:pic>
        <p:nvPicPr>
          <p:cNvPr id="147" name="Image 79" descr="preencoded.png">    </p:cNvPr>
          <p:cNvPicPr>
            <a:picLocks noChangeAspect="1"/>
          </p:cNvPicPr>
          <p:nvPr/>
        </p:nvPicPr>
        <p:blipFill>
          <a:blip r:embed="rId80"/>
          <a:stretch>
            <a:fillRect/>
          </a:stretch>
        </p:blipFill>
        <p:spPr>
          <a:xfrm>
            <a:off x="15545321" y="8319604"/>
            <a:ext cx="2046461" cy="602460"/>
          </a:xfrm>
          <a:prstGeom prst="rect">
            <a:avLst/>
          </a:prstGeom>
        </p:spPr>
      </p:pic>
      <p:sp>
        <p:nvSpPr>
          <p:cNvPr id="148" name="Text 66"/>
          <p:cNvSpPr/>
          <p:nvPr/>
        </p:nvSpPr>
        <p:spPr>
          <a:xfrm>
            <a:off x="15545321" y="8492244"/>
            <a:ext cx="2046451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76" dirty="0">
                <a:solidFill>
                  <a:srgbClr val="FFFFFF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xxx</a:t>
            </a:r>
            <a:endParaRPr lang="en-US" sz="147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2026-05-05T11:52:29Z</dcterms:created>
  <dcterms:modified xsi:type="dcterms:W3CDTF">2026-05-05T11:52:29Z</dcterms:modified>
</cp:coreProperties>
</file>