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8288000" cy="10277475"/>
  <p:notesSz cx="10277475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94821" y="1639919"/>
            <a:ext cx="4498367" cy="404317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81950" y="5589370"/>
            <a:ext cx="2440305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590"/>
              </a:lnSpc>
              <a:buNone/>
            </a:pPr>
            <a:r>
              <a:rPr lang="en-US" sz="6325" b="1" dirty="0">
                <a:solidFill>
                  <a:srgbClr val="000000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Get QR</a:t>
            </a:r>
            <a:endParaRPr lang="en-US" sz="6325" dirty="0"/>
          </a:p>
        </p:txBody>
      </p:sp>
      <p:sp>
        <p:nvSpPr>
          <p:cNvPr id="4" name="Text 1"/>
          <p:cNvSpPr/>
          <p:nvPr/>
        </p:nvSpPr>
        <p:spPr>
          <a:xfrm>
            <a:off x="1392352" y="6775140"/>
            <a:ext cx="15503297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Payment solution for processing transactions by scanning QR codes with mobile devices</a:t>
            </a:r>
            <a:endParaRPr lang="en-US" sz="1687" dirty="0"/>
          </a:p>
        </p:txBody>
      </p:sp>
      <p:sp>
        <p:nvSpPr>
          <p:cNvPr id="5" name="Text 2"/>
          <p:cNvSpPr/>
          <p:nvPr/>
        </p:nvSpPr>
        <p:spPr>
          <a:xfrm>
            <a:off x="7239000" y="7313191"/>
            <a:ext cx="4000500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#mobile #allsegments #allindustries #retail </a:t>
            </a:r>
            <a:endParaRPr lang="en-US" sz="1476" dirty="0"/>
          </a:p>
        </p:txBody>
      </p:sp>
      <p:sp>
        <p:nvSpPr>
          <p:cNvPr id="6" name="Text 3"/>
          <p:cNvSpPr/>
          <p:nvPr/>
        </p:nvSpPr>
        <p:spPr>
          <a:xfrm>
            <a:off x="7170995" y="8232037"/>
            <a:ext cx="910114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Availability</a:t>
            </a:r>
            <a:endParaRPr lang="en-US" sz="1265" dirty="0"/>
          </a:p>
        </p:txBody>
      </p:sp>
      <p:sp>
        <p:nvSpPr>
          <p:cNvPr id="7" name="Text 4"/>
          <p:cNvSpPr/>
          <p:nvPr/>
        </p:nvSpPr>
        <p:spPr>
          <a:xfrm>
            <a:off x="8144875" y="8232037"/>
            <a:ext cx="1151368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b="1" dirty="0">
                <a:solidFill>
                  <a:srgbClr val="8F8F8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Current:</a:t>
            </a:r>
            <a:endParaRPr lang="en-US" sz="1265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0452" y="8232037"/>
            <a:ext cx="1606559" cy="321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939228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71042" y="642603"/>
            <a:ext cx="16145921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Value proposition main atributes</a:t>
            </a:r>
            <a:endParaRPr lang="en-US" sz="506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191" y="1987748"/>
            <a:ext cx="3748638" cy="3219041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3518502" y="2309068"/>
            <a:ext cx="3106015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Payment Flexibility</a:t>
            </a:r>
            <a:endParaRPr lang="en-US" sz="2952" dirty="0"/>
          </a:p>
        </p:txBody>
      </p:sp>
      <p:sp>
        <p:nvSpPr>
          <p:cNvPr id="6" name="Text 2"/>
          <p:cNvSpPr/>
          <p:nvPr/>
        </p:nvSpPr>
        <p:spPr>
          <a:xfrm>
            <a:off x="3518502" y="2951894"/>
            <a:ext cx="3106015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Your customer chooses how to pay, as you can accept all virtual wallets and banking apps.</a:t>
            </a:r>
            <a:endParaRPr lang="en-US" sz="1476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677" y="1987748"/>
            <a:ext cx="3748638" cy="3219041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7590988" y="2309068"/>
            <a:ext cx="310601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Universal QR Compatibility</a:t>
            </a:r>
            <a:endParaRPr lang="en-US" sz="2952" dirty="0"/>
          </a:p>
        </p:txBody>
      </p:sp>
      <p:sp>
        <p:nvSpPr>
          <p:cNvPr id="9" name="Text 4"/>
          <p:cNvSpPr/>
          <p:nvPr/>
        </p:nvSpPr>
        <p:spPr>
          <a:xfrm>
            <a:off x="7590988" y="3380519"/>
            <a:ext cx="3106015" cy="1611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Accept payments from any virtual wallet or banking app. Your customers simply scan and pay using their preferred method, ensuring you never miss a sale.</a:t>
            </a:r>
            <a:endParaRPr lang="en-US" sz="1476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42168" y="1987748"/>
            <a:ext cx="3748638" cy="3057116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11663479" y="2309068"/>
            <a:ext cx="3065851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Security and Professional Support</a:t>
            </a:r>
            <a:endParaRPr lang="en-US" sz="2952" dirty="0"/>
          </a:p>
        </p:txBody>
      </p:sp>
      <p:sp>
        <p:nvSpPr>
          <p:cNvPr id="12" name="Text 6"/>
          <p:cNvSpPr/>
          <p:nvPr/>
        </p:nvSpPr>
        <p:spPr>
          <a:xfrm>
            <a:off x="11663479" y="3809144"/>
            <a:ext cx="3106015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Guarantee protected transactions under PCI standards and rely on specialized support from 6:00 AM to midnight every day.</a:t>
            </a:r>
            <a:endParaRPr lang="en-US" sz="1476" dirty="0"/>
          </a:p>
        </p:txBody>
      </p:sp>
      <p:pic>
        <p:nvPicPr>
          <p:cNvPr id="1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3434" y="5530639"/>
            <a:ext cx="3748638" cy="3219041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5554745" y="5851959"/>
            <a:ext cx="3065851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Integrated Management Ecosystem</a:t>
            </a:r>
            <a:endParaRPr lang="en-US" sz="2952" dirty="0"/>
          </a:p>
        </p:txBody>
      </p:sp>
      <p:sp>
        <p:nvSpPr>
          <p:cNvPr id="15" name="Text 8"/>
          <p:cNvSpPr/>
          <p:nvPr/>
        </p:nvSpPr>
        <p:spPr>
          <a:xfrm>
            <a:off x="5554745" y="7352035"/>
            <a:ext cx="3106015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Manage your business, generate payment links, perform daily closings, and view detailed reports from a unified Dashboard.</a:t>
            </a:r>
            <a:endParaRPr lang="en-US" sz="1476" dirty="0"/>
          </a:p>
        </p:txBody>
      </p:sp>
      <p:pic>
        <p:nvPicPr>
          <p:cNvPr id="1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05920" y="5530639"/>
            <a:ext cx="3748638" cy="3219041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9627231" y="5851959"/>
            <a:ext cx="3065851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Direct and Transparent Settlement</a:t>
            </a:r>
            <a:endParaRPr lang="en-US" sz="2952" dirty="0"/>
          </a:p>
        </p:txBody>
      </p:sp>
      <p:sp>
        <p:nvSpPr>
          <p:cNvPr id="18" name="Text 10"/>
          <p:cNvSpPr/>
          <p:nvPr/>
        </p:nvSpPr>
        <p:spPr>
          <a:xfrm>
            <a:off x="9627231" y="7352035"/>
            <a:ext cx="3106015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Receive your sales revenue directly into your bank account or preferred virtual wallet with constantly updated rates and commissions.</a:t>
            </a:r>
            <a:endParaRPr lang="en-US" sz="1476" dirty="0"/>
          </a:p>
        </p:txBody>
      </p:sp>
      <p:sp>
        <p:nvSpPr>
          <p:cNvPr id="19" name="Text 11"/>
          <p:cNvSpPr/>
          <p:nvPr/>
        </p:nvSpPr>
        <p:spPr>
          <a:xfrm>
            <a:off x="1071042" y="321283"/>
            <a:ext cx="820103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Product</a:t>
            </a:r>
            <a:endParaRPr lang="en-US" sz="1687" dirty="0"/>
          </a:p>
        </p:txBody>
      </p:sp>
      <p:sp>
        <p:nvSpPr>
          <p:cNvPr id="20" name="Text 12"/>
          <p:cNvSpPr/>
          <p:nvPr/>
        </p:nvSpPr>
        <p:spPr>
          <a:xfrm>
            <a:off x="1959197" y="321283"/>
            <a:ext cx="72009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Get QR</a:t>
            </a:r>
            <a:endParaRPr lang="en-US" sz="168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2026-05-06T09:15:44Z</dcterms:created>
  <dcterms:modified xsi:type="dcterms:W3CDTF">2026-05-06T09:15:44Z</dcterms:modified>
</cp:coreProperties>
</file>