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image" Target="../media/image-3-273.png"/><Relationship Id="rId274" Type="http://schemas.openxmlformats.org/officeDocument/2006/relationships/image" Target="../media/image-3-274.png"/><Relationship Id="rId275" Type="http://schemas.openxmlformats.org/officeDocument/2006/relationships/image" Target="../media/image-3-275.png"/><Relationship Id="rId276" Type="http://schemas.openxmlformats.org/officeDocument/2006/relationships/image" Target="../media/image-3-276.png"/><Relationship Id="rId277" Type="http://schemas.openxmlformats.org/officeDocument/2006/relationships/image" Target="../media/image-3-277.png"/><Relationship Id="rId278" Type="http://schemas.openxmlformats.org/officeDocument/2006/relationships/image" Target="../media/image-3-278.png"/><Relationship Id="rId279" Type="http://schemas.openxmlformats.org/officeDocument/2006/relationships/image" Target="../media/image-3-279.png"/><Relationship Id="rId280" Type="http://schemas.openxmlformats.org/officeDocument/2006/relationships/image" Target="../media/image-3-280.png"/><Relationship Id="rId281" Type="http://schemas.openxmlformats.org/officeDocument/2006/relationships/image" Target="../media/image-3-281.png"/><Relationship Id="rId282" Type="http://schemas.openxmlformats.org/officeDocument/2006/relationships/slideLayout" Target="../slideLayouts/slideLayout1.xml"/><Relationship Id="rId28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image" Target="../media/image-4-273.png"/><Relationship Id="rId274" Type="http://schemas.openxmlformats.org/officeDocument/2006/relationships/image" Target="../media/image-4-274.png"/><Relationship Id="rId275" Type="http://schemas.openxmlformats.org/officeDocument/2006/relationships/image" Target="../media/image-4-275.png"/><Relationship Id="rId276" Type="http://schemas.openxmlformats.org/officeDocument/2006/relationships/image" Target="../media/image-4-276.png"/><Relationship Id="rId277" Type="http://schemas.openxmlformats.org/officeDocument/2006/relationships/image" Target="../media/image-4-277.png"/><Relationship Id="rId278" Type="http://schemas.openxmlformats.org/officeDocument/2006/relationships/image" Target="../media/image-4-278.png"/><Relationship Id="rId279" Type="http://schemas.openxmlformats.org/officeDocument/2006/relationships/image" Target="../media/image-4-279.png"/><Relationship Id="rId280" Type="http://schemas.openxmlformats.org/officeDocument/2006/relationships/image" Target="../media/image-4-280.png"/><Relationship Id="rId281" Type="http://schemas.openxmlformats.org/officeDocument/2006/relationships/image" Target="../media/image-4-281.png"/><Relationship Id="rId282" Type="http://schemas.openxmlformats.org/officeDocument/2006/relationships/image" Target="../media/image-4-282.png"/><Relationship Id="rId283" Type="http://schemas.openxmlformats.org/officeDocument/2006/relationships/image" Target="../media/image-4-283.png"/><Relationship Id="rId284" Type="http://schemas.openxmlformats.org/officeDocument/2006/relationships/image" Target="../media/image-4-284.png"/><Relationship Id="rId285" Type="http://schemas.openxmlformats.org/officeDocument/2006/relationships/image" Target="../media/image-4-285.png"/><Relationship Id="rId286" Type="http://schemas.openxmlformats.org/officeDocument/2006/relationships/image" Target="../media/image-4-286.png"/><Relationship Id="rId287" Type="http://schemas.openxmlformats.org/officeDocument/2006/relationships/image" Target="../media/image-4-287.png"/><Relationship Id="rId288" Type="http://schemas.openxmlformats.org/officeDocument/2006/relationships/image" Target="../media/image-4-288.png"/><Relationship Id="rId289" Type="http://schemas.openxmlformats.org/officeDocument/2006/relationships/image" Target="../media/image-4-289.png"/><Relationship Id="rId290" Type="http://schemas.openxmlformats.org/officeDocument/2006/relationships/image" Target="../media/image-4-290.png"/><Relationship Id="rId291" Type="http://schemas.openxmlformats.org/officeDocument/2006/relationships/image" Target="../media/image-4-291.png"/><Relationship Id="rId292" Type="http://schemas.openxmlformats.org/officeDocument/2006/relationships/image" Target="../media/image-4-292.png"/><Relationship Id="rId293" Type="http://schemas.openxmlformats.org/officeDocument/2006/relationships/image" Target="../media/image-4-293.png"/><Relationship Id="rId294" Type="http://schemas.openxmlformats.org/officeDocument/2006/relationships/image" Target="../media/image-4-294.png"/><Relationship Id="rId295" Type="http://schemas.openxmlformats.org/officeDocument/2006/relationships/image" Target="../media/image-4-295.png"/><Relationship Id="rId296" Type="http://schemas.openxmlformats.org/officeDocument/2006/relationships/image" Target="../media/image-4-296.png"/><Relationship Id="rId297" Type="http://schemas.openxmlformats.org/officeDocument/2006/relationships/image" Target="../media/image-4-297.png"/><Relationship Id="rId298" Type="http://schemas.openxmlformats.org/officeDocument/2006/relationships/image" Target="../media/image-4-298.png"/><Relationship Id="rId299" Type="http://schemas.openxmlformats.org/officeDocument/2006/relationships/image" Target="../media/image-4-299.png"/><Relationship Id="rId300" Type="http://schemas.openxmlformats.org/officeDocument/2006/relationships/image" Target="../media/image-4-300.png"/><Relationship Id="rId301" Type="http://schemas.openxmlformats.org/officeDocument/2006/relationships/image" Target="../media/image-4-301.png"/><Relationship Id="rId302" Type="http://schemas.openxmlformats.org/officeDocument/2006/relationships/image" Target="../media/image-4-302.png"/><Relationship Id="rId303" Type="http://schemas.openxmlformats.org/officeDocument/2006/relationships/image" Target="../media/image-4-303.png"/><Relationship Id="rId304" Type="http://schemas.openxmlformats.org/officeDocument/2006/relationships/image" Target="../media/image-4-304.png"/><Relationship Id="rId305" Type="http://schemas.openxmlformats.org/officeDocument/2006/relationships/image" Target="../media/image-4-305.png"/><Relationship Id="rId306" Type="http://schemas.openxmlformats.org/officeDocument/2006/relationships/image" Target="../media/image-4-306.png"/><Relationship Id="rId307" Type="http://schemas.openxmlformats.org/officeDocument/2006/relationships/image" Target="../media/image-4-307.png"/><Relationship Id="rId308" Type="http://schemas.openxmlformats.org/officeDocument/2006/relationships/image" Target="../media/image-4-308.png"/><Relationship Id="rId309" Type="http://schemas.openxmlformats.org/officeDocument/2006/relationships/image" Target="../media/image-4-309.png"/><Relationship Id="rId310" Type="http://schemas.openxmlformats.org/officeDocument/2006/relationships/image" Target="../media/image-4-310.png"/><Relationship Id="rId311" Type="http://schemas.openxmlformats.org/officeDocument/2006/relationships/image" Target="../media/image-4-311.png"/><Relationship Id="rId312" Type="http://schemas.openxmlformats.org/officeDocument/2006/relationships/image" Target="../media/image-4-312.png"/><Relationship Id="rId313" Type="http://schemas.openxmlformats.org/officeDocument/2006/relationships/image" Target="../media/image-4-313.png"/><Relationship Id="rId314" Type="http://schemas.openxmlformats.org/officeDocument/2006/relationships/image" Target="../media/image-4-314.png"/><Relationship Id="rId315" Type="http://schemas.openxmlformats.org/officeDocument/2006/relationships/image" Target="../media/image-4-315.png"/><Relationship Id="rId316" Type="http://schemas.openxmlformats.org/officeDocument/2006/relationships/image" Target="../media/image-4-316.png"/><Relationship Id="rId317" Type="http://schemas.openxmlformats.org/officeDocument/2006/relationships/image" Target="../media/image-4-317.png"/><Relationship Id="rId318" Type="http://schemas.openxmlformats.org/officeDocument/2006/relationships/image" Target="../media/image-4-318.png"/><Relationship Id="rId319" Type="http://schemas.openxmlformats.org/officeDocument/2006/relationships/image" Target="../media/image-4-319.png"/><Relationship Id="rId320" Type="http://schemas.openxmlformats.org/officeDocument/2006/relationships/image" Target="../media/image-4-320.png"/><Relationship Id="rId321" Type="http://schemas.openxmlformats.org/officeDocument/2006/relationships/image" Target="../media/image-4-321.png"/><Relationship Id="rId322" Type="http://schemas.openxmlformats.org/officeDocument/2006/relationships/image" Target="../media/image-4-322.png"/><Relationship Id="rId323" Type="http://schemas.openxmlformats.org/officeDocument/2006/relationships/image" Target="../media/image-4-323.png"/><Relationship Id="rId324" Type="http://schemas.openxmlformats.org/officeDocument/2006/relationships/image" Target="../media/image-4-324.png"/><Relationship Id="rId325" Type="http://schemas.openxmlformats.org/officeDocument/2006/relationships/image" Target="../media/image-4-325.png"/><Relationship Id="rId326" Type="http://schemas.openxmlformats.org/officeDocument/2006/relationships/image" Target="../media/image-4-326.png"/><Relationship Id="rId327" Type="http://schemas.openxmlformats.org/officeDocument/2006/relationships/image" Target="../media/image-4-327.png"/><Relationship Id="rId328" Type="http://schemas.openxmlformats.org/officeDocument/2006/relationships/image" Target="../media/image-4-328.png"/><Relationship Id="rId329" Type="http://schemas.openxmlformats.org/officeDocument/2006/relationships/image" Target="../media/image-4-329.png"/><Relationship Id="rId330" Type="http://schemas.openxmlformats.org/officeDocument/2006/relationships/image" Target="../media/image-4-330.png"/><Relationship Id="rId331" Type="http://schemas.openxmlformats.org/officeDocument/2006/relationships/image" Target="../media/image-4-331.png"/><Relationship Id="rId332" Type="http://schemas.openxmlformats.org/officeDocument/2006/relationships/image" Target="../media/image-4-332.png"/><Relationship Id="rId333" Type="http://schemas.openxmlformats.org/officeDocument/2006/relationships/image" Target="../media/image-4-333.png"/><Relationship Id="rId334" Type="http://schemas.openxmlformats.org/officeDocument/2006/relationships/image" Target="../media/image-4-334.png"/><Relationship Id="rId335" Type="http://schemas.openxmlformats.org/officeDocument/2006/relationships/image" Target="../media/image-4-335.png"/><Relationship Id="rId336" Type="http://schemas.openxmlformats.org/officeDocument/2006/relationships/image" Target="../media/image-4-336.png"/><Relationship Id="rId337" Type="http://schemas.openxmlformats.org/officeDocument/2006/relationships/image" Target="../media/image-4-337.png"/><Relationship Id="rId338" Type="http://schemas.openxmlformats.org/officeDocument/2006/relationships/image" Target="../media/image-4-338.png"/><Relationship Id="rId339" Type="http://schemas.openxmlformats.org/officeDocument/2006/relationships/image" Target="../media/image-4-339.png"/><Relationship Id="rId340" Type="http://schemas.openxmlformats.org/officeDocument/2006/relationships/image" Target="../media/image-4-340.png"/><Relationship Id="rId341" Type="http://schemas.openxmlformats.org/officeDocument/2006/relationships/image" Target="../media/image-4-341.png"/><Relationship Id="rId342" Type="http://schemas.openxmlformats.org/officeDocument/2006/relationships/image" Target="../media/image-4-342.png"/><Relationship Id="rId343" Type="http://schemas.openxmlformats.org/officeDocument/2006/relationships/image" Target="../media/image-4-343.png"/><Relationship Id="rId344" Type="http://schemas.openxmlformats.org/officeDocument/2006/relationships/image" Target="../media/image-4-344.png"/><Relationship Id="rId345" Type="http://schemas.openxmlformats.org/officeDocument/2006/relationships/image" Target="../media/image-4-345.png"/><Relationship Id="rId346" Type="http://schemas.openxmlformats.org/officeDocument/2006/relationships/image" Target="../media/image-4-346.png"/><Relationship Id="rId347" Type="http://schemas.openxmlformats.org/officeDocument/2006/relationships/image" Target="../media/image-4-347.png"/><Relationship Id="rId348" Type="http://schemas.openxmlformats.org/officeDocument/2006/relationships/image" Target="../media/image-4-348.png"/><Relationship Id="rId349" Type="http://schemas.openxmlformats.org/officeDocument/2006/relationships/image" Target="../media/image-4-349.png"/><Relationship Id="rId350" Type="http://schemas.openxmlformats.org/officeDocument/2006/relationships/image" Target="../media/image-4-350.png"/><Relationship Id="rId351" Type="http://schemas.openxmlformats.org/officeDocument/2006/relationships/slideLayout" Target="../slideLayouts/slideLayout1.xml"/><Relationship Id="rId35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image" Target="../media/image-5-125.png"/><Relationship Id="rId126" Type="http://schemas.openxmlformats.org/officeDocument/2006/relationships/image" Target="../media/image-5-126.png"/><Relationship Id="rId127" Type="http://schemas.openxmlformats.org/officeDocument/2006/relationships/slideLayout" Target="../slideLayouts/slideLayout1.xml"/><Relationship Id="rId12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image" Target="../media/image-6-172.png"/><Relationship Id="rId173" Type="http://schemas.openxmlformats.org/officeDocument/2006/relationships/image" Target="../media/image-6-173.png"/><Relationship Id="rId174" Type="http://schemas.openxmlformats.org/officeDocument/2006/relationships/image" Target="../media/image-6-174.png"/><Relationship Id="rId175" Type="http://schemas.openxmlformats.org/officeDocument/2006/relationships/image" Target="../media/image-6-175.png"/><Relationship Id="rId176" Type="http://schemas.openxmlformats.org/officeDocument/2006/relationships/image" Target="../media/image-6-176.png"/><Relationship Id="rId177" Type="http://schemas.openxmlformats.org/officeDocument/2006/relationships/image" Target="../media/image-6-177.png"/><Relationship Id="rId178" Type="http://schemas.openxmlformats.org/officeDocument/2006/relationships/image" Target="../media/image-6-178.png"/><Relationship Id="rId179" Type="http://schemas.openxmlformats.org/officeDocument/2006/relationships/image" Target="../media/image-6-179.png"/><Relationship Id="rId180" Type="http://schemas.openxmlformats.org/officeDocument/2006/relationships/image" Target="../media/image-6-180.png"/><Relationship Id="rId181" Type="http://schemas.openxmlformats.org/officeDocument/2006/relationships/image" Target="../media/image-6-181.png"/><Relationship Id="rId182" Type="http://schemas.openxmlformats.org/officeDocument/2006/relationships/image" Target="../media/image-6-182.png"/><Relationship Id="rId183" Type="http://schemas.openxmlformats.org/officeDocument/2006/relationships/image" Target="../media/image-6-183.png"/><Relationship Id="rId184" Type="http://schemas.openxmlformats.org/officeDocument/2006/relationships/image" Target="../media/image-6-184.png"/><Relationship Id="rId185" Type="http://schemas.openxmlformats.org/officeDocument/2006/relationships/image" Target="../media/image-6-185.png"/><Relationship Id="rId186" Type="http://schemas.openxmlformats.org/officeDocument/2006/relationships/image" Target="../media/image-6-186.png"/><Relationship Id="rId187" Type="http://schemas.openxmlformats.org/officeDocument/2006/relationships/image" Target="../media/image-6-187.png"/><Relationship Id="rId188" Type="http://schemas.openxmlformats.org/officeDocument/2006/relationships/image" Target="../media/image-6-188.png"/><Relationship Id="rId189" Type="http://schemas.openxmlformats.org/officeDocument/2006/relationships/image" Target="../media/image-6-189.png"/><Relationship Id="rId190" Type="http://schemas.openxmlformats.org/officeDocument/2006/relationships/image" Target="../media/image-6-190.png"/><Relationship Id="rId191" Type="http://schemas.openxmlformats.org/officeDocument/2006/relationships/image" Target="../media/image-6-191.png"/><Relationship Id="rId192" Type="http://schemas.openxmlformats.org/officeDocument/2006/relationships/image" Target="../media/image-6-192.png"/><Relationship Id="rId193" Type="http://schemas.openxmlformats.org/officeDocument/2006/relationships/image" Target="../media/image-6-193.png"/><Relationship Id="rId194" Type="http://schemas.openxmlformats.org/officeDocument/2006/relationships/image" Target="../media/image-6-194.png"/><Relationship Id="rId195" Type="http://schemas.openxmlformats.org/officeDocument/2006/relationships/slideLayout" Target="../slideLayouts/slideLayout1.xml"/><Relationship Id="rId19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image" Target="../media/image-7-37.png"/><Relationship Id="rId38" Type="http://schemas.openxmlformats.org/officeDocument/2006/relationships/image" Target="../media/image-7-38.png"/><Relationship Id="rId39" Type="http://schemas.openxmlformats.org/officeDocument/2006/relationships/image" Target="../media/image-7-39.png"/><Relationship Id="rId40" Type="http://schemas.openxmlformats.org/officeDocument/2006/relationships/image" Target="../media/image-7-40.png"/><Relationship Id="rId41" Type="http://schemas.openxmlformats.org/officeDocument/2006/relationships/image" Target="../media/image-7-41.png"/><Relationship Id="rId42" Type="http://schemas.openxmlformats.org/officeDocument/2006/relationships/image" Target="../media/image-7-42.png"/><Relationship Id="rId43" Type="http://schemas.openxmlformats.org/officeDocument/2006/relationships/image" Target="../media/image-7-43.png"/><Relationship Id="rId44" Type="http://schemas.openxmlformats.org/officeDocument/2006/relationships/image" Target="../media/image-7-44.png"/><Relationship Id="rId45" Type="http://schemas.openxmlformats.org/officeDocument/2006/relationships/image" Target="../media/image-7-45.png"/><Relationship Id="rId46" Type="http://schemas.openxmlformats.org/officeDocument/2006/relationships/image" Target="../media/image-7-46.png"/><Relationship Id="rId47" Type="http://schemas.openxmlformats.org/officeDocument/2006/relationships/image" Target="../media/image-7-47.png"/><Relationship Id="rId48" Type="http://schemas.openxmlformats.org/officeDocument/2006/relationships/image" Target="../media/image-7-48.png"/><Relationship Id="rId49" Type="http://schemas.openxmlformats.org/officeDocument/2006/relationships/slideLayout" Target="../slideLayouts/slideLayout1.xml"/><Relationship Id="rId5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image" Target="../media/image-8-25.png"/><Relationship Id="rId26" Type="http://schemas.openxmlformats.org/officeDocument/2006/relationships/image" Target="../media/image-8-26.png"/><Relationship Id="rId27" Type="http://schemas.openxmlformats.org/officeDocument/2006/relationships/image" Target="../media/image-8-27.png"/><Relationship Id="rId28" Type="http://schemas.openxmlformats.org/officeDocument/2006/relationships/image" Target="../media/image-8-28.png"/><Relationship Id="rId29" Type="http://schemas.openxmlformats.org/officeDocument/2006/relationships/image" Target="../media/image-8-29.png"/><Relationship Id="rId30" Type="http://schemas.openxmlformats.org/officeDocument/2006/relationships/image" Target="../media/image-8-30.png"/><Relationship Id="rId31" Type="http://schemas.openxmlformats.org/officeDocument/2006/relationships/image" Target="../media/image-8-31.png"/><Relationship Id="rId32" Type="http://schemas.openxmlformats.org/officeDocument/2006/relationships/image" Target="../media/image-8-32.png"/><Relationship Id="rId33" Type="http://schemas.openxmlformats.org/officeDocument/2006/relationships/image" Target="../media/image-8-33.png"/><Relationship Id="rId34" Type="http://schemas.openxmlformats.org/officeDocument/2006/relationships/image" Target="../media/image-8-34.png"/><Relationship Id="rId35" Type="http://schemas.openxmlformats.org/officeDocument/2006/relationships/image" Target="../media/image-8-35.png"/><Relationship Id="rId36" Type="http://schemas.openxmlformats.org/officeDocument/2006/relationships/image" Target="../media/image-8-36.png"/><Relationship Id="rId37" Type="http://schemas.openxmlformats.org/officeDocument/2006/relationships/image" Target="../media/image-8-37.png"/><Relationship Id="rId38" Type="http://schemas.openxmlformats.org/officeDocument/2006/relationships/image" Target="../media/image-8-38.png"/><Relationship Id="rId39" Type="http://schemas.openxmlformats.org/officeDocument/2006/relationships/image" Target="../media/image-8-39.png"/><Relationship Id="rId40" Type="http://schemas.openxmlformats.org/officeDocument/2006/relationships/image" Target="../media/image-8-40.png"/><Relationship Id="rId41" Type="http://schemas.openxmlformats.org/officeDocument/2006/relationships/image" Target="../media/image-8-41.png"/><Relationship Id="rId42" Type="http://schemas.openxmlformats.org/officeDocument/2006/relationships/image" Target="../media/image-8-42.png"/><Relationship Id="rId43" Type="http://schemas.openxmlformats.org/officeDocument/2006/relationships/image" Target="../media/image-8-43.png"/><Relationship Id="rId44" Type="http://schemas.openxmlformats.org/officeDocument/2006/relationships/image" Target="../media/image-8-44.png"/><Relationship Id="rId45" Type="http://schemas.openxmlformats.org/officeDocument/2006/relationships/image" Target="../media/image-8-45.png"/><Relationship Id="rId46" Type="http://schemas.openxmlformats.org/officeDocument/2006/relationships/image" Target="../media/image-8-46.png"/><Relationship Id="rId47" Type="http://schemas.openxmlformats.org/officeDocument/2006/relationships/image" Target="../media/image-8-47.png"/><Relationship Id="rId48" Type="http://schemas.openxmlformats.org/officeDocument/2006/relationships/image" Target="../media/image-8-48.png"/><Relationship Id="rId49" Type="http://schemas.openxmlformats.org/officeDocument/2006/relationships/image" Target="../media/image-8-49.png"/><Relationship Id="rId50" Type="http://schemas.openxmlformats.org/officeDocument/2006/relationships/image" Target="../media/image-8-50.png"/><Relationship Id="rId51" Type="http://schemas.openxmlformats.org/officeDocument/2006/relationships/image" Target="../media/image-8-51.png"/><Relationship Id="rId52" Type="http://schemas.openxmlformats.org/officeDocument/2006/relationships/image" Target="../media/image-8-52.png"/><Relationship Id="rId53" Type="http://schemas.openxmlformats.org/officeDocument/2006/relationships/image" Target="../media/image-8-53.png"/><Relationship Id="rId54" Type="http://schemas.openxmlformats.org/officeDocument/2006/relationships/image" Target="../media/image-8-54.png"/><Relationship Id="rId55" Type="http://schemas.openxmlformats.org/officeDocument/2006/relationships/image" Target="../media/image-8-55.png"/><Relationship Id="rId56" Type="http://schemas.openxmlformats.org/officeDocument/2006/relationships/image" Target="../media/image-8-56.png"/><Relationship Id="rId57" Type="http://schemas.openxmlformats.org/officeDocument/2006/relationships/image" Target="../media/image-8-57.png"/><Relationship Id="rId58" Type="http://schemas.openxmlformats.org/officeDocument/2006/relationships/image" Target="../media/image-8-58.png"/><Relationship Id="rId59" Type="http://schemas.openxmlformats.org/officeDocument/2006/relationships/image" Target="../media/image-8-59.png"/><Relationship Id="rId60" Type="http://schemas.openxmlformats.org/officeDocument/2006/relationships/image" Target="../media/image-8-60.png"/><Relationship Id="rId61" Type="http://schemas.openxmlformats.org/officeDocument/2006/relationships/image" Target="../media/image-8-61.png"/><Relationship Id="rId62" Type="http://schemas.openxmlformats.org/officeDocument/2006/relationships/image" Target="../media/image-8-62.png"/><Relationship Id="rId63" Type="http://schemas.openxmlformats.org/officeDocument/2006/relationships/image" Target="../media/image-8-63.png"/><Relationship Id="rId64" Type="http://schemas.openxmlformats.org/officeDocument/2006/relationships/image" Target="../media/image-8-64.png"/><Relationship Id="rId65" Type="http://schemas.openxmlformats.org/officeDocument/2006/relationships/image" Target="../media/image-8-65.png"/><Relationship Id="rId66" Type="http://schemas.openxmlformats.org/officeDocument/2006/relationships/image" Target="../media/image-8-66.png"/><Relationship Id="rId67" Type="http://schemas.openxmlformats.org/officeDocument/2006/relationships/image" Target="../media/image-8-67.png"/><Relationship Id="rId68" Type="http://schemas.openxmlformats.org/officeDocument/2006/relationships/image" Target="../media/image-8-68.png"/><Relationship Id="rId69" Type="http://schemas.openxmlformats.org/officeDocument/2006/relationships/image" Target="../media/image-8-69.png"/><Relationship Id="rId70" Type="http://schemas.openxmlformats.org/officeDocument/2006/relationships/image" Target="../media/image-8-70.png"/><Relationship Id="rId71" Type="http://schemas.openxmlformats.org/officeDocument/2006/relationships/image" Target="../media/image-8-71.png"/><Relationship Id="rId72" Type="http://schemas.openxmlformats.org/officeDocument/2006/relationships/image" Target="../media/image-8-72.png"/><Relationship Id="rId73" Type="http://schemas.openxmlformats.org/officeDocument/2006/relationships/image" Target="../media/image-8-73.png"/><Relationship Id="rId74" Type="http://schemas.openxmlformats.org/officeDocument/2006/relationships/image" Target="../media/image-8-74.png"/><Relationship Id="rId75" Type="http://schemas.openxmlformats.org/officeDocument/2006/relationships/image" Target="../media/image-8-75.png"/><Relationship Id="rId76" Type="http://schemas.openxmlformats.org/officeDocument/2006/relationships/image" Target="../media/image-8-76.png"/><Relationship Id="rId77" Type="http://schemas.openxmlformats.org/officeDocument/2006/relationships/image" Target="../media/image-8-77.png"/><Relationship Id="rId78" Type="http://schemas.openxmlformats.org/officeDocument/2006/relationships/image" Target="../media/image-8-78.png"/><Relationship Id="rId79" Type="http://schemas.openxmlformats.org/officeDocument/2006/relationships/image" Target="../media/image-8-79.png"/><Relationship Id="rId80" Type="http://schemas.openxmlformats.org/officeDocument/2006/relationships/image" Target="../media/image-8-80.png"/><Relationship Id="rId81" Type="http://schemas.openxmlformats.org/officeDocument/2006/relationships/image" Target="../media/image-8-81.png"/><Relationship Id="rId82" Type="http://schemas.openxmlformats.org/officeDocument/2006/relationships/image" Target="../media/image-8-82.png"/><Relationship Id="rId83" Type="http://schemas.openxmlformats.org/officeDocument/2006/relationships/image" Target="../media/image-8-83.png"/><Relationship Id="rId84" Type="http://schemas.openxmlformats.org/officeDocument/2006/relationships/image" Target="../media/image-8-84.png"/><Relationship Id="rId85" Type="http://schemas.openxmlformats.org/officeDocument/2006/relationships/image" Target="../media/image-8-85.png"/><Relationship Id="rId86" Type="http://schemas.openxmlformats.org/officeDocument/2006/relationships/image" Target="../media/image-8-86.png"/><Relationship Id="rId87" Type="http://schemas.openxmlformats.org/officeDocument/2006/relationships/image" Target="../media/image-8-87.png"/><Relationship Id="rId88" Type="http://schemas.openxmlformats.org/officeDocument/2006/relationships/image" Target="../media/image-8-88.png"/><Relationship Id="rId89" Type="http://schemas.openxmlformats.org/officeDocument/2006/relationships/image" Target="../media/image-8-89.png"/><Relationship Id="rId90" Type="http://schemas.openxmlformats.org/officeDocument/2006/relationships/image" Target="../media/image-8-90.png"/><Relationship Id="rId91" Type="http://schemas.openxmlformats.org/officeDocument/2006/relationships/image" Target="../media/image-8-91.png"/><Relationship Id="rId92" Type="http://schemas.openxmlformats.org/officeDocument/2006/relationships/image" Target="../media/image-8-92.png"/><Relationship Id="rId93" Type="http://schemas.openxmlformats.org/officeDocument/2006/relationships/image" Target="../media/image-8-93.png"/><Relationship Id="rId94" Type="http://schemas.openxmlformats.org/officeDocument/2006/relationships/image" Target="../media/image-8-94.png"/><Relationship Id="rId95" Type="http://schemas.openxmlformats.org/officeDocument/2006/relationships/image" Target="../media/image-8-95.png"/><Relationship Id="rId96" Type="http://schemas.openxmlformats.org/officeDocument/2006/relationships/image" Target="../media/image-8-96.png"/><Relationship Id="rId97" Type="http://schemas.openxmlformats.org/officeDocument/2006/relationships/image" Target="../media/image-8-97.png"/><Relationship Id="rId98" Type="http://schemas.openxmlformats.org/officeDocument/2006/relationships/image" Target="../media/image-8-98.png"/><Relationship Id="rId99" Type="http://schemas.openxmlformats.org/officeDocument/2006/relationships/image" Target="../media/image-8-99.png"/><Relationship Id="rId100" Type="http://schemas.openxmlformats.org/officeDocument/2006/relationships/image" Target="../media/image-8-100.png"/><Relationship Id="rId101" Type="http://schemas.openxmlformats.org/officeDocument/2006/relationships/image" Target="../media/image-8-101.png"/><Relationship Id="rId102" Type="http://schemas.openxmlformats.org/officeDocument/2006/relationships/image" Target="../media/image-8-102.png"/><Relationship Id="rId103" Type="http://schemas.openxmlformats.org/officeDocument/2006/relationships/image" Target="../media/image-8-103.png"/><Relationship Id="rId104" Type="http://schemas.openxmlformats.org/officeDocument/2006/relationships/image" Target="../media/image-8-104.png"/><Relationship Id="rId105" Type="http://schemas.openxmlformats.org/officeDocument/2006/relationships/image" Target="../media/image-8-105.png"/><Relationship Id="rId106" Type="http://schemas.openxmlformats.org/officeDocument/2006/relationships/image" Target="../media/image-8-106.png"/><Relationship Id="rId107" Type="http://schemas.openxmlformats.org/officeDocument/2006/relationships/image" Target="../media/image-8-107.png"/><Relationship Id="rId108" Type="http://schemas.openxmlformats.org/officeDocument/2006/relationships/image" Target="../media/image-8-108.png"/><Relationship Id="rId109" Type="http://schemas.openxmlformats.org/officeDocument/2006/relationships/image" Target="../media/image-8-109.png"/><Relationship Id="rId110" Type="http://schemas.openxmlformats.org/officeDocument/2006/relationships/image" Target="../media/image-8-110.png"/><Relationship Id="rId111" Type="http://schemas.openxmlformats.org/officeDocument/2006/relationships/image" Target="../media/image-8-111.png"/><Relationship Id="rId112" Type="http://schemas.openxmlformats.org/officeDocument/2006/relationships/image" Target="../media/image-8-112.png"/><Relationship Id="rId113" Type="http://schemas.openxmlformats.org/officeDocument/2006/relationships/image" Target="../media/image-8-113.png"/><Relationship Id="rId114" Type="http://schemas.openxmlformats.org/officeDocument/2006/relationships/image" Target="../media/image-8-114.png"/><Relationship Id="rId115" Type="http://schemas.openxmlformats.org/officeDocument/2006/relationships/image" Target="../media/image-8-115.png"/><Relationship Id="rId116" Type="http://schemas.openxmlformats.org/officeDocument/2006/relationships/image" Target="../media/image-8-116.png"/><Relationship Id="rId117" Type="http://schemas.openxmlformats.org/officeDocument/2006/relationships/image" Target="../media/image-8-117.png"/><Relationship Id="rId118" Type="http://schemas.openxmlformats.org/officeDocument/2006/relationships/image" Target="../media/image-8-118.png"/><Relationship Id="rId119" Type="http://schemas.openxmlformats.org/officeDocument/2006/relationships/image" Target="../media/image-8-119.png"/><Relationship Id="rId120" Type="http://schemas.openxmlformats.org/officeDocument/2006/relationships/image" Target="../media/image-8-120.png"/><Relationship Id="rId121" Type="http://schemas.openxmlformats.org/officeDocument/2006/relationships/image" Target="../media/image-8-121.png"/><Relationship Id="rId122" Type="http://schemas.openxmlformats.org/officeDocument/2006/relationships/image" Target="../media/image-8-122.png"/><Relationship Id="rId123" Type="http://schemas.openxmlformats.org/officeDocument/2006/relationships/image" Target="../media/image-8-123.png"/><Relationship Id="rId124" Type="http://schemas.openxmlformats.org/officeDocument/2006/relationships/image" Target="../media/image-8-124.png"/><Relationship Id="rId125" Type="http://schemas.openxmlformats.org/officeDocument/2006/relationships/image" Target="../media/image-8-125.png"/><Relationship Id="rId126" Type="http://schemas.openxmlformats.org/officeDocument/2006/relationships/image" Target="../media/image-8-126.png"/><Relationship Id="rId127" Type="http://schemas.openxmlformats.org/officeDocument/2006/relationships/image" Target="../media/image-8-127.png"/><Relationship Id="rId128" Type="http://schemas.openxmlformats.org/officeDocument/2006/relationships/image" Target="../media/image-8-128.png"/><Relationship Id="rId129" Type="http://schemas.openxmlformats.org/officeDocument/2006/relationships/image" Target="../media/image-8-129.png"/><Relationship Id="rId130" Type="http://schemas.openxmlformats.org/officeDocument/2006/relationships/image" Target="../media/image-8-130.png"/><Relationship Id="rId131" Type="http://schemas.openxmlformats.org/officeDocument/2006/relationships/image" Target="../media/image-8-131.png"/><Relationship Id="rId132" Type="http://schemas.openxmlformats.org/officeDocument/2006/relationships/image" Target="../media/image-8-132.png"/><Relationship Id="rId133" Type="http://schemas.openxmlformats.org/officeDocument/2006/relationships/image" Target="../media/image-8-133.png"/><Relationship Id="rId134" Type="http://schemas.openxmlformats.org/officeDocument/2006/relationships/image" Target="../media/image-8-134.png"/><Relationship Id="rId135" Type="http://schemas.openxmlformats.org/officeDocument/2006/relationships/image" Target="../media/image-8-135.png"/><Relationship Id="rId136" Type="http://schemas.openxmlformats.org/officeDocument/2006/relationships/image" Target="../media/image-8-136.png"/><Relationship Id="rId137" Type="http://schemas.openxmlformats.org/officeDocument/2006/relationships/image" Target="../media/image-8-137.png"/><Relationship Id="rId138" Type="http://schemas.openxmlformats.org/officeDocument/2006/relationships/image" Target="../media/image-8-138.png"/><Relationship Id="rId139" Type="http://schemas.openxmlformats.org/officeDocument/2006/relationships/image" Target="../media/image-8-139.png"/><Relationship Id="rId140" Type="http://schemas.openxmlformats.org/officeDocument/2006/relationships/image" Target="../media/image-8-140.png"/><Relationship Id="rId141" Type="http://schemas.openxmlformats.org/officeDocument/2006/relationships/image" Target="../media/image-8-141.png"/><Relationship Id="rId142" Type="http://schemas.openxmlformats.org/officeDocument/2006/relationships/image" Target="../media/image-8-142.png"/><Relationship Id="rId143" Type="http://schemas.openxmlformats.org/officeDocument/2006/relationships/image" Target="../media/image-8-143.png"/><Relationship Id="rId144" Type="http://schemas.openxmlformats.org/officeDocument/2006/relationships/image" Target="../media/image-8-144.png"/><Relationship Id="rId145" Type="http://schemas.openxmlformats.org/officeDocument/2006/relationships/image" Target="../media/image-8-145.png"/><Relationship Id="rId146" Type="http://schemas.openxmlformats.org/officeDocument/2006/relationships/image" Target="../media/image-8-146.png"/><Relationship Id="rId147" Type="http://schemas.openxmlformats.org/officeDocument/2006/relationships/image" Target="../media/image-8-147.png"/><Relationship Id="rId148" Type="http://schemas.openxmlformats.org/officeDocument/2006/relationships/image" Target="../media/image-8-148.png"/><Relationship Id="rId149" Type="http://schemas.openxmlformats.org/officeDocument/2006/relationships/image" Target="../media/image-8-149.png"/><Relationship Id="rId150" Type="http://schemas.openxmlformats.org/officeDocument/2006/relationships/image" Target="../media/image-8-150.png"/><Relationship Id="rId151" Type="http://schemas.openxmlformats.org/officeDocument/2006/relationships/image" Target="../media/image-8-151.png"/><Relationship Id="rId152" Type="http://schemas.openxmlformats.org/officeDocument/2006/relationships/image" Target="../media/image-8-152.png"/><Relationship Id="rId153" Type="http://schemas.openxmlformats.org/officeDocument/2006/relationships/image" Target="../media/image-8-153.png"/><Relationship Id="rId154" Type="http://schemas.openxmlformats.org/officeDocument/2006/relationships/image" Target="../media/image-8-154.png"/><Relationship Id="rId155" Type="http://schemas.openxmlformats.org/officeDocument/2006/relationships/image" Target="../media/image-8-155.png"/><Relationship Id="rId156" Type="http://schemas.openxmlformats.org/officeDocument/2006/relationships/image" Target="../media/image-8-156.png"/><Relationship Id="rId157" Type="http://schemas.openxmlformats.org/officeDocument/2006/relationships/image" Target="../media/image-8-157.png"/><Relationship Id="rId158" Type="http://schemas.openxmlformats.org/officeDocument/2006/relationships/image" Target="../media/image-8-158.png"/><Relationship Id="rId159" Type="http://schemas.openxmlformats.org/officeDocument/2006/relationships/image" Target="../media/image-8-159.png"/><Relationship Id="rId160" Type="http://schemas.openxmlformats.org/officeDocument/2006/relationships/image" Target="../media/image-8-160.png"/><Relationship Id="rId161" Type="http://schemas.openxmlformats.org/officeDocument/2006/relationships/image" Target="../media/image-8-161.png"/><Relationship Id="rId162" Type="http://schemas.openxmlformats.org/officeDocument/2006/relationships/image" Target="../media/image-8-162.png"/><Relationship Id="rId163" Type="http://schemas.openxmlformats.org/officeDocument/2006/relationships/image" Target="../media/image-8-163.png"/><Relationship Id="rId164" Type="http://schemas.openxmlformats.org/officeDocument/2006/relationships/image" Target="../media/image-8-164.png"/><Relationship Id="rId165" Type="http://schemas.openxmlformats.org/officeDocument/2006/relationships/image" Target="../media/image-8-165.png"/><Relationship Id="rId166" Type="http://schemas.openxmlformats.org/officeDocument/2006/relationships/image" Target="../media/image-8-166.png"/><Relationship Id="rId167" Type="http://schemas.openxmlformats.org/officeDocument/2006/relationships/image" Target="../media/image-8-167.png"/><Relationship Id="rId168" Type="http://schemas.openxmlformats.org/officeDocument/2006/relationships/image" Target="../media/image-8-168.png"/><Relationship Id="rId169" Type="http://schemas.openxmlformats.org/officeDocument/2006/relationships/image" Target="../media/image-8-169.png"/><Relationship Id="rId170" Type="http://schemas.openxmlformats.org/officeDocument/2006/relationships/image" Target="../media/image-8-170.png"/><Relationship Id="rId171" Type="http://schemas.openxmlformats.org/officeDocument/2006/relationships/image" Target="../media/image-8-171.png"/><Relationship Id="rId172" Type="http://schemas.openxmlformats.org/officeDocument/2006/relationships/image" Target="../media/image-8-172.png"/><Relationship Id="rId173" Type="http://schemas.openxmlformats.org/officeDocument/2006/relationships/image" Target="../media/image-8-173.png"/><Relationship Id="rId174" Type="http://schemas.openxmlformats.org/officeDocument/2006/relationships/image" Target="../media/image-8-174.png"/><Relationship Id="rId175" Type="http://schemas.openxmlformats.org/officeDocument/2006/relationships/image" Target="../media/image-8-175.png"/><Relationship Id="rId176" Type="http://schemas.openxmlformats.org/officeDocument/2006/relationships/image" Target="../media/image-8-176.png"/><Relationship Id="rId177" Type="http://schemas.openxmlformats.org/officeDocument/2006/relationships/image" Target="../media/image-8-177.png"/><Relationship Id="rId178" Type="http://schemas.openxmlformats.org/officeDocument/2006/relationships/image" Target="../media/image-8-178.png"/><Relationship Id="rId179" Type="http://schemas.openxmlformats.org/officeDocument/2006/relationships/image" Target="../media/image-8-179.png"/><Relationship Id="rId180" Type="http://schemas.openxmlformats.org/officeDocument/2006/relationships/image" Target="../media/image-8-180.png"/><Relationship Id="rId181" Type="http://schemas.openxmlformats.org/officeDocument/2006/relationships/image" Target="../media/image-8-181.png"/><Relationship Id="rId182" Type="http://schemas.openxmlformats.org/officeDocument/2006/relationships/image" Target="../media/image-8-182.png"/><Relationship Id="rId183" Type="http://schemas.openxmlformats.org/officeDocument/2006/relationships/image" Target="../media/image-8-183.png"/><Relationship Id="rId184" Type="http://schemas.openxmlformats.org/officeDocument/2006/relationships/image" Target="../media/image-8-184.png"/><Relationship Id="rId185" Type="http://schemas.openxmlformats.org/officeDocument/2006/relationships/image" Target="../media/image-8-185.png"/><Relationship Id="rId186" Type="http://schemas.openxmlformats.org/officeDocument/2006/relationships/image" Target="../media/image-8-186.png"/><Relationship Id="rId187" Type="http://schemas.openxmlformats.org/officeDocument/2006/relationships/image" Target="../media/image-8-187.png"/><Relationship Id="rId188" Type="http://schemas.openxmlformats.org/officeDocument/2006/relationships/image" Target="../media/image-8-188.png"/><Relationship Id="rId189" Type="http://schemas.openxmlformats.org/officeDocument/2006/relationships/image" Target="../media/image-8-189.png"/><Relationship Id="rId190" Type="http://schemas.openxmlformats.org/officeDocument/2006/relationships/image" Target="../media/image-8-190.png"/><Relationship Id="rId191" Type="http://schemas.openxmlformats.org/officeDocument/2006/relationships/image" Target="../media/image-8-191.png"/><Relationship Id="rId192" Type="http://schemas.openxmlformats.org/officeDocument/2006/relationships/image" Target="../media/image-8-192.png"/><Relationship Id="rId193" Type="http://schemas.openxmlformats.org/officeDocument/2006/relationships/image" Target="../media/image-8-193.png"/><Relationship Id="rId194" Type="http://schemas.openxmlformats.org/officeDocument/2006/relationships/image" Target="../media/image-8-194.png"/><Relationship Id="rId195" Type="http://schemas.openxmlformats.org/officeDocument/2006/relationships/image" Target="../media/image-8-195.png"/><Relationship Id="rId196" Type="http://schemas.openxmlformats.org/officeDocument/2006/relationships/image" Target="../media/image-8-196.png"/><Relationship Id="rId197" Type="http://schemas.openxmlformats.org/officeDocument/2006/relationships/image" Target="../media/image-8-197.png"/><Relationship Id="rId198" Type="http://schemas.openxmlformats.org/officeDocument/2006/relationships/image" Target="../media/image-8-198.png"/><Relationship Id="rId199" Type="http://schemas.openxmlformats.org/officeDocument/2006/relationships/image" Target="../media/image-8-199.png"/><Relationship Id="rId200" Type="http://schemas.openxmlformats.org/officeDocument/2006/relationships/image" Target="../media/image-8-200.png"/><Relationship Id="rId201" Type="http://schemas.openxmlformats.org/officeDocument/2006/relationships/image" Target="../media/image-8-201.png"/><Relationship Id="rId202" Type="http://schemas.openxmlformats.org/officeDocument/2006/relationships/image" Target="../media/image-8-202.png"/><Relationship Id="rId203" Type="http://schemas.openxmlformats.org/officeDocument/2006/relationships/image" Target="../media/image-8-203.png"/><Relationship Id="rId204" Type="http://schemas.openxmlformats.org/officeDocument/2006/relationships/image" Target="../media/image-8-204.png"/><Relationship Id="rId205" Type="http://schemas.openxmlformats.org/officeDocument/2006/relationships/image" Target="../media/image-8-205.png"/><Relationship Id="rId206" Type="http://schemas.openxmlformats.org/officeDocument/2006/relationships/image" Target="../media/image-8-206.png"/><Relationship Id="rId207" Type="http://schemas.openxmlformats.org/officeDocument/2006/relationships/image" Target="../media/image-8-207.png"/><Relationship Id="rId208" Type="http://schemas.openxmlformats.org/officeDocument/2006/relationships/image" Target="../media/image-8-208.png"/><Relationship Id="rId209" Type="http://schemas.openxmlformats.org/officeDocument/2006/relationships/image" Target="../media/image-8-209.png"/><Relationship Id="rId210" Type="http://schemas.openxmlformats.org/officeDocument/2006/relationships/image" Target="../media/image-8-210.png"/><Relationship Id="rId211" Type="http://schemas.openxmlformats.org/officeDocument/2006/relationships/image" Target="../media/image-8-211.png"/><Relationship Id="rId212" Type="http://schemas.openxmlformats.org/officeDocument/2006/relationships/image" Target="../media/image-8-212.png"/><Relationship Id="rId213" Type="http://schemas.openxmlformats.org/officeDocument/2006/relationships/image" Target="../media/image-8-213.png"/><Relationship Id="rId214" Type="http://schemas.openxmlformats.org/officeDocument/2006/relationships/image" Target="../media/image-8-214.png"/><Relationship Id="rId215" Type="http://schemas.openxmlformats.org/officeDocument/2006/relationships/image" Target="../media/image-8-215.png"/><Relationship Id="rId216" Type="http://schemas.openxmlformats.org/officeDocument/2006/relationships/image" Target="../media/image-8-216.png"/><Relationship Id="rId217" Type="http://schemas.openxmlformats.org/officeDocument/2006/relationships/image" Target="../media/image-8-217.png"/><Relationship Id="rId218" Type="http://schemas.openxmlformats.org/officeDocument/2006/relationships/image" Target="../media/image-8-218.png"/><Relationship Id="rId219" Type="http://schemas.openxmlformats.org/officeDocument/2006/relationships/image" Target="../media/image-8-219.png"/><Relationship Id="rId220" Type="http://schemas.openxmlformats.org/officeDocument/2006/relationships/image" Target="../media/image-8-220.png"/><Relationship Id="rId221" Type="http://schemas.openxmlformats.org/officeDocument/2006/relationships/image" Target="../media/image-8-221.png"/><Relationship Id="rId222" Type="http://schemas.openxmlformats.org/officeDocument/2006/relationships/image" Target="../media/image-8-222.png"/><Relationship Id="rId223" Type="http://schemas.openxmlformats.org/officeDocument/2006/relationships/image" Target="../media/image-8-223.png"/><Relationship Id="rId224" Type="http://schemas.openxmlformats.org/officeDocument/2006/relationships/image" Target="../media/image-8-224.png"/><Relationship Id="rId225" Type="http://schemas.openxmlformats.org/officeDocument/2006/relationships/image" Target="../media/image-8-225.png"/><Relationship Id="rId226" Type="http://schemas.openxmlformats.org/officeDocument/2006/relationships/image" Target="../media/image-8-226.png"/><Relationship Id="rId227" Type="http://schemas.openxmlformats.org/officeDocument/2006/relationships/image" Target="../media/image-8-227.png"/><Relationship Id="rId228" Type="http://schemas.openxmlformats.org/officeDocument/2006/relationships/image" Target="../media/image-8-228.png"/><Relationship Id="rId229" Type="http://schemas.openxmlformats.org/officeDocument/2006/relationships/image" Target="../media/image-8-229.png"/><Relationship Id="rId230" Type="http://schemas.openxmlformats.org/officeDocument/2006/relationships/image" Target="../media/image-8-230.png"/><Relationship Id="rId231" Type="http://schemas.openxmlformats.org/officeDocument/2006/relationships/image" Target="../media/image-8-231.png"/><Relationship Id="rId232" Type="http://schemas.openxmlformats.org/officeDocument/2006/relationships/image" Target="../media/image-8-232.png"/><Relationship Id="rId233" Type="http://schemas.openxmlformats.org/officeDocument/2006/relationships/image" Target="../media/image-8-233.png"/><Relationship Id="rId234" Type="http://schemas.openxmlformats.org/officeDocument/2006/relationships/image" Target="../media/image-8-234.png"/><Relationship Id="rId235" Type="http://schemas.openxmlformats.org/officeDocument/2006/relationships/image" Target="../media/image-8-235.png"/><Relationship Id="rId236" Type="http://schemas.openxmlformats.org/officeDocument/2006/relationships/image" Target="../media/image-8-236.png"/><Relationship Id="rId237" Type="http://schemas.openxmlformats.org/officeDocument/2006/relationships/image" Target="../media/image-8-237.png"/><Relationship Id="rId238" Type="http://schemas.openxmlformats.org/officeDocument/2006/relationships/image" Target="../media/image-8-238.png"/><Relationship Id="rId239" Type="http://schemas.openxmlformats.org/officeDocument/2006/relationships/image" Target="../media/image-8-239.png"/><Relationship Id="rId240" Type="http://schemas.openxmlformats.org/officeDocument/2006/relationships/image" Target="../media/image-8-240.png"/><Relationship Id="rId241" Type="http://schemas.openxmlformats.org/officeDocument/2006/relationships/image" Target="../media/image-8-241.png"/><Relationship Id="rId242" Type="http://schemas.openxmlformats.org/officeDocument/2006/relationships/image" Target="../media/image-8-242.png"/><Relationship Id="rId243" Type="http://schemas.openxmlformats.org/officeDocument/2006/relationships/image" Target="../media/image-8-243.png"/><Relationship Id="rId244" Type="http://schemas.openxmlformats.org/officeDocument/2006/relationships/image" Target="../media/image-8-244.png"/><Relationship Id="rId245" Type="http://schemas.openxmlformats.org/officeDocument/2006/relationships/image" Target="../media/image-8-245.png"/><Relationship Id="rId246" Type="http://schemas.openxmlformats.org/officeDocument/2006/relationships/image" Target="../media/image-8-246.png"/><Relationship Id="rId247" Type="http://schemas.openxmlformats.org/officeDocument/2006/relationships/image" Target="../media/image-8-247.png"/><Relationship Id="rId248" Type="http://schemas.openxmlformats.org/officeDocument/2006/relationships/image" Target="../media/image-8-248.png"/><Relationship Id="rId249" Type="http://schemas.openxmlformats.org/officeDocument/2006/relationships/image" Target="../media/image-8-249.png"/><Relationship Id="rId250" Type="http://schemas.openxmlformats.org/officeDocument/2006/relationships/image" Target="../media/image-8-250.png"/><Relationship Id="rId251" Type="http://schemas.openxmlformats.org/officeDocument/2006/relationships/image" Target="../media/image-8-251.png"/><Relationship Id="rId252" Type="http://schemas.openxmlformats.org/officeDocument/2006/relationships/image" Target="../media/image-8-252.png"/><Relationship Id="rId253" Type="http://schemas.openxmlformats.org/officeDocument/2006/relationships/image" Target="../media/image-8-253.png"/><Relationship Id="rId254" Type="http://schemas.openxmlformats.org/officeDocument/2006/relationships/image" Target="../media/image-8-254.png"/><Relationship Id="rId255" Type="http://schemas.openxmlformats.org/officeDocument/2006/relationships/image" Target="../media/image-8-255.png"/><Relationship Id="rId256" Type="http://schemas.openxmlformats.org/officeDocument/2006/relationships/image" Target="../media/image-8-256.png"/><Relationship Id="rId257" Type="http://schemas.openxmlformats.org/officeDocument/2006/relationships/image" Target="../media/image-8-257.png"/><Relationship Id="rId258" Type="http://schemas.openxmlformats.org/officeDocument/2006/relationships/image" Target="../media/image-8-258.png"/><Relationship Id="rId259" Type="http://schemas.openxmlformats.org/officeDocument/2006/relationships/image" Target="../media/image-8-259.png"/><Relationship Id="rId260" Type="http://schemas.openxmlformats.org/officeDocument/2006/relationships/image" Target="../media/image-8-260.png"/><Relationship Id="rId261" Type="http://schemas.openxmlformats.org/officeDocument/2006/relationships/image" Target="../media/image-8-261.png"/><Relationship Id="rId262" Type="http://schemas.openxmlformats.org/officeDocument/2006/relationships/image" Target="../media/image-8-262.png"/><Relationship Id="rId263" Type="http://schemas.openxmlformats.org/officeDocument/2006/relationships/image" Target="../media/image-8-263.png"/><Relationship Id="rId264" Type="http://schemas.openxmlformats.org/officeDocument/2006/relationships/image" Target="../media/image-8-264.png"/><Relationship Id="rId265" Type="http://schemas.openxmlformats.org/officeDocument/2006/relationships/image" Target="../media/image-8-265.png"/><Relationship Id="rId266" Type="http://schemas.openxmlformats.org/officeDocument/2006/relationships/image" Target="../media/image-8-266.png"/><Relationship Id="rId267" Type="http://schemas.openxmlformats.org/officeDocument/2006/relationships/image" Target="../media/image-8-267.png"/><Relationship Id="rId268" Type="http://schemas.openxmlformats.org/officeDocument/2006/relationships/image" Target="../media/image-8-268.png"/><Relationship Id="rId269" Type="http://schemas.openxmlformats.org/officeDocument/2006/relationships/image" Target="../media/image-8-269.png"/><Relationship Id="rId270" Type="http://schemas.openxmlformats.org/officeDocument/2006/relationships/image" Target="../media/image-8-270.png"/><Relationship Id="rId271" Type="http://schemas.openxmlformats.org/officeDocument/2006/relationships/image" Target="../media/image-8-271.png"/><Relationship Id="rId272" Type="http://schemas.openxmlformats.org/officeDocument/2006/relationships/image" Target="../media/image-8-272.png"/><Relationship Id="rId273" Type="http://schemas.openxmlformats.org/officeDocument/2006/relationships/image" Target="../media/image-8-273.png"/><Relationship Id="rId274" Type="http://schemas.openxmlformats.org/officeDocument/2006/relationships/image" Target="../media/image-8-274.png"/><Relationship Id="rId275" Type="http://schemas.openxmlformats.org/officeDocument/2006/relationships/image" Target="../media/image-8-275.png"/><Relationship Id="rId276" Type="http://schemas.openxmlformats.org/officeDocument/2006/relationships/image" Target="../media/image-8-276.png"/><Relationship Id="rId277" Type="http://schemas.openxmlformats.org/officeDocument/2006/relationships/image" Target="../media/image-8-277.png"/><Relationship Id="rId278" Type="http://schemas.openxmlformats.org/officeDocument/2006/relationships/image" Target="../media/image-8-278.png"/><Relationship Id="rId279" Type="http://schemas.openxmlformats.org/officeDocument/2006/relationships/image" Target="../media/image-8-279.png"/><Relationship Id="rId280" Type="http://schemas.openxmlformats.org/officeDocument/2006/relationships/image" Target="../media/image-8-280.png"/><Relationship Id="rId281" Type="http://schemas.openxmlformats.org/officeDocument/2006/relationships/image" Target="../media/image-8-281.png"/><Relationship Id="rId282" Type="http://schemas.openxmlformats.org/officeDocument/2006/relationships/image" Target="../media/image-8-282.png"/><Relationship Id="rId283" Type="http://schemas.openxmlformats.org/officeDocument/2006/relationships/image" Target="../media/image-8-283.png"/><Relationship Id="rId284" Type="http://schemas.openxmlformats.org/officeDocument/2006/relationships/image" Target="../media/image-8-284.png"/><Relationship Id="rId285" Type="http://schemas.openxmlformats.org/officeDocument/2006/relationships/image" Target="../media/image-8-285.png"/><Relationship Id="rId286" Type="http://schemas.openxmlformats.org/officeDocument/2006/relationships/image" Target="../media/image-8-286.png"/><Relationship Id="rId287" Type="http://schemas.openxmlformats.org/officeDocument/2006/relationships/image" Target="../media/image-8-287.png"/><Relationship Id="rId288" Type="http://schemas.openxmlformats.org/officeDocument/2006/relationships/image" Target="../media/image-8-288.png"/><Relationship Id="rId289" Type="http://schemas.openxmlformats.org/officeDocument/2006/relationships/image" Target="../media/image-8-289.png"/><Relationship Id="rId290" Type="http://schemas.openxmlformats.org/officeDocument/2006/relationships/image" Target="../media/image-8-290.png"/><Relationship Id="rId291" Type="http://schemas.openxmlformats.org/officeDocument/2006/relationships/image" Target="../media/image-8-291.png"/><Relationship Id="rId292" Type="http://schemas.openxmlformats.org/officeDocument/2006/relationships/image" Target="../media/image-8-292.png"/><Relationship Id="rId293" Type="http://schemas.openxmlformats.org/officeDocument/2006/relationships/image" Target="../media/image-8-293.png"/><Relationship Id="rId294" Type="http://schemas.openxmlformats.org/officeDocument/2006/relationships/slideLayout" Target="../slideLayouts/slideLayout1.xml"/><Relationship Id="rId29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image" Target="../media/image-9-19.png"/><Relationship Id="rId20" Type="http://schemas.openxmlformats.org/officeDocument/2006/relationships/image" Target="../media/image-9-20.png"/><Relationship Id="rId21" Type="http://schemas.openxmlformats.org/officeDocument/2006/relationships/image" Target="../media/image-9-21.png"/><Relationship Id="rId22" Type="http://schemas.openxmlformats.org/officeDocument/2006/relationships/image" Target="../media/image-9-22.png"/><Relationship Id="rId23" Type="http://schemas.openxmlformats.org/officeDocument/2006/relationships/image" Target="../media/image-9-23.png"/><Relationship Id="rId24" Type="http://schemas.openxmlformats.org/officeDocument/2006/relationships/image" Target="../media/image-9-24.png"/><Relationship Id="rId25" Type="http://schemas.openxmlformats.org/officeDocument/2006/relationships/image" Target="../media/image-9-25.png"/><Relationship Id="rId26" Type="http://schemas.openxmlformats.org/officeDocument/2006/relationships/image" Target="../media/image-9-26.png"/><Relationship Id="rId27" Type="http://schemas.openxmlformats.org/officeDocument/2006/relationships/image" Target="../media/image-9-27.png"/><Relationship Id="rId28" Type="http://schemas.openxmlformats.org/officeDocument/2006/relationships/image" Target="../media/image-9-28.png"/><Relationship Id="rId29" Type="http://schemas.openxmlformats.org/officeDocument/2006/relationships/image" Target="../media/image-9-29.png"/><Relationship Id="rId30" Type="http://schemas.openxmlformats.org/officeDocument/2006/relationships/image" Target="../media/image-9-30.png"/><Relationship Id="rId31" Type="http://schemas.openxmlformats.org/officeDocument/2006/relationships/image" Target="../media/image-9-31.png"/><Relationship Id="rId32" Type="http://schemas.openxmlformats.org/officeDocument/2006/relationships/image" Target="../media/image-9-32.png"/><Relationship Id="rId33" Type="http://schemas.openxmlformats.org/officeDocument/2006/relationships/image" Target="../media/image-9-33.png"/><Relationship Id="rId34" Type="http://schemas.openxmlformats.org/officeDocument/2006/relationships/image" Target="../media/image-9-34.png"/><Relationship Id="rId35" Type="http://schemas.openxmlformats.org/officeDocument/2006/relationships/image" Target="../media/image-9-35.png"/><Relationship Id="rId36" Type="http://schemas.openxmlformats.org/officeDocument/2006/relationships/image" Target="../media/image-9-36.png"/><Relationship Id="rId37" Type="http://schemas.openxmlformats.org/officeDocument/2006/relationships/image" Target="../media/image-9-37.png"/><Relationship Id="rId38" Type="http://schemas.openxmlformats.org/officeDocument/2006/relationships/image" Target="../media/image-9-38.png"/><Relationship Id="rId39" Type="http://schemas.openxmlformats.org/officeDocument/2006/relationships/image" Target="../media/image-9-39.png"/><Relationship Id="rId40" Type="http://schemas.openxmlformats.org/officeDocument/2006/relationships/image" Target="../media/image-9-40.png"/><Relationship Id="rId41" Type="http://schemas.openxmlformats.org/officeDocument/2006/relationships/image" Target="../media/image-9-41.png"/><Relationship Id="rId42" Type="http://schemas.openxmlformats.org/officeDocument/2006/relationships/image" Target="../media/image-9-42.png"/><Relationship Id="rId43" Type="http://schemas.openxmlformats.org/officeDocument/2006/relationships/image" Target="../media/image-9-43.png"/><Relationship Id="rId44" Type="http://schemas.openxmlformats.org/officeDocument/2006/relationships/image" Target="../media/image-9-44.png"/><Relationship Id="rId45" Type="http://schemas.openxmlformats.org/officeDocument/2006/relationships/image" Target="../media/image-9-45.png"/><Relationship Id="rId46" Type="http://schemas.openxmlformats.org/officeDocument/2006/relationships/image" Target="../media/image-9-46.png"/><Relationship Id="rId47" Type="http://schemas.openxmlformats.org/officeDocument/2006/relationships/image" Target="../media/image-9-47.png"/><Relationship Id="rId48" Type="http://schemas.openxmlformats.org/officeDocument/2006/relationships/image" Target="../media/image-9-48.png"/><Relationship Id="rId49" Type="http://schemas.openxmlformats.org/officeDocument/2006/relationships/image" Target="../media/image-9-49.png"/><Relationship Id="rId50" Type="http://schemas.openxmlformats.org/officeDocument/2006/relationships/image" Target="../media/image-9-50.png"/><Relationship Id="rId51" Type="http://schemas.openxmlformats.org/officeDocument/2006/relationships/image" Target="../media/image-9-51.png"/><Relationship Id="rId52" Type="http://schemas.openxmlformats.org/officeDocument/2006/relationships/image" Target="../media/image-9-52.png"/><Relationship Id="rId53" Type="http://schemas.openxmlformats.org/officeDocument/2006/relationships/image" Target="../media/image-9-53.png"/><Relationship Id="rId54" Type="http://schemas.openxmlformats.org/officeDocument/2006/relationships/image" Target="../media/image-9-54.png"/><Relationship Id="rId55" Type="http://schemas.openxmlformats.org/officeDocument/2006/relationships/image" Target="../media/image-9-55.png"/><Relationship Id="rId56" Type="http://schemas.openxmlformats.org/officeDocument/2006/relationships/image" Target="../media/image-9-56.png"/><Relationship Id="rId57" Type="http://schemas.openxmlformats.org/officeDocument/2006/relationships/image" Target="../media/image-9-57.png"/><Relationship Id="rId58" Type="http://schemas.openxmlformats.org/officeDocument/2006/relationships/image" Target="../media/image-9-58.png"/><Relationship Id="rId59" Type="http://schemas.openxmlformats.org/officeDocument/2006/relationships/image" Target="../media/image-9-59.png"/><Relationship Id="rId60" Type="http://schemas.openxmlformats.org/officeDocument/2006/relationships/image" Target="../media/image-9-60.png"/><Relationship Id="rId61" Type="http://schemas.openxmlformats.org/officeDocument/2006/relationships/image" Target="../media/image-9-61.png"/><Relationship Id="rId62" Type="http://schemas.openxmlformats.org/officeDocument/2006/relationships/image" Target="../media/image-9-62.png"/><Relationship Id="rId63" Type="http://schemas.openxmlformats.org/officeDocument/2006/relationships/image" Target="../media/image-9-63.png"/><Relationship Id="rId64" Type="http://schemas.openxmlformats.org/officeDocument/2006/relationships/image" Target="../media/image-9-64.png"/><Relationship Id="rId65" Type="http://schemas.openxmlformats.org/officeDocument/2006/relationships/image" Target="../media/image-9-65.png"/><Relationship Id="rId66" Type="http://schemas.openxmlformats.org/officeDocument/2006/relationships/image" Target="../media/image-9-66.png"/><Relationship Id="rId67" Type="http://schemas.openxmlformats.org/officeDocument/2006/relationships/image" Target="../media/image-9-67.png"/><Relationship Id="rId68" Type="http://schemas.openxmlformats.org/officeDocument/2006/relationships/image" Target="../media/image-9-68.png"/><Relationship Id="rId69" Type="http://schemas.openxmlformats.org/officeDocument/2006/relationships/image" Target="../media/image-9-69.png"/><Relationship Id="rId70" Type="http://schemas.openxmlformats.org/officeDocument/2006/relationships/image" Target="../media/image-9-70.png"/><Relationship Id="rId71" Type="http://schemas.openxmlformats.org/officeDocument/2006/relationships/image" Target="../media/image-9-71.png"/><Relationship Id="rId72" Type="http://schemas.openxmlformats.org/officeDocument/2006/relationships/image" Target="../media/image-9-72.png"/><Relationship Id="rId73" Type="http://schemas.openxmlformats.org/officeDocument/2006/relationships/image" Target="../media/image-9-73.png"/><Relationship Id="rId74" Type="http://schemas.openxmlformats.org/officeDocument/2006/relationships/image" Target="../media/image-9-74.png"/><Relationship Id="rId75" Type="http://schemas.openxmlformats.org/officeDocument/2006/relationships/image" Target="../media/image-9-75.png"/><Relationship Id="rId76" Type="http://schemas.openxmlformats.org/officeDocument/2006/relationships/image" Target="../media/image-9-76.png"/><Relationship Id="rId77" Type="http://schemas.openxmlformats.org/officeDocument/2006/relationships/image" Target="../media/image-9-77.png"/><Relationship Id="rId78" Type="http://schemas.openxmlformats.org/officeDocument/2006/relationships/image" Target="../media/image-9-78.png"/><Relationship Id="rId79" Type="http://schemas.openxmlformats.org/officeDocument/2006/relationships/image" Target="../media/image-9-79.png"/><Relationship Id="rId80" Type="http://schemas.openxmlformats.org/officeDocument/2006/relationships/image" Target="../media/image-9-80.png"/><Relationship Id="rId81" Type="http://schemas.openxmlformats.org/officeDocument/2006/relationships/image" Target="../media/image-9-81.png"/><Relationship Id="rId82" Type="http://schemas.openxmlformats.org/officeDocument/2006/relationships/image" Target="../media/image-9-82.png"/><Relationship Id="rId83" Type="http://schemas.openxmlformats.org/officeDocument/2006/relationships/image" Target="../media/image-9-83.png"/><Relationship Id="rId84" Type="http://schemas.openxmlformats.org/officeDocument/2006/relationships/image" Target="../media/image-9-84.png"/><Relationship Id="rId85" Type="http://schemas.openxmlformats.org/officeDocument/2006/relationships/image" Target="../media/image-9-85.png"/><Relationship Id="rId86" Type="http://schemas.openxmlformats.org/officeDocument/2006/relationships/image" Target="../media/image-9-86.png"/><Relationship Id="rId87" Type="http://schemas.openxmlformats.org/officeDocument/2006/relationships/image" Target="../media/image-9-87.png"/><Relationship Id="rId88" Type="http://schemas.openxmlformats.org/officeDocument/2006/relationships/image" Target="../media/image-9-88.png"/><Relationship Id="rId89" Type="http://schemas.openxmlformats.org/officeDocument/2006/relationships/image" Target="../media/image-9-89.png"/><Relationship Id="rId90" Type="http://schemas.openxmlformats.org/officeDocument/2006/relationships/image" Target="../media/image-9-90.png"/><Relationship Id="rId91" Type="http://schemas.openxmlformats.org/officeDocument/2006/relationships/image" Target="../media/image-9-91.png"/><Relationship Id="rId92" Type="http://schemas.openxmlformats.org/officeDocument/2006/relationships/image" Target="../media/image-9-92.png"/><Relationship Id="rId93" Type="http://schemas.openxmlformats.org/officeDocument/2006/relationships/image" Target="../media/image-9-93.png"/><Relationship Id="rId94" Type="http://schemas.openxmlformats.org/officeDocument/2006/relationships/image" Target="../media/image-9-94.png"/><Relationship Id="rId95" Type="http://schemas.openxmlformats.org/officeDocument/2006/relationships/image" Target="../media/image-9-95.png"/><Relationship Id="rId96" Type="http://schemas.openxmlformats.org/officeDocument/2006/relationships/image" Target="../media/image-9-96.png"/><Relationship Id="rId97" Type="http://schemas.openxmlformats.org/officeDocument/2006/relationships/image" Target="../media/image-9-97.png"/><Relationship Id="rId98" Type="http://schemas.openxmlformats.org/officeDocument/2006/relationships/image" Target="../media/image-9-98.png"/><Relationship Id="rId99" Type="http://schemas.openxmlformats.org/officeDocument/2006/relationships/image" Target="../media/image-9-99.png"/><Relationship Id="rId100" Type="http://schemas.openxmlformats.org/officeDocument/2006/relationships/image" Target="../media/image-9-100.png"/><Relationship Id="rId101" Type="http://schemas.openxmlformats.org/officeDocument/2006/relationships/image" Target="../media/image-9-101.png"/><Relationship Id="rId102" Type="http://schemas.openxmlformats.org/officeDocument/2006/relationships/image" Target="../media/image-9-102.png"/><Relationship Id="rId103" Type="http://schemas.openxmlformats.org/officeDocument/2006/relationships/image" Target="../media/image-9-103.png"/><Relationship Id="rId104" Type="http://schemas.openxmlformats.org/officeDocument/2006/relationships/image" Target="../media/image-9-104.png"/><Relationship Id="rId105" Type="http://schemas.openxmlformats.org/officeDocument/2006/relationships/image" Target="../media/image-9-105.png"/><Relationship Id="rId106" Type="http://schemas.openxmlformats.org/officeDocument/2006/relationships/image" Target="../media/image-9-106.png"/><Relationship Id="rId107" Type="http://schemas.openxmlformats.org/officeDocument/2006/relationships/image" Target="../media/image-9-107.png"/><Relationship Id="rId108" Type="http://schemas.openxmlformats.org/officeDocument/2006/relationships/image" Target="../media/image-9-108.png"/><Relationship Id="rId109" Type="http://schemas.openxmlformats.org/officeDocument/2006/relationships/image" Target="../media/image-9-109.png"/><Relationship Id="rId110" Type="http://schemas.openxmlformats.org/officeDocument/2006/relationships/image" Target="../media/image-9-110.png"/><Relationship Id="rId111" Type="http://schemas.openxmlformats.org/officeDocument/2006/relationships/image" Target="../media/image-9-111.png"/><Relationship Id="rId112" Type="http://schemas.openxmlformats.org/officeDocument/2006/relationships/image" Target="../media/image-9-112.png"/><Relationship Id="rId113" Type="http://schemas.openxmlformats.org/officeDocument/2006/relationships/image" Target="../media/image-9-113.png"/><Relationship Id="rId114" Type="http://schemas.openxmlformats.org/officeDocument/2006/relationships/image" Target="../media/image-9-114.png"/><Relationship Id="rId115" Type="http://schemas.openxmlformats.org/officeDocument/2006/relationships/image" Target="../media/image-9-115.png"/><Relationship Id="rId116" Type="http://schemas.openxmlformats.org/officeDocument/2006/relationships/image" Target="../media/image-9-116.png"/><Relationship Id="rId117" Type="http://schemas.openxmlformats.org/officeDocument/2006/relationships/image" Target="../media/image-9-117.png"/><Relationship Id="rId118" Type="http://schemas.openxmlformats.org/officeDocument/2006/relationships/image" Target="../media/image-9-118.png"/><Relationship Id="rId119" Type="http://schemas.openxmlformats.org/officeDocument/2006/relationships/image" Target="../media/image-9-119.png"/><Relationship Id="rId120" Type="http://schemas.openxmlformats.org/officeDocument/2006/relationships/image" Target="../media/image-9-120.png"/><Relationship Id="rId121" Type="http://schemas.openxmlformats.org/officeDocument/2006/relationships/image" Target="../media/image-9-121.png"/><Relationship Id="rId122" Type="http://schemas.openxmlformats.org/officeDocument/2006/relationships/image" Target="../media/image-9-122.png"/><Relationship Id="rId123" Type="http://schemas.openxmlformats.org/officeDocument/2006/relationships/image" Target="../media/image-9-123.png"/><Relationship Id="rId124" Type="http://schemas.openxmlformats.org/officeDocument/2006/relationships/image" Target="../media/image-9-124.png"/><Relationship Id="rId125" Type="http://schemas.openxmlformats.org/officeDocument/2006/relationships/image" Target="../media/image-9-125.png"/><Relationship Id="rId126" Type="http://schemas.openxmlformats.org/officeDocument/2006/relationships/image" Target="../media/image-9-126.png"/><Relationship Id="rId127" Type="http://schemas.openxmlformats.org/officeDocument/2006/relationships/image" Target="../media/image-9-127.png"/><Relationship Id="rId128" Type="http://schemas.openxmlformats.org/officeDocument/2006/relationships/image" Target="../media/image-9-128.png"/><Relationship Id="rId129" Type="http://schemas.openxmlformats.org/officeDocument/2006/relationships/image" Target="../media/image-9-129.png"/><Relationship Id="rId130" Type="http://schemas.openxmlformats.org/officeDocument/2006/relationships/image" Target="../media/image-9-130.png"/><Relationship Id="rId131" Type="http://schemas.openxmlformats.org/officeDocument/2006/relationships/image" Target="../media/image-9-131.png"/><Relationship Id="rId132" Type="http://schemas.openxmlformats.org/officeDocument/2006/relationships/image" Target="../media/image-9-132.png"/><Relationship Id="rId133" Type="http://schemas.openxmlformats.org/officeDocument/2006/relationships/image" Target="../media/image-9-133.png"/><Relationship Id="rId134" Type="http://schemas.openxmlformats.org/officeDocument/2006/relationships/image" Target="../media/image-9-134.png"/><Relationship Id="rId135" Type="http://schemas.openxmlformats.org/officeDocument/2006/relationships/image" Target="../media/image-9-135.png"/><Relationship Id="rId136" Type="http://schemas.openxmlformats.org/officeDocument/2006/relationships/image" Target="../media/image-9-136.png"/><Relationship Id="rId137" Type="http://schemas.openxmlformats.org/officeDocument/2006/relationships/image" Target="../media/image-9-137.png"/><Relationship Id="rId138" Type="http://schemas.openxmlformats.org/officeDocument/2006/relationships/image" Target="../media/image-9-138.png"/><Relationship Id="rId139" Type="http://schemas.openxmlformats.org/officeDocument/2006/relationships/image" Target="../media/image-9-139.png"/><Relationship Id="rId140" Type="http://schemas.openxmlformats.org/officeDocument/2006/relationships/image" Target="../media/image-9-140.png"/><Relationship Id="rId141" Type="http://schemas.openxmlformats.org/officeDocument/2006/relationships/image" Target="../media/image-9-141.png"/><Relationship Id="rId142" Type="http://schemas.openxmlformats.org/officeDocument/2006/relationships/image" Target="../media/image-9-142.png"/><Relationship Id="rId143" Type="http://schemas.openxmlformats.org/officeDocument/2006/relationships/image" Target="../media/image-9-143.png"/><Relationship Id="rId144" Type="http://schemas.openxmlformats.org/officeDocument/2006/relationships/image" Target="../media/image-9-144.png"/><Relationship Id="rId145" Type="http://schemas.openxmlformats.org/officeDocument/2006/relationships/image" Target="../media/image-9-145.png"/><Relationship Id="rId146" Type="http://schemas.openxmlformats.org/officeDocument/2006/relationships/image" Target="../media/image-9-146.png"/><Relationship Id="rId147" Type="http://schemas.openxmlformats.org/officeDocument/2006/relationships/image" Target="../media/image-9-147.png"/><Relationship Id="rId148" Type="http://schemas.openxmlformats.org/officeDocument/2006/relationships/image" Target="../media/image-9-148.png"/><Relationship Id="rId149" Type="http://schemas.openxmlformats.org/officeDocument/2006/relationships/image" Target="../media/image-9-149.png"/><Relationship Id="rId150" Type="http://schemas.openxmlformats.org/officeDocument/2006/relationships/image" Target="../media/image-9-150.png"/><Relationship Id="rId151" Type="http://schemas.openxmlformats.org/officeDocument/2006/relationships/image" Target="../media/image-9-151.png"/><Relationship Id="rId152" Type="http://schemas.openxmlformats.org/officeDocument/2006/relationships/image" Target="../media/image-9-152.png"/><Relationship Id="rId153" Type="http://schemas.openxmlformats.org/officeDocument/2006/relationships/image" Target="../media/image-9-153.png"/><Relationship Id="rId154" Type="http://schemas.openxmlformats.org/officeDocument/2006/relationships/image" Target="../media/image-9-154.png"/><Relationship Id="rId155" Type="http://schemas.openxmlformats.org/officeDocument/2006/relationships/image" Target="../media/image-9-155.png"/><Relationship Id="rId156" Type="http://schemas.openxmlformats.org/officeDocument/2006/relationships/image" Target="../media/image-9-156.png"/><Relationship Id="rId157" Type="http://schemas.openxmlformats.org/officeDocument/2006/relationships/image" Target="../media/image-9-157.png"/><Relationship Id="rId158" Type="http://schemas.openxmlformats.org/officeDocument/2006/relationships/image" Target="../media/image-9-158.png"/><Relationship Id="rId159" Type="http://schemas.openxmlformats.org/officeDocument/2006/relationships/image" Target="../media/image-9-159.png"/><Relationship Id="rId160" Type="http://schemas.openxmlformats.org/officeDocument/2006/relationships/image" Target="../media/image-9-160.png"/><Relationship Id="rId161" Type="http://schemas.openxmlformats.org/officeDocument/2006/relationships/image" Target="../media/image-9-161.png"/><Relationship Id="rId162" Type="http://schemas.openxmlformats.org/officeDocument/2006/relationships/image" Target="../media/image-9-162.png"/><Relationship Id="rId163" Type="http://schemas.openxmlformats.org/officeDocument/2006/relationships/image" Target="../media/image-9-163.png"/><Relationship Id="rId164" Type="http://schemas.openxmlformats.org/officeDocument/2006/relationships/image" Target="../media/image-9-164.png"/><Relationship Id="rId165" Type="http://schemas.openxmlformats.org/officeDocument/2006/relationships/image" Target="../media/image-9-165.png"/><Relationship Id="rId166" Type="http://schemas.openxmlformats.org/officeDocument/2006/relationships/image" Target="../media/image-9-166.png"/><Relationship Id="rId167" Type="http://schemas.openxmlformats.org/officeDocument/2006/relationships/image" Target="../media/image-9-167.png"/><Relationship Id="rId168" Type="http://schemas.openxmlformats.org/officeDocument/2006/relationships/image" Target="../media/image-9-168.png"/><Relationship Id="rId169" Type="http://schemas.openxmlformats.org/officeDocument/2006/relationships/image" Target="../media/image-9-169.png"/><Relationship Id="rId170" Type="http://schemas.openxmlformats.org/officeDocument/2006/relationships/image" Target="../media/image-9-170.png"/><Relationship Id="rId171" Type="http://schemas.openxmlformats.org/officeDocument/2006/relationships/image" Target="../media/image-9-171.png"/><Relationship Id="rId172" Type="http://schemas.openxmlformats.org/officeDocument/2006/relationships/image" Target="../media/image-9-172.png"/><Relationship Id="rId173" Type="http://schemas.openxmlformats.org/officeDocument/2006/relationships/image" Target="../media/image-9-173.png"/><Relationship Id="rId174" Type="http://schemas.openxmlformats.org/officeDocument/2006/relationships/image" Target="../media/image-9-174.png"/><Relationship Id="rId175" Type="http://schemas.openxmlformats.org/officeDocument/2006/relationships/image" Target="../media/image-9-175.png"/><Relationship Id="rId176" Type="http://schemas.openxmlformats.org/officeDocument/2006/relationships/image" Target="../media/image-9-176.png"/><Relationship Id="rId177" Type="http://schemas.openxmlformats.org/officeDocument/2006/relationships/image" Target="../media/image-9-177.png"/><Relationship Id="rId178" Type="http://schemas.openxmlformats.org/officeDocument/2006/relationships/image" Target="../media/image-9-178.png"/><Relationship Id="rId179" Type="http://schemas.openxmlformats.org/officeDocument/2006/relationships/image" Target="../media/image-9-179.png"/><Relationship Id="rId180" Type="http://schemas.openxmlformats.org/officeDocument/2006/relationships/image" Target="../media/image-9-180.png"/><Relationship Id="rId181" Type="http://schemas.openxmlformats.org/officeDocument/2006/relationships/image" Target="../media/image-9-181.png"/><Relationship Id="rId182" Type="http://schemas.openxmlformats.org/officeDocument/2006/relationships/image" Target="../media/image-9-182.png"/><Relationship Id="rId183" Type="http://schemas.openxmlformats.org/officeDocument/2006/relationships/image" Target="../media/image-9-183.png"/><Relationship Id="rId184" Type="http://schemas.openxmlformats.org/officeDocument/2006/relationships/image" Target="../media/image-9-184.png"/><Relationship Id="rId185" Type="http://schemas.openxmlformats.org/officeDocument/2006/relationships/image" Target="../media/image-9-185.png"/><Relationship Id="rId186" Type="http://schemas.openxmlformats.org/officeDocument/2006/relationships/image" Target="../media/image-9-186.png"/><Relationship Id="rId187" Type="http://schemas.openxmlformats.org/officeDocument/2006/relationships/image" Target="../media/image-9-187.png"/><Relationship Id="rId188" Type="http://schemas.openxmlformats.org/officeDocument/2006/relationships/image" Target="../media/image-9-188.png"/><Relationship Id="rId189" Type="http://schemas.openxmlformats.org/officeDocument/2006/relationships/image" Target="../media/image-9-189.png"/><Relationship Id="rId190" Type="http://schemas.openxmlformats.org/officeDocument/2006/relationships/image" Target="../media/image-9-190.png"/><Relationship Id="rId191" Type="http://schemas.openxmlformats.org/officeDocument/2006/relationships/image" Target="../media/image-9-191.png"/><Relationship Id="rId192" Type="http://schemas.openxmlformats.org/officeDocument/2006/relationships/image" Target="../media/image-9-192.png"/><Relationship Id="rId193" Type="http://schemas.openxmlformats.org/officeDocument/2006/relationships/image" Target="../media/image-9-193.png"/><Relationship Id="rId194" Type="http://schemas.openxmlformats.org/officeDocument/2006/relationships/image" Target="../media/image-9-194.png"/><Relationship Id="rId195" Type="http://schemas.openxmlformats.org/officeDocument/2006/relationships/image" Target="../media/image-9-195.png"/><Relationship Id="rId196" Type="http://schemas.openxmlformats.org/officeDocument/2006/relationships/image" Target="../media/image-9-196.png"/><Relationship Id="rId197" Type="http://schemas.openxmlformats.org/officeDocument/2006/relationships/image" Target="../media/image-9-197.png"/><Relationship Id="rId198" Type="http://schemas.openxmlformats.org/officeDocument/2006/relationships/image" Target="../media/image-9-198.png"/><Relationship Id="rId199" Type="http://schemas.openxmlformats.org/officeDocument/2006/relationships/image" Target="../media/image-9-199.png"/><Relationship Id="rId200" Type="http://schemas.openxmlformats.org/officeDocument/2006/relationships/image" Target="../media/image-9-200.png"/><Relationship Id="rId201" Type="http://schemas.openxmlformats.org/officeDocument/2006/relationships/image" Target="../media/image-9-201.png"/><Relationship Id="rId202" Type="http://schemas.openxmlformats.org/officeDocument/2006/relationships/image" Target="../media/image-9-202.png"/><Relationship Id="rId203" Type="http://schemas.openxmlformats.org/officeDocument/2006/relationships/slideLayout" Target="../slideLayouts/slideLayout1.xml"/><Relationship Id="rId20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1178496"/>
            <a:ext cx="16145921" cy="37352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7600" y="5449267"/>
            <a:ext cx="3520440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Get Smart</a:t>
            </a:r>
            <a:endParaRPr lang="en-US" sz="6325" dirty="0"/>
          </a:p>
        </p:txBody>
      </p:sp>
      <p:sp>
        <p:nvSpPr>
          <p:cNvPr id="4" name="Text 1"/>
          <p:cNvSpPr/>
          <p:nvPr/>
        </p:nvSpPr>
        <p:spPr>
          <a:xfrm>
            <a:off x="8005763" y="6474377"/>
            <a:ext cx="2390299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Chile, Uruguay: Smart POS Mexico: GSmart</a:t>
            </a:r>
            <a:endParaRPr lang="en-US" sz="1476" dirty="0"/>
          </a:p>
        </p:txBody>
      </p:sp>
      <p:sp>
        <p:nvSpPr>
          <p:cNvPr id="5" name="Text 2"/>
          <p:cNvSpPr/>
          <p:nvPr/>
        </p:nvSpPr>
        <p:spPr>
          <a:xfrm>
            <a:off x="1392362" y="7231503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smart Android POS for in-store payments and business management</a:t>
            </a:r>
            <a:endParaRPr lang="en-US" sz="1687" dirty="0"/>
          </a:p>
        </p:txBody>
      </p:sp>
      <p:sp>
        <p:nvSpPr>
          <p:cNvPr id="6" name="Text 3"/>
          <p:cNvSpPr/>
          <p:nvPr/>
        </p:nvSpPr>
        <p:spPr>
          <a:xfrm>
            <a:off x="7543800" y="7769554"/>
            <a:ext cx="33604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#instore #allsegments #allindustries</a:t>
            </a:r>
            <a:endParaRPr lang="en-US" sz="1476" dirty="0"/>
          </a:p>
        </p:txBody>
      </p:sp>
      <p:sp>
        <p:nvSpPr>
          <p:cNvPr id="7" name="Text 4"/>
          <p:cNvSpPr/>
          <p:nvPr/>
        </p:nvSpPr>
        <p:spPr>
          <a:xfrm>
            <a:off x="6742584" y="8688400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8" name="Text 5"/>
          <p:cNvSpPr/>
          <p:nvPr/>
        </p:nvSpPr>
        <p:spPr>
          <a:xfrm>
            <a:off x="7716478" y="8688400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50" y="8688400"/>
            <a:ext cx="2463403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03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30" y="1987748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521050" y="2309068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All-in-one Android POS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3521050" y="3380519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Manage payments, sales, refunds, invoicing and daily operations from a single device.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696" y="1987748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91016" y="2309068"/>
            <a:ext cx="310601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Always connected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7591016" y="2951894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Wi-Fi and 4G connectivity ensures uninterrupted operations anywhere in your store.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624" y="1987748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660944" y="2309068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Accept multiple payment methods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11660944" y="3380519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Credit, debit and prepaid cards, contactless payments, digital wallets and QR codes.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694" y="5656064"/>
            <a:ext cx="3748646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556014" y="5977384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Fast and secure transactions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5556014" y="7048835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Chip, magnetic stripe and contactless payments with enterprise-grade security.</a:t>
            </a:r>
            <a:endParaRPr lang="en-US" sz="1476" dirty="0"/>
          </a:p>
        </p:txBody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660" y="5656064"/>
            <a:ext cx="3748646" cy="3346999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9625980" y="5977384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Designed to support business growth</a:t>
            </a:r>
            <a:endParaRPr lang="en-US" sz="2952" dirty="0"/>
          </a:p>
        </p:txBody>
      </p:sp>
      <p:sp>
        <p:nvSpPr>
          <p:cNvPr id="18" name="Text 10"/>
          <p:cNvSpPr/>
          <p:nvPr/>
        </p:nvSpPr>
        <p:spPr>
          <a:xfrm>
            <a:off x="9625980" y="7477460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Integrated with the Getnet platform for settlements, reporting and expert support.</a:t>
            </a:r>
            <a:endParaRPr lang="en-US" sz="1476" dirty="0"/>
          </a:p>
        </p:txBody>
      </p:sp>
      <p:sp>
        <p:nvSpPr>
          <p:cNvPr id="19" name="Text 11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20" name="Text 12"/>
          <p:cNvSpPr/>
          <p:nvPr/>
        </p:nvSpPr>
        <p:spPr>
          <a:xfrm>
            <a:off x="1959211" y="321283"/>
            <a:ext cx="106013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106013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2311747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2311710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2311710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2673" y="2435535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2469021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2311710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458" y="2435535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2469021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2311710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355" y="2435535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2469021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2311710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6975" y="2435535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36" y="2469021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2311710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324" y="2435535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26" y="2469021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2311710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0968" y="2435535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2469021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2311710"/>
            <a:ext cx="150982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3633" y="2435535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2469021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954462"/>
            <a:ext cx="16145921" cy="5649739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967856"/>
            <a:ext cx="16119145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2967856"/>
            <a:ext cx="5465021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096" y="3128516"/>
            <a:ext cx="51972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/ Purchase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9442" y="2967856"/>
            <a:ext cx="1524149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7539" y="3095030"/>
            <a:ext cx="1027956" cy="267760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77869" y="3148608"/>
            <a:ext cx="160660" cy="16066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7065318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3591" y="2967856"/>
            <a:ext cx="1524149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8767" y="3095030"/>
            <a:ext cx="1333574" cy="2677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9096" y="3148608"/>
            <a:ext cx="160660" cy="16066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436546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97740" y="2967856"/>
            <a:ext cx="1524149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45836" y="3095030"/>
            <a:ext cx="1027956" cy="2677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26166" y="3148608"/>
            <a:ext cx="160660" cy="16066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0113578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21851" y="2967856"/>
            <a:ext cx="1524149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69948" y="3095030"/>
            <a:ext cx="1027956" cy="2677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50278" y="3148608"/>
            <a:ext cx="160660" cy="16066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637727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6000" y="2967856"/>
            <a:ext cx="1524149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94097" y="3095030"/>
            <a:ext cx="1027956" cy="2677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974427" y="3148608"/>
            <a:ext cx="160660" cy="16066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161876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70149" y="2967856"/>
            <a:ext cx="1524149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18246" y="3095030"/>
            <a:ext cx="1027956" cy="2677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498575" y="3148608"/>
            <a:ext cx="160660" cy="16066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685987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4298" y="2967856"/>
            <a:ext cx="1509283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9473" y="3095030"/>
            <a:ext cx="1333574" cy="2677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9803" y="3148608"/>
            <a:ext cx="160660" cy="16066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57215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3510074"/>
            <a:ext cx="16119145" cy="508744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3510074"/>
            <a:ext cx="5465021" cy="508744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096" y="3630550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/ void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9442" y="3510074"/>
            <a:ext cx="1524149" cy="508744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97539" y="3623853"/>
            <a:ext cx="1027956" cy="26776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77869" y="3677431"/>
            <a:ext cx="160660" cy="16066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7065318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73591" y="3510074"/>
            <a:ext cx="1524149" cy="508744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21687" y="3623853"/>
            <a:ext cx="1027956" cy="26776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02017" y="3677431"/>
            <a:ext cx="160660" cy="16066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589429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97740" y="3510074"/>
            <a:ext cx="1524149" cy="508744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45836" y="3623853"/>
            <a:ext cx="1027956" cy="2677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26166" y="3677431"/>
            <a:ext cx="160660" cy="16066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10113578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21851" y="3510074"/>
            <a:ext cx="1524149" cy="508744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69948" y="3623853"/>
            <a:ext cx="1027956" cy="2677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50278" y="3677431"/>
            <a:ext cx="160660" cy="16066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637727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6000" y="3510074"/>
            <a:ext cx="1524149" cy="508744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94097" y="3623853"/>
            <a:ext cx="1027956" cy="2677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74427" y="3677431"/>
            <a:ext cx="160660" cy="16066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161876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70149" y="3510074"/>
            <a:ext cx="1524149" cy="508744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18246" y="3623853"/>
            <a:ext cx="1027956" cy="2677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498575" y="3677431"/>
            <a:ext cx="160660" cy="16066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685987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4298" y="3510074"/>
            <a:ext cx="1509283" cy="508744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9473" y="3623853"/>
            <a:ext cx="1333574" cy="2677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9803" y="3677431"/>
            <a:ext cx="160660" cy="16066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57215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4018806"/>
            <a:ext cx="16119145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4018806"/>
            <a:ext cx="5465021" cy="508744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096" y="4139319"/>
            <a:ext cx="23502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cancellation / void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9442" y="4018806"/>
            <a:ext cx="1524149" cy="508744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44618" y="4132622"/>
            <a:ext cx="1333574" cy="267760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24948" y="4186163"/>
            <a:ext cx="160660" cy="16066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12397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73591" y="4018806"/>
            <a:ext cx="1524149" cy="508744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8767" y="4132622"/>
            <a:ext cx="1333574" cy="26776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9096" y="4186163"/>
            <a:ext cx="160660" cy="16066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36546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97740" y="4018806"/>
            <a:ext cx="1524149" cy="508744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92915" y="4132622"/>
            <a:ext cx="1333574" cy="26776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73245" y="4186163"/>
            <a:ext cx="160660" cy="16066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9960657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21851" y="4018806"/>
            <a:ext cx="1524149" cy="508744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17064" y="4132622"/>
            <a:ext cx="1333574" cy="2677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97357" y="4186163"/>
            <a:ext cx="160660" cy="16066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84806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6000" y="4018806"/>
            <a:ext cx="1524149" cy="508744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94097" y="4132622"/>
            <a:ext cx="1027956" cy="2677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974427" y="4186163"/>
            <a:ext cx="160660" cy="16066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161876" y="41460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70149" y="4018806"/>
            <a:ext cx="1524149" cy="508744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5325" y="4132622"/>
            <a:ext cx="1333574" cy="2677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5655" y="4186163"/>
            <a:ext cx="160660" cy="16066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33104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4298" y="4018806"/>
            <a:ext cx="1509283" cy="508744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9473" y="4132622"/>
            <a:ext cx="1333574" cy="2677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9803" y="4186163"/>
            <a:ext cx="160660" cy="16066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57215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4527575"/>
            <a:ext cx="16119145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4527575"/>
            <a:ext cx="5465021" cy="508744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096" y="4648051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9442" y="4527575"/>
            <a:ext cx="1524149" cy="508744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44618" y="4641354"/>
            <a:ext cx="1333574" cy="267760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24948" y="4694895"/>
            <a:ext cx="160660" cy="16066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12397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73591" y="4527575"/>
            <a:ext cx="1524149" cy="508744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68767" y="4641354"/>
            <a:ext cx="1333574" cy="267760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49096" y="4694895"/>
            <a:ext cx="160660" cy="16066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36546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97740" y="4527575"/>
            <a:ext cx="1524149" cy="508744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845836" y="4641354"/>
            <a:ext cx="1027956" cy="26776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926166" y="4694895"/>
            <a:ext cx="160660" cy="16066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10113578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21851" y="4527575"/>
            <a:ext cx="1524149" cy="508744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17064" y="4641354"/>
            <a:ext cx="1333574" cy="26776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97357" y="4694895"/>
            <a:ext cx="160660" cy="16066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484806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46000" y="4527575"/>
            <a:ext cx="1524149" cy="508744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94097" y="4641354"/>
            <a:ext cx="1027956" cy="2677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74427" y="4694895"/>
            <a:ext cx="160660" cy="16066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161876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70149" y="4527575"/>
            <a:ext cx="1524149" cy="508744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418246" y="4641354"/>
            <a:ext cx="1027956" cy="2677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498575" y="4694895"/>
            <a:ext cx="160660" cy="16066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685987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4298" y="4527575"/>
            <a:ext cx="1509283" cy="508744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9473" y="4641354"/>
            <a:ext cx="1333574" cy="2677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9803" y="4694895"/>
            <a:ext cx="160660" cy="16066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57215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5036307"/>
            <a:ext cx="16119145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5036307"/>
            <a:ext cx="5465021" cy="508744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096" y="5156783"/>
            <a:ext cx="18902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linked refund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49442" y="5036307"/>
            <a:ext cx="1524149" cy="508744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44618" y="5150086"/>
            <a:ext cx="1333574" cy="267760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24948" y="5203664"/>
            <a:ext cx="160660" cy="16066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12397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73591" y="5036307"/>
            <a:ext cx="1524149" cy="508744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68767" y="5150086"/>
            <a:ext cx="1333574" cy="267760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49096" y="5203664"/>
            <a:ext cx="160660" cy="16066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36546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97740" y="5036307"/>
            <a:ext cx="1524149" cy="508744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845836" y="5150086"/>
            <a:ext cx="1027956" cy="2677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926166" y="5203664"/>
            <a:ext cx="160660" cy="16066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10113578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21851" y="5036307"/>
            <a:ext cx="1524149" cy="508744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17064" y="5150086"/>
            <a:ext cx="1333574" cy="26776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97357" y="5203664"/>
            <a:ext cx="160660" cy="16066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484806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46000" y="5036307"/>
            <a:ext cx="1524149" cy="508744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94097" y="5150086"/>
            <a:ext cx="1027956" cy="26776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974427" y="5203664"/>
            <a:ext cx="160660" cy="16066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161876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70149" y="5036307"/>
            <a:ext cx="1524149" cy="508744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418246" y="5150086"/>
            <a:ext cx="1027956" cy="2677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498575" y="5203664"/>
            <a:ext cx="160660" cy="16066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685987" y="51634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94298" y="5036307"/>
            <a:ext cx="1509283" cy="508744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9473" y="5150086"/>
            <a:ext cx="1333574" cy="2677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9803" y="5203664"/>
            <a:ext cx="160660" cy="16066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57215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5545038"/>
            <a:ext cx="16119145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36" y="5545038"/>
            <a:ext cx="5465021" cy="508744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096" y="5665552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Standalone refund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49442" y="5545038"/>
            <a:ext cx="1524149" cy="508744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97539" y="5658855"/>
            <a:ext cx="1027956" cy="2677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877869" y="5712396"/>
            <a:ext cx="160660" cy="16066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7065318" y="56722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73591" y="5545038"/>
            <a:ext cx="1524149" cy="508744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68767" y="5658855"/>
            <a:ext cx="1333574" cy="267760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49096" y="5712396"/>
            <a:ext cx="160660" cy="16066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36546" y="56722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597740" y="5545038"/>
            <a:ext cx="1524149" cy="508744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692915" y="5658855"/>
            <a:ext cx="1333574" cy="2677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73245" y="5712396"/>
            <a:ext cx="160660" cy="16066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60657" y="56722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21851" y="5545038"/>
            <a:ext cx="1524149" cy="508744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17064" y="5658855"/>
            <a:ext cx="1333574" cy="267760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97357" y="5712396"/>
            <a:ext cx="160660" cy="16066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84806" y="56722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46000" y="5545038"/>
            <a:ext cx="1524149" cy="508744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94097" y="5658855"/>
            <a:ext cx="1027956" cy="26776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974427" y="5712396"/>
            <a:ext cx="160660" cy="16066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161876" y="56722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70149" y="5545038"/>
            <a:ext cx="1524149" cy="508744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65325" y="5658855"/>
            <a:ext cx="1333574" cy="26776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45655" y="5712396"/>
            <a:ext cx="160660" cy="16066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33104" y="56722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94298" y="5545038"/>
            <a:ext cx="1509283" cy="508744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89473" y="5658855"/>
            <a:ext cx="1333574" cy="2677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69803" y="5712396"/>
            <a:ext cx="160660" cy="16066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57215" y="56722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6053807"/>
            <a:ext cx="16119145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36" y="6053807"/>
            <a:ext cx="5465021" cy="508744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096" y="6174284"/>
            <a:ext cx="11801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Installments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49442" y="6053807"/>
            <a:ext cx="1524149" cy="508744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97539" y="6167586"/>
            <a:ext cx="1027956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77869" y="6221127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7065318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73591" y="6053807"/>
            <a:ext cx="1524149" cy="508744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68767" y="6167586"/>
            <a:ext cx="1333574" cy="267760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49096" y="6221127"/>
            <a:ext cx="160660" cy="16066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36546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597740" y="6053807"/>
            <a:ext cx="1524149" cy="508744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45836" y="6167586"/>
            <a:ext cx="1027956" cy="267760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926166" y="6221127"/>
            <a:ext cx="160660" cy="16066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10113578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21851" y="6053807"/>
            <a:ext cx="1524149" cy="508744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369948" y="6167586"/>
            <a:ext cx="1027956" cy="267760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450278" y="6221127"/>
            <a:ext cx="160660" cy="16066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637727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46000" y="6053807"/>
            <a:ext cx="1524149" cy="508744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94097" y="6167586"/>
            <a:ext cx="1027956" cy="267760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974427" y="6221127"/>
            <a:ext cx="160660" cy="16066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161876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70149" y="6053807"/>
            <a:ext cx="1524149" cy="508744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65325" y="6167586"/>
            <a:ext cx="1333574" cy="267760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45655" y="6221127"/>
            <a:ext cx="160660" cy="16066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33104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94298" y="6053807"/>
            <a:ext cx="1509283" cy="508744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89473" y="6167586"/>
            <a:ext cx="1333574" cy="267760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69803" y="6221127"/>
            <a:ext cx="160660" cy="16066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57215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6562539"/>
            <a:ext cx="16119145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36" y="6562539"/>
            <a:ext cx="5465021" cy="508744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096" y="6683015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 (authorization hold)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49442" y="6562539"/>
            <a:ext cx="1524149" cy="508744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97539" y="6676318"/>
            <a:ext cx="1027956" cy="267760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877869" y="6729896"/>
            <a:ext cx="160660" cy="16066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7065318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73591" y="6562539"/>
            <a:ext cx="1524149" cy="508744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321687" y="6676318"/>
            <a:ext cx="1027956" cy="267760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402017" y="6729896"/>
            <a:ext cx="160660" cy="16066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589429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597740" y="6562539"/>
            <a:ext cx="1524149" cy="508744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42922" y="6676318"/>
            <a:ext cx="1233787" cy="267760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823214" y="6729896"/>
            <a:ext cx="160660" cy="16066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10010663" y="668971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21851" y="6562539"/>
            <a:ext cx="1524149" cy="508744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369948" y="6676318"/>
            <a:ext cx="1027956" cy="267760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450278" y="6729896"/>
            <a:ext cx="160660" cy="16066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637727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46000" y="6562539"/>
            <a:ext cx="1524149" cy="508744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94097" y="6676318"/>
            <a:ext cx="1027956" cy="267760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974427" y="6729896"/>
            <a:ext cx="160660" cy="16066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161876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70149" y="6562539"/>
            <a:ext cx="1524149" cy="508744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418246" y="6676318"/>
            <a:ext cx="1027956" cy="267760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498575" y="6729896"/>
            <a:ext cx="160660" cy="16066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685987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94298" y="6562539"/>
            <a:ext cx="1509283" cy="508744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89473" y="6676318"/>
            <a:ext cx="1333574" cy="267760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69803" y="6729896"/>
            <a:ext cx="160660" cy="160660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57215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7071271"/>
            <a:ext cx="16119145" cy="508744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36" y="7071271"/>
            <a:ext cx="5465021" cy="508744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096" y="7191784"/>
            <a:ext cx="53406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Re-authorization (Pre-auth adjustments up / incremental)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49442" y="7071271"/>
            <a:ext cx="1524149" cy="508744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97539" y="7185087"/>
            <a:ext cx="1027956" cy="267760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877869" y="7238628"/>
            <a:ext cx="160660" cy="16066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7065318" y="719848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73591" y="7071271"/>
            <a:ext cx="1524149" cy="508744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21687" y="7185087"/>
            <a:ext cx="1027956" cy="267760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402017" y="7238628"/>
            <a:ext cx="160660" cy="16066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589429" y="719848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597740" y="7071271"/>
            <a:ext cx="1524149" cy="508744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42922" y="7185087"/>
            <a:ext cx="1233787" cy="267760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823214" y="7238628"/>
            <a:ext cx="160660" cy="16066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10010663" y="719848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21851" y="7071271"/>
            <a:ext cx="1524149" cy="508744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369948" y="7185087"/>
            <a:ext cx="1027956" cy="267760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50278" y="7238628"/>
            <a:ext cx="160660" cy="16066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637727" y="719848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46000" y="7071271"/>
            <a:ext cx="1524149" cy="508744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894097" y="7185087"/>
            <a:ext cx="1027956" cy="267760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974427" y="7238628"/>
            <a:ext cx="160660" cy="16066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161876" y="719848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70149" y="7071271"/>
            <a:ext cx="1524149" cy="508744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65325" y="7185087"/>
            <a:ext cx="1333574" cy="267760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45655" y="7238628"/>
            <a:ext cx="160660" cy="16066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33104" y="71984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94298" y="7071271"/>
            <a:ext cx="1509283" cy="508744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89473" y="7185087"/>
            <a:ext cx="1333574" cy="267760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69803" y="7238628"/>
            <a:ext cx="160660" cy="160660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57215" y="71984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36" y="7580040"/>
            <a:ext cx="16119145" cy="508744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36" y="7580040"/>
            <a:ext cx="5465021" cy="508744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45096" y="7700516"/>
            <a:ext cx="515064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capture (Pre-auth adjustments down / decrease)</a:t>
            </a:r>
            <a:endParaRPr lang="en-US" sz="1476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49442" y="7580040"/>
            <a:ext cx="1524149" cy="508744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97539" y="7693819"/>
            <a:ext cx="1027956" cy="267760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877869" y="7747360"/>
            <a:ext cx="160660" cy="160660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7065318" y="77072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73591" y="7580040"/>
            <a:ext cx="1524149" cy="508744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321687" y="7693819"/>
            <a:ext cx="1027956" cy="267760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402017" y="7747360"/>
            <a:ext cx="160660" cy="160660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589429" y="77072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597740" y="7580040"/>
            <a:ext cx="1524149" cy="508744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42922" y="7693819"/>
            <a:ext cx="1233787" cy="267760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823214" y="7747360"/>
            <a:ext cx="160660" cy="160660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10010663" y="770721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21851" y="7580040"/>
            <a:ext cx="1524149" cy="508744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17064" y="7693819"/>
            <a:ext cx="1333574" cy="267760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297357" y="7747360"/>
            <a:ext cx="160660" cy="160660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484806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46000" y="7580040"/>
            <a:ext cx="1524149" cy="508744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894097" y="7693819"/>
            <a:ext cx="1027956" cy="267760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974427" y="7747360"/>
            <a:ext cx="160660" cy="160660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3161876" y="77072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70149" y="7580040"/>
            <a:ext cx="1524149" cy="508744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65325" y="7693819"/>
            <a:ext cx="1333574" cy="267760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45655" y="7747360"/>
            <a:ext cx="160660" cy="160660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33104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694298" y="7580040"/>
            <a:ext cx="1509283" cy="508744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789473" y="7693819"/>
            <a:ext cx="1333574" cy="267760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69803" y="7747360"/>
            <a:ext cx="160660" cy="160660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57215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36" y="8088771"/>
            <a:ext cx="16119145" cy="508744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36" y="8088771"/>
            <a:ext cx="5465021" cy="508744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45096" y="8209248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Deferred authorization</a:t>
            </a:r>
            <a:endParaRPr lang="en-US" sz="1476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49442" y="8088771"/>
            <a:ext cx="1524149" cy="508744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44618" y="8202550"/>
            <a:ext cx="1333574" cy="267760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24948" y="8256129"/>
            <a:ext cx="160660" cy="160660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912397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73591" y="8088771"/>
            <a:ext cx="1524149" cy="508744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68767" y="8202550"/>
            <a:ext cx="1333574" cy="267760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49096" y="8256129"/>
            <a:ext cx="160660" cy="160660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436546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597740" y="8088771"/>
            <a:ext cx="1524149" cy="508744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692915" y="8202550"/>
            <a:ext cx="1333574" cy="267760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73245" y="8256129"/>
            <a:ext cx="160660" cy="160660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60657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21851" y="8088771"/>
            <a:ext cx="1524149" cy="508744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17064" y="8202550"/>
            <a:ext cx="1333574" cy="267760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297357" y="8256129"/>
            <a:ext cx="160660" cy="160660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84806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46000" y="8088771"/>
            <a:ext cx="1524149" cy="508744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894097" y="8202550"/>
            <a:ext cx="1027956" cy="267760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974427" y="8256129"/>
            <a:ext cx="160660" cy="160660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3161876" y="8215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70149" y="8088771"/>
            <a:ext cx="1524149" cy="508744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65325" y="8202550"/>
            <a:ext cx="1333574" cy="267760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45655" y="8256129"/>
            <a:ext cx="160660" cy="160660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33104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694298" y="8088771"/>
            <a:ext cx="1509283" cy="508744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789473" y="8202550"/>
            <a:ext cx="1333574" cy="267760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69803" y="8256129"/>
            <a:ext cx="160660" cy="160660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5721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3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36" y="8597503"/>
            <a:ext cx="16119145" cy="6692"/>
          </a:xfrm>
          <a:prstGeom prst="rect">
            <a:avLst/>
          </a:prstGeom>
        </p:spPr>
      </p:pic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84436" y="8597503"/>
            <a:ext cx="5465021" cy="6692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549442" y="8597503"/>
            <a:ext cx="1524149" cy="6692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8073591" y="8597503"/>
            <a:ext cx="1524149" cy="6692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9597740" y="8597503"/>
            <a:ext cx="1524149" cy="6692"/>
          </a:xfrm>
          <a:prstGeom prst="rect">
            <a:avLst/>
          </a:prstGeom>
        </p:spPr>
      </p:pic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1121851" y="8597503"/>
            <a:ext cx="1524149" cy="6692"/>
          </a:xfrm>
          <a:prstGeom prst="rect">
            <a:avLst/>
          </a:prstGeom>
        </p:spPr>
      </p:pic>
      <p:pic>
        <p:nvPicPr>
          <p:cNvPr id="379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2646000" y="8597503"/>
            <a:ext cx="1524149" cy="6692"/>
          </a:xfrm>
          <a:prstGeom prst="rect">
            <a:avLst/>
          </a:prstGeom>
        </p:spPr>
      </p:pic>
      <p:pic>
        <p:nvPicPr>
          <p:cNvPr id="380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4170149" y="8597503"/>
            <a:ext cx="1524149" cy="6692"/>
          </a:xfrm>
          <a:prstGeom prst="rect">
            <a:avLst/>
          </a:prstGeom>
        </p:spPr>
      </p:pic>
      <p:pic>
        <p:nvPicPr>
          <p:cNvPr id="381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5694298" y="8597503"/>
            <a:ext cx="1509283" cy="6692"/>
          </a:xfrm>
          <a:prstGeom prst="rect">
            <a:avLst/>
          </a:prstGeom>
        </p:spPr>
      </p:pic>
      <p:sp>
        <p:nvSpPr>
          <p:cNvPr id="382" name="Text 99"/>
          <p:cNvSpPr/>
          <p:nvPr/>
        </p:nvSpPr>
        <p:spPr>
          <a:xfrm>
            <a:off x="7753387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3238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106013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</a:t>
            </a:r>
            <a:endParaRPr lang="en-US" sz="1687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859296"/>
            <a:ext cx="16119145" cy="535521"/>
          </a:xfrm>
          <a:prstGeom prst="rect">
            <a:avLst/>
          </a:prstGeom>
        </p:spPr>
      </p:pic>
      <p:pic>
        <p:nvPicPr>
          <p:cNvPr id="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859259"/>
            <a:ext cx="5551736" cy="535521"/>
          </a:xfrm>
          <a:prstGeom prst="rect">
            <a:avLst/>
          </a:prstGeom>
        </p:spPr>
      </p:pic>
      <p:pic>
        <p:nvPicPr>
          <p:cNvPr id="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859259"/>
            <a:ext cx="1509601" cy="535521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6802673" y="9830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1016571"/>
            <a:ext cx="214208" cy="214208"/>
          </a:xfrm>
          <a:prstGeom prst="rect">
            <a:avLst/>
          </a:prstGeom>
        </p:spPr>
      </p:pic>
      <p:pic>
        <p:nvPicPr>
          <p:cNvPr id="1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859259"/>
            <a:ext cx="1509601" cy="535521"/>
          </a:xfrm>
          <a:prstGeom prst="rect">
            <a:avLst/>
          </a:prstGeom>
        </p:spPr>
      </p:pic>
      <p:sp>
        <p:nvSpPr>
          <p:cNvPr id="12" name="Text 3"/>
          <p:cNvSpPr/>
          <p:nvPr/>
        </p:nvSpPr>
        <p:spPr>
          <a:xfrm>
            <a:off x="8498458" y="9830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1016571"/>
            <a:ext cx="214208" cy="214208"/>
          </a:xfrm>
          <a:prstGeom prst="rect">
            <a:avLst/>
          </a:prstGeom>
        </p:spPr>
      </p:pic>
      <p:pic>
        <p:nvPicPr>
          <p:cNvPr id="1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859259"/>
            <a:ext cx="1509601" cy="535521"/>
          </a:xfrm>
          <a:prstGeom prst="rect">
            <a:avLst/>
          </a:prstGeom>
        </p:spPr>
      </p:pic>
      <p:sp>
        <p:nvSpPr>
          <p:cNvPr id="15" name="Text 4"/>
          <p:cNvSpPr/>
          <p:nvPr/>
        </p:nvSpPr>
        <p:spPr>
          <a:xfrm>
            <a:off x="10040355" y="9830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1016571"/>
            <a:ext cx="214208" cy="214208"/>
          </a:xfrm>
          <a:prstGeom prst="rect">
            <a:avLst/>
          </a:prstGeom>
        </p:spPr>
      </p:pic>
      <p:pic>
        <p:nvPicPr>
          <p:cNvPr id="17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859259"/>
            <a:ext cx="1509601" cy="535521"/>
          </a:xfrm>
          <a:prstGeom prst="rect">
            <a:avLst/>
          </a:prstGeom>
        </p:spPr>
      </p:pic>
      <p:sp>
        <p:nvSpPr>
          <p:cNvPr id="18" name="Text 5"/>
          <p:cNvSpPr/>
          <p:nvPr/>
        </p:nvSpPr>
        <p:spPr>
          <a:xfrm>
            <a:off x="11456975" y="9830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36" y="1016571"/>
            <a:ext cx="214208" cy="214208"/>
          </a:xfrm>
          <a:prstGeom prst="rect">
            <a:avLst/>
          </a:prstGeom>
        </p:spPr>
      </p:pic>
      <p:pic>
        <p:nvPicPr>
          <p:cNvPr id="20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859259"/>
            <a:ext cx="1509601" cy="535521"/>
          </a:xfrm>
          <a:prstGeom prst="rect">
            <a:avLst/>
          </a:prstGeom>
        </p:spPr>
      </p:pic>
      <p:sp>
        <p:nvSpPr>
          <p:cNvPr id="21" name="Text 6"/>
          <p:cNvSpPr/>
          <p:nvPr/>
        </p:nvSpPr>
        <p:spPr>
          <a:xfrm>
            <a:off x="12903324" y="9830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26" y="1016571"/>
            <a:ext cx="214208" cy="214208"/>
          </a:xfrm>
          <a:prstGeom prst="rect">
            <a:avLst/>
          </a:prstGeom>
        </p:spPr>
      </p:pic>
      <p:pic>
        <p:nvPicPr>
          <p:cNvPr id="23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859259"/>
            <a:ext cx="1509601" cy="535521"/>
          </a:xfrm>
          <a:prstGeom prst="rect">
            <a:avLst/>
          </a:prstGeom>
        </p:spPr>
      </p:pic>
      <p:sp>
        <p:nvSpPr>
          <p:cNvPr id="24" name="Text 7"/>
          <p:cNvSpPr/>
          <p:nvPr/>
        </p:nvSpPr>
        <p:spPr>
          <a:xfrm>
            <a:off x="14470968" y="9830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1016571"/>
            <a:ext cx="214208" cy="214208"/>
          </a:xfrm>
          <a:prstGeom prst="rect">
            <a:avLst/>
          </a:prstGeom>
        </p:spPr>
      </p:pic>
      <p:pic>
        <p:nvPicPr>
          <p:cNvPr id="26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859259"/>
            <a:ext cx="1509824" cy="535521"/>
          </a:xfrm>
          <a:prstGeom prst="rect">
            <a:avLst/>
          </a:prstGeom>
        </p:spPr>
      </p:pic>
      <p:sp>
        <p:nvSpPr>
          <p:cNvPr id="27" name="Text 8"/>
          <p:cNvSpPr/>
          <p:nvPr/>
        </p:nvSpPr>
        <p:spPr>
          <a:xfrm>
            <a:off x="15913633" y="9830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1016571"/>
            <a:ext cx="214208" cy="214208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1502011"/>
            <a:ext cx="16145921" cy="7135801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1515405"/>
            <a:ext cx="16119145" cy="502046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1515405"/>
            <a:ext cx="5465021" cy="502046"/>
          </a:xfrm>
          <a:prstGeom prst="rect">
            <a:avLst/>
          </a:prstGeom>
        </p:spPr>
      </p:pic>
      <p:sp>
        <p:nvSpPr>
          <p:cNvPr id="32" name="Text 9"/>
          <p:cNvSpPr/>
          <p:nvPr/>
        </p:nvSpPr>
        <p:spPr>
          <a:xfrm>
            <a:off x="1245096" y="1629221"/>
            <a:ext cx="33004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Forced post (straight to settlement)</a:t>
            </a:r>
            <a:endParaRPr lang="en-US" sz="1476" dirty="0"/>
          </a:p>
        </p:txBody>
      </p:sp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9442" y="1515405"/>
            <a:ext cx="1524149" cy="502046"/>
          </a:xfrm>
          <a:prstGeom prst="rect">
            <a:avLst/>
          </a:prstGeom>
        </p:spPr>
      </p:pic>
      <p:pic>
        <p:nvPicPr>
          <p:cNvPr id="3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44618" y="1622524"/>
            <a:ext cx="1333574" cy="267760"/>
          </a:xfrm>
          <a:prstGeom prst="rect">
            <a:avLst/>
          </a:prstGeom>
        </p:spPr>
      </p:pic>
      <p:pic>
        <p:nvPicPr>
          <p:cNvPr id="3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24948" y="1676065"/>
            <a:ext cx="160660" cy="160660"/>
          </a:xfrm>
          <a:prstGeom prst="rect">
            <a:avLst/>
          </a:prstGeom>
        </p:spPr>
      </p:pic>
      <p:sp>
        <p:nvSpPr>
          <p:cNvPr id="36" name="Text 10"/>
          <p:cNvSpPr/>
          <p:nvPr/>
        </p:nvSpPr>
        <p:spPr>
          <a:xfrm>
            <a:off x="6912397" y="16358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3591" y="1515405"/>
            <a:ext cx="1524149" cy="502046"/>
          </a:xfrm>
          <a:prstGeom prst="rect">
            <a:avLst/>
          </a:prstGeom>
        </p:spPr>
      </p:pic>
      <p:pic>
        <p:nvPicPr>
          <p:cNvPr id="38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8767" y="1622524"/>
            <a:ext cx="1333574" cy="267760"/>
          </a:xfrm>
          <a:prstGeom prst="rect">
            <a:avLst/>
          </a:prstGeom>
        </p:spPr>
      </p:pic>
      <p:pic>
        <p:nvPicPr>
          <p:cNvPr id="39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9096" y="1676065"/>
            <a:ext cx="160660" cy="160660"/>
          </a:xfrm>
          <a:prstGeom prst="rect">
            <a:avLst/>
          </a:prstGeom>
        </p:spPr>
      </p:pic>
      <p:sp>
        <p:nvSpPr>
          <p:cNvPr id="40" name="Text 11"/>
          <p:cNvSpPr/>
          <p:nvPr/>
        </p:nvSpPr>
        <p:spPr>
          <a:xfrm>
            <a:off x="8436546" y="16358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97740" y="1515405"/>
            <a:ext cx="1524149" cy="502046"/>
          </a:xfrm>
          <a:prstGeom prst="rect">
            <a:avLst/>
          </a:prstGeom>
        </p:spPr>
      </p:pic>
      <p:pic>
        <p:nvPicPr>
          <p:cNvPr id="42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92915" y="1622524"/>
            <a:ext cx="1333574" cy="267760"/>
          </a:xfrm>
          <a:prstGeom prst="rect">
            <a:avLst/>
          </a:prstGeom>
        </p:spPr>
      </p:pic>
      <p:pic>
        <p:nvPicPr>
          <p:cNvPr id="43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73245" y="1676065"/>
            <a:ext cx="160660" cy="160660"/>
          </a:xfrm>
          <a:prstGeom prst="rect">
            <a:avLst/>
          </a:prstGeom>
        </p:spPr>
      </p:pic>
      <p:sp>
        <p:nvSpPr>
          <p:cNvPr id="44" name="Text 12"/>
          <p:cNvSpPr/>
          <p:nvPr/>
        </p:nvSpPr>
        <p:spPr>
          <a:xfrm>
            <a:off x="9960657" y="16358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5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21851" y="1515405"/>
            <a:ext cx="1524149" cy="502046"/>
          </a:xfrm>
          <a:prstGeom prst="rect">
            <a:avLst/>
          </a:prstGeom>
        </p:spPr>
      </p:pic>
      <p:pic>
        <p:nvPicPr>
          <p:cNvPr id="46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17064" y="1622524"/>
            <a:ext cx="1333574" cy="267760"/>
          </a:xfrm>
          <a:prstGeom prst="rect">
            <a:avLst/>
          </a:prstGeom>
        </p:spPr>
      </p:pic>
      <p:pic>
        <p:nvPicPr>
          <p:cNvPr id="47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97357" y="1676065"/>
            <a:ext cx="160660" cy="160660"/>
          </a:xfrm>
          <a:prstGeom prst="rect">
            <a:avLst/>
          </a:prstGeom>
        </p:spPr>
      </p:pic>
      <p:sp>
        <p:nvSpPr>
          <p:cNvPr id="48" name="Text 13"/>
          <p:cNvSpPr/>
          <p:nvPr/>
        </p:nvSpPr>
        <p:spPr>
          <a:xfrm>
            <a:off x="11484806" y="16358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9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6000" y="1515405"/>
            <a:ext cx="1524149" cy="502046"/>
          </a:xfrm>
          <a:prstGeom prst="rect">
            <a:avLst/>
          </a:prstGeom>
        </p:spPr>
      </p:pic>
      <p:pic>
        <p:nvPicPr>
          <p:cNvPr id="50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41176" y="1622524"/>
            <a:ext cx="1333574" cy="267760"/>
          </a:xfrm>
          <a:prstGeom prst="rect">
            <a:avLst/>
          </a:prstGeom>
        </p:spPr>
      </p:pic>
      <p:pic>
        <p:nvPicPr>
          <p:cNvPr id="51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21506" y="1676065"/>
            <a:ext cx="160660" cy="160660"/>
          </a:xfrm>
          <a:prstGeom prst="rect">
            <a:avLst/>
          </a:prstGeom>
        </p:spPr>
      </p:pic>
      <p:sp>
        <p:nvSpPr>
          <p:cNvPr id="52" name="Text 14"/>
          <p:cNvSpPr/>
          <p:nvPr/>
        </p:nvSpPr>
        <p:spPr>
          <a:xfrm>
            <a:off x="13008955" y="16358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3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70149" y="1515405"/>
            <a:ext cx="1524149" cy="502046"/>
          </a:xfrm>
          <a:prstGeom prst="rect">
            <a:avLst/>
          </a:prstGeom>
        </p:spPr>
      </p:pic>
      <p:pic>
        <p:nvPicPr>
          <p:cNvPr id="54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65325" y="1622524"/>
            <a:ext cx="1333574" cy="267760"/>
          </a:xfrm>
          <a:prstGeom prst="rect">
            <a:avLst/>
          </a:prstGeom>
        </p:spPr>
      </p:pic>
      <p:pic>
        <p:nvPicPr>
          <p:cNvPr id="55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45655" y="1676065"/>
            <a:ext cx="160660" cy="160660"/>
          </a:xfrm>
          <a:prstGeom prst="rect">
            <a:avLst/>
          </a:prstGeom>
        </p:spPr>
      </p:pic>
      <p:sp>
        <p:nvSpPr>
          <p:cNvPr id="56" name="Text 15"/>
          <p:cNvSpPr/>
          <p:nvPr/>
        </p:nvSpPr>
        <p:spPr>
          <a:xfrm>
            <a:off x="14533104" y="16358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4298" y="1515405"/>
            <a:ext cx="1509283" cy="502046"/>
          </a:xfrm>
          <a:prstGeom prst="rect">
            <a:avLst/>
          </a:prstGeom>
        </p:spPr>
      </p:pic>
      <p:pic>
        <p:nvPicPr>
          <p:cNvPr id="58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9473" y="1622524"/>
            <a:ext cx="1333574" cy="267760"/>
          </a:xfrm>
          <a:prstGeom prst="rect">
            <a:avLst/>
          </a:prstGeom>
        </p:spPr>
      </p:pic>
      <p:pic>
        <p:nvPicPr>
          <p:cNvPr id="59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9803" y="1676065"/>
            <a:ext cx="160660" cy="160660"/>
          </a:xfrm>
          <a:prstGeom prst="rect">
            <a:avLst/>
          </a:prstGeom>
        </p:spPr>
      </p:pic>
      <p:sp>
        <p:nvSpPr>
          <p:cNvPr id="60" name="Text 16"/>
          <p:cNvSpPr/>
          <p:nvPr/>
        </p:nvSpPr>
        <p:spPr>
          <a:xfrm>
            <a:off x="16057215" y="16358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1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017440"/>
            <a:ext cx="16119145" cy="508744"/>
          </a:xfrm>
          <a:prstGeom prst="rect">
            <a:avLst/>
          </a:prstGeom>
        </p:spPr>
      </p:pic>
      <p:pic>
        <p:nvPicPr>
          <p:cNvPr id="62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2017440"/>
            <a:ext cx="5465021" cy="508744"/>
          </a:xfrm>
          <a:prstGeom prst="rect">
            <a:avLst/>
          </a:prstGeom>
        </p:spPr>
      </p:pic>
      <p:sp>
        <p:nvSpPr>
          <p:cNvPr id="63" name="Text 17"/>
          <p:cNvSpPr/>
          <p:nvPr/>
        </p:nvSpPr>
        <p:spPr>
          <a:xfrm>
            <a:off x="1245096" y="2137953"/>
            <a:ext cx="29103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Manual and automatic cut-over</a:t>
            </a:r>
            <a:endParaRPr lang="en-US" sz="1476" dirty="0"/>
          </a:p>
        </p:txBody>
      </p:sp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9442" y="2017440"/>
            <a:ext cx="1524149" cy="508744"/>
          </a:xfrm>
          <a:prstGeom prst="rect">
            <a:avLst/>
          </a:prstGeom>
        </p:spPr>
      </p:pic>
      <p:pic>
        <p:nvPicPr>
          <p:cNvPr id="65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44618" y="2131256"/>
            <a:ext cx="1333574" cy="267760"/>
          </a:xfrm>
          <a:prstGeom prst="rect">
            <a:avLst/>
          </a:prstGeom>
        </p:spPr>
      </p:pic>
      <p:pic>
        <p:nvPicPr>
          <p:cNvPr id="66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24948" y="2184797"/>
            <a:ext cx="160660" cy="160660"/>
          </a:xfrm>
          <a:prstGeom prst="rect">
            <a:avLst/>
          </a:prstGeom>
        </p:spPr>
      </p:pic>
      <p:sp>
        <p:nvSpPr>
          <p:cNvPr id="67" name="Text 18"/>
          <p:cNvSpPr/>
          <p:nvPr/>
        </p:nvSpPr>
        <p:spPr>
          <a:xfrm>
            <a:off x="6912397" y="21446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73591" y="2017440"/>
            <a:ext cx="1524149" cy="508744"/>
          </a:xfrm>
          <a:prstGeom prst="rect">
            <a:avLst/>
          </a:prstGeom>
        </p:spPr>
      </p:pic>
      <p:pic>
        <p:nvPicPr>
          <p:cNvPr id="69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68767" y="2131256"/>
            <a:ext cx="1333574" cy="267760"/>
          </a:xfrm>
          <a:prstGeom prst="rect">
            <a:avLst/>
          </a:prstGeom>
        </p:spPr>
      </p:pic>
      <p:pic>
        <p:nvPicPr>
          <p:cNvPr id="70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49096" y="2184797"/>
            <a:ext cx="160660" cy="160660"/>
          </a:xfrm>
          <a:prstGeom prst="rect">
            <a:avLst/>
          </a:prstGeom>
        </p:spPr>
      </p:pic>
      <p:sp>
        <p:nvSpPr>
          <p:cNvPr id="71" name="Text 19"/>
          <p:cNvSpPr/>
          <p:nvPr/>
        </p:nvSpPr>
        <p:spPr>
          <a:xfrm>
            <a:off x="8436546" y="21446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97740" y="2017440"/>
            <a:ext cx="1524149" cy="508744"/>
          </a:xfrm>
          <a:prstGeom prst="rect">
            <a:avLst/>
          </a:prstGeom>
        </p:spPr>
      </p:pic>
      <p:pic>
        <p:nvPicPr>
          <p:cNvPr id="7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45836" y="2131256"/>
            <a:ext cx="1027956" cy="267760"/>
          </a:xfrm>
          <a:prstGeom prst="rect">
            <a:avLst/>
          </a:prstGeom>
        </p:spPr>
      </p:pic>
      <p:pic>
        <p:nvPicPr>
          <p:cNvPr id="74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26166" y="2184797"/>
            <a:ext cx="160660" cy="160660"/>
          </a:xfrm>
          <a:prstGeom prst="rect">
            <a:avLst/>
          </a:prstGeom>
        </p:spPr>
      </p:pic>
      <p:sp>
        <p:nvSpPr>
          <p:cNvPr id="75" name="Text 20"/>
          <p:cNvSpPr/>
          <p:nvPr/>
        </p:nvSpPr>
        <p:spPr>
          <a:xfrm>
            <a:off x="10113578" y="21446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21851" y="2017440"/>
            <a:ext cx="1524149" cy="508744"/>
          </a:xfrm>
          <a:prstGeom prst="rect">
            <a:avLst/>
          </a:prstGeom>
        </p:spPr>
      </p:pic>
      <p:pic>
        <p:nvPicPr>
          <p:cNvPr id="77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69948" y="2131256"/>
            <a:ext cx="1027956" cy="267760"/>
          </a:xfrm>
          <a:prstGeom prst="rect">
            <a:avLst/>
          </a:prstGeom>
        </p:spPr>
      </p:pic>
      <p:pic>
        <p:nvPicPr>
          <p:cNvPr id="78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50278" y="2184797"/>
            <a:ext cx="160660" cy="160660"/>
          </a:xfrm>
          <a:prstGeom prst="rect">
            <a:avLst/>
          </a:prstGeom>
        </p:spPr>
      </p:pic>
      <p:sp>
        <p:nvSpPr>
          <p:cNvPr id="79" name="Text 21"/>
          <p:cNvSpPr/>
          <p:nvPr/>
        </p:nvSpPr>
        <p:spPr>
          <a:xfrm>
            <a:off x="11637727" y="21446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0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6000" y="2017440"/>
            <a:ext cx="1524149" cy="508744"/>
          </a:xfrm>
          <a:prstGeom prst="rect">
            <a:avLst/>
          </a:prstGeom>
        </p:spPr>
      </p:pic>
      <p:pic>
        <p:nvPicPr>
          <p:cNvPr id="81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94097" y="2131256"/>
            <a:ext cx="1027956" cy="267760"/>
          </a:xfrm>
          <a:prstGeom prst="rect">
            <a:avLst/>
          </a:prstGeom>
        </p:spPr>
      </p:pic>
      <p:pic>
        <p:nvPicPr>
          <p:cNvPr id="82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974427" y="2184797"/>
            <a:ext cx="160660" cy="160660"/>
          </a:xfrm>
          <a:prstGeom prst="rect">
            <a:avLst/>
          </a:prstGeom>
        </p:spPr>
      </p:pic>
      <p:sp>
        <p:nvSpPr>
          <p:cNvPr id="83" name="Text 22"/>
          <p:cNvSpPr/>
          <p:nvPr/>
        </p:nvSpPr>
        <p:spPr>
          <a:xfrm>
            <a:off x="13161876" y="21446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70149" y="2017440"/>
            <a:ext cx="1524149" cy="508744"/>
          </a:xfrm>
          <a:prstGeom prst="rect">
            <a:avLst/>
          </a:prstGeom>
        </p:spPr>
      </p:pic>
      <p:pic>
        <p:nvPicPr>
          <p:cNvPr id="85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18246" y="2131256"/>
            <a:ext cx="1027956" cy="267760"/>
          </a:xfrm>
          <a:prstGeom prst="rect">
            <a:avLst/>
          </a:prstGeom>
        </p:spPr>
      </p:pic>
      <p:pic>
        <p:nvPicPr>
          <p:cNvPr id="86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498575" y="2184797"/>
            <a:ext cx="160660" cy="160660"/>
          </a:xfrm>
          <a:prstGeom prst="rect">
            <a:avLst/>
          </a:prstGeom>
        </p:spPr>
      </p:pic>
      <p:sp>
        <p:nvSpPr>
          <p:cNvPr id="87" name="Text 23"/>
          <p:cNvSpPr/>
          <p:nvPr/>
        </p:nvSpPr>
        <p:spPr>
          <a:xfrm>
            <a:off x="14685987" y="21446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4298" y="2017440"/>
            <a:ext cx="1509283" cy="508744"/>
          </a:xfrm>
          <a:prstGeom prst="rect">
            <a:avLst/>
          </a:prstGeom>
        </p:spPr>
      </p:pic>
      <p:pic>
        <p:nvPicPr>
          <p:cNvPr id="89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9473" y="2131256"/>
            <a:ext cx="1333574" cy="267760"/>
          </a:xfrm>
          <a:prstGeom prst="rect">
            <a:avLst/>
          </a:prstGeom>
        </p:spPr>
      </p:pic>
      <p:pic>
        <p:nvPicPr>
          <p:cNvPr id="90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9803" y="2184797"/>
            <a:ext cx="160660" cy="160660"/>
          </a:xfrm>
          <a:prstGeom prst="rect">
            <a:avLst/>
          </a:prstGeom>
        </p:spPr>
      </p:pic>
      <p:sp>
        <p:nvSpPr>
          <p:cNvPr id="91" name="Text 24"/>
          <p:cNvSpPr/>
          <p:nvPr/>
        </p:nvSpPr>
        <p:spPr>
          <a:xfrm>
            <a:off x="16057215" y="21446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2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2526209"/>
            <a:ext cx="16119145" cy="508744"/>
          </a:xfrm>
          <a:prstGeom prst="rect">
            <a:avLst/>
          </a:prstGeom>
        </p:spPr>
      </p:pic>
      <p:pic>
        <p:nvPicPr>
          <p:cNvPr id="93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2526209"/>
            <a:ext cx="5465021" cy="508744"/>
          </a:xfrm>
          <a:prstGeom prst="rect">
            <a:avLst/>
          </a:prstGeom>
        </p:spPr>
      </p:pic>
      <p:sp>
        <p:nvSpPr>
          <p:cNvPr id="94" name="Text 25"/>
          <p:cNvSpPr/>
          <p:nvPr/>
        </p:nvSpPr>
        <p:spPr>
          <a:xfrm>
            <a:off x="1245096" y="2646685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Payouts</a:t>
            </a:r>
            <a:endParaRPr lang="en-US" sz="1476" dirty="0"/>
          </a:p>
        </p:txBody>
      </p:sp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9442" y="2526209"/>
            <a:ext cx="1524149" cy="508744"/>
          </a:xfrm>
          <a:prstGeom prst="rect">
            <a:avLst/>
          </a:prstGeom>
        </p:spPr>
      </p:pic>
      <p:pic>
        <p:nvPicPr>
          <p:cNvPr id="96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44618" y="2639988"/>
            <a:ext cx="1333574" cy="267760"/>
          </a:xfrm>
          <a:prstGeom prst="rect">
            <a:avLst/>
          </a:prstGeom>
        </p:spPr>
      </p:pic>
      <p:pic>
        <p:nvPicPr>
          <p:cNvPr id="97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24948" y="2693566"/>
            <a:ext cx="160660" cy="160660"/>
          </a:xfrm>
          <a:prstGeom prst="rect">
            <a:avLst/>
          </a:prstGeom>
        </p:spPr>
      </p:pic>
      <p:sp>
        <p:nvSpPr>
          <p:cNvPr id="98" name="Text 26"/>
          <p:cNvSpPr/>
          <p:nvPr/>
        </p:nvSpPr>
        <p:spPr>
          <a:xfrm>
            <a:off x="6912397" y="26533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73591" y="2526209"/>
            <a:ext cx="1524149" cy="508744"/>
          </a:xfrm>
          <a:prstGeom prst="rect">
            <a:avLst/>
          </a:prstGeom>
        </p:spPr>
      </p:pic>
      <p:pic>
        <p:nvPicPr>
          <p:cNvPr id="100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8767" y="2639988"/>
            <a:ext cx="1333574" cy="267760"/>
          </a:xfrm>
          <a:prstGeom prst="rect">
            <a:avLst/>
          </a:prstGeom>
        </p:spPr>
      </p:pic>
      <p:pic>
        <p:nvPicPr>
          <p:cNvPr id="101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9096" y="2693566"/>
            <a:ext cx="160660" cy="160660"/>
          </a:xfrm>
          <a:prstGeom prst="rect">
            <a:avLst/>
          </a:prstGeom>
        </p:spPr>
      </p:pic>
      <p:sp>
        <p:nvSpPr>
          <p:cNvPr id="102" name="Text 27"/>
          <p:cNvSpPr/>
          <p:nvPr/>
        </p:nvSpPr>
        <p:spPr>
          <a:xfrm>
            <a:off x="8436546" y="26533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97740" y="2526209"/>
            <a:ext cx="1524149" cy="508744"/>
          </a:xfrm>
          <a:prstGeom prst="rect">
            <a:avLst/>
          </a:prstGeom>
        </p:spPr>
      </p:pic>
      <p:pic>
        <p:nvPicPr>
          <p:cNvPr id="104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92915" y="2639988"/>
            <a:ext cx="1333574" cy="267760"/>
          </a:xfrm>
          <a:prstGeom prst="rect">
            <a:avLst/>
          </a:prstGeom>
        </p:spPr>
      </p:pic>
      <p:pic>
        <p:nvPicPr>
          <p:cNvPr id="105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73245" y="2693566"/>
            <a:ext cx="160660" cy="160660"/>
          </a:xfrm>
          <a:prstGeom prst="rect">
            <a:avLst/>
          </a:prstGeom>
        </p:spPr>
      </p:pic>
      <p:sp>
        <p:nvSpPr>
          <p:cNvPr id="106" name="Text 28"/>
          <p:cNvSpPr/>
          <p:nvPr/>
        </p:nvSpPr>
        <p:spPr>
          <a:xfrm>
            <a:off x="9960657" y="26533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21851" y="2526209"/>
            <a:ext cx="1524149" cy="508744"/>
          </a:xfrm>
          <a:prstGeom prst="rect">
            <a:avLst/>
          </a:prstGeom>
        </p:spPr>
      </p:pic>
      <p:pic>
        <p:nvPicPr>
          <p:cNvPr id="108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17064" y="2639988"/>
            <a:ext cx="1333574" cy="267760"/>
          </a:xfrm>
          <a:prstGeom prst="rect">
            <a:avLst/>
          </a:prstGeom>
        </p:spPr>
      </p:pic>
      <p:pic>
        <p:nvPicPr>
          <p:cNvPr id="109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97357" y="2693566"/>
            <a:ext cx="160660" cy="160660"/>
          </a:xfrm>
          <a:prstGeom prst="rect">
            <a:avLst/>
          </a:prstGeom>
        </p:spPr>
      </p:pic>
      <p:sp>
        <p:nvSpPr>
          <p:cNvPr id="110" name="Text 29"/>
          <p:cNvSpPr/>
          <p:nvPr/>
        </p:nvSpPr>
        <p:spPr>
          <a:xfrm>
            <a:off x="11484806" y="26533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6000" y="2526209"/>
            <a:ext cx="1524149" cy="508744"/>
          </a:xfrm>
          <a:prstGeom prst="rect">
            <a:avLst/>
          </a:prstGeom>
        </p:spPr>
      </p:pic>
      <p:pic>
        <p:nvPicPr>
          <p:cNvPr id="112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41176" y="2639988"/>
            <a:ext cx="1333574" cy="267760"/>
          </a:xfrm>
          <a:prstGeom prst="rect">
            <a:avLst/>
          </a:prstGeom>
        </p:spPr>
      </p:pic>
      <p:pic>
        <p:nvPicPr>
          <p:cNvPr id="113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21506" y="2693566"/>
            <a:ext cx="160660" cy="160660"/>
          </a:xfrm>
          <a:prstGeom prst="rect">
            <a:avLst/>
          </a:prstGeom>
        </p:spPr>
      </p:pic>
      <p:sp>
        <p:nvSpPr>
          <p:cNvPr id="114" name="Text 30"/>
          <p:cNvSpPr/>
          <p:nvPr/>
        </p:nvSpPr>
        <p:spPr>
          <a:xfrm>
            <a:off x="13008955" y="26533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5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70149" y="2526209"/>
            <a:ext cx="1524149" cy="508744"/>
          </a:xfrm>
          <a:prstGeom prst="rect">
            <a:avLst/>
          </a:prstGeom>
        </p:spPr>
      </p:pic>
      <p:pic>
        <p:nvPicPr>
          <p:cNvPr id="116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5325" y="2639988"/>
            <a:ext cx="1333574" cy="267760"/>
          </a:xfrm>
          <a:prstGeom prst="rect">
            <a:avLst/>
          </a:prstGeom>
        </p:spPr>
      </p:pic>
      <p:pic>
        <p:nvPicPr>
          <p:cNvPr id="117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5655" y="2693566"/>
            <a:ext cx="160660" cy="160660"/>
          </a:xfrm>
          <a:prstGeom prst="rect">
            <a:avLst/>
          </a:prstGeom>
        </p:spPr>
      </p:pic>
      <p:sp>
        <p:nvSpPr>
          <p:cNvPr id="118" name="Text 31"/>
          <p:cNvSpPr/>
          <p:nvPr/>
        </p:nvSpPr>
        <p:spPr>
          <a:xfrm>
            <a:off x="14533104" y="26533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9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4298" y="2526209"/>
            <a:ext cx="1509283" cy="508744"/>
          </a:xfrm>
          <a:prstGeom prst="rect">
            <a:avLst/>
          </a:prstGeom>
        </p:spPr>
      </p:pic>
      <p:pic>
        <p:nvPicPr>
          <p:cNvPr id="120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9473" y="2639988"/>
            <a:ext cx="1333574" cy="267760"/>
          </a:xfrm>
          <a:prstGeom prst="rect">
            <a:avLst/>
          </a:prstGeom>
        </p:spPr>
      </p:pic>
      <p:pic>
        <p:nvPicPr>
          <p:cNvPr id="121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9803" y="2693566"/>
            <a:ext cx="160660" cy="160660"/>
          </a:xfrm>
          <a:prstGeom prst="rect">
            <a:avLst/>
          </a:prstGeom>
        </p:spPr>
      </p:pic>
      <p:sp>
        <p:nvSpPr>
          <p:cNvPr id="122" name="Text 32"/>
          <p:cNvSpPr/>
          <p:nvPr/>
        </p:nvSpPr>
        <p:spPr>
          <a:xfrm>
            <a:off x="16057215" y="26533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3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034940"/>
            <a:ext cx="16119145" cy="508744"/>
          </a:xfrm>
          <a:prstGeom prst="rect">
            <a:avLst/>
          </a:prstGeom>
        </p:spPr>
      </p:pic>
      <p:pic>
        <p:nvPicPr>
          <p:cNvPr id="124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3034940"/>
            <a:ext cx="5465021" cy="508744"/>
          </a:xfrm>
          <a:prstGeom prst="rect">
            <a:avLst/>
          </a:prstGeom>
        </p:spPr>
      </p:pic>
      <p:sp>
        <p:nvSpPr>
          <p:cNvPr id="125" name="Text 33"/>
          <p:cNvSpPr/>
          <p:nvPr/>
        </p:nvSpPr>
        <p:spPr>
          <a:xfrm>
            <a:off x="1245096" y="3155454"/>
            <a:ext cx="556069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Check-in/Check-out Cancel | Capture | Increment/Decrement</a:t>
            </a:r>
            <a:endParaRPr lang="en-US" sz="1476" dirty="0"/>
          </a:p>
        </p:txBody>
      </p:sp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9442" y="3034940"/>
            <a:ext cx="1524149" cy="508744"/>
          </a:xfrm>
          <a:prstGeom prst="rect">
            <a:avLst/>
          </a:prstGeom>
        </p:spPr>
      </p:pic>
      <p:pic>
        <p:nvPicPr>
          <p:cNvPr id="127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44618" y="3148757"/>
            <a:ext cx="1333574" cy="267760"/>
          </a:xfrm>
          <a:prstGeom prst="rect">
            <a:avLst/>
          </a:prstGeom>
        </p:spPr>
      </p:pic>
      <p:pic>
        <p:nvPicPr>
          <p:cNvPr id="128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24948" y="3202298"/>
            <a:ext cx="160660" cy="160660"/>
          </a:xfrm>
          <a:prstGeom prst="rect">
            <a:avLst/>
          </a:prstGeom>
        </p:spPr>
      </p:pic>
      <p:sp>
        <p:nvSpPr>
          <p:cNvPr id="129" name="Text 34"/>
          <p:cNvSpPr/>
          <p:nvPr/>
        </p:nvSpPr>
        <p:spPr>
          <a:xfrm>
            <a:off x="6912397" y="31621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73591" y="3034940"/>
            <a:ext cx="1524149" cy="508744"/>
          </a:xfrm>
          <a:prstGeom prst="rect">
            <a:avLst/>
          </a:prstGeom>
        </p:spPr>
      </p:pic>
      <p:pic>
        <p:nvPicPr>
          <p:cNvPr id="131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21687" y="3148757"/>
            <a:ext cx="1027956" cy="267760"/>
          </a:xfrm>
          <a:prstGeom prst="rect">
            <a:avLst/>
          </a:prstGeom>
        </p:spPr>
      </p:pic>
      <p:pic>
        <p:nvPicPr>
          <p:cNvPr id="132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402017" y="3202298"/>
            <a:ext cx="160660" cy="160660"/>
          </a:xfrm>
          <a:prstGeom prst="rect">
            <a:avLst/>
          </a:prstGeom>
        </p:spPr>
      </p:pic>
      <p:sp>
        <p:nvSpPr>
          <p:cNvPr id="133" name="Text 35"/>
          <p:cNvSpPr/>
          <p:nvPr/>
        </p:nvSpPr>
        <p:spPr>
          <a:xfrm>
            <a:off x="8589429" y="316211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4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97740" y="3034940"/>
            <a:ext cx="1524149" cy="508744"/>
          </a:xfrm>
          <a:prstGeom prst="rect">
            <a:avLst/>
          </a:prstGeom>
        </p:spPr>
      </p:pic>
      <p:pic>
        <p:nvPicPr>
          <p:cNvPr id="135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42922" y="3148757"/>
            <a:ext cx="1233787" cy="267760"/>
          </a:xfrm>
          <a:prstGeom prst="rect">
            <a:avLst/>
          </a:prstGeom>
        </p:spPr>
      </p:pic>
      <p:pic>
        <p:nvPicPr>
          <p:cNvPr id="136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823214" y="3202298"/>
            <a:ext cx="160660" cy="160660"/>
          </a:xfrm>
          <a:prstGeom prst="rect">
            <a:avLst/>
          </a:prstGeom>
        </p:spPr>
      </p:pic>
      <p:sp>
        <p:nvSpPr>
          <p:cNvPr id="137" name="Text 36"/>
          <p:cNvSpPr/>
          <p:nvPr/>
        </p:nvSpPr>
        <p:spPr>
          <a:xfrm>
            <a:off x="10010663" y="316211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38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21851" y="3034940"/>
            <a:ext cx="1524149" cy="508744"/>
          </a:xfrm>
          <a:prstGeom prst="rect">
            <a:avLst/>
          </a:prstGeom>
        </p:spPr>
      </p:pic>
      <p:pic>
        <p:nvPicPr>
          <p:cNvPr id="139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17064" y="3148757"/>
            <a:ext cx="1333574" cy="267760"/>
          </a:xfrm>
          <a:prstGeom prst="rect">
            <a:avLst/>
          </a:prstGeom>
        </p:spPr>
      </p:pic>
      <p:pic>
        <p:nvPicPr>
          <p:cNvPr id="140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97357" y="3202298"/>
            <a:ext cx="160660" cy="160660"/>
          </a:xfrm>
          <a:prstGeom prst="rect">
            <a:avLst/>
          </a:prstGeom>
        </p:spPr>
      </p:pic>
      <p:sp>
        <p:nvSpPr>
          <p:cNvPr id="141" name="Text 37"/>
          <p:cNvSpPr/>
          <p:nvPr/>
        </p:nvSpPr>
        <p:spPr>
          <a:xfrm>
            <a:off x="11484806" y="31621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2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46000" y="3034940"/>
            <a:ext cx="1524149" cy="508744"/>
          </a:xfrm>
          <a:prstGeom prst="rect">
            <a:avLst/>
          </a:prstGeom>
        </p:spPr>
      </p:pic>
      <p:pic>
        <p:nvPicPr>
          <p:cNvPr id="143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94097" y="3148757"/>
            <a:ext cx="1027956" cy="267760"/>
          </a:xfrm>
          <a:prstGeom prst="rect">
            <a:avLst/>
          </a:prstGeom>
        </p:spPr>
      </p:pic>
      <p:pic>
        <p:nvPicPr>
          <p:cNvPr id="144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74427" y="3202298"/>
            <a:ext cx="160660" cy="160660"/>
          </a:xfrm>
          <a:prstGeom prst="rect">
            <a:avLst/>
          </a:prstGeom>
        </p:spPr>
      </p:pic>
      <p:sp>
        <p:nvSpPr>
          <p:cNvPr id="145" name="Text 38"/>
          <p:cNvSpPr/>
          <p:nvPr/>
        </p:nvSpPr>
        <p:spPr>
          <a:xfrm>
            <a:off x="13161876" y="316211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6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70149" y="3034940"/>
            <a:ext cx="1524149" cy="508744"/>
          </a:xfrm>
          <a:prstGeom prst="rect">
            <a:avLst/>
          </a:prstGeom>
        </p:spPr>
      </p:pic>
      <p:pic>
        <p:nvPicPr>
          <p:cNvPr id="147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65325" y="3148757"/>
            <a:ext cx="1333574" cy="267760"/>
          </a:xfrm>
          <a:prstGeom prst="rect">
            <a:avLst/>
          </a:prstGeom>
        </p:spPr>
      </p:pic>
      <p:pic>
        <p:nvPicPr>
          <p:cNvPr id="148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45655" y="3202298"/>
            <a:ext cx="160660" cy="160660"/>
          </a:xfrm>
          <a:prstGeom prst="rect">
            <a:avLst/>
          </a:prstGeom>
        </p:spPr>
      </p:pic>
      <p:sp>
        <p:nvSpPr>
          <p:cNvPr id="149" name="Text 39"/>
          <p:cNvSpPr/>
          <p:nvPr/>
        </p:nvSpPr>
        <p:spPr>
          <a:xfrm>
            <a:off x="14533104" y="31621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4298" y="3034940"/>
            <a:ext cx="1509283" cy="508744"/>
          </a:xfrm>
          <a:prstGeom prst="rect">
            <a:avLst/>
          </a:prstGeom>
        </p:spPr>
      </p:pic>
      <p:pic>
        <p:nvPicPr>
          <p:cNvPr id="151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9473" y="3148757"/>
            <a:ext cx="1333574" cy="267760"/>
          </a:xfrm>
          <a:prstGeom prst="rect">
            <a:avLst/>
          </a:prstGeom>
        </p:spPr>
      </p:pic>
      <p:pic>
        <p:nvPicPr>
          <p:cNvPr id="152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9803" y="3202298"/>
            <a:ext cx="160660" cy="160660"/>
          </a:xfrm>
          <a:prstGeom prst="rect">
            <a:avLst/>
          </a:prstGeom>
        </p:spPr>
      </p:pic>
      <p:sp>
        <p:nvSpPr>
          <p:cNvPr id="153" name="Text 40"/>
          <p:cNvSpPr/>
          <p:nvPr/>
        </p:nvSpPr>
        <p:spPr>
          <a:xfrm>
            <a:off x="16057215" y="31621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4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3543672"/>
            <a:ext cx="16119145" cy="508744"/>
          </a:xfrm>
          <a:prstGeom prst="rect">
            <a:avLst/>
          </a:prstGeom>
        </p:spPr>
      </p:pic>
      <p:pic>
        <p:nvPicPr>
          <p:cNvPr id="155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3543672"/>
            <a:ext cx="5465021" cy="508744"/>
          </a:xfrm>
          <a:prstGeom prst="rect">
            <a:avLst/>
          </a:prstGeom>
        </p:spPr>
      </p:pic>
      <p:sp>
        <p:nvSpPr>
          <p:cNvPr id="156" name="Text 41"/>
          <p:cNvSpPr/>
          <p:nvPr/>
        </p:nvSpPr>
        <p:spPr>
          <a:xfrm>
            <a:off x="1245096" y="3664186"/>
            <a:ext cx="24603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Billing Descriptor</a:t>
            </a:r>
            <a:endParaRPr lang="en-US" sz="1476" dirty="0"/>
          </a:p>
        </p:txBody>
      </p:sp>
      <p:pic>
        <p:nvPicPr>
          <p:cNvPr id="157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49442" y="3543672"/>
            <a:ext cx="1524149" cy="508744"/>
          </a:xfrm>
          <a:prstGeom prst="rect">
            <a:avLst/>
          </a:prstGeom>
        </p:spPr>
      </p:pic>
      <p:pic>
        <p:nvPicPr>
          <p:cNvPr id="158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44618" y="3657488"/>
            <a:ext cx="1333574" cy="267760"/>
          </a:xfrm>
          <a:prstGeom prst="rect">
            <a:avLst/>
          </a:prstGeom>
        </p:spPr>
      </p:pic>
      <p:pic>
        <p:nvPicPr>
          <p:cNvPr id="159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24948" y="3711029"/>
            <a:ext cx="160660" cy="160660"/>
          </a:xfrm>
          <a:prstGeom prst="rect">
            <a:avLst/>
          </a:prstGeom>
        </p:spPr>
      </p:pic>
      <p:sp>
        <p:nvSpPr>
          <p:cNvPr id="160" name="Text 42"/>
          <p:cNvSpPr/>
          <p:nvPr/>
        </p:nvSpPr>
        <p:spPr>
          <a:xfrm>
            <a:off x="6912397" y="36708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1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73591" y="3543672"/>
            <a:ext cx="1524149" cy="508744"/>
          </a:xfrm>
          <a:prstGeom prst="rect">
            <a:avLst/>
          </a:prstGeom>
        </p:spPr>
      </p:pic>
      <p:pic>
        <p:nvPicPr>
          <p:cNvPr id="162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68767" y="3657488"/>
            <a:ext cx="1333574" cy="267760"/>
          </a:xfrm>
          <a:prstGeom prst="rect">
            <a:avLst/>
          </a:prstGeom>
        </p:spPr>
      </p:pic>
      <p:pic>
        <p:nvPicPr>
          <p:cNvPr id="163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49096" y="3711029"/>
            <a:ext cx="160660" cy="160660"/>
          </a:xfrm>
          <a:prstGeom prst="rect">
            <a:avLst/>
          </a:prstGeom>
        </p:spPr>
      </p:pic>
      <p:sp>
        <p:nvSpPr>
          <p:cNvPr id="164" name="Text 43"/>
          <p:cNvSpPr/>
          <p:nvPr/>
        </p:nvSpPr>
        <p:spPr>
          <a:xfrm>
            <a:off x="8436546" y="36708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5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97740" y="3543672"/>
            <a:ext cx="1524149" cy="508744"/>
          </a:xfrm>
          <a:prstGeom prst="rect">
            <a:avLst/>
          </a:prstGeom>
        </p:spPr>
      </p:pic>
      <p:pic>
        <p:nvPicPr>
          <p:cNvPr id="166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692915" y="3657488"/>
            <a:ext cx="1333574" cy="267760"/>
          </a:xfrm>
          <a:prstGeom prst="rect">
            <a:avLst/>
          </a:prstGeom>
        </p:spPr>
      </p:pic>
      <p:pic>
        <p:nvPicPr>
          <p:cNvPr id="167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73245" y="3711029"/>
            <a:ext cx="160660" cy="160660"/>
          </a:xfrm>
          <a:prstGeom prst="rect">
            <a:avLst/>
          </a:prstGeom>
        </p:spPr>
      </p:pic>
      <p:sp>
        <p:nvSpPr>
          <p:cNvPr id="168" name="Text 44"/>
          <p:cNvSpPr/>
          <p:nvPr/>
        </p:nvSpPr>
        <p:spPr>
          <a:xfrm>
            <a:off x="9960657" y="36708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9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21851" y="3543672"/>
            <a:ext cx="1524149" cy="508744"/>
          </a:xfrm>
          <a:prstGeom prst="rect">
            <a:avLst/>
          </a:prstGeom>
        </p:spPr>
      </p:pic>
      <p:pic>
        <p:nvPicPr>
          <p:cNvPr id="170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17064" y="3657488"/>
            <a:ext cx="1333574" cy="267760"/>
          </a:xfrm>
          <a:prstGeom prst="rect">
            <a:avLst/>
          </a:prstGeom>
        </p:spPr>
      </p:pic>
      <p:pic>
        <p:nvPicPr>
          <p:cNvPr id="171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97357" y="3711029"/>
            <a:ext cx="160660" cy="160660"/>
          </a:xfrm>
          <a:prstGeom prst="rect">
            <a:avLst/>
          </a:prstGeom>
        </p:spPr>
      </p:pic>
      <p:sp>
        <p:nvSpPr>
          <p:cNvPr id="172" name="Text 45"/>
          <p:cNvSpPr/>
          <p:nvPr/>
        </p:nvSpPr>
        <p:spPr>
          <a:xfrm>
            <a:off x="11484806" y="36708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3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46000" y="3543672"/>
            <a:ext cx="1524149" cy="508744"/>
          </a:xfrm>
          <a:prstGeom prst="rect">
            <a:avLst/>
          </a:prstGeom>
        </p:spPr>
      </p:pic>
      <p:pic>
        <p:nvPicPr>
          <p:cNvPr id="174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41176" y="3657488"/>
            <a:ext cx="1333574" cy="267760"/>
          </a:xfrm>
          <a:prstGeom prst="rect">
            <a:avLst/>
          </a:prstGeom>
        </p:spPr>
      </p:pic>
      <p:pic>
        <p:nvPicPr>
          <p:cNvPr id="175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21506" y="3711029"/>
            <a:ext cx="160660" cy="160660"/>
          </a:xfrm>
          <a:prstGeom prst="rect">
            <a:avLst/>
          </a:prstGeom>
        </p:spPr>
      </p:pic>
      <p:sp>
        <p:nvSpPr>
          <p:cNvPr id="176" name="Text 46"/>
          <p:cNvSpPr/>
          <p:nvPr/>
        </p:nvSpPr>
        <p:spPr>
          <a:xfrm>
            <a:off x="13008955" y="36708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7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70149" y="3543672"/>
            <a:ext cx="1524149" cy="508744"/>
          </a:xfrm>
          <a:prstGeom prst="rect">
            <a:avLst/>
          </a:prstGeom>
        </p:spPr>
      </p:pic>
      <p:pic>
        <p:nvPicPr>
          <p:cNvPr id="178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65325" y="3657488"/>
            <a:ext cx="1333574" cy="267760"/>
          </a:xfrm>
          <a:prstGeom prst="rect">
            <a:avLst/>
          </a:prstGeom>
        </p:spPr>
      </p:pic>
      <p:pic>
        <p:nvPicPr>
          <p:cNvPr id="179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45655" y="3711029"/>
            <a:ext cx="160660" cy="160660"/>
          </a:xfrm>
          <a:prstGeom prst="rect">
            <a:avLst/>
          </a:prstGeom>
        </p:spPr>
      </p:pic>
      <p:sp>
        <p:nvSpPr>
          <p:cNvPr id="180" name="Text 47"/>
          <p:cNvSpPr/>
          <p:nvPr/>
        </p:nvSpPr>
        <p:spPr>
          <a:xfrm>
            <a:off x="14533104" y="36708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1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94298" y="3543672"/>
            <a:ext cx="1509283" cy="508744"/>
          </a:xfrm>
          <a:prstGeom prst="rect">
            <a:avLst/>
          </a:prstGeom>
        </p:spPr>
      </p:pic>
      <p:pic>
        <p:nvPicPr>
          <p:cNvPr id="182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9473" y="3657488"/>
            <a:ext cx="1333574" cy="267760"/>
          </a:xfrm>
          <a:prstGeom prst="rect">
            <a:avLst/>
          </a:prstGeom>
        </p:spPr>
      </p:pic>
      <p:pic>
        <p:nvPicPr>
          <p:cNvPr id="183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9803" y="3711029"/>
            <a:ext cx="160660" cy="160660"/>
          </a:xfrm>
          <a:prstGeom prst="rect">
            <a:avLst/>
          </a:prstGeom>
        </p:spPr>
      </p:pic>
      <p:sp>
        <p:nvSpPr>
          <p:cNvPr id="184" name="Text 48"/>
          <p:cNvSpPr/>
          <p:nvPr/>
        </p:nvSpPr>
        <p:spPr>
          <a:xfrm>
            <a:off x="16057215" y="36708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5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052441"/>
            <a:ext cx="16119145" cy="508744"/>
          </a:xfrm>
          <a:prstGeom prst="rect">
            <a:avLst/>
          </a:prstGeom>
        </p:spPr>
      </p:pic>
      <p:pic>
        <p:nvPicPr>
          <p:cNvPr id="186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36" y="4052441"/>
            <a:ext cx="5465021" cy="508744"/>
          </a:xfrm>
          <a:prstGeom prst="rect">
            <a:avLst/>
          </a:prstGeom>
        </p:spPr>
      </p:pic>
      <p:sp>
        <p:nvSpPr>
          <p:cNvPr id="187" name="Text 49"/>
          <p:cNvSpPr/>
          <p:nvPr/>
        </p:nvSpPr>
        <p:spPr>
          <a:xfrm>
            <a:off x="1245096" y="4172917"/>
            <a:ext cx="13901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Soft Descriptor</a:t>
            </a:r>
            <a:endParaRPr lang="en-US" sz="1476" dirty="0"/>
          </a:p>
        </p:txBody>
      </p:sp>
      <p:pic>
        <p:nvPicPr>
          <p:cNvPr id="188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49442" y="4052441"/>
            <a:ext cx="1524149" cy="508744"/>
          </a:xfrm>
          <a:prstGeom prst="rect">
            <a:avLst/>
          </a:prstGeom>
        </p:spPr>
      </p:pic>
      <p:pic>
        <p:nvPicPr>
          <p:cNvPr id="189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44618" y="4166220"/>
            <a:ext cx="1333574" cy="267760"/>
          </a:xfrm>
          <a:prstGeom prst="rect">
            <a:avLst/>
          </a:prstGeom>
        </p:spPr>
      </p:pic>
      <p:pic>
        <p:nvPicPr>
          <p:cNvPr id="190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24948" y="4219798"/>
            <a:ext cx="160660" cy="160660"/>
          </a:xfrm>
          <a:prstGeom prst="rect">
            <a:avLst/>
          </a:prstGeom>
        </p:spPr>
      </p:pic>
      <p:sp>
        <p:nvSpPr>
          <p:cNvPr id="191" name="Text 50"/>
          <p:cNvSpPr/>
          <p:nvPr/>
        </p:nvSpPr>
        <p:spPr>
          <a:xfrm>
            <a:off x="6912397" y="4179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73591" y="4052441"/>
            <a:ext cx="1524149" cy="508744"/>
          </a:xfrm>
          <a:prstGeom prst="rect">
            <a:avLst/>
          </a:prstGeom>
        </p:spPr>
      </p:pic>
      <p:pic>
        <p:nvPicPr>
          <p:cNvPr id="193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68767" y="4166220"/>
            <a:ext cx="1333574" cy="267760"/>
          </a:xfrm>
          <a:prstGeom prst="rect">
            <a:avLst/>
          </a:prstGeom>
        </p:spPr>
      </p:pic>
      <p:pic>
        <p:nvPicPr>
          <p:cNvPr id="194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49096" y="4219798"/>
            <a:ext cx="160660" cy="160660"/>
          </a:xfrm>
          <a:prstGeom prst="rect">
            <a:avLst/>
          </a:prstGeom>
        </p:spPr>
      </p:pic>
      <p:sp>
        <p:nvSpPr>
          <p:cNvPr id="195" name="Text 51"/>
          <p:cNvSpPr/>
          <p:nvPr/>
        </p:nvSpPr>
        <p:spPr>
          <a:xfrm>
            <a:off x="8436546" y="4179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6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597740" y="4052441"/>
            <a:ext cx="1524149" cy="508744"/>
          </a:xfrm>
          <a:prstGeom prst="rect">
            <a:avLst/>
          </a:prstGeom>
        </p:spPr>
      </p:pic>
      <p:pic>
        <p:nvPicPr>
          <p:cNvPr id="197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692915" y="4166220"/>
            <a:ext cx="1333574" cy="267760"/>
          </a:xfrm>
          <a:prstGeom prst="rect">
            <a:avLst/>
          </a:prstGeom>
        </p:spPr>
      </p:pic>
      <p:pic>
        <p:nvPicPr>
          <p:cNvPr id="198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73245" y="4219798"/>
            <a:ext cx="160660" cy="160660"/>
          </a:xfrm>
          <a:prstGeom prst="rect">
            <a:avLst/>
          </a:prstGeom>
        </p:spPr>
      </p:pic>
      <p:sp>
        <p:nvSpPr>
          <p:cNvPr id="199" name="Text 52"/>
          <p:cNvSpPr/>
          <p:nvPr/>
        </p:nvSpPr>
        <p:spPr>
          <a:xfrm>
            <a:off x="9960657" y="4179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0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21851" y="4052441"/>
            <a:ext cx="1524149" cy="508744"/>
          </a:xfrm>
          <a:prstGeom prst="rect">
            <a:avLst/>
          </a:prstGeom>
        </p:spPr>
      </p:pic>
      <p:pic>
        <p:nvPicPr>
          <p:cNvPr id="201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17064" y="4166220"/>
            <a:ext cx="1333574" cy="267760"/>
          </a:xfrm>
          <a:prstGeom prst="rect">
            <a:avLst/>
          </a:prstGeom>
        </p:spPr>
      </p:pic>
      <p:pic>
        <p:nvPicPr>
          <p:cNvPr id="202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97357" y="4219798"/>
            <a:ext cx="160660" cy="160660"/>
          </a:xfrm>
          <a:prstGeom prst="rect">
            <a:avLst/>
          </a:prstGeom>
        </p:spPr>
      </p:pic>
      <p:sp>
        <p:nvSpPr>
          <p:cNvPr id="203" name="Text 53"/>
          <p:cNvSpPr/>
          <p:nvPr/>
        </p:nvSpPr>
        <p:spPr>
          <a:xfrm>
            <a:off x="11484806" y="4179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4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46000" y="4052441"/>
            <a:ext cx="1524149" cy="508744"/>
          </a:xfrm>
          <a:prstGeom prst="rect">
            <a:avLst/>
          </a:prstGeom>
        </p:spPr>
      </p:pic>
      <p:pic>
        <p:nvPicPr>
          <p:cNvPr id="205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41176" y="4166220"/>
            <a:ext cx="1333574" cy="267760"/>
          </a:xfrm>
          <a:prstGeom prst="rect">
            <a:avLst/>
          </a:prstGeom>
        </p:spPr>
      </p:pic>
      <p:pic>
        <p:nvPicPr>
          <p:cNvPr id="206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21506" y="4219798"/>
            <a:ext cx="160660" cy="160660"/>
          </a:xfrm>
          <a:prstGeom prst="rect">
            <a:avLst/>
          </a:prstGeom>
        </p:spPr>
      </p:pic>
      <p:sp>
        <p:nvSpPr>
          <p:cNvPr id="207" name="Text 54"/>
          <p:cNvSpPr/>
          <p:nvPr/>
        </p:nvSpPr>
        <p:spPr>
          <a:xfrm>
            <a:off x="13008955" y="4179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8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70149" y="4052441"/>
            <a:ext cx="1524149" cy="508744"/>
          </a:xfrm>
          <a:prstGeom prst="rect">
            <a:avLst/>
          </a:prstGeom>
        </p:spPr>
      </p:pic>
      <p:pic>
        <p:nvPicPr>
          <p:cNvPr id="209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65325" y="4166220"/>
            <a:ext cx="1333574" cy="267760"/>
          </a:xfrm>
          <a:prstGeom prst="rect">
            <a:avLst/>
          </a:prstGeom>
        </p:spPr>
      </p:pic>
      <p:pic>
        <p:nvPicPr>
          <p:cNvPr id="210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45655" y="4219798"/>
            <a:ext cx="160660" cy="160660"/>
          </a:xfrm>
          <a:prstGeom prst="rect">
            <a:avLst/>
          </a:prstGeom>
        </p:spPr>
      </p:pic>
      <p:sp>
        <p:nvSpPr>
          <p:cNvPr id="211" name="Text 55"/>
          <p:cNvSpPr/>
          <p:nvPr/>
        </p:nvSpPr>
        <p:spPr>
          <a:xfrm>
            <a:off x="14533104" y="4179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2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94298" y="4052441"/>
            <a:ext cx="1509283" cy="508744"/>
          </a:xfrm>
          <a:prstGeom prst="rect">
            <a:avLst/>
          </a:prstGeom>
        </p:spPr>
      </p:pic>
      <p:pic>
        <p:nvPicPr>
          <p:cNvPr id="213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89473" y="4166220"/>
            <a:ext cx="1333574" cy="267760"/>
          </a:xfrm>
          <a:prstGeom prst="rect">
            <a:avLst/>
          </a:prstGeom>
        </p:spPr>
      </p:pic>
      <p:pic>
        <p:nvPicPr>
          <p:cNvPr id="214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69803" y="4219798"/>
            <a:ext cx="160660" cy="160660"/>
          </a:xfrm>
          <a:prstGeom prst="rect">
            <a:avLst/>
          </a:prstGeom>
        </p:spPr>
      </p:pic>
      <p:sp>
        <p:nvSpPr>
          <p:cNvPr id="215" name="Text 56"/>
          <p:cNvSpPr/>
          <p:nvPr/>
        </p:nvSpPr>
        <p:spPr>
          <a:xfrm>
            <a:off x="16057215" y="4179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6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4561173"/>
            <a:ext cx="16119145" cy="508744"/>
          </a:xfrm>
          <a:prstGeom prst="rect">
            <a:avLst/>
          </a:prstGeom>
        </p:spPr>
      </p:pic>
      <p:pic>
        <p:nvPicPr>
          <p:cNvPr id="217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36" y="4561173"/>
            <a:ext cx="5465021" cy="508744"/>
          </a:xfrm>
          <a:prstGeom prst="rect">
            <a:avLst/>
          </a:prstGeom>
        </p:spPr>
      </p:pic>
      <p:sp>
        <p:nvSpPr>
          <p:cNvPr id="218" name="Text 57"/>
          <p:cNvSpPr/>
          <p:nvPr/>
        </p:nvSpPr>
        <p:spPr>
          <a:xfrm>
            <a:off x="1245096" y="4681686"/>
            <a:ext cx="101012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BIN lookup</a:t>
            </a:r>
            <a:endParaRPr lang="en-US" sz="1476" dirty="0"/>
          </a:p>
        </p:txBody>
      </p:sp>
      <p:pic>
        <p:nvPicPr>
          <p:cNvPr id="219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49442" y="4561173"/>
            <a:ext cx="1524149" cy="508744"/>
          </a:xfrm>
          <a:prstGeom prst="rect">
            <a:avLst/>
          </a:prstGeom>
        </p:spPr>
      </p:pic>
      <p:pic>
        <p:nvPicPr>
          <p:cNvPr id="220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97539" y="4674989"/>
            <a:ext cx="1027956" cy="267760"/>
          </a:xfrm>
          <a:prstGeom prst="rect">
            <a:avLst/>
          </a:prstGeom>
        </p:spPr>
      </p:pic>
      <p:pic>
        <p:nvPicPr>
          <p:cNvPr id="221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77869" y="4728530"/>
            <a:ext cx="160660" cy="160660"/>
          </a:xfrm>
          <a:prstGeom prst="rect">
            <a:avLst/>
          </a:prstGeom>
        </p:spPr>
      </p:pic>
      <p:sp>
        <p:nvSpPr>
          <p:cNvPr id="222" name="Text 58"/>
          <p:cNvSpPr/>
          <p:nvPr/>
        </p:nvSpPr>
        <p:spPr>
          <a:xfrm>
            <a:off x="7065318" y="468834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3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73591" y="4561173"/>
            <a:ext cx="1524149" cy="508744"/>
          </a:xfrm>
          <a:prstGeom prst="rect">
            <a:avLst/>
          </a:prstGeom>
        </p:spPr>
      </p:pic>
      <p:pic>
        <p:nvPicPr>
          <p:cNvPr id="224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321687" y="4674989"/>
            <a:ext cx="1027956" cy="267760"/>
          </a:xfrm>
          <a:prstGeom prst="rect">
            <a:avLst/>
          </a:prstGeom>
        </p:spPr>
      </p:pic>
      <p:pic>
        <p:nvPicPr>
          <p:cNvPr id="225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402017" y="4728530"/>
            <a:ext cx="160660" cy="160660"/>
          </a:xfrm>
          <a:prstGeom prst="rect">
            <a:avLst/>
          </a:prstGeom>
        </p:spPr>
      </p:pic>
      <p:sp>
        <p:nvSpPr>
          <p:cNvPr id="226" name="Text 59"/>
          <p:cNvSpPr/>
          <p:nvPr/>
        </p:nvSpPr>
        <p:spPr>
          <a:xfrm>
            <a:off x="8589429" y="468834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7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597740" y="4561173"/>
            <a:ext cx="1524149" cy="508744"/>
          </a:xfrm>
          <a:prstGeom prst="rect">
            <a:avLst/>
          </a:prstGeom>
        </p:spPr>
      </p:pic>
      <p:pic>
        <p:nvPicPr>
          <p:cNvPr id="228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692915" y="4674989"/>
            <a:ext cx="1333574" cy="267760"/>
          </a:xfrm>
          <a:prstGeom prst="rect">
            <a:avLst/>
          </a:prstGeom>
        </p:spPr>
      </p:pic>
      <p:pic>
        <p:nvPicPr>
          <p:cNvPr id="229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73245" y="4728530"/>
            <a:ext cx="160660" cy="160660"/>
          </a:xfrm>
          <a:prstGeom prst="rect">
            <a:avLst/>
          </a:prstGeom>
        </p:spPr>
      </p:pic>
      <p:sp>
        <p:nvSpPr>
          <p:cNvPr id="230" name="Text 60"/>
          <p:cNvSpPr/>
          <p:nvPr/>
        </p:nvSpPr>
        <p:spPr>
          <a:xfrm>
            <a:off x="9960657" y="46883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21851" y="4561173"/>
            <a:ext cx="1524149" cy="508744"/>
          </a:xfrm>
          <a:prstGeom prst="rect">
            <a:avLst/>
          </a:prstGeom>
        </p:spPr>
      </p:pic>
      <p:pic>
        <p:nvPicPr>
          <p:cNvPr id="232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17064" y="4674989"/>
            <a:ext cx="1333574" cy="267760"/>
          </a:xfrm>
          <a:prstGeom prst="rect">
            <a:avLst/>
          </a:prstGeom>
        </p:spPr>
      </p:pic>
      <p:pic>
        <p:nvPicPr>
          <p:cNvPr id="233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297357" y="4728530"/>
            <a:ext cx="160660" cy="160660"/>
          </a:xfrm>
          <a:prstGeom prst="rect">
            <a:avLst/>
          </a:prstGeom>
        </p:spPr>
      </p:pic>
      <p:sp>
        <p:nvSpPr>
          <p:cNvPr id="234" name="Text 61"/>
          <p:cNvSpPr/>
          <p:nvPr/>
        </p:nvSpPr>
        <p:spPr>
          <a:xfrm>
            <a:off x="11484806" y="46883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5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46000" y="4561173"/>
            <a:ext cx="1524149" cy="508744"/>
          </a:xfrm>
          <a:prstGeom prst="rect">
            <a:avLst/>
          </a:prstGeom>
        </p:spPr>
      </p:pic>
      <p:pic>
        <p:nvPicPr>
          <p:cNvPr id="236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94097" y="4674989"/>
            <a:ext cx="1027956" cy="267760"/>
          </a:xfrm>
          <a:prstGeom prst="rect">
            <a:avLst/>
          </a:prstGeom>
        </p:spPr>
      </p:pic>
      <p:pic>
        <p:nvPicPr>
          <p:cNvPr id="237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974427" y="4728530"/>
            <a:ext cx="160660" cy="160660"/>
          </a:xfrm>
          <a:prstGeom prst="rect">
            <a:avLst/>
          </a:prstGeom>
        </p:spPr>
      </p:pic>
      <p:sp>
        <p:nvSpPr>
          <p:cNvPr id="238" name="Text 62"/>
          <p:cNvSpPr/>
          <p:nvPr/>
        </p:nvSpPr>
        <p:spPr>
          <a:xfrm>
            <a:off x="13161876" y="468834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9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70149" y="4561173"/>
            <a:ext cx="1524149" cy="508744"/>
          </a:xfrm>
          <a:prstGeom prst="rect">
            <a:avLst/>
          </a:prstGeom>
        </p:spPr>
      </p:pic>
      <p:pic>
        <p:nvPicPr>
          <p:cNvPr id="240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65325" y="4674989"/>
            <a:ext cx="1333574" cy="267760"/>
          </a:xfrm>
          <a:prstGeom prst="rect">
            <a:avLst/>
          </a:prstGeom>
        </p:spPr>
      </p:pic>
      <p:pic>
        <p:nvPicPr>
          <p:cNvPr id="241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45655" y="4728530"/>
            <a:ext cx="160660" cy="160660"/>
          </a:xfrm>
          <a:prstGeom prst="rect">
            <a:avLst/>
          </a:prstGeom>
        </p:spPr>
      </p:pic>
      <p:sp>
        <p:nvSpPr>
          <p:cNvPr id="242" name="Text 63"/>
          <p:cNvSpPr/>
          <p:nvPr/>
        </p:nvSpPr>
        <p:spPr>
          <a:xfrm>
            <a:off x="14533104" y="46883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3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94298" y="4561173"/>
            <a:ext cx="1509283" cy="508744"/>
          </a:xfrm>
          <a:prstGeom prst="rect">
            <a:avLst/>
          </a:prstGeom>
        </p:spPr>
      </p:pic>
      <p:pic>
        <p:nvPicPr>
          <p:cNvPr id="244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89473" y="4674989"/>
            <a:ext cx="1333574" cy="267760"/>
          </a:xfrm>
          <a:prstGeom prst="rect">
            <a:avLst/>
          </a:prstGeom>
        </p:spPr>
      </p:pic>
      <p:pic>
        <p:nvPicPr>
          <p:cNvPr id="245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69803" y="4728530"/>
            <a:ext cx="160660" cy="160660"/>
          </a:xfrm>
          <a:prstGeom prst="rect">
            <a:avLst/>
          </a:prstGeom>
        </p:spPr>
      </p:pic>
      <p:sp>
        <p:nvSpPr>
          <p:cNvPr id="246" name="Text 64"/>
          <p:cNvSpPr/>
          <p:nvPr/>
        </p:nvSpPr>
        <p:spPr>
          <a:xfrm>
            <a:off x="16057215" y="46883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7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5069904"/>
            <a:ext cx="16119145" cy="508744"/>
          </a:xfrm>
          <a:prstGeom prst="rect">
            <a:avLst/>
          </a:prstGeom>
        </p:spPr>
      </p:pic>
      <p:pic>
        <p:nvPicPr>
          <p:cNvPr id="248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36" y="5069904"/>
            <a:ext cx="5465021" cy="508744"/>
          </a:xfrm>
          <a:prstGeom prst="rect">
            <a:avLst/>
          </a:prstGeom>
        </p:spPr>
      </p:pic>
      <p:sp>
        <p:nvSpPr>
          <p:cNvPr id="249" name="Text 65"/>
          <p:cNvSpPr/>
          <p:nvPr/>
        </p:nvSpPr>
        <p:spPr>
          <a:xfrm>
            <a:off x="1245096" y="5190418"/>
            <a:ext cx="387048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Client originated additional ID transaction</a:t>
            </a:r>
            <a:endParaRPr lang="en-US" sz="1476" dirty="0"/>
          </a:p>
        </p:txBody>
      </p:sp>
      <p:pic>
        <p:nvPicPr>
          <p:cNvPr id="250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49442" y="5069904"/>
            <a:ext cx="1524149" cy="508744"/>
          </a:xfrm>
          <a:prstGeom prst="rect">
            <a:avLst/>
          </a:prstGeom>
        </p:spPr>
      </p:pic>
      <p:pic>
        <p:nvPicPr>
          <p:cNvPr id="251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44618" y="5183721"/>
            <a:ext cx="1333574" cy="267760"/>
          </a:xfrm>
          <a:prstGeom prst="rect">
            <a:avLst/>
          </a:prstGeom>
        </p:spPr>
      </p:pic>
      <p:pic>
        <p:nvPicPr>
          <p:cNvPr id="252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24948" y="5237262"/>
            <a:ext cx="160660" cy="160660"/>
          </a:xfrm>
          <a:prstGeom prst="rect">
            <a:avLst/>
          </a:prstGeom>
        </p:spPr>
      </p:pic>
      <p:sp>
        <p:nvSpPr>
          <p:cNvPr id="253" name="Text 66"/>
          <p:cNvSpPr/>
          <p:nvPr/>
        </p:nvSpPr>
        <p:spPr>
          <a:xfrm>
            <a:off x="6912397" y="51971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4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73591" y="5069904"/>
            <a:ext cx="1524149" cy="508744"/>
          </a:xfrm>
          <a:prstGeom prst="rect">
            <a:avLst/>
          </a:prstGeom>
        </p:spPr>
      </p:pic>
      <p:pic>
        <p:nvPicPr>
          <p:cNvPr id="255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68767" y="5183721"/>
            <a:ext cx="1333574" cy="267760"/>
          </a:xfrm>
          <a:prstGeom prst="rect">
            <a:avLst/>
          </a:prstGeom>
        </p:spPr>
      </p:pic>
      <p:pic>
        <p:nvPicPr>
          <p:cNvPr id="256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49096" y="5237262"/>
            <a:ext cx="160660" cy="160660"/>
          </a:xfrm>
          <a:prstGeom prst="rect">
            <a:avLst/>
          </a:prstGeom>
        </p:spPr>
      </p:pic>
      <p:sp>
        <p:nvSpPr>
          <p:cNvPr id="257" name="Text 67"/>
          <p:cNvSpPr/>
          <p:nvPr/>
        </p:nvSpPr>
        <p:spPr>
          <a:xfrm>
            <a:off x="8436546" y="51971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8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597740" y="5069904"/>
            <a:ext cx="1524149" cy="508744"/>
          </a:xfrm>
          <a:prstGeom prst="rect">
            <a:avLst/>
          </a:prstGeom>
        </p:spPr>
      </p:pic>
      <p:pic>
        <p:nvPicPr>
          <p:cNvPr id="259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692915" y="5183721"/>
            <a:ext cx="1333574" cy="267760"/>
          </a:xfrm>
          <a:prstGeom prst="rect">
            <a:avLst/>
          </a:prstGeom>
        </p:spPr>
      </p:pic>
      <p:pic>
        <p:nvPicPr>
          <p:cNvPr id="260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73245" y="5237262"/>
            <a:ext cx="160660" cy="160660"/>
          </a:xfrm>
          <a:prstGeom prst="rect">
            <a:avLst/>
          </a:prstGeom>
        </p:spPr>
      </p:pic>
      <p:sp>
        <p:nvSpPr>
          <p:cNvPr id="261" name="Text 68"/>
          <p:cNvSpPr/>
          <p:nvPr/>
        </p:nvSpPr>
        <p:spPr>
          <a:xfrm>
            <a:off x="9960657" y="51971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2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21851" y="5069904"/>
            <a:ext cx="1524149" cy="508744"/>
          </a:xfrm>
          <a:prstGeom prst="rect">
            <a:avLst/>
          </a:prstGeom>
        </p:spPr>
      </p:pic>
      <p:pic>
        <p:nvPicPr>
          <p:cNvPr id="263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17064" y="5183721"/>
            <a:ext cx="1333574" cy="267760"/>
          </a:xfrm>
          <a:prstGeom prst="rect">
            <a:avLst/>
          </a:prstGeom>
        </p:spPr>
      </p:pic>
      <p:pic>
        <p:nvPicPr>
          <p:cNvPr id="264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297357" y="5237262"/>
            <a:ext cx="160660" cy="160660"/>
          </a:xfrm>
          <a:prstGeom prst="rect">
            <a:avLst/>
          </a:prstGeom>
        </p:spPr>
      </p:pic>
      <p:sp>
        <p:nvSpPr>
          <p:cNvPr id="265" name="Text 69"/>
          <p:cNvSpPr/>
          <p:nvPr/>
        </p:nvSpPr>
        <p:spPr>
          <a:xfrm>
            <a:off x="11484806" y="51971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6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46000" y="5069904"/>
            <a:ext cx="1524149" cy="508744"/>
          </a:xfrm>
          <a:prstGeom prst="rect">
            <a:avLst/>
          </a:prstGeom>
        </p:spPr>
      </p:pic>
      <p:pic>
        <p:nvPicPr>
          <p:cNvPr id="267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94097" y="5183721"/>
            <a:ext cx="1027956" cy="267760"/>
          </a:xfrm>
          <a:prstGeom prst="rect">
            <a:avLst/>
          </a:prstGeom>
        </p:spPr>
      </p:pic>
      <p:pic>
        <p:nvPicPr>
          <p:cNvPr id="268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974427" y="5237262"/>
            <a:ext cx="160660" cy="160660"/>
          </a:xfrm>
          <a:prstGeom prst="rect">
            <a:avLst/>
          </a:prstGeom>
        </p:spPr>
      </p:pic>
      <p:sp>
        <p:nvSpPr>
          <p:cNvPr id="269" name="Text 70"/>
          <p:cNvSpPr/>
          <p:nvPr/>
        </p:nvSpPr>
        <p:spPr>
          <a:xfrm>
            <a:off x="13161876" y="519711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0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70149" y="5069904"/>
            <a:ext cx="1524149" cy="508744"/>
          </a:xfrm>
          <a:prstGeom prst="rect">
            <a:avLst/>
          </a:prstGeom>
        </p:spPr>
      </p:pic>
      <p:pic>
        <p:nvPicPr>
          <p:cNvPr id="271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65325" y="5183721"/>
            <a:ext cx="1333574" cy="267760"/>
          </a:xfrm>
          <a:prstGeom prst="rect">
            <a:avLst/>
          </a:prstGeom>
        </p:spPr>
      </p:pic>
      <p:pic>
        <p:nvPicPr>
          <p:cNvPr id="272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45655" y="5237262"/>
            <a:ext cx="160660" cy="160660"/>
          </a:xfrm>
          <a:prstGeom prst="rect">
            <a:avLst/>
          </a:prstGeom>
        </p:spPr>
      </p:pic>
      <p:sp>
        <p:nvSpPr>
          <p:cNvPr id="273" name="Text 71"/>
          <p:cNvSpPr/>
          <p:nvPr/>
        </p:nvSpPr>
        <p:spPr>
          <a:xfrm>
            <a:off x="14533104" y="51971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4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94298" y="5069904"/>
            <a:ext cx="1509283" cy="508744"/>
          </a:xfrm>
          <a:prstGeom prst="rect">
            <a:avLst/>
          </a:prstGeom>
        </p:spPr>
      </p:pic>
      <p:pic>
        <p:nvPicPr>
          <p:cNvPr id="275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89473" y="5183721"/>
            <a:ext cx="1333574" cy="267760"/>
          </a:xfrm>
          <a:prstGeom prst="rect">
            <a:avLst/>
          </a:prstGeom>
        </p:spPr>
      </p:pic>
      <p:pic>
        <p:nvPicPr>
          <p:cNvPr id="276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69803" y="5237262"/>
            <a:ext cx="160660" cy="160660"/>
          </a:xfrm>
          <a:prstGeom prst="rect">
            <a:avLst/>
          </a:prstGeom>
        </p:spPr>
      </p:pic>
      <p:sp>
        <p:nvSpPr>
          <p:cNvPr id="277" name="Text 72"/>
          <p:cNvSpPr/>
          <p:nvPr/>
        </p:nvSpPr>
        <p:spPr>
          <a:xfrm>
            <a:off x="16057215" y="51971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8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5578673"/>
            <a:ext cx="16119145" cy="508744"/>
          </a:xfrm>
          <a:prstGeom prst="rect">
            <a:avLst/>
          </a:prstGeom>
        </p:spPr>
      </p:pic>
      <p:pic>
        <p:nvPicPr>
          <p:cNvPr id="279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36" y="5578673"/>
            <a:ext cx="5465021" cy="508744"/>
          </a:xfrm>
          <a:prstGeom prst="rect">
            <a:avLst/>
          </a:prstGeom>
        </p:spPr>
      </p:pic>
      <p:sp>
        <p:nvSpPr>
          <p:cNvPr id="280" name="Text 73"/>
          <p:cNvSpPr/>
          <p:nvPr/>
        </p:nvSpPr>
        <p:spPr>
          <a:xfrm>
            <a:off x="1245096" y="5699150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</a:t>
            </a:r>
            <a:endParaRPr lang="en-US" sz="1476" dirty="0"/>
          </a:p>
        </p:txBody>
      </p:sp>
      <p:pic>
        <p:nvPicPr>
          <p:cNvPr id="281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49442" y="5578673"/>
            <a:ext cx="1524149" cy="508744"/>
          </a:xfrm>
          <a:prstGeom prst="rect">
            <a:avLst/>
          </a:prstGeom>
        </p:spPr>
      </p:pic>
      <p:pic>
        <p:nvPicPr>
          <p:cNvPr id="282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97539" y="5692453"/>
            <a:ext cx="1027956" cy="267760"/>
          </a:xfrm>
          <a:prstGeom prst="rect">
            <a:avLst/>
          </a:prstGeom>
        </p:spPr>
      </p:pic>
      <p:pic>
        <p:nvPicPr>
          <p:cNvPr id="283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877869" y="5746031"/>
            <a:ext cx="160660" cy="160660"/>
          </a:xfrm>
          <a:prstGeom prst="rect">
            <a:avLst/>
          </a:prstGeom>
        </p:spPr>
      </p:pic>
      <p:sp>
        <p:nvSpPr>
          <p:cNvPr id="284" name="Text 74"/>
          <p:cNvSpPr/>
          <p:nvPr/>
        </p:nvSpPr>
        <p:spPr>
          <a:xfrm>
            <a:off x="7065318" y="570584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5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73591" y="5578673"/>
            <a:ext cx="1524149" cy="508744"/>
          </a:xfrm>
          <a:prstGeom prst="rect">
            <a:avLst/>
          </a:prstGeom>
        </p:spPr>
      </p:pic>
      <p:pic>
        <p:nvPicPr>
          <p:cNvPr id="286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21687" y="5692453"/>
            <a:ext cx="1027956" cy="267760"/>
          </a:xfrm>
          <a:prstGeom prst="rect">
            <a:avLst/>
          </a:prstGeom>
        </p:spPr>
      </p:pic>
      <p:pic>
        <p:nvPicPr>
          <p:cNvPr id="287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402017" y="5746031"/>
            <a:ext cx="160660" cy="160660"/>
          </a:xfrm>
          <a:prstGeom prst="rect">
            <a:avLst/>
          </a:prstGeom>
        </p:spPr>
      </p:pic>
      <p:sp>
        <p:nvSpPr>
          <p:cNvPr id="288" name="Text 75"/>
          <p:cNvSpPr/>
          <p:nvPr/>
        </p:nvSpPr>
        <p:spPr>
          <a:xfrm>
            <a:off x="8589429" y="570584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9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597740" y="5578673"/>
            <a:ext cx="1524149" cy="508744"/>
          </a:xfrm>
          <a:prstGeom prst="rect">
            <a:avLst/>
          </a:prstGeom>
        </p:spPr>
      </p:pic>
      <p:pic>
        <p:nvPicPr>
          <p:cNvPr id="290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845836" y="5692453"/>
            <a:ext cx="1027956" cy="267760"/>
          </a:xfrm>
          <a:prstGeom prst="rect">
            <a:avLst/>
          </a:prstGeom>
        </p:spPr>
      </p:pic>
      <p:pic>
        <p:nvPicPr>
          <p:cNvPr id="291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926166" y="5746031"/>
            <a:ext cx="160660" cy="160660"/>
          </a:xfrm>
          <a:prstGeom prst="rect">
            <a:avLst/>
          </a:prstGeom>
        </p:spPr>
      </p:pic>
      <p:sp>
        <p:nvSpPr>
          <p:cNvPr id="292" name="Text 76"/>
          <p:cNvSpPr/>
          <p:nvPr/>
        </p:nvSpPr>
        <p:spPr>
          <a:xfrm>
            <a:off x="10113578" y="570584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3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21851" y="5578673"/>
            <a:ext cx="1524149" cy="508744"/>
          </a:xfrm>
          <a:prstGeom prst="rect">
            <a:avLst/>
          </a:prstGeom>
        </p:spPr>
      </p:pic>
      <p:pic>
        <p:nvPicPr>
          <p:cNvPr id="294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17064" y="5692453"/>
            <a:ext cx="1333574" cy="267760"/>
          </a:xfrm>
          <a:prstGeom prst="rect">
            <a:avLst/>
          </a:prstGeom>
        </p:spPr>
      </p:pic>
      <p:pic>
        <p:nvPicPr>
          <p:cNvPr id="295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297357" y="5746031"/>
            <a:ext cx="160660" cy="160660"/>
          </a:xfrm>
          <a:prstGeom prst="rect">
            <a:avLst/>
          </a:prstGeom>
        </p:spPr>
      </p:pic>
      <p:sp>
        <p:nvSpPr>
          <p:cNvPr id="296" name="Text 77"/>
          <p:cNvSpPr/>
          <p:nvPr/>
        </p:nvSpPr>
        <p:spPr>
          <a:xfrm>
            <a:off x="11484806" y="570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7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46000" y="5578673"/>
            <a:ext cx="1524149" cy="508744"/>
          </a:xfrm>
          <a:prstGeom prst="rect">
            <a:avLst/>
          </a:prstGeom>
        </p:spPr>
      </p:pic>
      <p:pic>
        <p:nvPicPr>
          <p:cNvPr id="298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41176" y="5692453"/>
            <a:ext cx="1333574" cy="267760"/>
          </a:xfrm>
          <a:prstGeom prst="rect">
            <a:avLst/>
          </a:prstGeom>
        </p:spPr>
      </p:pic>
      <p:pic>
        <p:nvPicPr>
          <p:cNvPr id="299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21506" y="5746031"/>
            <a:ext cx="160660" cy="160660"/>
          </a:xfrm>
          <a:prstGeom prst="rect">
            <a:avLst/>
          </a:prstGeom>
        </p:spPr>
      </p:pic>
      <p:sp>
        <p:nvSpPr>
          <p:cNvPr id="300" name="Text 78"/>
          <p:cNvSpPr/>
          <p:nvPr/>
        </p:nvSpPr>
        <p:spPr>
          <a:xfrm>
            <a:off x="13008955" y="570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1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70149" y="5578673"/>
            <a:ext cx="1524149" cy="508744"/>
          </a:xfrm>
          <a:prstGeom prst="rect">
            <a:avLst/>
          </a:prstGeom>
        </p:spPr>
      </p:pic>
      <p:pic>
        <p:nvPicPr>
          <p:cNvPr id="302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65325" y="5692453"/>
            <a:ext cx="1333574" cy="267760"/>
          </a:xfrm>
          <a:prstGeom prst="rect">
            <a:avLst/>
          </a:prstGeom>
        </p:spPr>
      </p:pic>
      <p:pic>
        <p:nvPicPr>
          <p:cNvPr id="303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45655" y="5746031"/>
            <a:ext cx="160660" cy="160660"/>
          </a:xfrm>
          <a:prstGeom prst="rect">
            <a:avLst/>
          </a:prstGeom>
        </p:spPr>
      </p:pic>
      <p:sp>
        <p:nvSpPr>
          <p:cNvPr id="304" name="Text 79"/>
          <p:cNvSpPr/>
          <p:nvPr/>
        </p:nvSpPr>
        <p:spPr>
          <a:xfrm>
            <a:off x="14533104" y="570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5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94298" y="5578673"/>
            <a:ext cx="1509283" cy="508744"/>
          </a:xfrm>
          <a:prstGeom prst="rect">
            <a:avLst/>
          </a:prstGeom>
        </p:spPr>
      </p:pic>
      <p:pic>
        <p:nvPicPr>
          <p:cNvPr id="306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89473" y="5692453"/>
            <a:ext cx="1333574" cy="267760"/>
          </a:xfrm>
          <a:prstGeom prst="rect">
            <a:avLst/>
          </a:prstGeom>
        </p:spPr>
      </p:pic>
      <p:pic>
        <p:nvPicPr>
          <p:cNvPr id="307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69803" y="5746031"/>
            <a:ext cx="160660" cy="160660"/>
          </a:xfrm>
          <a:prstGeom prst="rect">
            <a:avLst/>
          </a:prstGeom>
        </p:spPr>
      </p:pic>
      <p:sp>
        <p:nvSpPr>
          <p:cNvPr id="308" name="Text 80"/>
          <p:cNvSpPr/>
          <p:nvPr/>
        </p:nvSpPr>
        <p:spPr>
          <a:xfrm>
            <a:off x="16057215" y="5705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9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36" y="6087405"/>
            <a:ext cx="16119145" cy="508744"/>
          </a:xfrm>
          <a:prstGeom prst="rect">
            <a:avLst/>
          </a:prstGeom>
        </p:spPr>
      </p:pic>
      <p:pic>
        <p:nvPicPr>
          <p:cNvPr id="310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36" y="6087405"/>
            <a:ext cx="5465021" cy="508744"/>
          </a:xfrm>
          <a:prstGeom prst="rect">
            <a:avLst/>
          </a:prstGeom>
        </p:spPr>
      </p:pic>
      <p:sp>
        <p:nvSpPr>
          <p:cNvPr id="311" name="Text 81"/>
          <p:cNvSpPr/>
          <p:nvPr/>
        </p:nvSpPr>
        <p:spPr>
          <a:xfrm>
            <a:off x="1245096" y="6207919"/>
            <a:ext cx="162020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tip</a:t>
            </a:r>
            <a:endParaRPr lang="en-US" sz="1476" dirty="0"/>
          </a:p>
        </p:txBody>
      </p:sp>
      <p:pic>
        <p:nvPicPr>
          <p:cNvPr id="312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49442" y="6087405"/>
            <a:ext cx="1524149" cy="508744"/>
          </a:xfrm>
          <a:prstGeom prst="rect">
            <a:avLst/>
          </a:prstGeom>
        </p:spPr>
      </p:pic>
      <p:pic>
        <p:nvPicPr>
          <p:cNvPr id="313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97539" y="6201221"/>
            <a:ext cx="1027956" cy="267760"/>
          </a:xfrm>
          <a:prstGeom prst="rect">
            <a:avLst/>
          </a:prstGeom>
        </p:spPr>
      </p:pic>
      <p:pic>
        <p:nvPicPr>
          <p:cNvPr id="314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877869" y="6254762"/>
            <a:ext cx="160660" cy="160660"/>
          </a:xfrm>
          <a:prstGeom prst="rect">
            <a:avLst/>
          </a:prstGeom>
        </p:spPr>
      </p:pic>
      <p:sp>
        <p:nvSpPr>
          <p:cNvPr id="315" name="Text 82"/>
          <p:cNvSpPr/>
          <p:nvPr/>
        </p:nvSpPr>
        <p:spPr>
          <a:xfrm>
            <a:off x="7065318" y="62145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16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73591" y="6087405"/>
            <a:ext cx="1524149" cy="508744"/>
          </a:xfrm>
          <a:prstGeom prst="rect">
            <a:avLst/>
          </a:prstGeom>
        </p:spPr>
      </p:pic>
      <p:pic>
        <p:nvPicPr>
          <p:cNvPr id="317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68767" y="6201221"/>
            <a:ext cx="1333574" cy="267760"/>
          </a:xfrm>
          <a:prstGeom prst="rect">
            <a:avLst/>
          </a:prstGeom>
        </p:spPr>
      </p:pic>
      <p:pic>
        <p:nvPicPr>
          <p:cNvPr id="318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49096" y="6254762"/>
            <a:ext cx="160660" cy="160660"/>
          </a:xfrm>
          <a:prstGeom prst="rect">
            <a:avLst/>
          </a:prstGeom>
        </p:spPr>
      </p:pic>
      <p:sp>
        <p:nvSpPr>
          <p:cNvPr id="319" name="Text 83"/>
          <p:cNvSpPr/>
          <p:nvPr/>
        </p:nvSpPr>
        <p:spPr>
          <a:xfrm>
            <a:off x="8436546" y="62145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0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597740" y="6087405"/>
            <a:ext cx="1524149" cy="508744"/>
          </a:xfrm>
          <a:prstGeom prst="rect">
            <a:avLst/>
          </a:prstGeom>
        </p:spPr>
      </p:pic>
      <p:pic>
        <p:nvPicPr>
          <p:cNvPr id="321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845836" y="6201221"/>
            <a:ext cx="1027956" cy="267760"/>
          </a:xfrm>
          <a:prstGeom prst="rect">
            <a:avLst/>
          </a:prstGeom>
        </p:spPr>
      </p:pic>
      <p:pic>
        <p:nvPicPr>
          <p:cNvPr id="322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926166" y="6254762"/>
            <a:ext cx="160660" cy="160660"/>
          </a:xfrm>
          <a:prstGeom prst="rect">
            <a:avLst/>
          </a:prstGeom>
        </p:spPr>
      </p:pic>
      <p:sp>
        <p:nvSpPr>
          <p:cNvPr id="323" name="Text 84"/>
          <p:cNvSpPr/>
          <p:nvPr/>
        </p:nvSpPr>
        <p:spPr>
          <a:xfrm>
            <a:off x="10113578" y="62145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4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21851" y="6087405"/>
            <a:ext cx="1524149" cy="508744"/>
          </a:xfrm>
          <a:prstGeom prst="rect">
            <a:avLst/>
          </a:prstGeom>
        </p:spPr>
      </p:pic>
      <p:pic>
        <p:nvPicPr>
          <p:cNvPr id="325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369948" y="6201221"/>
            <a:ext cx="1027956" cy="267760"/>
          </a:xfrm>
          <a:prstGeom prst="rect">
            <a:avLst/>
          </a:prstGeom>
        </p:spPr>
      </p:pic>
      <p:pic>
        <p:nvPicPr>
          <p:cNvPr id="326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450278" y="6254762"/>
            <a:ext cx="160660" cy="160660"/>
          </a:xfrm>
          <a:prstGeom prst="rect">
            <a:avLst/>
          </a:prstGeom>
        </p:spPr>
      </p:pic>
      <p:sp>
        <p:nvSpPr>
          <p:cNvPr id="327" name="Text 85"/>
          <p:cNvSpPr/>
          <p:nvPr/>
        </p:nvSpPr>
        <p:spPr>
          <a:xfrm>
            <a:off x="11637727" y="62145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8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46000" y="6087405"/>
            <a:ext cx="1524149" cy="508744"/>
          </a:xfrm>
          <a:prstGeom prst="rect">
            <a:avLst/>
          </a:prstGeom>
        </p:spPr>
      </p:pic>
      <p:pic>
        <p:nvPicPr>
          <p:cNvPr id="329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894097" y="6201221"/>
            <a:ext cx="1027956" cy="267760"/>
          </a:xfrm>
          <a:prstGeom prst="rect">
            <a:avLst/>
          </a:prstGeom>
        </p:spPr>
      </p:pic>
      <p:pic>
        <p:nvPicPr>
          <p:cNvPr id="330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974427" y="6254762"/>
            <a:ext cx="160660" cy="160660"/>
          </a:xfrm>
          <a:prstGeom prst="rect">
            <a:avLst/>
          </a:prstGeom>
        </p:spPr>
      </p:pic>
      <p:sp>
        <p:nvSpPr>
          <p:cNvPr id="331" name="Text 86"/>
          <p:cNvSpPr/>
          <p:nvPr/>
        </p:nvSpPr>
        <p:spPr>
          <a:xfrm>
            <a:off x="13161876" y="62145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2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70149" y="6087405"/>
            <a:ext cx="1524149" cy="508744"/>
          </a:xfrm>
          <a:prstGeom prst="rect">
            <a:avLst/>
          </a:prstGeom>
        </p:spPr>
      </p:pic>
      <p:pic>
        <p:nvPicPr>
          <p:cNvPr id="333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65325" y="6201221"/>
            <a:ext cx="1333574" cy="267760"/>
          </a:xfrm>
          <a:prstGeom prst="rect">
            <a:avLst/>
          </a:prstGeom>
        </p:spPr>
      </p:pic>
      <p:pic>
        <p:nvPicPr>
          <p:cNvPr id="334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45655" y="6254762"/>
            <a:ext cx="160660" cy="160660"/>
          </a:xfrm>
          <a:prstGeom prst="rect">
            <a:avLst/>
          </a:prstGeom>
        </p:spPr>
      </p:pic>
      <p:sp>
        <p:nvSpPr>
          <p:cNvPr id="335" name="Text 87"/>
          <p:cNvSpPr/>
          <p:nvPr/>
        </p:nvSpPr>
        <p:spPr>
          <a:xfrm>
            <a:off x="14533104" y="62145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6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694298" y="6087405"/>
            <a:ext cx="1509283" cy="508744"/>
          </a:xfrm>
          <a:prstGeom prst="rect">
            <a:avLst/>
          </a:prstGeom>
        </p:spPr>
      </p:pic>
      <p:pic>
        <p:nvPicPr>
          <p:cNvPr id="337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789473" y="6201221"/>
            <a:ext cx="1333574" cy="267760"/>
          </a:xfrm>
          <a:prstGeom prst="rect">
            <a:avLst/>
          </a:prstGeom>
        </p:spPr>
      </p:pic>
      <p:pic>
        <p:nvPicPr>
          <p:cNvPr id="338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69803" y="6254762"/>
            <a:ext cx="160660" cy="160660"/>
          </a:xfrm>
          <a:prstGeom prst="rect">
            <a:avLst/>
          </a:prstGeom>
        </p:spPr>
      </p:pic>
      <p:sp>
        <p:nvSpPr>
          <p:cNvPr id="339" name="Text 88"/>
          <p:cNvSpPr/>
          <p:nvPr/>
        </p:nvSpPr>
        <p:spPr>
          <a:xfrm>
            <a:off x="16057215" y="62145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0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36" y="6596137"/>
            <a:ext cx="16119145" cy="508744"/>
          </a:xfrm>
          <a:prstGeom prst="rect">
            <a:avLst/>
          </a:prstGeom>
        </p:spPr>
      </p:pic>
      <p:pic>
        <p:nvPicPr>
          <p:cNvPr id="341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36" y="6596137"/>
            <a:ext cx="5465021" cy="508744"/>
          </a:xfrm>
          <a:prstGeom prst="rect">
            <a:avLst/>
          </a:prstGeom>
        </p:spPr>
      </p:pic>
      <p:sp>
        <p:nvSpPr>
          <p:cNvPr id="342" name="Text 89"/>
          <p:cNvSpPr/>
          <p:nvPr/>
        </p:nvSpPr>
        <p:spPr>
          <a:xfrm>
            <a:off x="1245096" y="6716650"/>
            <a:ext cx="22002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donation</a:t>
            </a:r>
            <a:endParaRPr lang="en-US" sz="1476" dirty="0"/>
          </a:p>
        </p:txBody>
      </p:sp>
      <p:pic>
        <p:nvPicPr>
          <p:cNvPr id="343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49442" y="6596137"/>
            <a:ext cx="1524149" cy="508744"/>
          </a:xfrm>
          <a:prstGeom prst="rect">
            <a:avLst/>
          </a:prstGeom>
        </p:spPr>
      </p:pic>
      <p:pic>
        <p:nvPicPr>
          <p:cNvPr id="344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44618" y="6709953"/>
            <a:ext cx="1333574" cy="267760"/>
          </a:xfrm>
          <a:prstGeom prst="rect">
            <a:avLst/>
          </a:prstGeom>
        </p:spPr>
      </p:pic>
      <p:pic>
        <p:nvPicPr>
          <p:cNvPr id="345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24948" y="6763494"/>
            <a:ext cx="160660" cy="160660"/>
          </a:xfrm>
          <a:prstGeom prst="rect">
            <a:avLst/>
          </a:prstGeom>
        </p:spPr>
      </p:pic>
      <p:sp>
        <p:nvSpPr>
          <p:cNvPr id="346" name="Text 90"/>
          <p:cNvSpPr/>
          <p:nvPr/>
        </p:nvSpPr>
        <p:spPr>
          <a:xfrm>
            <a:off x="6912397" y="67233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7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73591" y="6596137"/>
            <a:ext cx="1524149" cy="508744"/>
          </a:xfrm>
          <a:prstGeom prst="rect">
            <a:avLst/>
          </a:prstGeom>
        </p:spPr>
      </p:pic>
      <p:pic>
        <p:nvPicPr>
          <p:cNvPr id="348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321687" y="6709953"/>
            <a:ext cx="1027956" cy="267760"/>
          </a:xfrm>
          <a:prstGeom prst="rect">
            <a:avLst/>
          </a:prstGeom>
        </p:spPr>
      </p:pic>
      <p:pic>
        <p:nvPicPr>
          <p:cNvPr id="349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402017" y="6763494"/>
            <a:ext cx="160660" cy="160660"/>
          </a:xfrm>
          <a:prstGeom prst="rect">
            <a:avLst/>
          </a:prstGeom>
        </p:spPr>
      </p:pic>
      <p:sp>
        <p:nvSpPr>
          <p:cNvPr id="350" name="Text 91"/>
          <p:cNvSpPr/>
          <p:nvPr/>
        </p:nvSpPr>
        <p:spPr>
          <a:xfrm>
            <a:off x="8589429" y="67233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1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597740" y="6596137"/>
            <a:ext cx="1524149" cy="508744"/>
          </a:xfrm>
          <a:prstGeom prst="rect">
            <a:avLst/>
          </a:prstGeom>
        </p:spPr>
      </p:pic>
      <p:pic>
        <p:nvPicPr>
          <p:cNvPr id="352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692915" y="6709953"/>
            <a:ext cx="1333574" cy="267760"/>
          </a:xfrm>
          <a:prstGeom prst="rect">
            <a:avLst/>
          </a:prstGeom>
        </p:spPr>
      </p:pic>
      <p:pic>
        <p:nvPicPr>
          <p:cNvPr id="353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73245" y="6763494"/>
            <a:ext cx="160660" cy="160660"/>
          </a:xfrm>
          <a:prstGeom prst="rect">
            <a:avLst/>
          </a:prstGeom>
        </p:spPr>
      </p:pic>
      <p:sp>
        <p:nvSpPr>
          <p:cNvPr id="354" name="Text 92"/>
          <p:cNvSpPr/>
          <p:nvPr/>
        </p:nvSpPr>
        <p:spPr>
          <a:xfrm>
            <a:off x="9960657" y="67233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5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21851" y="6596137"/>
            <a:ext cx="1524149" cy="508744"/>
          </a:xfrm>
          <a:prstGeom prst="rect">
            <a:avLst/>
          </a:prstGeom>
        </p:spPr>
      </p:pic>
      <p:pic>
        <p:nvPicPr>
          <p:cNvPr id="356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17064" y="6709953"/>
            <a:ext cx="1333574" cy="267760"/>
          </a:xfrm>
          <a:prstGeom prst="rect">
            <a:avLst/>
          </a:prstGeom>
        </p:spPr>
      </p:pic>
      <p:pic>
        <p:nvPicPr>
          <p:cNvPr id="357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297357" y="6763494"/>
            <a:ext cx="160660" cy="160660"/>
          </a:xfrm>
          <a:prstGeom prst="rect">
            <a:avLst/>
          </a:prstGeom>
        </p:spPr>
      </p:pic>
      <p:sp>
        <p:nvSpPr>
          <p:cNvPr id="358" name="Text 93"/>
          <p:cNvSpPr/>
          <p:nvPr/>
        </p:nvSpPr>
        <p:spPr>
          <a:xfrm>
            <a:off x="11484806" y="67233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9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46000" y="6596137"/>
            <a:ext cx="1524149" cy="508744"/>
          </a:xfrm>
          <a:prstGeom prst="rect">
            <a:avLst/>
          </a:prstGeom>
        </p:spPr>
      </p:pic>
      <p:pic>
        <p:nvPicPr>
          <p:cNvPr id="360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41176" y="6709953"/>
            <a:ext cx="1333574" cy="267760"/>
          </a:xfrm>
          <a:prstGeom prst="rect">
            <a:avLst/>
          </a:prstGeom>
        </p:spPr>
      </p:pic>
      <p:pic>
        <p:nvPicPr>
          <p:cNvPr id="361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21506" y="6763494"/>
            <a:ext cx="160660" cy="160660"/>
          </a:xfrm>
          <a:prstGeom prst="rect">
            <a:avLst/>
          </a:prstGeom>
        </p:spPr>
      </p:pic>
      <p:sp>
        <p:nvSpPr>
          <p:cNvPr id="362" name="Text 94"/>
          <p:cNvSpPr/>
          <p:nvPr/>
        </p:nvSpPr>
        <p:spPr>
          <a:xfrm>
            <a:off x="13008955" y="67233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3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70149" y="6596137"/>
            <a:ext cx="1524149" cy="508744"/>
          </a:xfrm>
          <a:prstGeom prst="rect">
            <a:avLst/>
          </a:prstGeom>
        </p:spPr>
      </p:pic>
      <p:pic>
        <p:nvPicPr>
          <p:cNvPr id="364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65325" y="6709953"/>
            <a:ext cx="1333574" cy="267760"/>
          </a:xfrm>
          <a:prstGeom prst="rect">
            <a:avLst/>
          </a:prstGeom>
        </p:spPr>
      </p:pic>
      <p:pic>
        <p:nvPicPr>
          <p:cNvPr id="365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45655" y="6763494"/>
            <a:ext cx="160660" cy="160660"/>
          </a:xfrm>
          <a:prstGeom prst="rect">
            <a:avLst/>
          </a:prstGeom>
        </p:spPr>
      </p:pic>
      <p:sp>
        <p:nvSpPr>
          <p:cNvPr id="366" name="Text 95"/>
          <p:cNvSpPr/>
          <p:nvPr/>
        </p:nvSpPr>
        <p:spPr>
          <a:xfrm>
            <a:off x="14533104" y="67233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7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694298" y="6596137"/>
            <a:ext cx="1509283" cy="508744"/>
          </a:xfrm>
          <a:prstGeom prst="rect">
            <a:avLst/>
          </a:prstGeom>
        </p:spPr>
      </p:pic>
      <p:pic>
        <p:nvPicPr>
          <p:cNvPr id="368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789473" y="6709953"/>
            <a:ext cx="1333574" cy="267760"/>
          </a:xfrm>
          <a:prstGeom prst="rect">
            <a:avLst/>
          </a:prstGeom>
        </p:spPr>
      </p:pic>
      <p:pic>
        <p:nvPicPr>
          <p:cNvPr id="369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69803" y="6763494"/>
            <a:ext cx="160660" cy="160660"/>
          </a:xfrm>
          <a:prstGeom prst="rect">
            <a:avLst/>
          </a:prstGeom>
        </p:spPr>
      </p:pic>
      <p:sp>
        <p:nvSpPr>
          <p:cNvPr id="370" name="Text 96"/>
          <p:cNvSpPr/>
          <p:nvPr/>
        </p:nvSpPr>
        <p:spPr>
          <a:xfrm>
            <a:off x="16057215" y="67233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1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36" y="7104906"/>
            <a:ext cx="16119145" cy="508744"/>
          </a:xfrm>
          <a:prstGeom prst="rect">
            <a:avLst/>
          </a:prstGeom>
        </p:spPr>
      </p:pic>
      <p:pic>
        <p:nvPicPr>
          <p:cNvPr id="372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84436" y="7104906"/>
            <a:ext cx="5465021" cy="508744"/>
          </a:xfrm>
          <a:prstGeom prst="rect">
            <a:avLst/>
          </a:prstGeom>
        </p:spPr>
      </p:pic>
      <p:sp>
        <p:nvSpPr>
          <p:cNvPr id="373" name="Text 97"/>
          <p:cNvSpPr/>
          <p:nvPr/>
        </p:nvSpPr>
        <p:spPr>
          <a:xfrm>
            <a:off x="1245096" y="7225382"/>
            <a:ext cx="22402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 purchase</a:t>
            </a:r>
            <a:endParaRPr lang="en-US" sz="1476" dirty="0"/>
          </a:p>
        </p:txBody>
      </p:sp>
      <p:pic>
        <p:nvPicPr>
          <p:cNvPr id="374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549442" y="7104906"/>
            <a:ext cx="1524149" cy="508744"/>
          </a:xfrm>
          <a:prstGeom prst="rect">
            <a:avLst/>
          </a:prstGeom>
        </p:spPr>
      </p:pic>
      <p:pic>
        <p:nvPicPr>
          <p:cNvPr id="375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694624" y="7218685"/>
            <a:ext cx="1233787" cy="267760"/>
          </a:xfrm>
          <a:prstGeom prst="rect">
            <a:avLst/>
          </a:prstGeom>
        </p:spPr>
      </p:pic>
      <p:pic>
        <p:nvPicPr>
          <p:cNvPr id="376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6774954" y="7272263"/>
            <a:ext cx="160660" cy="160660"/>
          </a:xfrm>
          <a:prstGeom prst="rect">
            <a:avLst/>
          </a:prstGeom>
        </p:spPr>
      </p:pic>
      <p:sp>
        <p:nvSpPr>
          <p:cNvPr id="377" name="Text 98"/>
          <p:cNvSpPr/>
          <p:nvPr/>
        </p:nvSpPr>
        <p:spPr>
          <a:xfrm>
            <a:off x="6962403" y="723207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073591" y="7104906"/>
            <a:ext cx="1524149" cy="508744"/>
          </a:xfrm>
          <a:prstGeom prst="rect">
            <a:avLst/>
          </a:prstGeom>
        </p:spPr>
      </p:pic>
      <p:pic>
        <p:nvPicPr>
          <p:cNvPr id="379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168767" y="7218685"/>
            <a:ext cx="1333574" cy="267760"/>
          </a:xfrm>
          <a:prstGeom prst="rect">
            <a:avLst/>
          </a:prstGeom>
        </p:spPr>
      </p:pic>
      <p:pic>
        <p:nvPicPr>
          <p:cNvPr id="380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8249096" y="7272263"/>
            <a:ext cx="160660" cy="160660"/>
          </a:xfrm>
          <a:prstGeom prst="rect">
            <a:avLst/>
          </a:prstGeom>
        </p:spPr>
      </p:pic>
      <p:sp>
        <p:nvSpPr>
          <p:cNvPr id="381" name="Text 99"/>
          <p:cNvSpPr/>
          <p:nvPr/>
        </p:nvSpPr>
        <p:spPr>
          <a:xfrm>
            <a:off x="8436546" y="7232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2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597740" y="7104906"/>
            <a:ext cx="1524149" cy="508744"/>
          </a:xfrm>
          <a:prstGeom prst="rect">
            <a:avLst/>
          </a:prstGeom>
        </p:spPr>
      </p:pic>
      <p:pic>
        <p:nvPicPr>
          <p:cNvPr id="383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845836" y="7218685"/>
            <a:ext cx="1027956" cy="267760"/>
          </a:xfrm>
          <a:prstGeom prst="rect">
            <a:avLst/>
          </a:prstGeom>
        </p:spPr>
      </p:pic>
      <p:pic>
        <p:nvPicPr>
          <p:cNvPr id="384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9926166" y="7272263"/>
            <a:ext cx="160660" cy="160660"/>
          </a:xfrm>
          <a:prstGeom prst="rect">
            <a:avLst/>
          </a:prstGeom>
        </p:spPr>
      </p:pic>
      <p:sp>
        <p:nvSpPr>
          <p:cNvPr id="385" name="Text 100"/>
          <p:cNvSpPr/>
          <p:nvPr/>
        </p:nvSpPr>
        <p:spPr>
          <a:xfrm>
            <a:off x="10113578" y="72320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86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121851" y="7104906"/>
            <a:ext cx="1524149" cy="508744"/>
          </a:xfrm>
          <a:prstGeom prst="rect">
            <a:avLst/>
          </a:prstGeom>
        </p:spPr>
      </p:pic>
      <p:pic>
        <p:nvPicPr>
          <p:cNvPr id="387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369948" y="7218685"/>
            <a:ext cx="1027956" cy="267760"/>
          </a:xfrm>
          <a:prstGeom prst="rect">
            <a:avLst/>
          </a:prstGeom>
        </p:spPr>
      </p:pic>
      <p:pic>
        <p:nvPicPr>
          <p:cNvPr id="388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1450278" y="7272263"/>
            <a:ext cx="160660" cy="160660"/>
          </a:xfrm>
          <a:prstGeom prst="rect">
            <a:avLst/>
          </a:prstGeom>
        </p:spPr>
      </p:pic>
      <p:sp>
        <p:nvSpPr>
          <p:cNvPr id="389" name="Text 101"/>
          <p:cNvSpPr/>
          <p:nvPr/>
        </p:nvSpPr>
        <p:spPr>
          <a:xfrm>
            <a:off x="11637727" y="72320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0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646000" y="7104906"/>
            <a:ext cx="1524149" cy="508744"/>
          </a:xfrm>
          <a:prstGeom prst="rect">
            <a:avLst/>
          </a:prstGeom>
        </p:spPr>
      </p:pic>
      <p:pic>
        <p:nvPicPr>
          <p:cNvPr id="391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894097" y="7218685"/>
            <a:ext cx="1027956" cy="267760"/>
          </a:xfrm>
          <a:prstGeom prst="rect">
            <a:avLst/>
          </a:prstGeom>
        </p:spPr>
      </p:pic>
      <p:pic>
        <p:nvPicPr>
          <p:cNvPr id="392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2974427" y="7272263"/>
            <a:ext cx="160660" cy="160660"/>
          </a:xfrm>
          <a:prstGeom prst="rect">
            <a:avLst/>
          </a:prstGeom>
        </p:spPr>
      </p:pic>
      <p:sp>
        <p:nvSpPr>
          <p:cNvPr id="393" name="Text 102"/>
          <p:cNvSpPr/>
          <p:nvPr/>
        </p:nvSpPr>
        <p:spPr>
          <a:xfrm>
            <a:off x="13161876" y="72320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4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170149" y="7104906"/>
            <a:ext cx="1524149" cy="508744"/>
          </a:xfrm>
          <a:prstGeom prst="rect">
            <a:avLst/>
          </a:prstGeom>
        </p:spPr>
      </p:pic>
      <p:pic>
        <p:nvPicPr>
          <p:cNvPr id="395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265325" y="7218685"/>
            <a:ext cx="1333574" cy="267760"/>
          </a:xfrm>
          <a:prstGeom prst="rect">
            <a:avLst/>
          </a:prstGeom>
        </p:spPr>
      </p:pic>
      <p:pic>
        <p:nvPicPr>
          <p:cNvPr id="396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4345655" y="7272263"/>
            <a:ext cx="160660" cy="160660"/>
          </a:xfrm>
          <a:prstGeom prst="rect">
            <a:avLst/>
          </a:prstGeom>
        </p:spPr>
      </p:pic>
      <p:sp>
        <p:nvSpPr>
          <p:cNvPr id="397" name="Text 103"/>
          <p:cNvSpPr/>
          <p:nvPr/>
        </p:nvSpPr>
        <p:spPr>
          <a:xfrm>
            <a:off x="14533104" y="7232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8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694298" y="7104906"/>
            <a:ext cx="1509283" cy="508744"/>
          </a:xfrm>
          <a:prstGeom prst="rect">
            <a:avLst/>
          </a:prstGeom>
        </p:spPr>
      </p:pic>
      <p:pic>
        <p:nvPicPr>
          <p:cNvPr id="399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789473" y="7218685"/>
            <a:ext cx="1333574" cy="267760"/>
          </a:xfrm>
          <a:prstGeom prst="rect">
            <a:avLst/>
          </a:prstGeom>
        </p:spPr>
      </p:pic>
      <p:pic>
        <p:nvPicPr>
          <p:cNvPr id="400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5869803" y="7272263"/>
            <a:ext cx="160660" cy="160660"/>
          </a:xfrm>
          <a:prstGeom prst="rect">
            <a:avLst/>
          </a:prstGeom>
        </p:spPr>
      </p:pic>
      <p:sp>
        <p:nvSpPr>
          <p:cNvPr id="401" name="Text 104"/>
          <p:cNvSpPr/>
          <p:nvPr/>
        </p:nvSpPr>
        <p:spPr>
          <a:xfrm>
            <a:off x="16057215" y="7232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2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084436" y="7613638"/>
            <a:ext cx="16119145" cy="508744"/>
          </a:xfrm>
          <a:prstGeom prst="rect">
            <a:avLst/>
          </a:prstGeom>
        </p:spPr>
      </p:pic>
      <p:pic>
        <p:nvPicPr>
          <p:cNvPr id="403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084436" y="7613638"/>
            <a:ext cx="5465021" cy="508744"/>
          </a:xfrm>
          <a:prstGeom prst="rect">
            <a:avLst/>
          </a:prstGeom>
        </p:spPr>
      </p:pic>
      <p:sp>
        <p:nvSpPr>
          <p:cNvPr id="404" name="Text 105"/>
          <p:cNvSpPr/>
          <p:nvPr/>
        </p:nvSpPr>
        <p:spPr>
          <a:xfrm>
            <a:off x="1245096" y="7734114"/>
            <a:ext cx="25503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without purchase</a:t>
            </a:r>
            <a:endParaRPr lang="en-US" sz="1476" dirty="0"/>
          </a:p>
        </p:txBody>
      </p:sp>
      <p:pic>
        <p:nvPicPr>
          <p:cNvPr id="405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549442" y="7613638"/>
            <a:ext cx="1524149" cy="508744"/>
          </a:xfrm>
          <a:prstGeom prst="rect">
            <a:avLst/>
          </a:prstGeom>
        </p:spPr>
      </p:pic>
      <p:pic>
        <p:nvPicPr>
          <p:cNvPr id="406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6644618" y="7727454"/>
            <a:ext cx="1333574" cy="267760"/>
          </a:xfrm>
          <a:prstGeom prst="rect">
            <a:avLst/>
          </a:prstGeom>
        </p:spPr>
      </p:pic>
      <p:pic>
        <p:nvPicPr>
          <p:cNvPr id="407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6724948" y="7780995"/>
            <a:ext cx="160660" cy="160660"/>
          </a:xfrm>
          <a:prstGeom prst="rect">
            <a:avLst/>
          </a:prstGeom>
        </p:spPr>
      </p:pic>
      <p:sp>
        <p:nvSpPr>
          <p:cNvPr id="408" name="Text 106"/>
          <p:cNvSpPr/>
          <p:nvPr/>
        </p:nvSpPr>
        <p:spPr>
          <a:xfrm>
            <a:off x="6912397" y="77408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9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8073591" y="7613638"/>
            <a:ext cx="1524149" cy="508744"/>
          </a:xfrm>
          <a:prstGeom prst="rect">
            <a:avLst/>
          </a:prstGeom>
        </p:spPr>
      </p:pic>
      <p:pic>
        <p:nvPicPr>
          <p:cNvPr id="410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8168767" y="7727454"/>
            <a:ext cx="1333574" cy="267760"/>
          </a:xfrm>
          <a:prstGeom prst="rect">
            <a:avLst/>
          </a:prstGeom>
        </p:spPr>
      </p:pic>
      <p:pic>
        <p:nvPicPr>
          <p:cNvPr id="411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8249096" y="7780995"/>
            <a:ext cx="160660" cy="160660"/>
          </a:xfrm>
          <a:prstGeom prst="rect">
            <a:avLst/>
          </a:prstGeom>
        </p:spPr>
      </p:pic>
      <p:sp>
        <p:nvSpPr>
          <p:cNvPr id="412" name="Text 107"/>
          <p:cNvSpPr/>
          <p:nvPr/>
        </p:nvSpPr>
        <p:spPr>
          <a:xfrm>
            <a:off x="8436546" y="77408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3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9597740" y="7613638"/>
            <a:ext cx="1524149" cy="508744"/>
          </a:xfrm>
          <a:prstGeom prst="rect">
            <a:avLst/>
          </a:prstGeom>
        </p:spPr>
      </p:pic>
      <p:pic>
        <p:nvPicPr>
          <p:cNvPr id="414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9692915" y="7727454"/>
            <a:ext cx="1333574" cy="267760"/>
          </a:xfrm>
          <a:prstGeom prst="rect">
            <a:avLst/>
          </a:prstGeom>
        </p:spPr>
      </p:pic>
      <p:pic>
        <p:nvPicPr>
          <p:cNvPr id="415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9773245" y="7780995"/>
            <a:ext cx="160660" cy="160660"/>
          </a:xfrm>
          <a:prstGeom prst="rect">
            <a:avLst/>
          </a:prstGeom>
        </p:spPr>
      </p:pic>
      <p:sp>
        <p:nvSpPr>
          <p:cNvPr id="416" name="Text 108"/>
          <p:cNvSpPr/>
          <p:nvPr/>
        </p:nvSpPr>
        <p:spPr>
          <a:xfrm>
            <a:off x="9960657" y="77408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7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1121851" y="7613638"/>
            <a:ext cx="1524149" cy="508744"/>
          </a:xfrm>
          <a:prstGeom prst="rect">
            <a:avLst/>
          </a:prstGeom>
        </p:spPr>
      </p:pic>
      <p:pic>
        <p:nvPicPr>
          <p:cNvPr id="418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1217064" y="7727454"/>
            <a:ext cx="1333574" cy="267760"/>
          </a:xfrm>
          <a:prstGeom prst="rect">
            <a:avLst/>
          </a:prstGeom>
        </p:spPr>
      </p:pic>
      <p:pic>
        <p:nvPicPr>
          <p:cNvPr id="419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1297357" y="7780995"/>
            <a:ext cx="160660" cy="160660"/>
          </a:xfrm>
          <a:prstGeom prst="rect">
            <a:avLst/>
          </a:prstGeom>
        </p:spPr>
      </p:pic>
      <p:sp>
        <p:nvSpPr>
          <p:cNvPr id="420" name="Text 109"/>
          <p:cNvSpPr/>
          <p:nvPr/>
        </p:nvSpPr>
        <p:spPr>
          <a:xfrm>
            <a:off x="11484806" y="77408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1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2646000" y="7613638"/>
            <a:ext cx="1524149" cy="508744"/>
          </a:xfrm>
          <a:prstGeom prst="rect">
            <a:avLst/>
          </a:prstGeom>
        </p:spPr>
      </p:pic>
      <p:pic>
        <p:nvPicPr>
          <p:cNvPr id="422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12741176" y="7727454"/>
            <a:ext cx="1333574" cy="267760"/>
          </a:xfrm>
          <a:prstGeom prst="rect">
            <a:avLst/>
          </a:prstGeom>
        </p:spPr>
      </p:pic>
      <p:pic>
        <p:nvPicPr>
          <p:cNvPr id="423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12821506" y="7780995"/>
            <a:ext cx="160660" cy="160660"/>
          </a:xfrm>
          <a:prstGeom prst="rect">
            <a:avLst/>
          </a:prstGeom>
        </p:spPr>
      </p:pic>
      <p:sp>
        <p:nvSpPr>
          <p:cNvPr id="424" name="Text 110"/>
          <p:cNvSpPr/>
          <p:nvPr/>
        </p:nvSpPr>
        <p:spPr>
          <a:xfrm>
            <a:off x="13008955" y="77408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5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14170149" y="7613638"/>
            <a:ext cx="1524149" cy="508744"/>
          </a:xfrm>
          <a:prstGeom prst="rect">
            <a:avLst/>
          </a:prstGeom>
        </p:spPr>
      </p:pic>
      <p:pic>
        <p:nvPicPr>
          <p:cNvPr id="426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14265325" y="7727454"/>
            <a:ext cx="1333574" cy="267760"/>
          </a:xfrm>
          <a:prstGeom prst="rect">
            <a:avLst/>
          </a:prstGeom>
        </p:spPr>
      </p:pic>
      <p:pic>
        <p:nvPicPr>
          <p:cNvPr id="427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14345655" y="7780995"/>
            <a:ext cx="160660" cy="160660"/>
          </a:xfrm>
          <a:prstGeom prst="rect">
            <a:avLst/>
          </a:prstGeom>
        </p:spPr>
      </p:pic>
      <p:sp>
        <p:nvSpPr>
          <p:cNvPr id="428" name="Text 111"/>
          <p:cNvSpPr/>
          <p:nvPr/>
        </p:nvSpPr>
        <p:spPr>
          <a:xfrm>
            <a:off x="14533104" y="77408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9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15694298" y="7613638"/>
            <a:ext cx="1509283" cy="508744"/>
          </a:xfrm>
          <a:prstGeom prst="rect">
            <a:avLst/>
          </a:prstGeom>
        </p:spPr>
      </p:pic>
      <p:pic>
        <p:nvPicPr>
          <p:cNvPr id="430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15789473" y="7727454"/>
            <a:ext cx="1333574" cy="267760"/>
          </a:xfrm>
          <a:prstGeom prst="rect">
            <a:avLst/>
          </a:prstGeom>
        </p:spPr>
      </p:pic>
      <p:pic>
        <p:nvPicPr>
          <p:cNvPr id="431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15869803" y="7780995"/>
            <a:ext cx="160660" cy="160660"/>
          </a:xfrm>
          <a:prstGeom prst="rect">
            <a:avLst/>
          </a:prstGeom>
        </p:spPr>
      </p:pic>
      <p:sp>
        <p:nvSpPr>
          <p:cNvPr id="432" name="Text 112"/>
          <p:cNvSpPr/>
          <p:nvPr/>
        </p:nvSpPr>
        <p:spPr>
          <a:xfrm>
            <a:off x="16057215" y="774081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3" name="Image 318" descr="preencoded.png">    </p:cNvPr>
          <p:cNvPicPr>
            <a:picLocks noChangeAspect="1"/>
          </p:cNvPicPr>
          <p:nvPr/>
        </p:nvPicPr>
        <p:blipFill>
          <a:blip r:embed="rId319"/>
          <a:stretch>
            <a:fillRect/>
          </a:stretch>
        </p:blipFill>
        <p:spPr>
          <a:xfrm>
            <a:off x="1084436" y="8122369"/>
            <a:ext cx="16119145" cy="508744"/>
          </a:xfrm>
          <a:prstGeom prst="rect">
            <a:avLst/>
          </a:prstGeom>
        </p:spPr>
      </p:pic>
      <p:pic>
        <p:nvPicPr>
          <p:cNvPr id="434" name="Image 319" descr="preencoded.png">    </p:cNvPr>
          <p:cNvPicPr>
            <a:picLocks noChangeAspect="1"/>
          </p:cNvPicPr>
          <p:nvPr/>
        </p:nvPicPr>
        <p:blipFill>
          <a:blip r:embed="rId320"/>
          <a:stretch>
            <a:fillRect/>
          </a:stretch>
        </p:blipFill>
        <p:spPr>
          <a:xfrm>
            <a:off x="1084436" y="8122369"/>
            <a:ext cx="5465021" cy="508744"/>
          </a:xfrm>
          <a:prstGeom prst="rect">
            <a:avLst/>
          </a:prstGeom>
        </p:spPr>
      </p:pic>
      <p:sp>
        <p:nvSpPr>
          <p:cNvPr id="435" name="Text 113"/>
          <p:cNvSpPr/>
          <p:nvPr/>
        </p:nvSpPr>
        <p:spPr>
          <a:xfrm>
            <a:off x="1245096" y="8242883"/>
            <a:ext cx="12601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Paper</a:t>
            </a:r>
            <a:endParaRPr lang="en-US" sz="1476" dirty="0"/>
          </a:p>
        </p:txBody>
      </p:sp>
      <p:pic>
        <p:nvPicPr>
          <p:cNvPr id="436" name="Image 320" descr="preencoded.png">    </p:cNvPr>
          <p:cNvPicPr>
            <a:picLocks noChangeAspect="1"/>
          </p:cNvPicPr>
          <p:nvPr/>
        </p:nvPicPr>
        <p:blipFill>
          <a:blip r:embed="rId321"/>
          <a:stretch>
            <a:fillRect/>
          </a:stretch>
        </p:blipFill>
        <p:spPr>
          <a:xfrm>
            <a:off x="6549442" y="8122369"/>
            <a:ext cx="1524149" cy="508744"/>
          </a:xfrm>
          <a:prstGeom prst="rect">
            <a:avLst/>
          </a:prstGeom>
        </p:spPr>
      </p:pic>
      <p:pic>
        <p:nvPicPr>
          <p:cNvPr id="437" name="Image 321" descr="preencoded.png">    </p:cNvPr>
          <p:cNvPicPr>
            <a:picLocks noChangeAspect="1"/>
          </p:cNvPicPr>
          <p:nvPr/>
        </p:nvPicPr>
        <p:blipFill>
          <a:blip r:embed="rId322"/>
          <a:stretch>
            <a:fillRect/>
          </a:stretch>
        </p:blipFill>
        <p:spPr>
          <a:xfrm>
            <a:off x="6797539" y="8236186"/>
            <a:ext cx="1027956" cy="267760"/>
          </a:xfrm>
          <a:prstGeom prst="rect">
            <a:avLst/>
          </a:prstGeom>
        </p:spPr>
      </p:pic>
      <p:pic>
        <p:nvPicPr>
          <p:cNvPr id="438" name="Image 322" descr="preencoded.png">    </p:cNvPr>
          <p:cNvPicPr>
            <a:picLocks noChangeAspect="1"/>
          </p:cNvPicPr>
          <p:nvPr/>
        </p:nvPicPr>
        <p:blipFill>
          <a:blip r:embed="rId323"/>
          <a:stretch>
            <a:fillRect/>
          </a:stretch>
        </p:blipFill>
        <p:spPr>
          <a:xfrm>
            <a:off x="6877869" y="8289727"/>
            <a:ext cx="160660" cy="160660"/>
          </a:xfrm>
          <a:prstGeom prst="rect">
            <a:avLst/>
          </a:prstGeom>
        </p:spPr>
      </p:pic>
      <p:sp>
        <p:nvSpPr>
          <p:cNvPr id="439" name="Text 114"/>
          <p:cNvSpPr/>
          <p:nvPr/>
        </p:nvSpPr>
        <p:spPr>
          <a:xfrm>
            <a:off x="7065318" y="82495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40" name="Image 323" descr="preencoded.png">    </p:cNvPr>
          <p:cNvPicPr>
            <a:picLocks noChangeAspect="1"/>
          </p:cNvPicPr>
          <p:nvPr/>
        </p:nvPicPr>
        <p:blipFill>
          <a:blip r:embed="rId324"/>
          <a:stretch>
            <a:fillRect/>
          </a:stretch>
        </p:blipFill>
        <p:spPr>
          <a:xfrm>
            <a:off x="8073591" y="8122369"/>
            <a:ext cx="1524149" cy="508744"/>
          </a:xfrm>
          <a:prstGeom prst="rect">
            <a:avLst/>
          </a:prstGeom>
        </p:spPr>
      </p:pic>
      <p:pic>
        <p:nvPicPr>
          <p:cNvPr id="441" name="Image 324" descr="preencoded.png">    </p:cNvPr>
          <p:cNvPicPr>
            <a:picLocks noChangeAspect="1"/>
          </p:cNvPicPr>
          <p:nvPr/>
        </p:nvPicPr>
        <p:blipFill>
          <a:blip r:embed="rId325"/>
          <a:stretch>
            <a:fillRect/>
          </a:stretch>
        </p:blipFill>
        <p:spPr>
          <a:xfrm>
            <a:off x="8321687" y="8236186"/>
            <a:ext cx="1027956" cy="267760"/>
          </a:xfrm>
          <a:prstGeom prst="rect">
            <a:avLst/>
          </a:prstGeom>
        </p:spPr>
      </p:pic>
      <p:pic>
        <p:nvPicPr>
          <p:cNvPr id="442" name="Image 325" descr="preencoded.png">    </p:cNvPr>
          <p:cNvPicPr>
            <a:picLocks noChangeAspect="1"/>
          </p:cNvPicPr>
          <p:nvPr/>
        </p:nvPicPr>
        <p:blipFill>
          <a:blip r:embed="rId326"/>
          <a:stretch>
            <a:fillRect/>
          </a:stretch>
        </p:blipFill>
        <p:spPr>
          <a:xfrm>
            <a:off x="8402017" y="8289727"/>
            <a:ext cx="160660" cy="160660"/>
          </a:xfrm>
          <a:prstGeom prst="rect">
            <a:avLst/>
          </a:prstGeom>
        </p:spPr>
      </p:pic>
      <p:sp>
        <p:nvSpPr>
          <p:cNvPr id="443" name="Text 115"/>
          <p:cNvSpPr/>
          <p:nvPr/>
        </p:nvSpPr>
        <p:spPr>
          <a:xfrm>
            <a:off x="8589429" y="82495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44" name="Image 326" descr="preencoded.png">    </p:cNvPr>
          <p:cNvPicPr>
            <a:picLocks noChangeAspect="1"/>
          </p:cNvPicPr>
          <p:nvPr/>
        </p:nvPicPr>
        <p:blipFill>
          <a:blip r:embed="rId327"/>
          <a:stretch>
            <a:fillRect/>
          </a:stretch>
        </p:blipFill>
        <p:spPr>
          <a:xfrm>
            <a:off x="9597740" y="8122369"/>
            <a:ext cx="1524149" cy="508744"/>
          </a:xfrm>
          <a:prstGeom prst="rect">
            <a:avLst/>
          </a:prstGeom>
        </p:spPr>
      </p:pic>
      <p:pic>
        <p:nvPicPr>
          <p:cNvPr id="445" name="Image 327" descr="preencoded.png">    </p:cNvPr>
          <p:cNvPicPr>
            <a:picLocks noChangeAspect="1"/>
          </p:cNvPicPr>
          <p:nvPr/>
        </p:nvPicPr>
        <p:blipFill>
          <a:blip r:embed="rId328"/>
          <a:stretch>
            <a:fillRect/>
          </a:stretch>
        </p:blipFill>
        <p:spPr>
          <a:xfrm>
            <a:off x="9845836" y="8236186"/>
            <a:ext cx="1027956" cy="267760"/>
          </a:xfrm>
          <a:prstGeom prst="rect">
            <a:avLst/>
          </a:prstGeom>
        </p:spPr>
      </p:pic>
      <p:pic>
        <p:nvPicPr>
          <p:cNvPr id="446" name="Image 328" descr="preencoded.png">    </p:cNvPr>
          <p:cNvPicPr>
            <a:picLocks noChangeAspect="1"/>
          </p:cNvPicPr>
          <p:nvPr/>
        </p:nvPicPr>
        <p:blipFill>
          <a:blip r:embed="rId329"/>
          <a:stretch>
            <a:fillRect/>
          </a:stretch>
        </p:blipFill>
        <p:spPr>
          <a:xfrm>
            <a:off x="9926166" y="8289727"/>
            <a:ext cx="160660" cy="160660"/>
          </a:xfrm>
          <a:prstGeom prst="rect">
            <a:avLst/>
          </a:prstGeom>
        </p:spPr>
      </p:pic>
      <p:sp>
        <p:nvSpPr>
          <p:cNvPr id="447" name="Text 116"/>
          <p:cNvSpPr/>
          <p:nvPr/>
        </p:nvSpPr>
        <p:spPr>
          <a:xfrm>
            <a:off x="10113578" y="82495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48" name="Image 329" descr="preencoded.png">    </p:cNvPr>
          <p:cNvPicPr>
            <a:picLocks noChangeAspect="1"/>
          </p:cNvPicPr>
          <p:nvPr/>
        </p:nvPicPr>
        <p:blipFill>
          <a:blip r:embed="rId330"/>
          <a:stretch>
            <a:fillRect/>
          </a:stretch>
        </p:blipFill>
        <p:spPr>
          <a:xfrm>
            <a:off x="11121851" y="8122369"/>
            <a:ext cx="1524149" cy="508744"/>
          </a:xfrm>
          <a:prstGeom prst="rect">
            <a:avLst/>
          </a:prstGeom>
        </p:spPr>
      </p:pic>
      <p:pic>
        <p:nvPicPr>
          <p:cNvPr id="449" name="Image 330" descr="preencoded.png">    </p:cNvPr>
          <p:cNvPicPr>
            <a:picLocks noChangeAspect="1"/>
          </p:cNvPicPr>
          <p:nvPr/>
        </p:nvPicPr>
        <p:blipFill>
          <a:blip r:embed="rId331"/>
          <a:stretch>
            <a:fillRect/>
          </a:stretch>
        </p:blipFill>
        <p:spPr>
          <a:xfrm>
            <a:off x="11369948" y="8236186"/>
            <a:ext cx="1027956" cy="267760"/>
          </a:xfrm>
          <a:prstGeom prst="rect">
            <a:avLst/>
          </a:prstGeom>
        </p:spPr>
      </p:pic>
      <p:pic>
        <p:nvPicPr>
          <p:cNvPr id="450" name="Image 331" descr="preencoded.png">    </p:cNvPr>
          <p:cNvPicPr>
            <a:picLocks noChangeAspect="1"/>
          </p:cNvPicPr>
          <p:nvPr/>
        </p:nvPicPr>
        <p:blipFill>
          <a:blip r:embed="rId332"/>
          <a:stretch>
            <a:fillRect/>
          </a:stretch>
        </p:blipFill>
        <p:spPr>
          <a:xfrm>
            <a:off x="11450278" y="8289727"/>
            <a:ext cx="160660" cy="160660"/>
          </a:xfrm>
          <a:prstGeom prst="rect">
            <a:avLst/>
          </a:prstGeom>
        </p:spPr>
      </p:pic>
      <p:sp>
        <p:nvSpPr>
          <p:cNvPr id="451" name="Text 117"/>
          <p:cNvSpPr/>
          <p:nvPr/>
        </p:nvSpPr>
        <p:spPr>
          <a:xfrm>
            <a:off x="11637727" y="82495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52" name="Image 332" descr="preencoded.png">    </p:cNvPr>
          <p:cNvPicPr>
            <a:picLocks noChangeAspect="1"/>
          </p:cNvPicPr>
          <p:nvPr/>
        </p:nvPicPr>
        <p:blipFill>
          <a:blip r:embed="rId333"/>
          <a:stretch>
            <a:fillRect/>
          </a:stretch>
        </p:blipFill>
        <p:spPr>
          <a:xfrm>
            <a:off x="12646000" y="8122369"/>
            <a:ext cx="1524149" cy="508744"/>
          </a:xfrm>
          <a:prstGeom prst="rect">
            <a:avLst/>
          </a:prstGeom>
        </p:spPr>
      </p:pic>
      <p:pic>
        <p:nvPicPr>
          <p:cNvPr id="453" name="Image 333" descr="preencoded.png">    </p:cNvPr>
          <p:cNvPicPr>
            <a:picLocks noChangeAspect="1"/>
          </p:cNvPicPr>
          <p:nvPr/>
        </p:nvPicPr>
        <p:blipFill>
          <a:blip r:embed="rId334"/>
          <a:stretch>
            <a:fillRect/>
          </a:stretch>
        </p:blipFill>
        <p:spPr>
          <a:xfrm>
            <a:off x="12894097" y="8236186"/>
            <a:ext cx="1027956" cy="267760"/>
          </a:xfrm>
          <a:prstGeom prst="rect">
            <a:avLst/>
          </a:prstGeom>
        </p:spPr>
      </p:pic>
      <p:pic>
        <p:nvPicPr>
          <p:cNvPr id="454" name="Image 334" descr="preencoded.png">    </p:cNvPr>
          <p:cNvPicPr>
            <a:picLocks noChangeAspect="1"/>
          </p:cNvPicPr>
          <p:nvPr/>
        </p:nvPicPr>
        <p:blipFill>
          <a:blip r:embed="rId335"/>
          <a:stretch>
            <a:fillRect/>
          </a:stretch>
        </p:blipFill>
        <p:spPr>
          <a:xfrm>
            <a:off x="12974427" y="8289727"/>
            <a:ext cx="160660" cy="160660"/>
          </a:xfrm>
          <a:prstGeom prst="rect">
            <a:avLst/>
          </a:prstGeom>
        </p:spPr>
      </p:pic>
      <p:sp>
        <p:nvSpPr>
          <p:cNvPr id="455" name="Text 118"/>
          <p:cNvSpPr/>
          <p:nvPr/>
        </p:nvSpPr>
        <p:spPr>
          <a:xfrm>
            <a:off x="13161876" y="82495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56" name="Image 335" descr="preencoded.png">    </p:cNvPr>
          <p:cNvPicPr>
            <a:picLocks noChangeAspect="1"/>
          </p:cNvPicPr>
          <p:nvPr/>
        </p:nvPicPr>
        <p:blipFill>
          <a:blip r:embed="rId336"/>
          <a:stretch>
            <a:fillRect/>
          </a:stretch>
        </p:blipFill>
        <p:spPr>
          <a:xfrm>
            <a:off x="14170149" y="8122369"/>
            <a:ext cx="1524149" cy="508744"/>
          </a:xfrm>
          <a:prstGeom prst="rect">
            <a:avLst/>
          </a:prstGeom>
        </p:spPr>
      </p:pic>
      <p:pic>
        <p:nvPicPr>
          <p:cNvPr id="457" name="Image 336" descr="preencoded.png">    </p:cNvPr>
          <p:cNvPicPr>
            <a:picLocks noChangeAspect="1"/>
          </p:cNvPicPr>
          <p:nvPr/>
        </p:nvPicPr>
        <p:blipFill>
          <a:blip r:embed="rId337"/>
          <a:stretch>
            <a:fillRect/>
          </a:stretch>
        </p:blipFill>
        <p:spPr>
          <a:xfrm>
            <a:off x="14418246" y="8236186"/>
            <a:ext cx="1027956" cy="267760"/>
          </a:xfrm>
          <a:prstGeom prst="rect">
            <a:avLst/>
          </a:prstGeom>
        </p:spPr>
      </p:pic>
      <p:pic>
        <p:nvPicPr>
          <p:cNvPr id="458" name="Image 337" descr="preencoded.png">    </p:cNvPr>
          <p:cNvPicPr>
            <a:picLocks noChangeAspect="1"/>
          </p:cNvPicPr>
          <p:nvPr/>
        </p:nvPicPr>
        <p:blipFill>
          <a:blip r:embed="rId338"/>
          <a:stretch>
            <a:fillRect/>
          </a:stretch>
        </p:blipFill>
        <p:spPr>
          <a:xfrm>
            <a:off x="14498575" y="8289727"/>
            <a:ext cx="160660" cy="160660"/>
          </a:xfrm>
          <a:prstGeom prst="rect">
            <a:avLst/>
          </a:prstGeom>
        </p:spPr>
      </p:pic>
      <p:sp>
        <p:nvSpPr>
          <p:cNvPr id="459" name="Text 119"/>
          <p:cNvSpPr/>
          <p:nvPr/>
        </p:nvSpPr>
        <p:spPr>
          <a:xfrm>
            <a:off x="14685987" y="82495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60" name="Image 338" descr="preencoded.png">    </p:cNvPr>
          <p:cNvPicPr>
            <a:picLocks noChangeAspect="1"/>
          </p:cNvPicPr>
          <p:nvPr/>
        </p:nvPicPr>
        <p:blipFill>
          <a:blip r:embed="rId339"/>
          <a:stretch>
            <a:fillRect/>
          </a:stretch>
        </p:blipFill>
        <p:spPr>
          <a:xfrm>
            <a:off x="15694298" y="8122369"/>
            <a:ext cx="1509283" cy="508744"/>
          </a:xfrm>
          <a:prstGeom prst="rect">
            <a:avLst/>
          </a:prstGeom>
        </p:spPr>
      </p:pic>
      <p:pic>
        <p:nvPicPr>
          <p:cNvPr id="461" name="Image 339" descr="preencoded.png">    </p:cNvPr>
          <p:cNvPicPr>
            <a:picLocks noChangeAspect="1"/>
          </p:cNvPicPr>
          <p:nvPr/>
        </p:nvPicPr>
        <p:blipFill>
          <a:blip r:embed="rId340"/>
          <a:stretch>
            <a:fillRect/>
          </a:stretch>
        </p:blipFill>
        <p:spPr>
          <a:xfrm>
            <a:off x="15789473" y="8236186"/>
            <a:ext cx="1333574" cy="267760"/>
          </a:xfrm>
          <a:prstGeom prst="rect">
            <a:avLst/>
          </a:prstGeom>
        </p:spPr>
      </p:pic>
      <p:pic>
        <p:nvPicPr>
          <p:cNvPr id="462" name="Image 340" descr="preencoded.png">    </p:cNvPr>
          <p:cNvPicPr>
            <a:picLocks noChangeAspect="1"/>
          </p:cNvPicPr>
          <p:nvPr/>
        </p:nvPicPr>
        <p:blipFill>
          <a:blip r:embed="rId341"/>
          <a:stretch>
            <a:fillRect/>
          </a:stretch>
        </p:blipFill>
        <p:spPr>
          <a:xfrm>
            <a:off x="15869803" y="8289727"/>
            <a:ext cx="160660" cy="160660"/>
          </a:xfrm>
          <a:prstGeom prst="rect">
            <a:avLst/>
          </a:prstGeom>
        </p:spPr>
      </p:pic>
      <p:sp>
        <p:nvSpPr>
          <p:cNvPr id="463" name="Text 120"/>
          <p:cNvSpPr/>
          <p:nvPr/>
        </p:nvSpPr>
        <p:spPr>
          <a:xfrm>
            <a:off x="16057215" y="82495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4" name="Image 341" descr="preencoded.png">    </p:cNvPr>
          <p:cNvPicPr>
            <a:picLocks noChangeAspect="1"/>
          </p:cNvPicPr>
          <p:nvPr/>
        </p:nvPicPr>
        <p:blipFill>
          <a:blip r:embed="rId342"/>
          <a:stretch>
            <a:fillRect/>
          </a:stretch>
        </p:blipFill>
        <p:spPr>
          <a:xfrm>
            <a:off x="1084436" y="8631138"/>
            <a:ext cx="16119145" cy="6673"/>
          </a:xfrm>
          <a:prstGeom prst="rect">
            <a:avLst/>
          </a:prstGeom>
        </p:spPr>
      </p:pic>
      <p:pic>
        <p:nvPicPr>
          <p:cNvPr id="465" name="Image 342" descr="preencoded.png">    </p:cNvPr>
          <p:cNvPicPr>
            <a:picLocks noChangeAspect="1"/>
          </p:cNvPicPr>
          <p:nvPr/>
        </p:nvPicPr>
        <p:blipFill>
          <a:blip r:embed="rId343"/>
          <a:stretch>
            <a:fillRect/>
          </a:stretch>
        </p:blipFill>
        <p:spPr>
          <a:xfrm>
            <a:off x="1084436" y="8631138"/>
            <a:ext cx="5465021" cy="6673"/>
          </a:xfrm>
          <a:prstGeom prst="rect">
            <a:avLst/>
          </a:prstGeom>
        </p:spPr>
      </p:pic>
      <p:pic>
        <p:nvPicPr>
          <p:cNvPr id="466" name="Image 343" descr="preencoded.png">    </p:cNvPr>
          <p:cNvPicPr>
            <a:picLocks noChangeAspect="1"/>
          </p:cNvPicPr>
          <p:nvPr/>
        </p:nvPicPr>
        <p:blipFill>
          <a:blip r:embed="rId344"/>
          <a:stretch>
            <a:fillRect/>
          </a:stretch>
        </p:blipFill>
        <p:spPr>
          <a:xfrm>
            <a:off x="6549442" y="8631138"/>
            <a:ext cx="1524149" cy="6673"/>
          </a:xfrm>
          <a:prstGeom prst="rect">
            <a:avLst/>
          </a:prstGeom>
        </p:spPr>
      </p:pic>
      <p:pic>
        <p:nvPicPr>
          <p:cNvPr id="467" name="Image 344" descr="preencoded.png">    </p:cNvPr>
          <p:cNvPicPr>
            <a:picLocks noChangeAspect="1"/>
          </p:cNvPicPr>
          <p:nvPr/>
        </p:nvPicPr>
        <p:blipFill>
          <a:blip r:embed="rId345"/>
          <a:stretch>
            <a:fillRect/>
          </a:stretch>
        </p:blipFill>
        <p:spPr>
          <a:xfrm>
            <a:off x="8073591" y="8631138"/>
            <a:ext cx="1524149" cy="6673"/>
          </a:xfrm>
          <a:prstGeom prst="rect">
            <a:avLst/>
          </a:prstGeom>
        </p:spPr>
      </p:pic>
      <p:pic>
        <p:nvPicPr>
          <p:cNvPr id="468" name="Image 345" descr="preencoded.png">    </p:cNvPr>
          <p:cNvPicPr>
            <a:picLocks noChangeAspect="1"/>
          </p:cNvPicPr>
          <p:nvPr/>
        </p:nvPicPr>
        <p:blipFill>
          <a:blip r:embed="rId346"/>
          <a:stretch>
            <a:fillRect/>
          </a:stretch>
        </p:blipFill>
        <p:spPr>
          <a:xfrm>
            <a:off x="9597740" y="8631138"/>
            <a:ext cx="1524149" cy="6673"/>
          </a:xfrm>
          <a:prstGeom prst="rect">
            <a:avLst/>
          </a:prstGeom>
        </p:spPr>
      </p:pic>
      <p:pic>
        <p:nvPicPr>
          <p:cNvPr id="469" name="Image 346" descr="preencoded.png">    </p:cNvPr>
          <p:cNvPicPr>
            <a:picLocks noChangeAspect="1"/>
          </p:cNvPicPr>
          <p:nvPr/>
        </p:nvPicPr>
        <p:blipFill>
          <a:blip r:embed="rId347"/>
          <a:stretch>
            <a:fillRect/>
          </a:stretch>
        </p:blipFill>
        <p:spPr>
          <a:xfrm>
            <a:off x="11121851" y="8631138"/>
            <a:ext cx="1524149" cy="6673"/>
          </a:xfrm>
          <a:prstGeom prst="rect">
            <a:avLst/>
          </a:prstGeom>
        </p:spPr>
      </p:pic>
      <p:pic>
        <p:nvPicPr>
          <p:cNvPr id="470" name="Image 347" descr="preencoded.png">    </p:cNvPr>
          <p:cNvPicPr>
            <a:picLocks noChangeAspect="1"/>
          </p:cNvPicPr>
          <p:nvPr/>
        </p:nvPicPr>
        <p:blipFill>
          <a:blip r:embed="rId348"/>
          <a:stretch>
            <a:fillRect/>
          </a:stretch>
        </p:blipFill>
        <p:spPr>
          <a:xfrm>
            <a:off x="12646000" y="8631138"/>
            <a:ext cx="1524149" cy="6673"/>
          </a:xfrm>
          <a:prstGeom prst="rect">
            <a:avLst/>
          </a:prstGeom>
        </p:spPr>
      </p:pic>
      <p:pic>
        <p:nvPicPr>
          <p:cNvPr id="471" name="Image 348" descr="preencoded.png">    </p:cNvPr>
          <p:cNvPicPr>
            <a:picLocks noChangeAspect="1"/>
          </p:cNvPicPr>
          <p:nvPr/>
        </p:nvPicPr>
        <p:blipFill>
          <a:blip r:embed="rId349"/>
          <a:stretch>
            <a:fillRect/>
          </a:stretch>
        </p:blipFill>
        <p:spPr>
          <a:xfrm>
            <a:off x="14170149" y="8631138"/>
            <a:ext cx="1524149" cy="6673"/>
          </a:xfrm>
          <a:prstGeom prst="rect">
            <a:avLst/>
          </a:prstGeom>
        </p:spPr>
      </p:pic>
      <p:pic>
        <p:nvPicPr>
          <p:cNvPr id="472" name="Image 349" descr="preencoded.png">    </p:cNvPr>
          <p:cNvPicPr>
            <a:picLocks noChangeAspect="1"/>
          </p:cNvPicPr>
          <p:nvPr/>
        </p:nvPicPr>
        <p:blipFill>
          <a:blip r:embed="rId350"/>
          <a:stretch>
            <a:fillRect/>
          </a:stretch>
        </p:blipFill>
        <p:spPr>
          <a:xfrm>
            <a:off x="15694298" y="8631138"/>
            <a:ext cx="1509283" cy="6673"/>
          </a:xfrm>
          <a:prstGeom prst="rect">
            <a:avLst/>
          </a:prstGeom>
        </p:spPr>
      </p:pic>
      <p:sp>
        <p:nvSpPr>
          <p:cNvPr id="473" name="Text 121"/>
          <p:cNvSpPr/>
          <p:nvPr/>
        </p:nvSpPr>
        <p:spPr>
          <a:xfrm>
            <a:off x="7753387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19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3238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106013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</a:t>
            </a:r>
            <a:endParaRPr lang="en-US" sz="1687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859296"/>
            <a:ext cx="16119145" cy="535521"/>
          </a:xfrm>
          <a:prstGeom prst="rect">
            <a:avLst/>
          </a:prstGeom>
        </p:spPr>
      </p:pic>
      <p:pic>
        <p:nvPicPr>
          <p:cNvPr id="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859259"/>
            <a:ext cx="5551736" cy="535521"/>
          </a:xfrm>
          <a:prstGeom prst="rect">
            <a:avLst/>
          </a:prstGeom>
        </p:spPr>
      </p:pic>
      <p:pic>
        <p:nvPicPr>
          <p:cNvPr id="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859259"/>
            <a:ext cx="1509601" cy="535521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6802673" y="9830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1016571"/>
            <a:ext cx="214208" cy="214208"/>
          </a:xfrm>
          <a:prstGeom prst="rect">
            <a:avLst/>
          </a:prstGeom>
        </p:spPr>
      </p:pic>
      <p:pic>
        <p:nvPicPr>
          <p:cNvPr id="1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859259"/>
            <a:ext cx="1509601" cy="535521"/>
          </a:xfrm>
          <a:prstGeom prst="rect">
            <a:avLst/>
          </a:prstGeom>
        </p:spPr>
      </p:pic>
      <p:sp>
        <p:nvSpPr>
          <p:cNvPr id="12" name="Text 3"/>
          <p:cNvSpPr/>
          <p:nvPr/>
        </p:nvSpPr>
        <p:spPr>
          <a:xfrm>
            <a:off x="8498458" y="9830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1016571"/>
            <a:ext cx="214208" cy="214208"/>
          </a:xfrm>
          <a:prstGeom prst="rect">
            <a:avLst/>
          </a:prstGeom>
        </p:spPr>
      </p:pic>
      <p:pic>
        <p:nvPicPr>
          <p:cNvPr id="1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859259"/>
            <a:ext cx="1509601" cy="535521"/>
          </a:xfrm>
          <a:prstGeom prst="rect">
            <a:avLst/>
          </a:prstGeom>
        </p:spPr>
      </p:pic>
      <p:sp>
        <p:nvSpPr>
          <p:cNvPr id="15" name="Text 4"/>
          <p:cNvSpPr/>
          <p:nvPr/>
        </p:nvSpPr>
        <p:spPr>
          <a:xfrm>
            <a:off x="10040355" y="9830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1016571"/>
            <a:ext cx="214208" cy="214208"/>
          </a:xfrm>
          <a:prstGeom prst="rect">
            <a:avLst/>
          </a:prstGeom>
        </p:spPr>
      </p:pic>
      <p:pic>
        <p:nvPicPr>
          <p:cNvPr id="17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859259"/>
            <a:ext cx="1509601" cy="535521"/>
          </a:xfrm>
          <a:prstGeom prst="rect">
            <a:avLst/>
          </a:prstGeom>
        </p:spPr>
      </p:pic>
      <p:sp>
        <p:nvSpPr>
          <p:cNvPr id="18" name="Text 5"/>
          <p:cNvSpPr/>
          <p:nvPr/>
        </p:nvSpPr>
        <p:spPr>
          <a:xfrm>
            <a:off x="11456975" y="9830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36" y="1016571"/>
            <a:ext cx="214208" cy="214208"/>
          </a:xfrm>
          <a:prstGeom prst="rect">
            <a:avLst/>
          </a:prstGeom>
        </p:spPr>
      </p:pic>
      <p:pic>
        <p:nvPicPr>
          <p:cNvPr id="20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859259"/>
            <a:ext cx="1509601" cy="535521"/>
          </a:xfrm>
          <a:prstGeom prst="rect">
            <a:avLst/>
          </a:prstGeom>
        </p:spPr>
      </p:pic>
      <p:sp>
        <p:nvSpPr>
          <p:cNvPr id="21" name="Text 6"/>
          <p:cNvSpPr/>
          <p:nvPr/>
        </p:nvSpPr>
        <p:spPr>
          <a:xfrm>
            <a:off x="12903324" y="9830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26" y="1016571"/>
            <a:ext cx="214208" cy="214208"/>
          </a:xfrm>
          <a:prstGeom prst="rect">
            <a:avLst/>
          </a:prstGeom>
        </p:spPr>
      </p:pic>
      <p:pic>
        <p:nvPicPr>
          <p:cNvPr id="23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859259"/>
            <a:ext cx="1509601" cy="535521"/>
          </a:xfrm>
          <a:prstGeom prst="rect">
            <a:avLst/>
          </a:prstGeom>
        </p:spPr>
      </p:pic>
      <p:sp>
        <p:nvSpPr>
          <p:cNvPr id="24" name="Text 7"/>
          <p:cNvSpPr/>
          <p:nvPr/>
        </p:nvSpPr>
        <p:spPr>
          <a:xfrm>
            <a:off x="14470968" y="9830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1016571"/>
            <a:ext cx="214208" cy="214208"/>
          </a:xfrm>
          <a:prstGeom prst="rect">
            <a:avLst/>
          </a:prstGeom>
        </p:spPr>
      </p:pic>
      <p:pic>
        <p:nvPicPr>
          <p:cNvPr id="26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859259"/>
            <a:ext cx="1509824" cy="535521"/>
          </a:xfrm>
          <a:prstGeom prst="rect">
            <a:avLst/>
          </a:prstGeom>
        </p:spPr>
      </p:pic>
      <p:sp>
        <p:nvSpPr>
          <p:cNvPr id="27" name="Text 8"/>
          <p:cNvSpPr/>
          <p:nvPr/>
        </p:nvSpPr>
        <p:spPr>
          <a:xfrm>
            <a:off x="15913633" y="9830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1016571"/>
            <a:ext cx="214208" cy="214208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1502011"/>
            <a:ext cx="16145921" cy="2543733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1502011"/>
            <a:ext cx="16119145" cy="502009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1502011"/>
            <a:ext cx="5465021" cy="502009"/>
          </a:xfrm>
          <a:prstGeom prst="rect">
            <a:avLst/>
          </a:prstGeom>
        </p:spPr>
      </p:pic>
      <p:sp>
        <p:nvSpPr>
          <p:cNvPr id="32" name="Text 9"/>
          <p:cNvSpPr/>
          <p:nvPr/>
        </p:nvSpPr>
        <p:spPr>
          <a:xfrm>
            <a:off x="1245096" y="1615790"/>
            <a:ext cx="13401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Digital</a:t>
            </a:r>
            <a:endParaRPr lang="en-US" sz="1476" dirty="0"/>
          </a:p>
        </p:txBody>
      </p:sp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9442" y="1502011"/>
            <a:ext cx="1524149" cy="502009"/>
          </a:xfrm>
          <a:prstGeom prst="rect">
            <a:avLst/>
          </a:prstGeom>
        </p:spPr>
      </p:pic>
      <p:pic>
        <p:nvPicPr>
          <p:cNvPr id="3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44618" y="1609092"/>
            <a:ext cx="1333574" cy="267760"/>
          </a:xfrm>
          <a:prstGeom prst="rect">
            <a:avLst/>
          </a:prstGeom>
        </p:spPr>
      </p:pic>
      <p:pic>
        <p:nvPicPr>
          <p:cNvPr id="3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24948" y="1662633"/>
            <a:ext cx="160660" cy="160660"/>
          </a:xfrm>
          <a:prstGeom prst="rect">
            <a:avLst/>
          </a:prstGeom>
        </p:spPr>
      </p:pic>
      <p:sp>
        <p:nvSpPr>
          <p:cNvPr id="36" name="Text 10"/>
          <p:cNvSpPr/>
          <p:nvPr/>
        </p:nvSpPr>
        <p:spPr>
          <a:xfrm>
            <a:off x="6912397" y="1622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3591" y="1502011"/>
            <a:ext cx="1524149" cy="502009"/>
          </a:xfrm>
          <a:prstGeom prst="rect">
            <a:avLst/>
          </a:prstGeom>
        </p:spPr>
      </p:pic>
      <p:pic>
        <p:nvPicPr>
          <p:cNvPr id="38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21687" y="1609092"/>
            <a:ext cx="1027956" cy="267760"/>
          </a:xfrm>
          <a:prstGeom prst="rect">
            <a:avLst/>
          </a:prstGeom>
        </p:spPr>
      </p:pic>
      <p:pic>
        <p:nvPicPr>
          <p:cNvPr id="39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02017" y="1662633"/>
            <a:ext cx="160660" cy="160660"/>
          </a:xfrm>
          <a:prstGeom prst="rect">
            <a:avLst/>
          </a:prstGeom>
        </p:spPr>
      </p:pic>
      <p:sp>
        <p:nvSpPr>
          <p:cNvPr id="40" name="Text 11"/>
          <p:cNvSpPr/>
          <p:nvPr/>
        </p:nvSpPr>
        <p:spPr>
          <a:xfrm>
            <a:off x="8589429" y="16224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1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97740" y="1502011"/>
            <a:ext cx="1524149" cy="502009"/>
          </a:xfrm>
          <a:prstGeom prst="rect">
            <a:avLst/>
          </a:prstGeom>
        </p:spPr>
      </p:pic>
      <p:pic>
        <p:nvPicPr>
          <p:cNvPr id="42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92915" y="1609092"/>
            <a:ext cx="1333574" cy="267760"/>
          </a:xfrm>
          <a:prstGeom prst="rect">
            <a:avLst/>
          </a:prstGeom>
        </p:spPr>
      </p:pic>
      <p:pic>
        <p:nvPicPr>
          <p:cNvPr id="43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73245" y="1662633"/>
            <a:ext cx="160660" cy="160660"/>
          </a:xfrm>
          <a:prstGeom prst="rect">
            <a:avLst/>
          </a:prstGeom>
        </p:spPr>
      </p:pic>
      <p:sp>
        <p:nvSpPr>
          <p:cNvPr id="44" name="Text 12"/>
          <p:cNvSpPr/>
          <p:nvPr/>
        </p:nvSpPr>
        <p:spPr>
          <a:xfrm>
            <a:off x="9960657" y="1622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5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21851" y="1502011"/>
            <a:ext cx="1524149" cy="502009"/>
          </a:xfrm>
          <a:prstGeom prst="rect">
            <a:avLst/>
          </a:prstGeom>
        </p:spPr>
      </p:pic>
      <p:pic>
        <p:nvPicPr>
          <p:cNvPr id="46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17064" y="1609092"/>
            <a:ext cx="1333574" cy="267760"/>
          </a:xfrm>
          <a:prstGeom prst="rect">
            <a:avLst/>
          </a:prstGeom>
        </p:spPr>
      </p:pic>
      <p:pic>
        <p:nvPicPr>
          <p:cNvPr id="47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97357" y="1662633"/>
            <a:ext cx="160660" cy="160660"/>
          </a:xfrm>
          <a:prstGeom prst="rect">
            <a:avLst/>
          </a:prstGeom>
        </p:spPr>
      </p:pic>
      <p:sp>
        <p:nvSpPr>
          <p:cNvPr id="48" name="Text 13"/>
          <p:cNvSpPr/>
          <p:nvPr/>
        </p:nvSpPr>
        <p:spPr>
          <a:xfrm>
            <a:off x="11484806" y="1622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9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6000" y="1502011"/>
            <a:ext cx="1524149" cy="502009"/>
          </a:xfrm>
          <a:prstGeom prst="rect">
            <a:avLst/>
          </a:prstGeom>
        </p:spPr>
      </p:pic>
      <p:pic>
        <p:nvPicPr>
          <p:cNvPr id="50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94097" y="1609092"/>
            <a:ext cx="1027956" cy="267760"/>
          </a:xfrm>
          <a:prstGeom prst="rect">
            <a:avLst/>
          </a:prstGeom>
        </p:spPr>
      </p:pic>
      <p:pic>
        <p:nvPicPr>
          <p:cNvPr id="51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974427" y="1662633"/>
            <a:ext cx="160660" cy="160660"/>
          </a:xfrm>
          <a:prstGeom prst="rect">
            <a:avLst/>
          </a:prstGeom>
        </p:spPr>
      </p:pic>
      <p:sp>
        <p:nvSpPr>
          <p:cNvPr id="52" name="Text 14"/>
          <p:cNvSpPr/>
          <p:nvPr/>
        </p:nvSpPr>
        <p:spPr>
          <a:xfrm>
            <a:off x="13161876" y="16224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3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70149" y="1502011"/>
            <a:ext cx="1524149" cy="502009"/>
          </a:xfrm>
          <a:prstGeom prst="rect">
            <a:avLst/>
          </a:prstGeom>
        </p:spPr>
      </p:pic>
      <p:pic>
        <p:nvPicPr>
          <p:cNvPr id="54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18246" y="1609092"/>
            <a:ext cx="1027956" cy="267760"/>
          </a:xfrm>
          <a:prstGeom prst="rect">
            <a:avLst/>
          </a:prstGeom>
        </p:spPr>
      </p:pic>
      <p:pic>
        <p:nvPicPr>
          <p:cNvPr id="55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498575" y="1662633"/>
            <a:ext cx="160660" cy="160660"/>
          </a:xfrm>
          <a:prstGeom prst="rect">
            <a:avLst/>
          </a:prstGeom>
        </p:spPr>
      </p:pic>
      <p:sp>
        <p:nvSpPr>
          <p:cNvPr id="56" name="Text 15"/>
          <p:cNvSpPr/>
          <p:nvPr/>
        </p:nvSpPr>
        <p:spPr>
          <a:xfrm>
            <a:off x="14685987" y="16224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4298" y="1502011"/>
            <a:ext cx="1509283" cy="502009"/>
          </a:xfrm>
          <a:prstGeom prst="rect">
            <a:avLst/>
          </a:prstGeom>
        </p:spPr>
      </p:pic>
      <p:pic>
        <p:nvPicPr>
          <p:cNvPr id="58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9473" y="1609092"/>
            <a:ext cx="1333574" cy="267760"/>
          </a:xfrm>
          <a:prstGeom prst="rect">
            <a:avLst/>
          </a:prstGeom>
        </p:spPr>
      </p:pic>
      <p:pic>
        <p:nvPicPr>
          <p:cNvPr id="59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9803" y="1662633"/>
            <a:ext cx="160660" cy="160660"/>
          </a:xfrm>
          <a:prstGeom prst="rect">
            <a:avLst/>
          </a:prstGeom>
        </p:spPr>
      </p:pic>
      <p:sp>
        <p:nvSpPr>
          <p:cNvPr id="60" name="Text 16"/>
          <p:cNvSpPr/>
          <p:nvPr/>
        </p:nvSpPr>
        <p:spPr>
          <a:xfrm>
            <a:off x="16057215" y="1622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1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004045"/>
            <a:ext cx="16119145" cy="508744"/>
          </a:xfrm>
          <a:prstGeom prst="rect">
            <a:avLst/>
          </a:prstGeom>
        </p:spPr>
      </p:pic>
      <p:pic>
        <p:nvPicPr>
          <p:cNvPr id="62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2004045"/>
            <a:ext cx="5465021" cy="508744"/>
          </a:xfrm>
          <a:prstGeom prst="rect">
            <a:avLst/>
          </a:prstGeom>
        </p:spPr>
      </p:pic>
      <p:sp>
        <p:nvSpPr>
          <p:cNvPr id="63" name="Text 17"/>
          <p:cNvSpPr/>
          <p:nvPr/>
        </p:nvSpPr>
        <p:spPr>
          <a:xfrm>
            <a:off x="1245096" y="2124521"/>
            <a:ext cx="98012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QR</a:t>
            </a:r>
            <a:endParaRPr lang="en-US" sz="1476" dirty="0"/>
          </a:p>
        </p:txBody>
      </p:sp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9442" y="2004045"/>
            <a:ext cx="1524149" cy="508744"/>
          </a:xfrm>
          <a:prstGeom prst="rect">
            <a:avLst/>
          </a:prstGeom>
        </p:spPr>
      </p:pic>
      <p:pic>
        <p:nvPicPr>
          <p:cNvPr id="65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44618" y="2117824"/>
            <a:ext cx="1333574" cy="267760"/>
          </a:xfrm>
          <a:prstGeom prst="rect">
            <a:avLst/>
          </a:prstGeom>
        </p:spPr>
      </p:pic>
      <p:pic>
        <p:nvPicPr>
          <p:cNvPr id="66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24948" y="2171365"/>
            <a:ext cx="160660" cy="160660"/>
          </a:xfrm>
          <a:prstGeom prst="rect">
            <a:avLst/>
          </a:prstGeom>
        </p:spPr>
      </p:pic>
      <p:sp>
        <p:nvSpPr>
          <p:cNvPr id="67" name="Text 18"/>
          <p:cNvSpPr/>
          <p:nvPr/>
        </p:nvSpPr>
        <p:spPr>
          <a:xfrm>
            <a:off x="6912397" y="21312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73591" y="2004045"/>
            <a:ext cx="1524149" cy="508744"/>
          </a:xfrm>
          <a:prstGeom prst="rect">
            <a:avLst/>
          </a:prstGeom>
        </p:spPr>
      </p:pic>
      <p:pic>
        <p:nvPicPr>
          <p:cNvPr id="69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21687" y="2117824"/>
            <a:ext cx="1027956" cy="267760"/>
          </a:xfrm>
          <a:prstGeom prst="rect">
            <a:avLst/>
          </a:prstGeom>
        </p:spPr>
      </p:pic>
      <p:pic>
        <p:nvPicPr>
          <p:cNvPr id="70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02017" y="2171365"/>
            <a:ext cx="160660" cy="160660"/>
          </a:xfrm>
          <a:prstGeom prst="rect">
            <a:avLst/>
          </a:prstGeom>
        </p:spPr>
      </p:pic>
      <p:sp>
        <p:nvSpPr>
          <p:cNvPr id="71" name="Text 19"/>
          <p:cNvSpPr/>
          <p:nvPr/>
        </p:nvSpPr>
        <p:spPr>
          <a:xfrm>
            <a:off x="8589429" y="213121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97740" y="2004045"/>
            <a:ext cx="1524149" cy="508744"/>
          </a:xfrm>
          <a:prstGeom prst="rect">
            <a:avLst/>
          </a:prstGeom>
        </p:spPr>
      </p:pic>
      <p:pic>
        <p:nvPicPr>
          <p:cNvPr id="7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92915" y="2117824"/>
            <a:ext cx="1333574" cy="267760"/>
          </a:xfrm>
          <a:prstGeom prst="rect">
            <a:avLst/>
          </a:prstGeom>
        </p:spPr>
      </p:pic>
      <p:pic>
        <p:nvPicPr>
          <p:cNvPr id="74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73245" y="2171365"/>
            <a:ext cx="160660" cy="160660"/>
          </a:xfrm>
          <a:prstGeom prst="rect">
            <a:avLst/>
          </a:prstGeom>
        </p:spPr>
      </p:pic>
      <p:sp>
        <p:nvSpPr>
          <p:cNvPr id="75" name="Text 20"/>
          <p:cNvSpPr/>
          <p:nvPr/>
        </p:nvSpPr>
        <p:spPr>
          <a:xfrm>
            <a:off x="9960657" y="21312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21851" y="2004045"/>
            <a:ext cx="1524149" cy="508744"/>
          </a:xfrm>
          <a:prstGeom prst="rect">
            <a:avLst/>
          </a:prstGeom>
        </p:spPr>
      </p:pic>
      <p:pic>
        <p:nvPicPr>
          <p:cNvPr id="77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17064" y="2117824"/>
            <a:ext cx="1333574" cy="267760"/>
          </a:xfrm>
          <a:prstGeom prst="rect">
            <a:avLst/>
          </a:prstGeom>
        </p:spPr>
      </p:pic>
      <p:pic>
        <p:nvPicPr>
          <p:cNvPr id="78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97357" y="2171365"/>
            <a:ext cx="160660" cy="160660"/>
          </a:xfrm>
          <a:prstGeom prst="rect">
            <a:avLst/>
          </a:prstGeom>
        </p:spPr>
      </p:pic>
      <p:sp>
        <p:nvSpPr>
          <p:cNvPr id="79" name="Text 21"/>
          <p:cNvSpPr/>
          <p:nvPr/>
        </p:nvSpPr>
        <p:spPr>
          <a:xfrm>
            <a:off x="11484806" y="21312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0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6000" y="2004045"/>
            <a:ext cx="1524149" cy="508744"/>
          </a:xfrm>
          <a:prstGeom prst="rect">
            <a:avLst/>
          </a:prstGeom>
        </p:spPr>
      </p:pic>
      <p:pic>
        <p:nvPicPr>
          <p:cNvPr id="81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41176" y="2117824"/>
            <a:ext cx="1333574" cy="267760"/>
          </a:xfrm>
          <a:prstGeom prst="rect">
            <a:avLst/>
          </a:prstGeom>
        </p:spPr>
      </p:pic>
      <p:pic>
        <p:nvPicPr>
          <p:cNvPr id="82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21506" y="2171365"/>
            <a:ext cx="160660" cy="160660"/>
          </a:xfrm>
          <a:prstGeom prst="rect">
            <a:avLst/>
          </a:prstGeom>
        </p:spPr>
      </p:pic>
      <p:sp>
        <p:nvSpPr>
          <p:cNvPr id="83" name="Text 22"/>
          <p:cNvSpPr/>
          <p:nvPr/>
        </p:nvSpPr>
        <p:spPr>
          <a:xfrm>
            <a:off x="13008955" y="21312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70149" y="2004045"/>
            <a:ext cx="1524149" cy="508744"/>
          </a:xfrm>
          <a:prstGeom prst="rect">
            <a:avLst/>
          </a:prstGeom>
        </p:spPr>
      </p:pic>
      <p:pic>
        <p:nvPicPr>
          <p:cNvPr id="85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18246" y="2117824"/>
            <a:ext cx="1027956" cy="267760"/>
          </a:xfrm>
          <a:prstGeom prst="rect">
            <a:avLst/>
          </a:prstGeom>
        </p:spPr>
      </p:pic>
      <p:pic>
        <p:nvPicPr>
          <p:cNvPr id="86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498575" y="2171365"/>
            <a:ext cx="160660" cy="160660"/>
          </a:xfrm>
          <a:prstGeom prst="rect">
            <a:avLst/>
          </a:prstGeom>
        </p:spPr>
      </p:pic>
      <p:sp>
        <p:nvSpPr>
          <p:cNvPr id="87" name="Text 23"/>
          <p:cNvSpPr/>
          <p:nvPr/>
        </p:nvSpPr>
        <p:spPr>
          <a:xfrm>
            <a:off x="14685987" y="213121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4298" y="2004045"/>
            <a:ext cx="1509283" cy="508744"/>
          </a:xfrm>
          <a:prstGeom prst="rect">
            <a:avLst/>
          </a:prstGeom>
        </p:spPr>
      </p:pic>
      <p:pic>
        <p:nvPicPr>
          <p:cNvPr id="89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9473" y="2117824"/>
            <a:ext cx="1333574" cy="267760"/>
          </a:xfrm>
          <a:prstGeom prst="rect">
            <a:avLst/>
          </a:prstGeom>
        </p:spPr>
      </p:pic>
      <p:pic>
        <p:nvPicPr>
          <p:cNvPr id="90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9803" y="2171365"/>
            <a:ext cx="160660" cy="160660"/>
          </a:xfrm>
          <a:prstGeom prst="rect">
            <a:avLst/>
          </a:prstGeom>
        </p:spPr>
      </p:pic>
      <p:sp>
        <p:nvSpPr>
          <p:cNvPr id="91" name="Text 24"/>
          <p:cNvSpPr/>
          <p:nvPr/>
        </p:nvSpPr>
        <p:spPr>
          <a:xfrm>
            <a:off x="16057215" y="21312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2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2512777"/>
            <a:ext cx="16119145" cy="508744"/>
          </a:xfrm>
          <a:prstGeom prst="rect">
            <a:avLst/>
          </a:prstGeom>
        </p:spPr>
      </p:pic>
      <p:pic>
        <p:nvPicPr>
          <p:cNvPr id="93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2512777"/>
            <a:ext cx="5465021" cy="508744"/>
          </a:xfrm>
          <a:prstGeom prst="rect">
            <a:avLst/>
          </a:prstGeom>
        </p:spPr>
      </p:pic>
      <p:sp>
        <p:nvSpPr>
          <p:cNvPr id="94" name="Text 25"/>
          <p:cNvSpPr/>
          <p:nvPr/>
        </p:nvSpPr>
        <p:spPr>
          <a:xfrm>
            <a:off x="1245096" y="2633253"/>
            <a:ext cx="18502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Offline transactions</a:t>
            </a:r>
            <a:endParaRPr lang="en-US" sz="1476" dirty="0"/>
          </a:p>
        </p:txBody>
      </p:sp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9442" y="2512777"/>
            <a:ext cx="1524149" cy="508744"/>
          </a:xfrm>
          <a:prstGeom prst="rect">
            <a:avLst/>
          </a:prstGeom>
        </p:spPr>
      </p:pic>
      <p:pic>
        <p:nvPicPr>
          <p:cNvPr id="96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44618" y="2626556"/>
            <a:ext cx="1333574" cy="267760"/>
          </a:xfrm>
          <a:prstGeom prst="rect">
            <a:avLst/>
          </a:prstGeom>
        </p:spPr>
      </p:pic>
      <p:pic>
        <p:nvPicPr>
          <p:cNvPr id="97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24948" y="2680134"/>
            <a:ext cx="160660" cy="160660"/>
          </a:xfrm>
          <a:prstGeom prst="rect">
            <a:avLst/>
          </a:prstGeom>
        </p:spPr>
      </p:pic>
      <p:sp>
        <p:nvSpPr>
          <p:cNvPr id="98" name="Text 26"/>
          <p:cNvSpPr/>
          <p:nvPr/>
        </p:nvSpPr>
        <p:spPr>
          <a:xfrm>
            <a:off x="6912397" y="2639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73591" y="2512777"/>
            <a:ext cx="1524149" cy="508744"/>
          </a:xfrm>
          <a:prstGeom prst="rect">
            <a:avLst/>
          </a:prstGeom>
        </p:spPr>
      </p:pic>
      <p:pic>
        <p:nvPicPr>
          <p:cNvPr id="100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8767" y="2626556"/>
            <a:ext cx="1333574" cy="267760"/>
          </a:xfrm>
          <a:prstGeom prst="rect">
            <a:avLst/>
          </a:prstGeom>
        </p:spPr>
      </p:pic>
      <p:pic>
        <p:nvPicPr>
          <p:cNvPr id="101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9096" y="2680134"/>
            <a:ext cx="160660" cy="160660"/>
          </a:xfrm>
          <a:prstGeom prst="rect">
            <a:avLst/>
          </a:prstGeom>
        </p:spPr>
      </p:pic>
      <p:sp>
        <p:nvSpPr>
          <p:cNvPr id="102" name="Text 27"/>
          <p:cNvSpPr/>
          <p:nvPr/>
        </p:nvSpPr>
        <p:spPr>
          <a:xfrm>
            <a:off x="8436546" y="2639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97740" y="2512777"/>
            <a:ext cx="1524149" cy="508744"/>
          </a:xfrm>
          <a:prstGeom prst="rect">
            <a:avLst/>
          </a:prstGeom>
        </p:spPr>
      </p:pic>
      <p:pic>
        <p:nvPicPr>
          <p:cNvPr id="104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92915" y="2626556"/>
            <a:ext cx="1333574" cy="267760"/>
          </a:xfrm>
          <a:prstGeom prst="rect">
            <a:avLst/>
          </a:prstGeom>
        </p:spPr>
      </p:pic>
      <p:pic>
        <p:nvPicPr>
          <p:cNvPr id="105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73245" y="2680134"/>
            <a:ext cx="160660" cy="160660"/>
          </a:xfrm>
          <a:prstGeom prst="rect">
            <a:avLst/>
          </a:prstGeom>
        </p:spPr>
      </p:pic>
      <p:sp>
        <p:nvSpPr>
          <p:cNvPr id="106" name="Text 28"/>
          <p:cNvSpPr/>
          <p:nvPr/>
        </p:nvSpPr>
        <p:spPr>
          <a:xfrm>
            <a:off x="9960657" y="2639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21851" y="2512777"/>
            <a:ext cx="1524149" cy="508744"/>
          </a:xfrm>
          <a:prstGeom prst="rect">
            <a:avLst/>
          </a:prstGeom>
        </p:spPr>
      </p:pic>
      <p:pic>
        <p:nvPicPr>
          <p:cNvPr id="108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17064" y="2626556"/>
            <a:ext cx="1333574" cy="267760"/>
          </a:xfrm>
          <a:prstGeom prst="rect">
            <a:avLst/>
          </a:prstGeom>
        </p:spPr>
      </p:pic>
      <p:pic>
        <p:nvPicPr>
          <p:cNvPr id="109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97357" y="2680134"/>
            <a:ext cx="160660" cy="160660"/>
          </a:xfrm>
          <a:prstGeom prst="rect">
            <a:avLst/>
          </a:prstGeom>
        </p:spPr>
      </p:pic>
      <p:sp>
        <p:nvSpPr>
          <p:cNvPr id="110" name="Text 29"/>
          <p:cNvSpPr/>
          <p:nvPr/>
        </p:nvSpPr>
        <p:spPr>
          <a:xfrm>
            <a:off x="11484806" y="2639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6000" y="2512777"/>
            <a:ext cx="1524149" cy="508744"/>
          </a:xfrm>
          <a:prstGeom prst="rect">
            <a:avLst/>
          </a:prstGeom>
        </p:spPr>
      </p:pic>
      <p:pic>
        <p:nvPicPr>
          <p:cNvPr id="112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41176" y="2626556"/>
            <a:ext cx="1333574" cy="267760"/>
          </a:xfrm>
          <a:prstGeom prst="rect">
            <a:avLst/>
          </a:prstGeom>
        </p:spPr>
      </p:pic>
      <p:pic>
        <p:nvPicPr>
          <p:cNvPr id="113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21506" y="2680134"/>
            <a:ext cx="160660" cy="160660"/>
          </a:xfrm>
          <a:prstGeom prst="rect">
            <a:avLst/>
          </a:prstGeom>
        </p:spPr>
      </p:pic>
      <p:sp>
        <p:nvSpPr>
          <p:cNvPr id="114" name="Text 30"/>
          <p:cNvSpPr/>
          <p:nvPr/>
        </p:nvSpPr>
        <p:spPr>
          <a:xfrm>
            <a:off x="13008955" y="2639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5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70149" y="2512777"/>
            <a:ext cx="1524149" cy="508744"/>
          </a:xfrm>
          <a:prstGeom prst="rect">
            <a:avLst/>
          </a:prstGeom>
        </p:spPr>
      </p:pic>
      <p:pic>
        <p:nvPicPr>
          <p:cNvPr id="116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5325" y="2626556"/>
            <a:ext cx="1333574" cy="267760"/>
          </a:xfrm>
          <a:prstGeom prst="rect">
            <a:avLst/>
          </a:prstGeom>
        </p:spPr>
      </p:pic>
      <p:pic>
        <p:nvPicPr>
          <p:cNvPr id="117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5655" y="2680134"/>
            <a:ext cx="160660" cy="160660"/>
          </a:xfrm>
          <a:prstGeom prst="rect">
            <a:avLst/>
          </a:prstGeom>
        </p:spPr>
      </p:pic>
      <p:sp>
        <p:nvSpPr>
          <p:cNvPr id="118" name="Text 31"/>
          <p:cNvSpPr/>
          <p:nvPr/>
        </p:nvSpPr>
        <p:spPr>
          <a:xfrm>
            <a:off x="14533104" y="2639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9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4298" y="2512777"/>
            <a:ext cx="1509283" cy="508744"/>
          </a:xfrm>
          <a:prstGeom prst="rect">
            <a:avLst/>
          </a:prstGeom>
        </p:spPr>
      </p:pic>
      <p:pic>
        <p:nvPicPr>
          <p:cNvPr id="120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9473" y="2626556"/>
            <a:ext cx="1333574" cy="267760"/>
          </a:xfrm>
          <a:prstGeom prst="rect">
            <a:avLst/>
          </a:prstGeom>
        </p:spPr>
      </p:pic>
      <p:pic>
        <p:nvPicPr>
          <p:cNvPr id="121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9803" y="2680134"/>
            <a:ext cx="160660" cy="160660"/>
          </a:xfrm>
          <a:prstGeom prst="rect">
            <a:avLst/>
          </a:prstGeom>
        </p:spPr>
      </p:pic>
      <p:sp>
        <p:nvSpPr>
          <p:cNvPr id="122" name="Text 32"/>
          <p:cNvSpPr/>
          <p:nvPr/>
        </p:nvSpPr>
        <p:spPr>
          <a:xfrm>
            <a:off x="16057215" y="26399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3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021509"/>
            <a:ext cx="16119145" cy="508744"/>
          </a:xfrm>
          <a:prstGeom prst="rect">
            <a:avLst/>
          </a:prstGeom>
        </p:spPr>
      </p:pic>
      <p:pic>
        <p:nvPicPr>
          <p:cNvPr id="124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3021509"/>
            <a:ext cx="5465021" cy="508744"/>
          </a:xfrm>
          <a:prstGeom prst="rect">
            <a:avLst/>
          </a:prstGeom>
        </p:spPr>
      </p:pic>
      <p:sp>
        <p:nvSpPr>
          <p:cNvPr id="125" name="Text 33"/>
          <p:cNvSpPr/>
          <p:nvPr/>
        </p:nvSpPr>
        <p:spPr>
          <a:xfrm>
            <a:off x="1245096" y="3142022"/>
            <a:ext cx="160020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Multiple Users ID</a:t>
            </a:r>
            <a:endParaRPr lang="en-US" sz="1476" dirty="0"/>
          </a:p>
        </p:txBody>
      </p:sp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9442" y="3021509"/>
            <a:ext cx="1524149" cy="508744"/>
          </a:xfrm>
          <a:prstGeom prst="rect">
            <a:avLst/>
          </a:prstGeom>
        </p:spPr>
      </p:pic>
      <p:pic>
        <p:nvPicPr>
          <p:cNvPr id="127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44618" y="3135325"/>
            <a:ext cx="1333574" cy="267760"/>
          </a:xfrm>
          <a:prstGeom prst="rect">
            <a:avLst/>
          </a:prstGeom>
        </p:spPr>
      </p:pic>
      <p:pic>
        <p:nvPicPr>
          <p:cNvPr id="128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24948" y="3188866"/>
            <a:ext cx="160660" cy="160660"/>
          </a:xfrm>
          <a:prstGeom prst="rect">
            <a:avLst/>
          </a:prstGeom>
        </p:spPr>
      </p:pic>
      <p:sp>
        <p:nvSpPr>
          <p:cNvPr id="129" name="Text 34"/>
          <p:cNvSpPr/>
          <p:nvPr/>
        </p:nvSpPr>
        <p:spPr>
          <a:xfrm>
            <a:off x="6912397" y="31487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73591" y="3021509"/>
            <a:ext cx="1524149" cy="508744"/>
          </a:xfrm>
          <a:prstGeom prst="rect">
            <a:avLst/>
          </a:prstGeom>
        </p:spPr>
      </p:pic>
      <p:pic>
        <p:nvPicPr>
          <p:cNvPr id="131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68767" y="3135325"/>
            <a:ext cx="1333574" cy="267760"/>
          </a:xfrm>
          <a:prstGeom prst="rect">
            <a:avLst/>
          </a:prstGeom>
        </p:spPr>
      </p:pic>
      <p:pic>
        <p:nvPicPr>
          <p:cNvPr id="132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49096" y="3188866"/>
            <a:ext cx="160660" cy="160660"/>
          </a:xfrm>
          <a:prstGeom prst="rect">
            <a:avLst/>
          </a:prstGeom>
        </p:spPr>
      </p:pic>
      <p:sp>
        <p:nvSpPr>
          <p:cNvPr id="133" name="Text 35"/>
          <p:cNvSpPr/>
          <p:nvPr/>
        </p:nvSpPr>
        <p:spPr>
          <a:xfrm>
            <a:off x="8436546" y="31487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4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97740" y="3021509"/>
            <a:ext cx="1524149" cy="508744"/>
          </a:xfrm>
          <a:prstGeom prst="rect">
            <a:avLst/>
          </a:prstGeom>
        </p:spPr>
      </p:pic>
      <p:pic>
        <p:nvPicPr>
          <p:cNvPr id="135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92915" y="3135325"/>
            <a:ext cx="1333574" cy="267760"/>
          </a:xfrm>
          <a:prstGeom prst="rect">
            <a:avLst/>
          </a:prstGeom>
        </p:spPr>
      </p:pic>
      <p:pic>
        <p:nvPicPr>
          <p:cNvPr id="136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73245" y="3188866"/>
            <a:ext cx="160660" cy="160660"/>
          </a:xfrm>
          <a:prstGeom prst="rect">
            <a:avLst/>
          </a:prstGeom>
        </p:spPr>
      </p:pic>
      <p:sp>
        <p:nvSpPr>
          <p:cNvPr id="137" name="Text 36"/>
          <p:cNvSpPr/>
          <p:nvPr/>
        </p:nvSpPr>
        <p:spPr>
          <a:xfrm>
            <a:off x="9960657" y="31487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8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21851" y="3021509"/>
            <a:ext cx="1524149" cy="508744"/>
          </a:xfrm>
          <a:prstGeom prst="rect">
            <a:avLst/>
          </a:prstGeom>
        </p:spPr>
      </p:pic>
      <p:pic>
        <p:nvPicPr>
          <p:cNvPr id="139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69948" y="3135325"/>
            <a:ext cx="1027956" cy="267760"/>
          </a:xfrm>
          <a:prstGeom prst="rect">
            <a:avLst/>
          </a:prstGeom>
        </p:spPr>
      </p:pic>
      <p:pic>
        <p:nvPicPr>
          <p:cNvPr id="140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50278" y="3188866"/>
            <a:ext cx="160660" cy="160660"/>
          </a:xfrm>
          <a:prstGeom prst="rect">
            <a:avLst/>
          </a:prstGeom>
        </p:spPr>
      </p:pic>
      <p:sp>
        <p:nvSpPr>
          <p:cNvPr id="141" name="Text 37"/>
          <p:cNvSpPr/>
          <p:nvPr/>
        </p:nvSpPr>
        <p:spPr>
          <a:xfrm>
            <a:off x="11637727" y="314871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2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46000" y="3021509"/>
            <a:ext cx="1524149" cy="508744"/>
          </a:xfrm>
          <a:prstGeom prst="rect">
            <a:avLst/>
          </a:prstGeom>
        </p:spPr>
      </p:pic>
      <p:pic>
        <p:nvPicPr>
          <p:cNvPr id="143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94097" y="3135325"/>
            <a:ext cx="1027956" cy="267760"/>
          </a:xfrm>
          <a:prstGeom prst="rect">
            <a:avLst/>
          </a:prstGeom>
        </p:spPr>
      </p:pic>
      <p:pic>
        <p:nvPicPr>
          <p:cNvPr id="144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974427" y="3188866"/>
            <a:ext cx="160660" cy="160660"/>
          </a:xfrm>
          <a:prstGeom prst="rect">
            <a:avLst/>
          </a:prstGeom>
        </p:spPr>
      </p:pic>
      <p:sp>
        <p:nvSpPr>
          <p:cNvPr id="145" name="Text 38"/>
          <p:cNvSpPr/>
          <p:nvPr/>
        </p:nvSpPr>
        <p:spPr>
          <a:xfrm>
            <a:off x="13161876" y="314871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6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70149" y="3021509"/>
            <a:ext cx="1524149" cy="508744"/>
          </a:xfrm>
          <a:prstGeom prst="rect">
            <a:avLst/>
          </a:prstGeom>
        </p:spPr>
      </p:pic>
      <p:pic>
        <p:nvPicPr>
          <p:cNvPr id="147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65325" y="3135325"/>
            <a:ext cx="1333574" cy="267760"/>
          </a:xfrm>
          <a:prstGeom prst="rect">
            <a:avLst/>
          </a:prstGeom>
        </p:spPr>
      </p:pic>
      <p:pic>
        <p:nvPicPr>
          <p:cNvPr id="148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45655" y="3188866"/>
            <a:ext cx="160660" cy="160660"/>
          </a:xfrm>
          <a:prstGeom prst="rect">
            <a:avLst/>
          </a:prstGeom>
        </p:spPr>
      </p:pic>
      <p:sp>
        <p:nvSpPr>
          <p:cNvPr id="149" name="Text 39"/>
          <p:cNvSpPr/>
          <p:nvPr/>
        </p:nvSpPr>
        <p:spPr>
          <a:xfrm>
            <a:off x="14533104" y="31487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4298" y="3021509"/>
            <a:ext cx="1509283" cy="508744"/>
          </a:xfrm>
          <a:prstGeom prst="rect">
            <a:avLst/>
          </a:prstGeom>
        </p:spPr>
      </p:pic>
      <p:pic>
        <p:nvPicPr>
          <p:cNvPr id="151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9473" y="3135325"/>
            <a:ext cx="1333574" cy="267760"/>
          </a:xfrm>
          <a:prstGeom prst="rect">
            <a:avLst/>
          </a:prstGeom>
        </p:spPr>
      </p:pic>
      <p:pic>
        <p:nvPicPr>
          <p:cNvPr id="152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9803" y="3188866"/>
            <a:ext cx="160660" cy="160660"/>
          </a:xfrm>
          <a:prstGeom prst="rect">
            <a:avLst/>
          </a:prstGeom>
        </p:spPr>
      </p:pic>
      <p:sp>
        <p:nvSpPr>
          <p:cNvPr id="153" name="Text 40"/>
          <p:cNvSpPr/>
          <p:nvPr/>
        </p:nvSpPr>
        <p:spPr>
          <a:xfrm>
            <a:off x="16057215" y="31487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4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3530278"/>
            <a:ext cx="5465021" cy="502050"/>
          </a:xfrm>
          <a:prstGeom prst="rect">
            <a:avLst/>
          </a:prstGeom>
        </p:spPr>
      </p:pic>
      <p:sp>
        <p:nvSpPr>
          <p:cNvPr id="155" name="Text 41"/>
          <p:cNvSpPr/>
          <p:nvPr/>
        </p:nvSpPr>
        <p:spPr>
          <a:xfrm>
            <a:off x="1245096" y="3650754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APP Store</a:t>
            </a:r>
            <a:endParaRPr lang="en-US" sz="1476" dirty="0"/>
          </a:p>
        </p:txBody>
      </p:sp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644618" y="3644057"/>
            <a:ext cx="1333574" cy="267760"/>
          </a:xfrm>
          <a:prstGeom prst="rect">
            <a:avLst/>
          </a:prstGeom>
        </p:spPr>
      </p:pic>
      <p:pic>
        <p:nvPicPr>
          <p:cNvPr id="157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724948" y="3697598"/>
            <a:ext cx="160660" cy="160660"/>
          </a:xfrm>
          <a:prstGeom prst="rect">
            <a:avLst/>
          </a:prstGeom>
        </p:spPr>
      </p:pic>
      <p:sp>
        <p:nvSpPr>
          <p:cNvPr id="158" name="Text 42"/>
          <p:cNvSpPr/>
          <p:nvPr/>
        </p:nvSpPr>
        <p:spPr>
          <a:xfrm>
            <a:off x="6912397" y="36574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68767" y="3644057"/>
            <a:ext cx="1333574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249096" y="3697598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8436546" y="36574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9692915" y="3644057"/>
            <a:ext cx="1333574" cy="2677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9773245" y="3697598"/>
            <a:ext cx="160660" cy="16066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9960657" y="36574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1217064" y="3644057"/>
            <a:ext cx="1333574" cy="267760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1297357" y="3697598"/>
            <a:ext cx="160660" cy="160660"/>
          </a:xfrm>
          <a:prstGeom prst="rect">
            <a:avLst/>
          </a:prstGeom>
        </p:spPr>
      </p:pic>
      <p:sp>
        <p:nvSpPr>
          <p:cNvPr id="167" name="Text 45"/>
          <p:cNvSpPr/>
          <p:nvPr/>
        </p:nvSpPr>
        <p:spPr>
          <a:xfrm>
            <a:off x="11484806" y="36574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2741176" y="3644057"/>
            <a:ext cx="1333574" cy="2677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2821506" y="3697598"/>
            <a:ext cx="160660" cy="16066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13008955" y="36574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4265325" y="3644057"/>
            <a:ext cx="1333574" cy="267760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4345655" y="3697598"/>
            <a:ext cx="160660" cy="160660"/>
          </a:xfrm>
          <a:prstGeom prst="rect">
            <a:avLst/>
          </a:prstGeom>
        </p:spPr>
      </p:pic>
      <p:sp>
        <p:nvSpPr>
          <p:cNvPr id="173" name="Text 47"/>
          <p:cNvSpPr/>
          <p:nvPr/>
        </p:nvSpPr>
        <p:spPr>
          <a:xfrm>
            <a:off x="14533104" y="36574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5789473" y="3644057"/>
            <a:ext cx="1333574" cy="267760"/>
          </a:xfrm>
          <a:prstGeom prst="rect">
            <a:avLst/>
          </a:prstGeom>
        </p:spPr>
      </p:pic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5869803" y="3697598"/>
            <a:ext cx="160660" cy="160660"/>
          </a:xfrm>
          <a:prstGeom prst="rect">
            <a:avLst/>
          </a:prstGeom>
        </p:spPr>
      </p:pic>
      <p:sp>
        <p:nvSpPr>
          <p:cNvPr id="176" name="Text 48"/>
          <p:cNvSpPr/>
          <p:nvPr/>
        </p:nvSpPr>
        <p:spPr>
          <a:xfrm>
            <a:off x="16057215" y="36574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320"/>
            <a:ext cx="106013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69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244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244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3032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70" y="1726555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244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58" y="1693032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98" y="1726555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244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55" y="1693032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03" y="1726555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244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7050" y="1693032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510" y="1726555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244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24" y="1693032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63" y="1726555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244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68" y="1693032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95" y="1726555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244"/>
            <a:ext cx="1509824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33" y="1693032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43" y="1726555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809"/>
            <a:ext cx="16135252" cy="4123506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225204"/>
            <a:ext cx="16108476" cy="54221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225204"/>
            <a:ext cx="5465021" cy="542218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5096" y="2385864"/>
            <a:ext cx="51972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49442" y="2225204"/>
            <a:ext cx="1524149" cy="542218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97539" y="2352377"/>
            <a:ext cx="1027956" cy="26776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77869" y="2405918"/>
            <a:ext cx="160660" cy="160660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7065318" y="236577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73591" y="2225204"/>
            <a:ext cx="1524149" cy="542218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21687" y="2352377"/>
            <a:ext cx="1027956" cy="26776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02017" y="2405918"/>
            <a:ext cx="160660" cy="160660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8589429" y="236577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97740" y="2225204"/>
            <a:ext cx="1524149" cy="542218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845836" y="2352377"/>
            <a:ext cx="1027956" cy="26776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26166" y="2405918"/>
            <a:ext cx="160660" cy="160660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10113578" y="236577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21851" y="2225204"/>
            <a:ext cx="1524149" cy="542218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69948" y="2352377"/>
            <a:ext cx="1027956" cy="26776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50278" y="2405918"/>
            <a:ext cx="160660" cy="160660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11637727" y="236577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46000" y="2225204"/>
            <a:ext cx="1524149" cy="542218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94097" y="2352377"/>
            <a:ext cx="1027956" cy="26776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74427" y="2405918"/>
            <a:ext cx="160660" cy="160660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3161876" y="236577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170149" y="2225204"/>
            <a:ext cx="1524149" cy="542218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418246" y="2352377"/>
            <a:ext cx="1027956" cy="26776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98575" y="2405918"/>
            <a:ext cx="160660" cy="160660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4685987" y="236577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694298" y="2225204"/>
            <a:ext cx="1498614" cy="542218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942394" y="2352377"/>
            <a:ext cx="1027956" cy="26776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022724" y="2405918"/>
            <a:ext cx="160660" cy="160660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6210136" y="236577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36" y="2767422"/>
            <a:ext cx="16108476" cy="508744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767422"/>
            <a:ext cx="5465021" cy="508744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45096" y="2887898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49442" y="2767422"/>
            <a:ext cx="1524149" cy="508744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797539" y="2881201"/>
            <a:ext cx="1027956" cy="26776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77869" y="2934742"/>
            <a:ext cx="160660" cy="160660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7065318" y="28945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073591" y="2767422"/>
            <a:ext cx="1524149" cy="508744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21687" y="2881201"/>
            <a:ext cx="1027956" cy="26776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402017" y="2934742"/>
            <a:ext cx="160660" cy="160660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8589429" y="28945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597740" y="2767422"/>
            <a:ext cx="1524149" cy="508744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845836" y="2881201"/>
            <a:ext cx="1027956" cy="26776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926166" y="2934742"/>
            <a:ext cx="160660" cy="160660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10113578" y="28945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21851" y="2767422"/>
            <a:ext cx="1524149" cy="508744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369948" y="2881201"/>
            <a:ext cx="1027956" cy="26776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450278" y="2934742"/>
            <a:ext cx="160660" cy="160660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11637727" y="28945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46000" y="2767422"/>
            <a:ext cx="1524149" cy="508744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94097" y="2881201"/>
            <a:ext cx="1027956" cy="26776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74427" y="2934742"/>
            <a:ext cx="160660" cy="160660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13161876" y="28945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170149" y="2767422"/>
            <a:ext cx="1524149" cy="508744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418246" y="2881201"/>
            <a:ext cx="1027956" cy="26776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98575" y="2934742"/>
            <a:ext cx="160660" cy="160660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4685987" y="28945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694298" y="2767422"/>
            <a:ext cx="1498614" cy="508744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942394" y="2881201"/>
            <a:ext cx="1027956" cy="26776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6022724" y="2934742"/>
            <a:ext cx="160660" cy="160660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6210136" y="28945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36" y="3276154"/>
            <a:ext cx="16108476" cy="508744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276154"/>
            <a:ext cx="5465021" cy="508744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45096" y="3396630"/>
            <a:ext cx="77009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Maestro</a:t>
            </a:r>
            <a:endParaRPr lang="en-US" sz="1476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549442" y="3276154"/>
            <a:ext cx="1524149" cy="508744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797539" y="3389933"/>
            <a:ext cx="1027956" cy="26776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877869" y="3443511"/>
            <a:ext cx="160660" cy="160660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7065318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073591" y="3276154"/>
            <a:ext cx="1524149" cy="508744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21687" y="3389933"/>
            <a:ext cx="1027956" cy="26776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402017" y="3443511"/>
            <a:ext cx="160660" cy="160660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8589429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597740" y="3276154"/>
            <a:ext cx="1524149" cy="508744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45836" y="3389933"/>
            <a:ext cx="1027956" cy="26776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926166" y="3443511"/>
            <a:ext cx="160660" cy="160660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10113578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21851" y="3276154"/>
            <a:ext cx="1524149" cy="508744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369948" y="3389933"/>
            <a:ext cx="1027956" cy="26776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50278" y="3443511"/>
            <a:ext cx="160660" cy="160660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11637727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46000" y="3276154"/>
            <a:ext cx="1524149" cy="508744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741176" y="3389933"/>
            <a:ext cx="1333574" cy="26776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21506" y="3443511"/>
            <a:ext cx="160660" cy="160660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13008955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170149" y="3276154"/>
            <a:ext cx="1524149" cy="508744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418246" y="3389933"/>
            <a:ext cx="1027956" cy="26776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498575" y="3443511"/>
            <a:ext cx="160660" cy="160660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14685987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694298" y="3276154"/>
            <a:ext cx="1498614" cy="508744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942394" y="3389933"/>
            <a:ext cx="1027956" cy="26776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6022724" y="3443511"/>
            <a:ext cx="160660" cy="160660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6210136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36" y="3784885"/>
            <a:ext cx="16108476" cy="508744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784885"/>
            <a:ext cx="5465021" cy="508744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45096" y="3905399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549442" y="3784885"/>
            <a:ext cx="1524149" cy="508744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797539" y="3898702"/>
            <a:ext cx="1027956" cy="26776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877869" y="3952242"/>
            <a:ext cx="160660" cy="160660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7065318" y="39120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073591" y="3784885"/>
            <a:ext cx="1524149" cy="508744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321687" y="3898702"/>
            <a:ext cx="1027956" cy="26776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402017" y="3952242"/>
            <a:ext cx="160660" cy="160660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8589429" y="39120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597740" y="3784885"/>
            <a:ext cx="1524149" cy="508744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845836" y="3898702"/>
            <a:ext cx="1027956" cy="26776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926166" y="3952242"/>
            <a:ext cx="160660" cy="160660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10113578" y="39120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21851" y="3784885"/>
            <a:ext cx="1524149" cy="508744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369948" y="3898702"/>
            <a:ext cx="1027956" cy="26776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450278" y="3952242"/>
            <a:ext cx="160660" cy="160660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1637727" y="39120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46000" y="3784885"/>
            <a:ext cx="1524149" cy="508744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894097" y="3898702"/>
            <a:ext cx="1027956" cy="2677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974427" y="3952242"/>
            <a:ext cx="160660" cy="160660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3161876" y="39120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70149" y="3784885"/>
            <a:ext cx="1524149" cy="508744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418246" y="3898702"/>
            <a:ext cx="1027956" cy="2677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498575" y="3952242"/>
            <a:ext cx="160660" cy="160660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4685987" y="39120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694298" y="3784885"/>
            <a:ext cx="1498614" cy="508744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942394" y="3898702"/>
            <a:ext cx="1027956" cy="2677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6022724" y="3952242"/>
            <a:ext cx="160660" cy="160660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6210136" y="39120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36" y="4293654"/>
            <a:ext cx="16108476" cy="508744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293654"/>
            <a:ext cx="5465021" cy="508744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45096" y="4414131"/>
            <a:ext cx="7900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549442" y="4293654"/>
            <a:ext cx="1524149" cy="508744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44618" y="4407433"/>
            <a:ext cx="1333574" cy="26776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24948" y="4460974"/>
            <a:ext cx="160660" cy="160660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6912397" y="44208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073591" y="4293654"/>
            <a:ext cx="1524149" cy="508744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21687" y="4407433"/>
            <a:ext cx="1027956" cy="2677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402017" y="4460974"/>
            <a:ext cx="160660" cy="16066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8589429" y="44208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597740" y="4293654"/>
            <a:ext cx="1524149" cy="508744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92915" y="4407433"/>
            <a:ext cx="1333574" cy="26776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73245" y="4460974"/>
            <a:ext cx="160660" cy="160660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9960657" y="44208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21851" y="4293654"/>
            <a:ext cx="1524149" cy="508744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369948" y="4407433"/>
            <a:ext cx="1027956" cy="26776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450278" y="4460974"/>
            <a:ext cx="160660" cy="160660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11637727" y="44208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46000" y="4293654"/>
            <a:ext cx="1524149" cy="508744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41176" y="4407433"/>
            <a:ext cx="1333574" cy="26776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21506" y="4460974"/>
            <a:ext cx="160660" cy="160660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3008955" y="44208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70149" y="4293654"/>
            <a:ext cx="1524149" cy="508744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418246" y="4407433"/>
            <a:ext cx="1027956" cy="2677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498575" y="4460974"/>
            <a:ext cx="160660" cy="160660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4685987" y="44208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694298" y="4293654"/>
            <a:ext cx="1498614" cy="508744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942394" y="4407433"/>
            <a:ext cx="1027956" cy="2677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6022724" y="4460974"/>
            <a:ext cx="160660" cy="160660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6210136" y="44208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36" y="4802386"/>
            <a:ext cx="16108476" cy="508744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802386"/>
            <a:ext cx="5465021" cy="508744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45096" y="4922862"/>
            <a:ext cx="10601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Diners Club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549442" y="4802386"/>
            <a:ext cx="1524149" cy="508744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44618" y="4916165"/>
            <a:ext cx="1333574" cy="26776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24948" y="4969743"/>
            <a:ext cx="160660" cy="160660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912397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073591" y="4802386"/>
            <a:ext cx="1524149" cy="508744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321687" y="4916165"/>
            <a:ext cx="1027956" cy="2677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402017" y="4969743"/>
            <a:ext cx="160660" cy="16066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8589429" y="4929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597740" y="4802386"/>
            <a:ext cx="1524149" cy="508744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92915" y="4916165"/>
            <a:ext cx="1333574" cy="26776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73245" y="4969743"/>
            <a:ext cx="160660" cy="160660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9960657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21851" y="4802386"/>
            <a:ext cx="1524149" cy="508744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369948" y="4916165"/>
            <a:ext cx="1027956" cy="26776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50278" y="4969743"/>
            <a:ext cx="160660" cy="160660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1637727" y="4929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46000" y="4802386"/>
            <a:ext cx="1524149" cy="508744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41176" y="4916165"/>
            <a:ext cx="1333574" cy="26776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21506" y="4969743"/>
            <a:ext cx="160660" cy="160660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3008955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70149" y="4802386"/>
            <a:ext cx="1524149" cy="508744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418246" y="4916165"/>
            <a:ext cx="1027956" cy="26776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498575" y="4969743"/>
            <a:ext cx="160660" cy="160660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4685987" y="4929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694298" y="4802386"/>
            <a:ext cx="1498614" cy="508744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942394" y="4916165"/>
            <a:ext cx="1027956" cy="2677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022724" y="4969743"/>
            <a:ext cx="160660" cy="160660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6210136" y="4929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36" y="5311118"/>
            <a:ext cx="16108476" cy="508744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5311118"/>
            <a:ext cx="5465021" cy="508744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45096" y="5431631"/>
            <a:ext cx="14401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China UnionPay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549442" y="5311118"/>
            <a:ext cx="1524149" cy="508744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44618" y="5424934"/>
            <a:ext cx="1333574" cy="26776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24948" y="5478475"/>
            <a:ext cx="160660" cy="160660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6912397" y="54383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073591" y="5311118"/>
            <a:ext cx="1524149" cy="508744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168767" y="5424934"/>
            <a:ext cx="1333574" cy="26776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249096" y="5478475"/>
            <a:ext cx="160660" cy="160660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8436546" y="54383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597740" y="5311118"/>
            <a:ext cx="1524149" cy="508744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92915" y="5424934"/>
            <a:ext cx="1333574" cy="26776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73245" y="5478475"/>
            <a:ext cx="160660" cy="160660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9960657" y="54383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121851" y="5311118"/>
            <a:ext cx="1524149" cy="508744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369948" y="5424934"/>
            <a:ext cx="1027956" cy="26776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450278" y="5478475"/>
            <a:ext cx="160660" cy="160660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1637727" y="54383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646000" y="5311118"/>
            <a:ext cx="1524149" cy="508744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41176" y="5424934"/>
            <a:ext cx="1333574" cy="26776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21506" y="5478475"/>
            <a:ext cx="160660" cy="160660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3008955" y="54383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170149" y="5311118"/>
            <a:ext cx="1524149" cy="508744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418246" y="5424934"/>
            <a:ext cx="1027956" cy="26776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498575" y="5478475"/>
            <a:ext cx="160660" cy="160660"/>
          </a:xfrm>
          <a:prstGeom prst="rect">
            <a:avLst/>
          </a:prstGeom>
        </p:spPr>
      </p:pic>
      <p:sp>
        <p:nvSpPr>
          <p:cNvPr id="242" name="Text 64"/>
          <p:cNvSpPr/>
          <p:nvPr/>
        </p:nvSpPr>
        <p:spPr>
          <a:xfrm>
            <a:off x="14685987" y="54383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694298" y="5311118"/>
            <a:ext cx="1498614" cy="508744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942394" y="5424934"/>
            <a:ext cx="1027956" cy="26776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6022724" y="5478475"/>
            <a:ext cx="160660" cy="160660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6210136" y="54383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36" y="5819887"/>
            <a:ext cx="5465021" cy="502043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245096" y="5940363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Japanese Credit Bureau</a:t>
            </a:r>
            <a:endParaRPr lang="en-US" sz="1476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6644618" y="5933666"/>
            <a:ext cx="1333574" cy="267760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724948" y="5987207"/>
            <a:ext cx="160660" cy="160660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6912397" y="59470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8168767" y="5933666"/>
            <a:ext cx="1333574" cy="267760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8249096" y="5987207"/>
            <a:ext cx="160660" cy="160660"/>
          </a:xfrm>
          <a:prstGeom prst="rect">
            <a:avLst/>
          </a:prstGeom>
        </p:spPr>
      </p:pic>
      <p:sp>
        <p:nvSpPr>
          <p:cNvPr id="254" name="Text 68"/>
          <p:cNvSpPr/>
          <p:nvPr/>
        </p:nvSpPr>
        <p:spPr>
          <a:xfrm>
            <a:off x="8436546" y="59470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9692915" y="5933666"/>
            <a:ext cx="1333574" cy="267760"/>
          </a:xfrm>
          <a:prstGeom prst="rect">
            <a:avLst/>
          </a:prstGeom>
        </p:spPr>
      </p:pic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9773245" y="5987207"/>
            <a:ext cx="160660" cy="160660"/>
          </a:xfrm>
          <a:prstGeom prst="rect">
            <a:avLst/>
          </a:prstGeom>
        </p:spPr>
      </p:pic>
      <p:sp>
        <p:nvSpPr>
          <p:cNvPr id="257" name="Text 69"/>
          <p:cNvSpPr/>
          <p:nvPr/>
        </p:nvSpPr>
        <p:spPr>
          <a:xfrm>
            <a:off x="9960657" y="59470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8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1217064" y="5933666"/>
            <a:ext cx="1333574" cy="267760"/>
          </a:xfrm>
          <a:prstGeom prst="rect">
            <a:avLst/>
          </a:prstGeom>
        </p:spPr>
      </p:pic>
      <p:pic>
        <p:nvPicPr>
          <p:cNvPr id="259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1297357" y="5987207"/>
            <a:ext cx="160660" cy="160660"/>
          </a:xfrm>
          <a:prstGeom prst="rect">
            <a:avLst/>
          </a:prstGeom>
        </p:spPr>
      </p:pic>
      <p:sp>
        <p:nvSpPr>
          <p:cNvPr id="260" name="Text 70"/>
          <p:cNvSpPr/>
          <p:nvPr/>
        </p:nvSpPr>
        <p:spPr>
          <a:xfrm>
            <a:off x="11484806" y="59470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1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12741176" y="5933666"/>
            <a:ext cx="1333574" cy="267760"/>
          </a:xfrm>
          <a:prstGeom prst="rect">
            <a:avLst/>
          </a:prstGeom>
        </p:spPr>
      </p:pic>
      <p:pic>
        <p:nvPicPr>
          <p:cNvPr id="262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2821506" y="5987207"/>
            <a:ext cx="160660" cy="160660"/>
          </a:xfrm>
          <a:prstGeom prst="rect">
            <a:avLst/>
          </a:prstGeom>
        </p:spPr>
      </p:pic>
      <p:sp>
        <p:nvSpPr>
          <p:cNvPr id="263" name="Text 71"/>
          <p:cNvSpPr/>
          <p:nvPr/>
        </p:nvSpPr>
        <p:spPr>
          <a:xfrm>
            <a:off x="13008955" y="59470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4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4418246" y="5933666"/>
            <a:ext cx="1027956" cy="267760"/>
          </a:xfrm>
          <a:prstGeom prst="rect">
            <a:avLst/>
          </a:prstGeom>
        </p:spPr>
      </p:pic>
      <p:pic>
        <p:nvPicPr>
          <p:cNvPr id="265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4498575" y="5987207"/>
            <a:ext cx="160660" cy="160660"/>
          </a:xfrm>
          <a:prstGeom prst="rect">
            <a:avLst/>
          </a:prstGeom>
        </p:spPr>
      </p:pic>
      <p:sp>
        <p:nvSpPr>
          <p:cNvPr id="266" name="Text 72"/>
          <p:cNvSpPr/>
          <p:nvPr/>
        </p:nvSpPr>
        <p:spPr>
          <a:xfrm>
            <a:off x="14685987" y="59470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7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5789473" y="5933666"/>
            <a:ext cx="1333574" cy="267760"/>
          </a:xfrm>
          <a:prstGeom prst="rect">
            <a:avLst/>
          </a:prstGeom>
        </p:spPr>
      </p:pic>
      <p:pic>
        <p:nvPicPr>
          <p:cNvPr id="268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5869803" y="5987207"/>
            <a:ext cx="160660" cy="160660"/>
          </a:xfrm>
          <a:prstGeom prst="rect">
            <a:avLst/>
          </a:prstGeom>
        </p:spPr>
      </p:pic>
      <p:sp>
        <p:nvSpPr>
          <p:cNvPr id="269" name="Text 73"/>
          <p:cNvSpPr/>
          <p:nvPr/>
        </p:nvSpPr>
        <p:spPr>
          <a:xfrm>
            <a:off x="16057215" y="59470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283"/>
            <a:ext cx="106013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69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169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295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70" y="1726481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169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58" y="169295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98" y="1726481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169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92" y="169295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03" y="1726481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169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7012" y="169295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73" y="1726481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169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24" y="169295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63" y="1726481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169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68" y="169295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95" y="1726481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169"/>
            <a:ext cx="1509824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33" y="169295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43" y="1726481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735"/>
            <a:ext cx="16154400" cy="4953000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850" y="2228850"/>
            <a:ext cx="16139592" cy="803280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5850" y="2228850"/>
            <a:ext cx="5556018" cy="803280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6510" y="2512442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40339" y="2232571"/>
            <a:ext cx="1514475" cy="800100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6640339" y="2366442"/>
            <a:ext cx="151447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SISCARD / Naranja / Cabal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4702" y="2228850"/>
            <a:ext cx="1512843" cy="803280"/>
          </a:xfrm>
          <a:prstGeom prst="rect">
            <a:avLst/>
          </a:prstGeom>
        </p:spPr>
      </p:pic>
      <p:sp>
        <p:nvSpPr>
          <p:cNvPr id="36" name="Text 12"/>
          <p:cNvSpPr/>
          <p:nvPr/>
        </p:nvSpPr>
        <p:spPr>
          <a:xfrm>
            <a:off x="8154702" y="2362721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Boleto / Elo / Hipercard</a:t>
            </a:r>
            <a:endParaRPr lang="en-US" sz="1476" dirty="0"/>
          </a:p>
        </p:txBody>
      </p:sp>
      <p:pic>
        <p:nvPicPr>
          <p:cNvPr id="37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693216" y="2228850"/>
            <a:ext cx="1512843" cy="803280"/>
          </a:xfrm>
          <a:prstGeom prst="rect">
            <a:avLst/>
          </a:prstGeom>
        </p:spPr>
      </p:pic>
      <p:sp>
        <p:nvSpPr>
          <p:cNvPr id="38" name="Text 13"/>
          <p:cNvSpPr/>
          <p:nvPr/>
        </p:nvSpPr>
        <p:spPr>
          <a:xfrm>
            <a:off x="12693216" y="2362721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OCA / Cabal</a:t>
            </a:r>
            <a:endParaRPr lang="en-US" sz="1476" dirty="0"/>
          </a:p>
        </p:txBody>
      </p:sp>
      <p:pic>
        <p:nvPicPr>
          <p:cNvPr id="39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206091" y="2228850"/>
            <a:ext cx="1512843" cy="803280"/>
          </a:xfrm>
          <a:prstGeom prst="rect">
            <a:avLst/>
          </a:prstGeom>
        </p:spPr>
      </p:pic>
      <p:pic>
        <p:nvPicPr>
          <p:cNvPr id="40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67540" y="2228850"/>
            <a:ext cx="1512843" cy="803280"/>
          </a:xfrm>
          <a:prstGeom prst="rect">
            <a:avLst/>
          </a:prstGeom>
        </p:spPr>
      </p:pic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74239" y="2232571"/>
            <a:ext cx="1512843" cy="803280"/>
          </a:xfrm>
          <a:prstGeom prst="rect">
            <a:avLst/>
          </a:prstGeom>
        </p:spPr>
      </p:pic>
      <p:sp>
        <p:nvSpPr>
          <p:cNvPr id="42" name="Text 14"/>
          <p:cNvSpPr/>
          <p:nvPr/>
        </p:nvSpPr>
        <p:spPr>
          <a:xfrm>
            <a:off x="11174239" y="2366442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 / OxxO / OptBlue AMEX</a:t>
            </a:r>
            <a:endParaRPr lang="en-US" sz="1476" dirty="0"/>
          </a:p>
        </p:txBody>
      </p:sp>
      <p:pic>
        <p:nvPicPr>
          <p:cNvPr id="43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7264" y="3032671"/>
            <a:ext cx="16138178" cy="1219200"/>
          </a:xfrm>
          <a:prstGeom prst="rect">
            <a:avLst/>
          </a:prstGeom>
        </p:spPr>
      </p:pic>
      <p:pic>
        <p:nvPicPr>
          <p:cNvPr id="44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7264" y="3032671"/>
            <a:ext cx="5553075" cy="1219200"/>
          </a:xfrm>
          <a:prstGeom prst="rect">
            <a:avLst/>
          </a:prstGeom>
        </p:spPr>
      </p:pic>
      <p:sp>
        <p:nvSpPr>
          <p:cNvPr id="45" name="Text 15"/>
          <p:cNvSpPr/>
          <p:nvPr/>
        </p:nvSpPr>
        <p:spPr>
          <a:xfrm>
            <a:off x="1247924" y="3524250"/>
            <a:ext cx="52853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46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40339" y="3032671"/>
            <a:ext cx="1514475" cy="1219200"/>
          </a:xfrm>
          <a:prstGeom prst="rect">
            <a:avLst/>
          </a:prstGeom>
        </p:spPr>
      </p:pic>
      <p:sp>
        <p:nvSpPr>
          <p:cNvPr id="47" name="Text 16"/>
          <p:cNvSpPr/>
          <p:nvPr/>
        </p:nvSpPr>
        <p:spPr>
          <a:xfrm>
            <a:off x="6640339" y="3166542"/>
            <a:ext cx="15144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MODO</a:t>
            </a:r>
            <a:endParaRPr lang="en-US" sz="1476" dirty="0"/>
          </a:p>
        </p:txBody>
      </p:sp>
      <p:pic>
        <p:nvPicPr>
          <p:cNvPr id="48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4814" y="3032671"/>
            <a:ext cx="1514475" cy="1219200"/>
          </a:xfrm>
          <a:prstGeom prst="rect">
            <a:avLst/>
          </a:prstGeom>
        </p:spPr>
      </p:pic>
      <p:sp>
        <p:nvSpPr>
          <p:cNvPr id="49" name="Text 17"/>
          <p:cNvSpPr/>
          <p:nvPr/>
        </p:nvSpPr>
        <p:spPr>
          <a:xfrm>
            <a:off x="8154814" y="3166542"/>
            <a:ext cx="15144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</a:t>
            </a:r>
            <a:endParaRPr lang="en-US" sz="1476" dirty="0"/>
          </a:p>
        </p:txBody>
      </p:sp>
      <p:pic>
        <p:nvPicPr>
          <p:cNvPr id="50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698239" y="3032671"/>
            <a:ext cx="1504950" cy="1219200"/>
          </a:xfrm>
          <a:prstGeom prst="rect">
            <a:avLst/>
          </a:prstGeom>
        </p:spPr>
      </p:pic>
      <p:sp>
        <p:nvSpPr>
          <p:cNvPr id="51" name="Text 18"/>
          <p:cNvSpPr/>
          <p:nvPr/>
        </p:nvSpPr>
        <p:spPr>
          <a:xfrm>
            <a:off x="12698239" y="3166542"/>
            <a:ext cx="150495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Third Party (PLEXO)</a:t>
            </a:r>
            <a:endParaRPr lang="en-US" sz="1476" dirty="0"/>
          </a:p>
        </p:txBody>
      </p:sp>
      <p:pic>
        <p:nvPicPr>
          <p:cNvPr id="52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203189" y="3032671"/>
            <a:ext cx="1504950" cy="1219200"/>
          </a:xfrm>
          <a:prstGeom prst="rect">
            <a:avLst/>
          </a:prstGeom>
        </p:spPr>
      </p:pic>
      <p:sp>
        <p:nvSpPr>
          <p:cNvPr id="53" name="Text 19"/>
          <p:cNvSpPr/>
          <p:nvPr/>
        </p:nvSpPr>
        <p:spPr>
          <a:xfrm>
            <a:off x="14203189" y="3166542"/>
            <a:ext cx="150495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Bizum</a:t>
            </a:r>
            <a:endParaRPr lang="en-US" sz="1476" dirty="0"/>
          </a:p>
        </p:txBody>
      </p:sp>
      <p:pic>
        <p:nvPicPr>
          <p:cNvPr id="5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708139" y="3032671"/>
            <a:ext cx="1504950" cy="1219200"/>
          </a:xfrm>
          <a:prstGeom prst="rect">
            <a:avLst/>
          </a:prstGeom>
        </p:spPr>
      </p:pic>
      <p:sp>
        <p:nvSpPr>
          <p:cNvPr id="55" name="Text 20"/>
          <p:cNvSpPr/>
          <p:nvPr/>
        </p:nvSpPr>
        <p:spPr>
          <a:xfrm>
            <a:off x="15708139" y="3166542"/>
            <a:ext cx="150495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MB Way / Multibanco</a:t>
            </a:r>
            <a:endParaRPr lang="en-US" sz="1476" dirty="0"/>
          </a:p>
        </p:txBody>
      </p:sp>
      <p:pic>
        <p:nvPicPr>
          <p:cNvPr id="56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669289" y="3032671"/>
            <a:ext cx="1514475" cy="1219200"/>
          </a:xfrm>
          <a:prstGeom prst="rect">
            <a:avLst/>
          </a:prstGeom>
        </p:spPr>
      </p:pic>
      <p:sp>
        <p:nvSpPr>
          <p:cNvPr id="57" name="Text 21"/>
          <p:cNvSpPr/>
          <p:nvPr/>
        </p:nvSpPr>
        <p:spPr>
          <a:xfrm>
            <a:off x="9670926" y="3166542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Banco Santander (App) / PIX (Roadmap)</a:t>
            </a:r>
            <a:endParaRPr lang="en-US" sz="1476" dirty="0"/>
          </a:p>
        </p:txBody>
      </p:sp>
      <p:pic>
        <p:nvPicPr>
          <p:cNvPr id="58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85850" y="4248150"/>
            <a:ext cx="16139592" cy="1543050"/>
          </a:xfrm>
          <a:prstGeom prst="rect">
            <a:avLst/>
          </a:prstGeom>
        </p:spPr>
      </p:pic>
      <p:pic>
        <p:nvPicPr>
          <p:cNvPr id="5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85850" y="4248150"/>
            <a:ext cx="5553075" cy="1543050"/>
          </a:xfrm>
          <a:prstGeom prst="rect">
            <a:avLst/>
          </a:prstGeom>
        </p:spPr>
      </p:pic>
      <p:sp>
        <p:nvSpPr>
          <p:cNvPr id="60" name="Text 22"/>
          <p:cNvSpPr/>
          <p:nvPr/>
        </p:nvSpPr>
        <p:spPr>
          <a:xfrm>
            <a:off x="1246510" y="4901654"/>
            <a:ext cx="52853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61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94221" y="4248113"/>
            <a:ext cx="1504950" cy="1543050"/>
          </a:xfrm>
          <a:prstGeom prst="rect">
            <a:avLst/>
          </a:prstGeom>
        </p:spPr>
      </p:pic>
      <p:sp>
        <p:nvSpPr>
          <p:cNvPr id="62" name="Text 23"/>
          <p:cNvSpPr/>
          <p:nvPr/>
        </p:nvSpPr>
        <p:spPr>
          <a:xfrm>
            <a:off x="12694221" y="4381984"/>
            <a:ext cx="150495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</a:t>
            </a:r>
            <a:endParaRPr lang="en-US" sz="1476" dirty="0"/>
          </a:p>
        </p:txBody>
      </p:sp>
      <p:pic>
        <p:nvPicPr>
          <p:cNvPr id="63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81048" y="4248150"/>
            <a:ext cx="1514475" cy="1543050"/>
          </a:xfrm>
          <a:prstGeom prst="rect">
            <a:avLst/>
          </a:prstGeom>
        </p:spPr>
      </p:pic>
      <p:sp>
        <p:nvSpPr>
          <p:cNvPr id="64" name="Text 24"/>
          <p:cNvSpPr/>
          <p:nvPr/>
        </p:nvSpPr>
        <p:spPr>
          <a:xfrm>
            <a:off x="11181048" y="4382021"/>
            <a:ext cx="151447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</a:t>
            </a:r>
            <a:endParaRPr lang="en-US" sz="1476" dirty="0"/>
          </a:p>
        </p:txBody>
      </p:sp>
      <p:pic>
        <p:nvPicPr>
          <p:cNvPr id="65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637623" y="4248150"/>
            <a:ext cx="1514475" cy="1543050"/>
          </a:xfrm>
          <a:prstGeom prst="rect">
            <a:avLst/>
          </a:prstGeom>
        </p:spPr>
      </p:pic>
      <p:sp>
        <p:nvSpPr>
          <p:cNvPr id="66" name="Text 25"/>
          <p:cNvSpPr/>
          <p:nvPr/>
        </p:nvSpPr>
        <p:spPr>
          <a:xfrm>
            <a:off x="6637623" y="4382021"/>
            <a:ext cx="151447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</a:t>
            </a:r>
            <a:endParaRPr lang="en-US" sz="1476" dirty="0"/>
          </a:p>
        </p:txBody>
      </p:sp>
      <p:pic>
        <p:nvPicPr>
          <p:cNvPr id="6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666573" y="4248150"/>
            <a:ext cx="1514475" cy="1543050"/>
          </a:xfrm>
          <a:prstGeom prst="rect">
            <a:avLst/>
          </a:prstGeom>
        </p:spPr>
      </p:pic>
      <p:sp>
        <p:nvSpPr>
          <p:cNvPr id="68" name="Text 26"/>
          <p:cNvSpPr/>
          <p:nvPr/>
        </p:nvSpPr>
        <p:spPr>
          <a:xfrm>
            <a:off x="9666573" y="4382021"/>
            <a:ext cx="15144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 / Samsung Pay</a:t>
            </a:r>
            <a:endParaRPr lang="en-US" sz="1476" dirty="0"/>
          </a:p>
        </p:txBody>
      </p:sp>
      <p:pic>
        <p:nvPicPr>
          <p:cNvPr id="6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152098" y="4248150"/>
            <a:ext cx="1514475" cy="1543050"/>
          </a:xfrm>
          <a:prstGeom prst="rect">
            <a:avLst/>
          </a:prstGeom>
        </p:spPr>
      </p:pic>
      <p:sp>
        <p:nvSpPr>
          <p:cNvPr id="70" name="Text 27"/>
          <p:cNvSpPr/>
          <p:nvPr/>
        </p:nvSpPr>
        <p:spPr>
          <a:xfrm>
            <a:off x="8152098" y="4382021"/>
            <a:ext cx="15144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 / Samsung Pay</a:t>
            </a:r>
            <a:endParaRPr lang="en-US" sz="1476" dirty="0"/>
          </a:p>
        </p:txBody>
      </p:sp>
      <p:pic>
        <p:nvPicPr>
          <p:cNvPr id="7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199171" y="4248113"/>
            <a:ext cx="1514475" cy="1543050"/>
          </a:xfrm>
          <a:prstGeom prst="rect">
            <a:avLst/>
          </a:prstGeom>
        </p:spPr>
      </p:pic>
      <p:sp>
        <p:nvSpPr>
          <p:cNvPr id="72" name="Text 28"/>
          <p:cNvSpPr/>
          <p:nvPr/>
        </p:nvSpPr>
        <p:spPr>
          <a:xfrm>
            <a:off x="14199171" y="4381984"/>
            <a:ext cx="1514475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 / Samsung Pay ( PayPal</a:t>
            </a:r>
            <a:endParaRPr lang="en-US" sz="1476" dirty="0"/>
          </a:p>
        </p:txBody>
      </p:sp>
      <p:pic>
        <p:nvPicPr>
          <p:cNvPr id="7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714948" y="4276725"/>
            <a:ext cx="1510494" cy="1514475"/>
          </a:xfrm>
          <a:prstGeom prst="rect">
            <a:avLst/>
          </a:prstGeom>
        </p:spPr>
      </p:pic>
      <p:sp>
        <p:nvSpPr>
          <p:cNvPr id="74" name="Text 29"/>
          <p:cNvSpPr/>
          <p:nvPr/>
        </p:nvSpPr>
        <p:spPr>
          <a:xfrm>
            <a:off x="15714948" y="4410596"/>
            <a:ext cx="151447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 / Samsung Pay</a:t>
            </a:r>
            <a:endParaRPr lang="en-US" sz="1476" dirty="0"/>
          </a:p>
        </p:txBody>
      </p:sp>
      <p:pic>
        <p:nvPicPr>
          <p:cNvPr id="75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1042" y="5791200"/>
            <a:ext cx="16140633" cy="1371600"/>
          </a:xfrm>
          <a:prstGeom prst="rect">
            <a:avLst/>
          </a:prstGeom>
        </p:spPr>
      </p:pic>
      <p:pic>
        <p:nvPicPr>
          <p:cNvPr id="7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71042" y="5791163"/>
            <a:ext cx="5550173" cy="1371600"/>
          </a:xfrm>
          <a:prstGeom prst="rect">
            <a:avLst/>
          </a:prstGeom>
        </p:spPr>
      </p:pic>
      <p:sp>
        <p:nvSpPr>
          <p:cNvPr id="77" name="Text 30"/>
          <p:cNvSpPr/>
          <p:nvPr/>
        </p:nvSpPr>
        <p:spPr>
          <a:xfrm>
            <a:off x="1228799" y="6358942"/>
            <a:ext cx="52853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  <p:pic>
        <p:nvPicPr>
          <p:cNvPr id="78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134350" y="5791200"/>
            <a:ext cx="1514475" cy="1371600"/>
          </a:xfrm>
          <a:prstGeom prst="rect">
            <a:avLst/>
          </a:prstGeom>
        </p:spPr>
      </p:pic>
      <p:sp>
        <p:nvSpPr>
          <p:cNvPr id="79" name="Text 31"/>
          <p:cNvSpPr/>
          <p:nvPr/>
        </p:nvSpPr>
        <p:spPr>
          <a:xfrm>
            <a:off x="8134350" y="5925071"/>
            <a:ext cx="1514475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Sodexo / Alelo / Ticket / VR Beneficios / Pluxee</a:t>
            </a:r>
            <a:endParaRPr lang="en-US" sz="1476" dirty="0"/>
          </a:p>
        </p:txBody>
      </p:sp>
      <p:pic>
        <p:nvPicPr>
          <p:cNvPr id="80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184064" y="5791163"/>
            <a:ext cx="1514475" cy="1371600"/>
          </a:xfrm>
          <a:prstGeom prst="rect">
            <a:avLst/>
          </a:prstGeom>
        </p:spPr>
      </p:pic>
      <p:pic>
        <p:nvPicPr>
          <p:cNvPr id="81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650164" y="5791163"/>
            <a:ext cx="151447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6800" y="323887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4969" y="323887"/>
            <a:ext cx="106013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</a:t>
            </a:r>
            <a:endParaRPr lang="en-US" sz="1687" dirty="0"/>
          </a:p>
        </p:txBody>
      </p:sp>
      <p:sp>
        <p:nvSpPr>
          <p:cNvPr id="4" name="Text 2"/>
          <p:cNvSpPr/>
          <p:nvPr/>
        </p:nvSpPr>
        <p:spPr>
          <a:xfrm>
            <a:off x="1066800" y="928874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571774"/>
            <a:ext cx="16119145" cy="535521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71811"/>
            <a:ext cx="555173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36" y="1571811"/>
            <a:ext cx="1509601" cy="5355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98432" y="1695599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928" y="1729122"/>
            <a:ext cx="214208" cy="214208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136" y="1571811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8494216" y="1695599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456" y="1729122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7737" y="1571811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10036150" y="1695599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4799" y="1729122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7338" y="1571811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1452733" y="1695599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37194" y="1729122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56939" y="1571811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2899082" y="1695599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0158" y="1729122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66540" y="1571811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4466726" y="1695599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1754" y="1729122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76141" y="1571811"/>
            <a:ext cx="1509824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5909392" y="1695599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38402" y="1729122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6800" y="2214339"/>
            <a:ext cx="16132533" cy="6145089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0195" y="2227734"/>
            <a:ext cx="16105756" cy="54221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0195" y="2227734"/>
            <a:ext cx="5465021" cy="542218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240854" y="2388394"/>
            <a:ext cx="51972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45200" y="2227734"/>
            <a:ext cx="1524149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40376" y="2354907"/>
            <a:ext cx="1333574" cy="267760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20706" y="2408448"/>
            <a:ext cx="160660" cy="160660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6908155" y="23683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69349" y="2227734"/>
            <a:ext cx="1524149" cy="542218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64525" y="2354907"/>
            <a:ext cx="1333574" cy="267760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4855" y="2408448"/>
            <a:ext cx="160660" cy="160660"/>
          </a:xfrm>
          <a:prstGeom prst="rect">
            <a:avLst/>
          </a:prstGeom>
        </p:spPr>
      </p:pic>
      <p:sp>
        <p:nvSpPr>
          <p:cNvPr id="39" name="Text 12"/>
          <p:cNvSpPr/>
          <p:nvPr/>
        </p:nvSpPr>
        <p:spPr>
          <a:xfrm>
            <a:off x="8432304" y="23683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93498" y="2227734"/>
            <a:ext cx="1524149" cy="542218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88674" y="2354907"/>
            <a:ext cx="1333574" cy="267760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69004" y="2408448"/>
            <a:ext cx="160660" cy="160660"/>
          </a:xfrm>
          <a:prstGeom prst="rect">
            <a:avLst/>
          </a:prstGeom>
        </p:spPr>
      </p:pic>
      <p:sp>
        <p:nvSpPr>
          <p:cNvPr id="43" name="Text 13"/>
          <p:cNvSpPr/>
          <p:nvPr/>
        </p:nvSpPr>
        <p:spPr>
          <a:xfrm>
            <a:off x="9956416" y="23683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17647" y="2227734"/>
            <a:ext cx="1524149" cy="542218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212823" y="2354907"/>
            <a:ext cx="1333574" cy="267760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293153" y="2408448"/>
            <a:ext cx="160660" cy="160660"/>
          </a:xfrm>
          <a:prstGeom prst="rect">
            <a:avLst/>
          </a:prstGeom>
        </p:spPr>
      </p:pic>
      <p:sp>
        <p:nvSpPr>
          <p:cNvPr id="47" name="Text 14"/>
          <p:cNvSpPr/>
          <p:nvPr/>
        </p:nvSpPr>
        <p:spPr>
          <a:xfrm>
            <a:off x="11480564" y="23683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641759" y="2227734"/>
            <a:ext cx="1524149" cy="542218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736934" y="2354907"/>
            <a:ext cx="1333574" cy="267760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17264" y="2408448"/>
            <a:ext cx="160660" cy="160660"/>
          </a:xfrm>
          <a:prstGeom prst="rect">
            <a:avLst/>
          </a:prstGeom>
        </p:spPr>
      </p:pic>
      <p:sp>
        <p:nvSpPr>
          <p:cNvPr id="51" name="Text 15"/>
          <p:cNvSpPr/>
          <p:nvPr/>
        </p:nvSpPr>
        <p:spPr>
          <a:xfrm>
            <a:off x="13004713" y="23683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165907" y="2227734"/>
            <a:ext cx="1524149" cy="542218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261083" y="2354907"/>
            <a:ext cx="1333574" cy="267760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341413" y="2408448"/>
            <a:ext cx="160660" cy="160660"/>
          </a:xfrm>
          <a:prstGeom prst="rect">
            <a:avLst/>
          </a:prstGeom>
        </p:spPr>
      </p:pic>
      <p:sp>
        <p:nvSpPr>
          <p:cNvPr id="55" name="Text 16"/>
          <p:cNvSpPr/>
          <p:nvPr/>
        </p:nvSpPr>
        <p:spPr>
          <a:xfrm>
            <a:off x="14528862" y="23683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5690056" y="2227734"/>
            <a:ext cx="1495895" cy="542218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85232" y="2354907"/>
            <a:ext cx="1333574" cy="267760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865562" y="2408448"/>
            <a:ext cx="160660" cy="160660"/>
          </a:xfrm>
          <a:prstGeom prst="rect">
            <a:avLst/>
          </a:prstGeom>
        </p:spPr>
      </p:pic>
      <p:sp>
        <p:nvSpPr>
          <p:cNvPr id="59" name="Text 17"/>
          <p:cNvSpPr/>
          <p:nvPr/>
        </p:nvSpPr>
        <p:spPr>
          <a:xfrm>
            <a:off x="16052974" y="23683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80195" y="2769952"/>
            <a:ext cx="16105756" cy="508744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0195" y="2769952"/>
            <a:ext cx="5465021" cy="508744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240854" y="2890428"/>
            <a:ext cx="124015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Benefit Cards</a:t>
            </a:r>
            <a:endParaRPr lang="en-US" sz="1476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545200" y="2769952"/>
            <a:ext cx="1524149" cy="508744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640376" y="2883731"/>
            <a:ext cx="1333574" cy="267760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720706" y="2937272"/>
            <a:ext cx="160660" cy="160660"/>
          </a:xfrm>
          <a:prstGeom prst="rect">
            <a:avLst/>
          </a:prstGeom>
        </p:spPr>
      </p:pic>
      <p:sp>
        <p:nvSpPr>
          <p:cNvPr id="66" name="Text 19"/>
          <p:cNvSpPr/>
          <p:nvPr/>
        </p:nvSpPr>
        <p:spPr>
          <a:xfrm>
            <a:off x="6908155" y="289712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069349" y="2769952"/>
            <a:ext cx="1524149" cy="508744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317446" y="2883731"/>
            <a:ext cx="1027956" cy="267760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97776" y="2937272"/>
            <a:ext cx="160660" cy="160660"/>
          </a:xfrm>
          <a:prstGeom prst="rect">
            <a:avLst/>
          </a:prstGeom>
        </p:spPr>
      </p:pic>
      <p:sp>
        <p:nvSpPr>
          <p:cNvPr id="70" name="Text 20"/>
          <p:cNvSpPr/>
          <p:nvPr/>
        </p:nvSpPr>
        <p:spPr>
          <a:xfrm>
            <a:off x="8585225" y="289712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593498" y="2769952"/>
            <a:ext cx="1524149" cy="508744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688674" y="2883731"/>
            <a:ext cx="1333574" cy="267760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769004" y="2937272"/>
            <a:ext cx="160660" cy="160660"/>
          </a:xfrm>
          <a:prstGeom prst="rect">
            <a:avLst/>
          </a:prstGeom>
        </p:spPr>
      </p:pic>
      <p:sp>
        <p:nvSpPr>
          <p:cNvPr id="74" name="Text 21"/>
          <p:cNvSpPr/>
          <p:nvPr/>
        </p:nvSpPr>
        <p:spPr>
          <a:xfrm>
            <a:off x="9956416" y="289712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117647" y="2769952"/>
            <a:ext cx="1524149" cy="508744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212823" y="2883731"/>
            <a:ext cx="1333574" cy="267760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293153" y="2937272"/>
            <a:ext cx="160660" cy="160660"/>
          </a:xfrm>
          <a:prstGeom prst="rect">
            <a:avLst/>
          </a:prstGeom>
        </p:spPr>
      </p:pic>
      <p:sp>
        <p:nvSpPr>
          <p:cNvPr id="78" name="Text 22"/>
          <p:cNvSpPr/>
          <p:nvPr/>
        </p:nvSpPr>
        <p:spPr>
          <a:xfrm>
            <a:off x="11480564" y="289712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2641759" y="2769952"/>
            <a:ext cx="1524149" cy="508744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736934" y="2883731"/>
            <a:ext cx="1333574" cy="267760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17264" y="2937272"/>
            <a:ext cx="160660" cy="160660"/>
          </a:xfrm>
          <a:prstGeom prst="rect">
            <a:avLst/>
          </a:prstGeom>
        </p:spPr>
      </p:pic>
      <p:sp>
        <p:nvSpPr>
          <p:cNvPr id="82" name="Text 23"/>
          <p:cNvSpPr/>
          <p:nvPr/>
        </p:nvSpPr>
        <p:spPr>
          <a:xfrm>
            <a:off x="13004713" y="289712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4165907" y="2769952"/>
            <a:ext cx="1524149" cy="508744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261083" y="2883731"/>
            <a:ext cx="1333574" cy="267760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341413" y="2937272"/>
            <a:ext cx="160660" cy="160660"/>
          </a:xfrm>
          <a:prstGeom prst="rect">
            <a:avLst/>
          </a:prstGeom>
        </p:spPr>
      </p:pic>
      <p:sp>
        <p:nvSpPr>
          <p:cNvPr id="86" name="Text 24"/>
          <p:cNvSpPr/>
          <p:nvPr/>
        </p:nvSpPr>
        <p:spPr>
          <a:xfrm>
            <a:off x="14528862" y="289712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5690056" y="2769952"/>
            <a:ext cx="1495895" cy="508744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785232" y="2883731"/>
            <a:ext cx="1333574" cy="267760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865562" y="2937272"/>
            <a:ext cx="160660" cy="160660"/>
          </a:xfrm>
          <a:prstGeom prst="rect">
            <a:avLst/>
          </a:prstGeom>
        </p:spPr>
      </p:pic>
      <p:sp>
        <p:nvSpPr>
          <p:cNvPr id="90" name="Text 25"/>
          <p:cNvSpPr/>
          <p:nvPr/>
        </p:nvSpPr>
        <p:spPr>
          <a:xfrm>
            <a:off x="16052974" y="289712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80195" y="3278684"/>
            <a:ext cx="16105756" cy="508744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0195" y="3278684"/>
            <a:ext cx="5465021" cy="508744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240854" y="3399160"/>
            <a:ext cx="127015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Bill Payments</a:t>
            </a:r>
            <a:endParaRPr lang="en-US" sz="1476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545200" y="3278684"/>
            <a:ext cx="1524149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640376" y="3392463"/>
            <a:ext cx="1333574" cy="267760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720706" y="3446041"/>
            <a:ext cx="160660" cy="160660"/>
          </a:xfrm>
          <a:prstGeom prst="rect">
            <a:avLst/>
          </a:prstGeom>
        </p:spPr>
      </p:pic>
      <p:sp>
        <p:nvSpPr>
          <p:cNvPr id="97" name="Text 27"/>
          <p:cNvSpPr/>
          <p:nvPr/>
        </p:nvSpPr>
        <p:spPr>
          <a:xfrm>
            <a:off x="6908155" y="34058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069349" y="3278684"/>
            <a:ext cx="1524149" cy="508744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164525" y="3392463"/>
            <a:ext cx="1333574" cy="267760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244855" y="3446041"/>
            <a:ext cx="160660" cy="160660"/>
          </a:xfrm>
          <a:prstGeom prst="rect">
            <a:avLst/>
          </a:prstGeom>
        </p:spPr>
      </p:pic>
      <p:sp>
        <p:nvSpPr>
          <p:cNvPr id="101" name="Text 28"/>
          <p:cNvSpPr/>
          <p:nvPr/>
        </p:nvSpPr>
        <p:spPr>
          <a:xfrm>
            <a:off x="8432304" y="34058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593498" y="3278684"/>
            <a:ext cx="1524149" cy="508744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841595" y="3392463"/>
            <a:ext cx="1027956" cy="267760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921925" y="3446041"/>
            <a:ext cx="160660" cy="160660"/>
          </a:xfrm>
          <a:prstGeom prst="rect">
            <a:avLst/>
          </a:prstGeom>
        </p:spPr>
      </p:pic>
      <p:sp>
        <p:nvSpPr>
          <p:cNvPr id="105" name="Text 29"/>
          <p:cNvSpPr/>
          <p:nvPr/>
        </p:nvSpPr>
        <p:spPr>
          <a:xfrm>
            <a:off x="10109336" y="340585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1117647" y="3278684"/>
            <a:ext cx="1524149" cy="508744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212823" y="3392463"/>
            <a:ext cx="1333574" cy="267760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293153" y="3446041"/>
            <a:ext cx="160660" cy="160660"/>
          </a:xfrm>
          <a:prstGeom prst="rect">
            <a:avLst/>
          </a:prstGeom>
        </p:spPr>
      </p:pic>
      <p:sp>
        <p:nvSpPr>
          <p:cNvPr id="109" name="Text 30"/>
          <p:cNvSpPr/>
          <p:nvPr/>
        </p:nvSpPr>
        <p:spPr>
          <a:xfrm>
            <a:off x="11480564" y="34058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2641759" y="3278684"/>
            <a:ext cx="1524149" cy="508744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736934" y="3392463"/>
            <a:ext cx="1333574" cy="267760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817264" y="3446041"/>
            <a:ext cx="160660" cy="160660"/>
          </a:xfrm>
          <a:prstGeom prst="rect">
            <a:avLst/>
          </a:prstGeom>
        </p:spPr>
      </p:pic>
      <p:sp>
        <p:nvSpPr>
          <p:cNvPr id="113" name="Text 31"/>
          <p:cNvSpPr/>
          <p:nvPr/>
        </p:nvSpPr>
        <p:spPr>
          <a:xfrm>
            <a:off x="13004713" y="34058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4165907" y="3278684"/>
            <a:ext cx="1524149" cy="508744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261083" y="3392463"/>
            <a:ext cx="1333574" cy="267760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341413" y="3446041"/>
            <a:ext cx="160660" cy="160660"/>
          </a:xfrm>
          <a:prstGeom prst="rect">
            <a:avLst/>
          </a:prstGeom>
        </p:spPr>
      </p:pic>
      <p:sp>
        <p:nvSpPr>
          <p:cNvPr id="117" name="Text 32"/>
          <p:cNvSpPr/>
          <p:nvPr/>
        </p:nvSpPr>
        <p:spPr>
          <a:xfrm>
            <a:off x="14528862" y="34058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5690056" y="3278684"/>
            <a:ext cx="1495895" cy="508744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785232" y="3392463"/>
            <a:ext cx="1333574" cy="267760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865562" y="3446041"/>
            <a:ext cx="160660" cy="160660"/>
          </a:xfrm>
          <a:prstGeom prst="rect">
            <a:avLst/>
          </a:prstGeom>
        </p:spPr>
      </p:pic>
      <p:sp>
        <p:nvSpPr>
          <p:cNvPr id="121" name="Text 33"/>
          <p:cNvSpPr/>
          <p:nvPr/>
        </p:nvSpPr>
        <p:spPr>
          <a:xfrm>
            <a:off x="16052974" y="34058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080195" y="3787415"/>
            <a:ext cx="16105756" cy="508744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0195" y="3787415"/>
            <a:ext cx="5465021" cy="508744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240854" y="3907929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Chatbot</a:t>
            </a:r>
            <a:endParaRPr lang="en-US" sz="1476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545200" y="3787415"/>
            <a:ext cx="1524149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640376" y="3901232"/>
            <a:ext cx="1333574" cy="267760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720706" y="3954773"/>
            <a:ext cx="160660" cy="160660"/>
          </a:xfrm>
          <a:prstGeom prst="rect">
            <a:avLst/>
          </a:prstGeom>
        </p:spPr>
      </p:pic>
      <p:sp>
        <p:nvSpPr>
          <p:cNvPr id="128" name="Text 35"/>
          <p:cNvSpPr/>
          <p:nvPr/>
        </p:nvSpPr>
        <p:spPr>
          <a:xfrm>
            <a:off x="6908155" y="39146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069349" y="3787415"/>
            <a:ext cx="1524149" cy="508744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164525" y="3901232"/>
            <a:ext cx="1333574" cy="267760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244855" y="3954773"/>
            <a:ext cx="160660" cy="160660"/>
          </a:xfrm>
          <a:prstGeom prst="rect">
            <a:avLst/>
          </a:prstGeom>
        </p:spPr>
      </p:pic>
      <p:sp>
        <p:nvSpPr>
          <p:cNvPr id="132" name="Text 36"/>
          <p:cNvSpPr/>
          <p:nvPr/>
        </p:nvSpPr>
        <p:spPr>
          <a:xfrm>
            <a:off x="8432304" y="39146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593498" y="3787415"/>
            <a:ext cx="1524149" cy="508744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688674" y="3901232"/>
            <a:ext cx="1333574" cy="267760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769004" y="3954773"/>
            <a:ext cx="160660" cy="160660"/>
          </a:xfrm>
          <a:prstGeom prst="rect">
            <a:avLst/>
          </a:prstGeom>
        </p:spPr>
      </p:pic>
      <p:sp>
        <p:nvSpPr>
          <p:cNvPr id="136" name="Text 37"/>
          <p:cNvSpPr/>
          <p:nvPr/>
        </p:nvSpPr>
        <p:spPr>
          <a:xfrm>
            <a:off x="9956416" y="39146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1117647" y="3787415"/>
            <a:ext cx="1524149" cy="508744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212823" y="3901232"/>
            <a:ext cx="1333574" cy="267760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93153" y="3954773"/>
            <a:ext cx="160660" cy="160660"/>
          </a:xfrm>
          <a:prstGeom prst="rect">
            <a:avLst/>
          </a:prstGeom>
        </p:spPr>
      </p:pic>
      <p:sp>
        <p:nvSpPr>
          <p:cNvPr id="140" name="Text 38"/>
          <p:cNvSpPr/>
          <p:nvPr/>
        </p:nvSpPr>
        <p:spPr>
          <a:xfrm>
            <a:off x="11480564" y="39146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2641759" y="3787415"/>
            <a:ext cx="1524149" cy="508744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736934" y="3901232"/>
            <a:ext cx="1333574" cy="267760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817264" y="3954773"/>
            <a:ext cx="160660" cy="160660"/>
          </a:xfrm>
          <a:prstGeom prst="rect">
            <a:avLst/>
          </a:prstGeom>
        </p:spPr>
      </p:pic>
      <p:sp>
        <p:nvSpPr>
          <p:cNvPr id="144" name="Text 39"/>
          <p:cNvSpPr/>
          <p:nvPr/>
        </p:nvSpPr>
        <p:spPr>
          <a:xfrm>
            <a:off x="13004713" y="39146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4165907" y="3787415"/>
            <a:ext cx="1524149" cy="508744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261083" y="3901232"/>
            <a:ext cx="1333574" cy="267760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341413" y="3954773"/>
            <a:ext cx="160660" cy="160660"/>
          </a:xfrm>
          <a:prstGeom prst="rect">
            <a:avLst/>
          </a:prstGeom>
        </p:spPr>
      </p:pic>
      <p:sp>
        <p:nvSpPr>
          <p:cNvPr id="148" name="Text 40"/>
          <p:cNvSpPr/>
          <p:nvPr/>
        </p:nvSpPr>
        <p:spPr>
          <a:xfrm>
            <a:off x="14528862" y="39146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5690056" y="3787415"/>
            <a:ext cx="1495895" cy="508744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785232" y="3901232"/>
            <a:ext cx="1333574" cy="267760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865562" y="3954773"/>
            <a:ext cx="160660" cy="160660"/>
          </a:xfrm>
          <a:prstGeom prst="rect">
            <a:avLst/>
          </a:prstGeom>
        </p:spPr>
      </p:pic>
      <p:sp>
        <p:nvSpPr>
          <p:cNvPr id="152" name="Text 41"/>
          <p:cNvSpPr/>
          <p:nvPr/>
        </p:nvSpPr>
        <p:spPr>
          <a:xfrm>
            <a:off x="16052974" y="39146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080195" y="4296147"/>
            <a:ext cx="16105756" cy="508744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0195" y="4296147"/>
            <a:ext cx="5465021" cy="508744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240854" y="4416661"/>
            <a:ext cx="8401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476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6545200" y="4296147"/>
            <a:ext cx="1524149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640376" y="4409963"/>
            <a:ext cx="1333574" cy="267760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720706" y="4463504"/>
            <a:ext cx="160660" cy="160660"/>
          </a:xfrm>
          <a:prstGeom prst="rect">
            <a:avLst/>
          </a:prstGeom>
        </p:spPr>
      </p:pic>
      <p:sp>
        <p:nvSpPr>
          <p:cNvPr id="159" name="Text 43"/>
          <p:cNvSpPr/>
          <p:nvPr/>
        </p:nvSpPr>
        <p:spPr>
          <a:xfrm>
            <a:off x="6908155" y="44233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069349" y="4296147"/>
            <a:ext cx="1524149" cy="508744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317446" y="4409963"/>
            <a:ext cx="1027956" cy="267760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97776" y="4463504"/>
            <a:ext cx="160660" cy="160660"/>
          </a:xfrm>
          <a:prstGeom prst="rect">
            <a:avLst/>
          </a:prstGeom>
        </p:spPr>
      </p:pic>
      <p:sp>
        <p:nvSpPr>
          <p:cNvPr id="163" name="Text 44"/>
          <p:cNvSpPr/>
          <p:nvPr/>
        </p:nvSpPr>
        <p:spPr>
          <a:xfrm>
            <a:off x="8585225" y="44233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9593498" y="4296147"/>
            <a:ext cx="1524149" cy="508744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688674" y="4409963"/>
            <a:ext cx="1333574" cy="267760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769004" y="4463504"/>
            <a:ext cx="160660" cy="160660"/>
          </a:xfrm>
          <a:prstGeom prst="rect">
            <a:avLst/>
          </a:prstGeom>
        </p:spPr>
      </p:pic>
      <p:sp>
        <p:nvSpPr>
          <p:cNvPr id="167" name="Text 45"/>
          <p:cNvSpPr/>
          <p:nvPr/>
        </p:nvSpPr>
        <p:spPr>
          <a:xfrm>
            <a:off x="9956416" y="44233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1117647" y="4296147"/>
            <a:ext cx="1524149" cy="508744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212823" y="4409963"/>
            <a:ext cx="1333574" cy="267760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93153" y="4463504"/>
            <a:ext cx="160660" cy="160660"/>
          </a:xfrm>
          <a:prstGeom prst="rect">
            <a:avLst/>
          </a:prstGeom>
        </p:spPr>
      </p:pic>
      <p:sp>
        <p:nvSpPr>
          <p:cNvPr id="171" name="Text 46"/>
          <p:cNvSpPr/>
          <p:nvPr/>
        </p:nvSpPr>
        <p:spPr>
          <a:xfrm>
            <a:off x="11480564" y="44233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2641759" y="4296147"/>
            <a:ext cx="1524149" cy="508744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736934" y="4409963"/>
            <a:ext cx="1333574" cy="267760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817264" y="4463504"/>
            <a:ext cx="160660" cy="160660"/>
          </a:xfrm>
          <a:prstGeom prst="rect">
            <a:avLst/>
          </a:prstGeom>
        </p:spPr>
      </p:pic>
      <p:sp>
        <p:nvSpPr>
          <p:cNvPr id="175" name="Text 47"/>
          <p:cNvSpPr/>
          <p:nvPr/>
        </p:nvSpPr>
        <p:spPr>
          <a:xfrm>
            <a:off x="13004713" y="44233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4165907" y="4296147"/>
            <a:ext cx="1524149" cy="508744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261083" y="4409963"/>
            <a:ext cx="1333574" cy="267760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341413" y="4463504"/>
            <a:ext cx="160660" cy="160660"/>
          </a:xfrm>
          <a:prstGeom prst="rect">
            <a:avLst/>
          </a:prstGeom>
        </p:spPr>
      </p:pic>
      <p:sp>
        <p:nvSpPr>
          <p:cNvPr id="179" name="Text 48"/>
          <p:cNvSpPr/>
          <p:nvPr/>
        </p:nvSpPr>
        <p:spPr>
          <a:xfrm>
            <a:off x="14528862" y="44233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5690056" y="4296147"/>
            <a:ext cx="1495895" cy="508744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785232" y="4409963"/>
            <a:ext cx="1333574" cy="267760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865562" y="4463504"/>
            <a:ext cx="160660" cy="160660"/>
          </a:xfrm>
          <a:prstGeom prst="rect">
            <a:avLst/>
          </a:prstGeom>
        </p:spPr>
      </p:pic>
      <p:sp>
        <p:nvSpPr>
          <p:cNvPr id="183" name="Text 49"/>
          <p:cNvSpPr/>
          <p:nvPr/>
        </p:nvSpPr>
        <p:spPr>
          <a:xfrm>
            <a:off x="16052974" y="44233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080195" y="4804916"/>
            <a:ext cx="16105756" cy="508744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0195" y="4804916"/>
            <a:ext cx="5465021" cy="508744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240854" y="4925392"/>
            <a:ext cx="254031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- FX</a:t>
            </a:r>
            <a:endParaRPr lang="en-US" sz="1476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6545200" y="4804916"/>
            <a:ext cx="1524149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640376" y="4918695"/>
            <a:ext cx="1333574" cy="267760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720706" y="4972273"/>
            <a:ext cx="160660" cy="160660"/>
          </a:xfrm>
          <a:prstGeom prst="rect">
            <a:avLst/>
          </a:prstGeom>
        </p:spPr>
      </p:pic>
      <p:sp>
        <p:nvSpPr>
          <p:cNvPr id="190" name="Text 51"/>
          <p:cNvSpPr/>
          <p:nvPr/>
        </p:nvSpPr>
        <p:spPr>
          <a:xfrm>
            <a:off x="6908155" y="4932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069349" y="4804916"/>
            <a:ext cx="1524149" cy="508744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214531" y="4918695"/>
            <a:ext cx="1233787" cy="267760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294861" y="4972273"/>
            <a:ext cx="160660" cy="160660"/>
          </a:xfrm>
          <a:prstGeom prst="rect">
            <a:avLst/>
          </a:prstGeom>
        </p:spPr>
      </p:pic>
      <p:sp>
        <p:nvSpPr>
          <p:cNvPr id="194" name="Text 52"/>
          <p:cNvSpPr/>
          <p:nvPr/>
        </p:nvSpPr>
        <p:spPr>
          <a:xfrm>
            <a:off x="8482273" y="493209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593498" y="4804916"/>
            <a:ext cx="1524149" cy="508744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688674" y="4918695"/>
            <a:ext cx="1333574" cy="267760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769004" y="4972273"/>
            <a:ext cx="160660" cy="160660"/>
          </a:xfrm>
          <a:prstGeom prst="rect">
            <a:avLst/>
          </a:prstGeom>
        </p:spPr>
      </p:pic>
      <p:sp>
        <p:nvSpPr>
          <p:cNvPr id="198" name="Text 53"/>
          <p:cNvSpPr/>
          <p:nvPr/>
        </p:nvSpPr>
        <p:spPr>
          <a:xfrm>
            <a:off x="9956416" y="4932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1117647" y="4804916"/>
            <a:ext cx="1524149" cy="508744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212823" y="4918695"/>
            <a:ext cx="1333574" cy="267760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293153" y="4972273"/>
            <a:ext cx="160660" cy="160660"/>
          </a:xfrm>
          <a:prstGeom prst="rect">
            <a:avLst/>
          </a:prstGeom>
        </p:spPr>
      </p:pic>
      <p:sp>
        <p:nvSpPr>
          <p:cNvPr id="202" name="Text 54"/>
          <p:cNvSpPr/>
          <p:nvPr/>
        </p:nvSpPr>
        <p:spPr>
          <a:xfrm>
            <a:off x="11480564" y="4932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2641759" y="4804916"/>
            <a:ext cx="1524149" cy="508744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736934" y="4918695"/>
            <a:ext cx="1333574" cy="267760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817264" y="4972273"/>
            <a:ext cx="160660" cy="160660"/>
          </a:xfrm>
          <a:prstGeom prst="rect">
            <a:avLst/>
          </a:prstGeom>
        </p:spPr>
      </p:pic>
      <p:sp>
        <p:nvSpPr>
          <p:cNvPr id="206" name="Text 55"/>
          <p:cNvSpPr/>
          <p:nvPr/>
        </p:nvSpPr>
        <p:spPr>
          <a:xfrm>
            <a:off x="13004713" y="4932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4165907" y="4804916"/>
            <a:ext cx="1524149" cy="508744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261083" y="4918695"/>
            <a:ext cx="1333574" cy="267760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341413" y="4972273"/>
            <a:ext cx="160660" cy="160660"/>
          </a:xfrm>
          <a:prstGeom prst="rect">
            <a:avLst/>
          </a:prstGeom>
        </p:spPr>
      </p:pic>
      <p:sp>
        <p:nvSpPr>
          <p:cNvPr id="210" name="Text 56"/>
          <p:cNvSpPr/>
          <p:nvPr/>
        </p:nvSpPr>
        <p:spPr>
          <a:xfrm>
            <a:off x="14528862" y="4932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5690056" y="4804916"/>
            <a:ext cx="1495895" cy="508744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785232" y="4918695"/>
            <a:ext cx="1333574" cy="267760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865562" y="4972273"/>
            <a:ext cx="160660" cy="160660"/>
          </a:xfrm>
          <a:prstGeom prst="rect">
            <a:avLst/>
          </a:prstGeom>
        </p:spPr>
      </p:pic>
      <p:sp>
        <p:nvSpPr>
          <p:cNvPr id="214" name="Text 57"/>
          <p:cNvSpPr/>
          <p:nvPr/>
        </p:nvSpPr>
        <p:spPr>
          <a:xfrm>
            <a:off x="16052974" y="49320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080195" y="5313648"/>
            <a:ext cx="16105756" cy="508744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0195" y="5313648"/>
            <a:ext cx="5465021" cy="508744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240854" y="5434161"/>
            <a:ext cx="21802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Digital Account Services</a:t>
            </a:r>
            <a:endParaRPr lang="en-US" sz="1476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545200" y="5313648"/>
            <a:ext cx="1524149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640376" y="5427464"/>
            <a:ext cx="1333574" cy="267760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720706" y="5481005"/>
            <a:ext cx="160660" cy="160660"/>
          </a:xfrm>
          <a:prstGeom prst="rect">
            <a:avLst/>
          </a:prstGeom>
        </p:spPr>
      </p:pic>
      <p:sp>
        <p:nvSpPr>
          <p:cNvPr id="221" name="Text 59"/>
          <p:cNvSpPr/>
          <p:nvPr/>
        </p:nvSpPr>
        <p:spPr>
          <a:xfrm>
            <a:off x="6908155" y="54408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069349" y="5313648"/>
            <a:ext cx="1524149" cy="508744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164525" y="5427464"/>
            <a:ext cx="1333574" cy="267760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244855" y="5481005"/>
            <a:ext cx="160660" cy="160660"/>
          </a:xfrm>
          <a:prstGeom prst="rect">
            <a:avLst/>
          </a:prstGeom>
        </p:spPr>
      </p:pic>
      <p:sp>
        <p:nvSpPr>
          <p:cNvPr id="225" name="Text 60"/>
          <p:cNvSpPr/>
          <p:nvPr/>
        </p:nvSpPr>
        <p:spPr>
          <a:xfrm>
            <a:off x="8432304" y="54408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593498" y="5313648"/>
            <a:ext cx="1524149" cy="508744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688674" y="5427464"/>
            <a:ext cx="1333574" cy="267760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769004" y="5481005"/>
            <a:ext cx="160660" cy="160660"/>
          </a:xfrm>
          <a:prstGeom prst="rect">
            <a:avLst/>
          </a:prstGeom>
        </p:spPr>
      </p:pic>
      <p:sp>
        <p:nvSpPr>
          <p:cNvPr id="229" name="Text 61"/>
          <p:cNvSpPr/>
          <p:nvPr/>
        </p:nvSpPr>
        <p:spPr>
          <a:xfrm>
            <a:off x="9956416" y="54408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1117647" y="5313648"/>
            <a:ext cx="1524149" cy="508744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212823" y="5427464"/>
            <a:ext cx="1333574" cy="267760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293153" y="5481005"/>
            <a:ext cx="160660" cy="160660"/>
          </a:xfrm>
          <a:prstGeom prst="rect">
            <a:avLst/>
          </a:prstGeom>
        </p:spPr>
      </p:pic>
      <p:sp>
        <p:nvSpPr>
          <p:cNvPr id="233" name="Text 62"/>
          <p:cNvSpPr/>
          <p:nvPr/>
        </p:nvSpPr>
        <p:spPr>
          <a:xfrm>
            <a:off x="11480564" y="54408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2641759" y="5313648"/>
            <a:ext cx="1524149" cy="508744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736934" y="5427464"/>
            <a:ext cx="1333574" cy="267760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817264" y="5481005"/>
            <a:ext cx="160660" cy="160660"/>
          </a:xfrm>
          <a:prstGeom prst="rect">
            <a:avLst/>
          </a:prstGeom>
        </p:spPr>
      </p:pic>
      <p:sp>
        <p:nvSpPr>
          <p:cNvPr id="237" name="Text 63"/>
          <p:cNvSpPr/>
          <p:nvPr/>
        </p:nvSpPr>
        <p:spPr>
          <a:xfrm>
            <a:off x="13004713" y="54408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4165907" y="5313648"/>
            <a:ext cx="1524149" cy="508744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261083" y="5427464"/>
            <a:ext cx="1333574" cy="267760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341413" y="5481005"/>
            <a:ext cx="160660" cy="160660"/>
          </a:xfrm>
          <a:prstGeom prst="rect">
            <a:avLst/>
          </a:prstGeom>
        </p:spPr>
      </p:pic>
      <p:sp>
        <p:nvSpPr>
          <p:cNvPr id="241" name="Text 64"/>
          <p:cNvSpPr/>
          <p:nvPr/>
        </p:nvSpPr>
        <p:spPr>
          <a:xfrm>
            <a:off x="14528862" y="54408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5690056" y="5313648"/>
            <a:ext cx="1495895" cy="508744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785232" y="5427464"/>
            <a:ext cx="1333574" cy="267760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865562" y="5481005"/>
            <a:ext cx="160660" cy="160660"/>
          </a:xfrm>
          <a:prstGeom prst="rect">
            <a:avLst/>
          </a:prstGeom>
        </p:spPr>
      </p:pic>
      <p:sp>
        <p:nvSpPr>
          <p:cNvPr id="245" name="Text 65"/>
          <p:cNvSpPr/>
          <p:nvPr/>
        </p:nvSpPr>
        <p:spPr>
          <a:xfrm>
            <a:off x="16052974" y="54408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080195" y="5822379"/>
            <a:ext cx="16105756" cy="508744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0195" y="5822379"/>
            <a:ext cx="5465021" cy="508744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240854" y="5942893"/>
            <a:ext cx="33004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Currency Conversion (DCC)</a:t>
            </a:r>
            <a:endParaRPr lang="en-US" sz="1476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6545200" y="5822379"/>
            <a:ext cx="1524149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640376" y="5936196"/>
            <a:ext cx="1333574" cy="267760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720706" y="5989737"/>
            <a:ext cx="160660" cy="160660"/>
          </a:xfrm>
          <a:prstGeom prst="rect">
            <a:avLst/>
          </a:prstGeom>
        </p:spPr>
      </p:pic>
      <p:sp>
        <p:nvSpPr>
          <p:cNvPr id="252" name="Text 67"/>
          <p:cNvSpPr/>
          <p:nvPr/>
        </p:nvSpPr>
        <p:spPr>
          <a:xfrm>
            <a:off x="6908155" y="59495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8069349" y="5822379"/>
            <a:ext cx="1524149" cy="508744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317446" y="5936196"/>
            <a:ext cx="1027956" cy="267760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397776" y="5989737"/>
            <a:ext cx="160660" cy="160660"/>
          </a:xfrm>
          <a:prstGeom prst="rect">
            <a:avLst/>
          </a:prstGeom>
        </p:spPr>
      </p:pic>
      <p:sp>
        <p:nvSpPr>
          <p:cNvPr id="256" name="Text 68"/>
          <p:cNvSpPr/>
          <p:nvPr/>
        </p:nvSpPr>
        <p:spPr>
          <a:xfrm>
            <a:off x="8585225" y="59495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9593498" y="5822379"/>
            <a:ext cx="1524149" cy="508744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738680" y="5936196"/>
            <a:ext cx="1233787" cy="267760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819010" y="5989737"/>
            <a:ext cx="160660" cy="160660"/>
          </a:xfrm>
          <a:prstGeom prst="rect">
            <a:avLst/>
          </a:prstGeom>
        </p:spPr>
      </p:pic>
      <p:sp>
        <p:nvSpPr>
          <p:cNvPr id="260" name="Text 69"/>
          <p:cNvSpPr/>
          <p:nvPr/>
        </p:nvSpPr>
        <p:spPr>
          <a:xfrm>
            <a:off x="10006422" y="594959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1117647" y="5822379"/>
            <a:ext cx="1524149" cy="508744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365743" y="5936196"/>
            <a:ext cx="1027956" cy="267760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446073" y="5989737"/>
            <a:ext cx="160660" cy="160660"/>
          </a:xfrm>
          <a:prstGeom prst="rect">
            <a:avLst/>
          </a:prstGeom>
        </p:spPr>
      </p:pic>
      <p:sp>
        <p:nvSpPr>
          <p:cNvPr id="264" name="Text 70"/>
          <p:cNvSpPr/>
          <p:nvPr/>
        </p:nvSpPr>
        <p:spPr>
          <a:xfrm>
            <a:off x="11633485" y="59495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2641759" y="5822379"/>
            <a:ext cx="1524149" cy="508744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889855" y="5936196"/>
            <a:ext cx="1027956" cy="267760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970185" y="5989737"/>
            <a:ext cx="160660" cy="160660"/>
          </a:xfrm>
          <a:prstGeom prst="rect">
            <a:avLst/>
          </a:prstGeom>
        </p:spPr>
      </p:pic>
      <p:sp>
        <p:nvSpPr>
          <p:cNvPr id="268" name="Text 71"/>
          <p:cNvSpPr/>
          <p:nvPr/>
        </p:nvSpPr>
        <p:spPr>
          <a:xfrm>
            <a:off x="13157634" y="59495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4165907" y="5822379"/>
            <a:ext cx="1524149" cy="508744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261083" y="5936196"/>
            <a:ext cx="1333574" cy="267760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341413" y="5989737"/>
            <a:ext cx="160660" cy="160660"/>
          </a:xfrm>
          <a:prstGeom prst="rect">
            <a:avLst/>
          </a:prstGeom>
        </p:spPr>
      </p:pic>
      <p:sp>
        <p:nvSpPr>
          <p:cNvPr id="272" name="Text 72"/>
          <p:cNvSpPr/>
          <p:nvPr/>
        </p:nvSpPr>
        <p:spPr>
          <a:xfrm>
            <a:off x="14528862" y="59495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5690056" y="5822379"/>
            <a:ext cx="1495895" cy="508744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785232" y="5936196"/>
            <a:ext cx="1333574" cy="267760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865562" y="5989737"/>
            <a:ext cx="160660" cy="160660"/>
          </a:xfrm>
          <a:prstGeom prst="rect">
            <a:avLst/>
          </a:prstGeom>
        </p:spPr>
      </p:pic>
      <p:sp>
        <p:nvSpPr>
          <p:cNvPr id="276" name="Text 73"/>
          <p:cNvSpPr/>
          <p:nvPr/>
        </p:nvSpPr>
        <p:spPr>
          <a:xfrm>
            <a:off x="16052974" y="59495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080195" y="6331148"/>
            <a:ext cx="16105756" cy="508744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0195" y="6331148"/>
            <a:ext cx="5465021" cy="508744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240854" y="6451625"/>
            <a:ext cx="34904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Working Capital (DWC / SCD)</a:t>
            </a:r>
            <a:endParaRPr lang="en-US" sz="1476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6545200" y="6331148"/>
            <a:ext cx="1524149" cy="508744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640376" y="6444928"/>
            <a:ext cx="1333574" cy="267760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720706" y="6498506"/>
            <a:ext cx="160660" cy="160660"/>
          </a:xfrm>
          <a:prstGeom prst="rect">
            <a:avLst/>
          </a:prstGeom>
        </p:spPr>
      </p:pic>
      <p:sp>
        <p:nvSpPr>
          <p:cNvPr id="283" name="Text 75"/>
          <p:cNvSpPr/>
          <p:nvPr/>
        </p:nvSpPr>
        <p:spPr>
          <a:xfrm>
            <a:off x="6908155" y="64583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8069349" y="6331148"/>
            <a:ext cx="1524149" cy="508744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317446" y="6444928"/>
            <a:ext cx="1027956" cy="267760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397776" y="6498506"/>
            <a:ext cx="160660" cy="160660"/>
          </a:xfrm>
          <a:prstGeom prst="rect">
            <a:avLst/>
          </a:prstGeom>
        </p:spPr>
      </p:pic>
      <p:sp>
        <p:nvSpPr>
          <p:cNvPr id="287" name="Text 76"/>
          <p:cNvSpPr/>
          <p:nvPr/>
        </p:nvSpPr>
        <p:spPr>
          <a:xfrm>
            <a:off x="8585225" y="64583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9593498" y="6331148"/>
            <a:ext cx="1524149" cy="508744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738680" y="6444928"/>
            <a:ext cx="1233787" cy="267760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819010" y="6498506"/>
            <a:ext cx="160660" cy="160660"/>
          </a:xfrm>
          <a:prstGeom prst="rect">
            <a:avLst/>
          </a:prstGeom>
        </p:spPr>
      </p:pic>
      <p:sp>
        <p:nvSpPr>
          <p:cNvPr id="291" name="Text 77"/>
          <p:cNvSpPr/>
          <p:nvPr/>
        </p:nvSpPr>
        <p:spPr>
          <a:xfrm>
            <a:off x="10006422" y="645832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11117647" y="6331148"/>
            <a:ext cx="1524149" cy="508744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365743" y="6444928"/>
            <a:ext cx="1027956" cy="267760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446073" y="6498506"/>
            <a:ext cx="160660" cy="160660"/>
          </a:xfrm>
          <a:prstGeom prst="rect">
            <a:avLst/>
          </a:prstGeom>
        </p:spPr>
      </p:pic>
      <p:sp>
        <p:nvSpPr>
          <p:cNvPr id="295" name="Text 78"/>
          <p:cNvSpPr/>
          <p:nvPr/>
        </p:nvSpPr>
        <p:spPr>
          <a:xfrm>
            <a:off x="11633485" y="64583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2641759" y="6331148"/>
            <a:ext cx="1524149" cy="508744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786940" y="6444928"/>
            <a:ext cx="1233787" cy="267760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867270" y="6498506"/>
            <a:ext cx="160660" cy="160660"/>
          </a:xfrm>
          <a:prstGeom prst="rect">
            <a:avLst/>
          </a:prstGeom>
        </p:spPr>
      </p:pic>
      <p:sp>
        <p:nvSpPr>
          <p:cNvPr id="299" name="Text 79"/>
          <p:cNvSpPr/>
          <p:nvPr/>
        </p:nvSpPr>
        <p:spPr>
          <a:xfrm>
            <a:off x="13054719" y="645832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4165907" y="6331148"/>
            <a:ext cx="1524149" cy="508744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261083" y="6444928"/>
            <a:ext cx="1333574" cy="267760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341413" y="6498506"/>
            <a:ext cx="160660" cy="160660"/>
          </a:xfrm>
          <a:prstGeom prst="rect">
            <a:avLst/>
          </a:prstGeom>
        </p:spPr>
      </p:pic>
      <p:sp>
        <p:nvSpPr>
          <p:cNvPr id="303" name="Text 80"/>
          <p:cNvSpPr/>
          <p:nvPr/>
        </p:nvSpPr>
        <p:spPr>
          <a:xfrm>
            <a:off x="14528862" y="64583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5690056" y="6331148"/>
            <a:ext cx="1495895" cy="508744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785232" y="6444928"/>
            <a:ext cx="1333574" cy="267760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865562" y="6498506"/>
            <a:ext cx="160660" cy="160660"/>
          </a:xfrm>
          <a:prstGeom prst="rect">
            <a:avLst/>
          </a:prstGeom>
        </p:spPr>
      </p:pic>
      <p:sp>
        <p:nvSpPr>
          <p:cNvPr id="307" name="Text 81"/>
          <p:cNvSpPr/>
          <p:nvPr/>
        </p:nvSpPr>
        <p:spPr>
          <a:xfrm>
            <a:off x="16052974" y="64583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080195" y="6839880"/>
            <a:ext cx="16105756" cy="508744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0195" y="6839880"/>
            <a:ext cx="5465021" cy="508744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240854" y="6960394"/>
            <a:ext cx="188023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Gas Station Solution</a:t>
            </a:r>
            <a:endParaRPr lang="en-US" sz="1476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6545200" y="6839880"/>
            <a:ext cx="1524149" cy="508744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640376" y="6953696"/>
            <a:ext cx="1333574" cy="267760"/>
          </a:xfrm>
          <a:prstGeom prst="rect">
            <a:avLst/>
          </a:prstGeom>
        </p:spPr>
      </p:pic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720706" y="7007237"/>
            <a:ext cx="160660" cy="160660"/>
          </a:xfrm>
          <a:prstGeom prst="rect">
            <a:avLst/>
          </a:prstGeom>
        </p:spPr>
      </p:pic>
      <p:sp>
        <p:nvSpPr>
          <p:cNvPr id="314" name="Text 83"/>
          <p:cNvSpPr/>
          <p:nvPr/>
        </p:nvSpPr>
        <p:spPr>
          <a:xfrm>
            <a:off x="6908155" y="69670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069349" y="6839880"/>
            <a:ext cx="1524149" cy="508744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164525" y="6953696"/>
            <a:ext cx="1333574" cy="267760"/>
          </a:xfrm>
          <a:prstGeom prst="rect">
            <a:avLst/>
          </a:prstGeom>
        </p:spPr>
      </p:pic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244855" y="7007237"/>
            <a:ext cx="160660" cy="160660"/>
          </a:xfrm>
          <a:prstGeom prst="rect">
            <a:avLst/>
          </a:prstGeom>
        </p:spPr>
      </p:pic>
      <p:sp>
        <p:nvSpPr>
          <p:cNvPr id="318" name="Text 84"/>
          <p:cNvSpPr/>
          <p:nvPr/>
        </p:nvSpPr>
        <p:spPr>
          <a:xfrm>
            <a:off x="8432304" y="69670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9593498" y="6839880"/>
            <a:ext cx="1524149" cy="508744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9688674" y="6953696"/>
            <a:ext cx="1333574" cy="267760"/>
          </a:xfrm>
          <a:prstGeom prst="rect">
            <a:avLst/>
          </a:prstGeom>
        </p:spPr>
      </p:pic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769004" y="7007237"/>
            <a:ext cx="160660" cy="160660"/>
          </a:xfrm>
          <a:prstGeom prst="rect">
            <a:avLst/>
          </a:prstGeom>
        </p:spPr>
      </p:pic>
      <p:sp>
        <p:nvSpPr>
          <p:cNvPr id="322" name="Text 85"/>
          <p:cNvSpPr/>
          <p:nvPr/>
        </p:nvSpPr>
        <p:spPr>
          <a:xfrm>
            <a:off x="9956416" y="69670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1117647" y="6839880"/>
            <a:ext cx="1524149" cy="508744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1365743" y="6953696"/>
            <a:ext cx="1027956" cy="267760"/>
          </a:xfrm>
          <a:prstGeom prst="rect">
            <a:avLst/>
          </a:prstGeom>
        </p:spPr>
      </p:pic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446073" y="7007237"/>
            <a:ext cx="160660" cy="160660"/>
          </a:xfrm>
          <a:prstGeom prst="rect">
            <a:avLst/>
          </a:prstGeom>
        </p:spPr>
      </p:pic>
      <p:sp>
        <p:nvSpPr>
          <p:cNvPr id="326" name="Text 86"/>
          <p:cNvSpPr/>
          <p:nvPr/>
        </p:nvSpPr>
        <p:spPr>
          <a:xfrm>
            <a:off x="11633485" y="69670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2641759" y="6839880"/>
            <a:ext cx="1524149" cy="508744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2889855" y="6953696"/>
            <a:ext cx="1027956" cy="267760"/>
          </a:xfrm>
          <a:prstGeom prst="rect">
            <a:avLst/>
          </a:prstGeom>
        </p:spPr>
      </p:pic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970185" y="7007237"/>
            <a:ext cx="160660" cy="160660"/>
          </a:xfrm>
          <a:prstGeom prst="rect">
            <a:avLst/>
          </a:prstGeom>
        </p:spPr>
      </p:pic>
      <p:sp>
        <p:nvSpPr>
          <p:cNvPr id="330" name="Text 87"/>
          <p:cNvSpPr/>
          <p:nvPr/>
        </p:nvSpPr>
        <p:spPr>
          <a:xfrm>
            <a:off x="13157634" y="69670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4165907" y="6839880"/>
            <a:ext cx="1524149" cy="508744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4261083" y="6953696"/>
            <a:ext cx="1333574" cy="267760"/>
          </a:xfrm>
          <a:prstGeom prst="rect">
            <a:avLst/>
          </a:prstGeom>
        </p:spPr>
      </p:pic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341413" y="7007237"/>
            <a:ext cx="160660" cy="160660"/>
          </a:xfrm>
          <a:prstGeom prst="rect">
            <a:avLst/>
          </a:prstGeom>
        </p:spPr>
      </p:pic>
      <p:sp>
        <p:nvSpPr>
          <p:cNvPr id="334" name="Text 88"/>
          <p:cNvSpPr/>
          <p:nvPr/>
        </p:nvSpPr>
        <p:spPr>
          <a:xfrm>
            <a:off x="14528862" y="69670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5690056" y="6839880"/>
            <a:ext cx="1495895" cy="508744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785232" y="6953696"/>
            <a:ext cx="1333574" cy="267760"/>
          </a:xfrm>
          <a:prstGeom prst="rect">
            <a:avLst/>
          </a:prstGeom>
        </p:spPr>
      </p:pic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865562" y="7007237"/>
            <a:ext cx="160660" cy="160660"/>
          </a:xfrm>
          <a:prstGeom prst="rect">
            <a:avLst/>
          </a:prstGeom>
        </p:spPr>
      </p:pic>
      <p:sp>
        <p:nvSpPr>
          <p:cNvPr id="338" name="Text 89"/>
          <p:cNvSpPr/>
          <p:nvPr/>
        </p:nvSpPr>
        <p:spPr>
          <a:xfrm>
            <a:off x="16052974" y="69670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080195" y="7348612"/>
            <a:ext cx="16105756" cy="508744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080195" y="7348612"/>
            <a:ext cx="5465021" cy="508744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240854" y="7469125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476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6545200" y="7348612"/>
            <a:ext cx="1524149" cy="508744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6640376" y="7462428"/>
            <a:ext cx="1333574" cy="267760"/>
          </a:xfrm>
          <a:prstGeom prst="rect">
            <a:avLst/>
          </a:prstGeom>
        </p:spPr>
      </p:pic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720706" y="7515969"/>
            <a:ext cx="160660" cy="160660"/>
          </a:xfrm>
          <a:prstGeom prst="rect">
            <a:avLst/>
          </a:prstGeom>
        </p:spPr>
      </p:pic>
      <p:sp>
        <p:nvSpPr>
          <p:cNvPr id="345" name="Text 91"/>
          <p:cNvSpPr/>
          <p:nvPr/>
        </p:nvSpPr>
        <p:spPr>
          <a:xfrm>
            <a:off x="6908155" y="74758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8069349" y="7348612"/>
            <a:ext cx="1524149" cy="508744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8317446" y="7462428"/>
            <a:ext cx="1027956" cy="267760"/>
          </a:xfrm>
          <a:prstGeom prst="rect">
            <a:avLst/>
          </a:prstGeom>
        </p:spPr>
      </p:pic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397776" y="7515969"/>
            <a:ext cx="160660" cy="160660"/>
          </a:xfrm>
          <a:prstGeom prst="rect">
            <a:avLst/>
          </a:prstGeom>
        </p:spPr>
      </p:pic>
      <p:sp>
        <p:nvSpPr>
          <p:cNvPr id="349" name="Text 92"/>
          <p:cNvSpPr/>
          <p:nvPr/>
        </p:nvSpPr>
        <p:spPr>
          <a:xfrm>
            <a:off x="8585225" y="74758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9593498" y="7348612"/>
            <a:ext cx="1524149" cy="508744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9688674" y="7462428"/>
            <a:ext cx="1333574" cy="267760"/>
          </a:xfrm>
          <a:prstGeom prst="rect">
            <a:avLst/>
          </a:prstGeom>
        </p:spPr>
      </p:pic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769004" y="7515969"/>
            <a:ext cx="160660" cy="160660"/>
          </a:xfrm>
          <a:prstGeom prst="rect">
            <a:avLst/>
          </a:prstGeom>
        </p:spPr>
      </p:pic>
      <p:sp>
        <p:nvSpPr>
          <p:cNvPr id="353" name="Text 93"/>
          <p:cNvSpPr/>
          <p:nvPr/>
        </p:nvSpPr>
        <p:spPr>
          <a:xfrm>
            <a:off x="9956416" y="74758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11117647" y="7348612"/>
            <a:ext cx="1524149" cy="508744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11212823" y="7462428"/>
            <a:ext cx="1333574" cy="267760"/>
          </a:xfrm>
          <a:prstGeom prst="rect">
            <a:avLst/>
          </a:prstGeom>
        </p:spPr>
      </p:pic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293153" y="7515969"/>
            <a:ext cx="160660" cy="160660"/>
          </a:xfrm>
          <a:prstGeom prst="rect">
            <a:avLst/>
          </a:prstGeom>
        </p:spPr>
      </p:pic>
      <p:sp>
        <p:nvSpPr>
          <p:cNvPr id="357" name="Text 94"/>
          <p:cNvSpPr/>
          <p:nvPr/>
        </p:nvSpPr>
        <p:spPr>
          <a:xfrm>
            <a:off x="11480564" y="74758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2641759" y="7348612"/>
            <a:ext cx="1524149" cy="508744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2736934" y="7462428"/>
            <a:ext cx="1333574" cy="267760"/>
          </a:xfrm>
          <a:prstGeom prst="rect">
            <a:avLst/>
          </a:prstGeom>
        </p:spPr>
      </p:pic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817264" y="7515969"/>
            <a:ext cx="160660" cy="160660"/>
          </a:xfrm>
          <a:prstGeom prst="rect">
            <a:avLst/>
          </a:prstGeom>
        </p:spPr>
      </p:pic>
      <p:sp>
        <p:nvSpPr>
          <p:cNvPr id="361" name="Text 95"/>
          <p:cNvSpPr/>
          <p:nvPr/>
        </p:nvSpPr>
        <p:spPr>
          <a:xfrm>
            <a:off x="13004713" y="74758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4165907" y="7348612"/>
            <a:ext cx="1524149" cy="508744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4261083" y="7462428"/>
            <a:ext cx="1333574" cy="267760"/>
          </a:xfrm>
          <a:prstGeom prst="rect">
            <a:avLst/>
          </a:prstGeom>
        </p:spPr>
      </p:pic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341413" y="7515969"/>
            <a:ext cx="160660" cy="160660"/>
          </a:xfrm>
          <a:prstGeom prst="rect">
            <a:avLst/>
          </a:prstGeom>
        </p:spPr>
      </p:pic>
      <p:sp>
        <p:nvSpPr>
          <p:cNvPr id="365" name="Text 96"/>
          <p:cNvSpPr/>
          <p:nvPr/>
        </p:nvSpPr>
        <p:spPr>
          <a:xfrm>
            <a:off x="14528862" y="74758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5690056" y="7348612"/>
            <a:ext cx="1495895" cy="508744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5785232" y="7462428"/>
            <a:ext cx="1333574" cy="267760"/>
          </a:xfrm>
          <a:prstGeom prst="rect">
            <a:avLst/>
          </a:prstGeom>
        </p:spPr>
      </p:pic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865562" y="7515969"/>
            <a:ext cx="160660" cy="160660"/>
          </a:xfrm>
          <a:prstGeom prst="rect">
            <a:avLst/>
          </a:prstGeom>
        </p:spPr>
      </p:pic>
      <p:sp>
        <p:nvSpPr>
          <p:cNvPr id="369" name="Text 97"/>
          <p:cNvSpPr/>
          <p:nvPr/>
        </p:nvSpPr>
        <p:spPr>
          <a:xfrm>
            <a:off x="16052974" y="74758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080195" y="7857381"/>
            <a:ext cx="16105756" cy="502048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080195" y="7857381"/>
            <a:ext cx="5465021" cy="502048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240854" y="7977857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Insurance</a:t>
            </a:r>
            <a:endParaRPr lang="en-US" sz="1476" dirty="0"/>
          </a:p>
        </p:txBody>
      </p:sp>
      <p:pic>
        <p:nvPicPr>
          <p:cNvPr id="373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6545200" y="7857381"/>
            <a:ext cx="1524149" cy="502048"/>
          </a:xfrm>
          <a:prstGeom prst="rect">
            <a:avLst/>
          </a:prstGeom>
        </p:spPr>
      </p:pic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6640376" y="7971160"/>
            <a:ext cx="1333574" cy="267760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720706" y="8024738"/>
            <a:ext cx="160660" cy="160660"/>
          </a:xfrm>
          <a:prstGeom prst="rect">
            <a:avLst/>
          </a:prstGeom>
        </p:spPr>
      </p:pic>
      <p:sp>
        <p:nvSpPr>
          <p:cNvPr id="376" name="Text 99"/>
          <p:cNvSpPr/>
          <p:nvPr/>
        </p:nvSpPr>
        <p:spPr>
          <a:xfrm>
            <a:off x="6908155" y="79845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7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8069349" y="7857381"/>
            <a:ext cx="1524149" cy="502048"/>
          </a:xfrm>
          <a:prstGeom prst="rect">
            <a:avLst/>
          </a:prstGeom>
        </p:spPr>
      </p:pic>
      <p:pic>
        <p:nvPicPr>
          <p:cNvPr id="378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8164525" y="7971160"/>
            <a:ext cx="1333574" cy="267760"/>
          </a:xfrm>
          <a:prstGeom prst="rect">
            <a:avLst/>
          </a:prstGeom>
        </p:spPr>
      </p:pic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244855" y="8024738"/>
            <a:ext cx="160660" cy="160660"/>
          </a:xfrm>
          <a:prstGeom prst="rect">
            <a:avLst/>
          </a:prstGeom>
        </p:spPr>
      </p:pic>
      <p:sp>
        <p:nvSpPr>
          <p:cNvPr id="380" name="Text 100"/>
          <p:cNvSpPr/>
          <p:nvPr/>
        </p:nvSpPr>
        <p:spPr>
          <a:xfrm>
            <a:off x="8432304" y="79845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1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9593498" y="7857381"/>
            <a:ext cx="1524149" cy="502048"/>
          </a:xfrm>
          <a:prstGeom prst="rect">
            <a:avLst/>
          </a:prstGeom>
        </p:spPr>
      </p:pic>
      <p:pic>
        <p:nvPicPr>
          <p:cNvPr id="382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9688674" y="7971160"/>
            <a:ext cx="1333574" cy="267760"/>
          </a:xfrm>
          <a:prstGeom prst="rect">
            <a:avLst/>
          </a:prstGeom>
        </p:spPr>
      </p:pic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769004" y="8024738"/>
            <a:ext cx="160660" cy="160660"/>
          </a:xfrm>
          <a:prstGeom prst="rect">
            <a:avLst/>
          </a:prstGeom>
        </p:spPr>
      </p:pic>
      <p:sp>
        <p:nvSpPr>
          <p:cNvPr id="384" name="Text 101"/>
          <p:cNvSpPr/>
          <p:nvPr/>
        </p:nvSpPr>
        <p:spPr>
          <a:xfrm>
            <a:off x="9956416" y="79845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5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11117647" y="7857381"/>
            <a:ext cx="1524149" cy="502048"/>
          </a:xfrm>
          <a:prstGeom prst="rect">
            <a:avLst/>
          </a:prstGeom>
        </p:spPr>
      </p:pic>
      <p:pic>
        <p:nvPicPr>
          <p:cNvPr id="386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11212823" y="7971160"/>
            <a:ext cx="1333574" cy="267760"/>
          </a:xfrm>
          <a:prstGeom prst="rect">
            <a:avLst/>
          </a:prstGeom>
        </p:spPr>
      </p:pic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293153" y="8024738"/>
            <a:ext cx="160660" cy="160660"/>
          </a:xfrm>
          <a:prstGeom prst="rect">
            <a:avLst/>
          </a:prstGeom>
        </p:spPr>
      </p:pic>
      <p:sp>
        <p:nvSpPr>
          <p:cNvPr id="388" name="Text 102"/>
          <p:cNvSpPr/>
          <p:nvPr/>
        </p:nvSpPr>
        <p:spPr>
          <a:xfrm>
            <a:off x="11480564" y="79845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9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2641759" y="7857381"/>
            <a:ext cx="1524149" cy="502048"/>
          </a:xfrm>
          <a:prstGeom prst="rect">
            <a:avLst/>
          </a:prstGeom>
        </p:spPr>
      </p:pic>
      <p:pic>
        <p:nvPicPr>
          <p:cNvPr id="390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2736934" y="7971160"/>
            <a:ext cx="1333574" cy="267760"/>
          </a:xfrm>
          <a:prstGeom prst="rect">
            <a:avLst/>
          </a:prstGeom>
        </p:spPr>
      </p:pic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817264" y="8024738"/>
            <a:ext cx="160660" cy="160660"/>
          </a:xfrm>
          <a:prstGeom prst="rect">
            <a:avLst/>
          </a:prstGeom>
        </p:spPr>
      </p:pic>
      <p:sp>
        <p:nvSpPr>
          <p:cNvPr id="392" name="Text 103"/>
          <p:cNvSpPr/>
          <p:nvPr/>
        </p:nvSpPr>
        <p:spPr>
          <a:xfrm>
            <a:off x="13004713" y="79845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3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4165907" y="7857381"/>
            <a:ext cx="1524149" cy="502048"/>
          </a:xfrm>
          <a:prstGeom prst="rect">
            <a:avLst/>
          </a:prstGeom>
        </p:spPr>
      </p:pic>
      <p:pic>
        <p:nvPicPr>
          <p:cNvPr id="394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4261083" y="7971160"/>
            <a:ext cx="1333574" cy="267760"/>
          </a:xfrm>
          <a:prstGeom prst="rect">
            <a:avLst/>
          </a:prstGeom>
        </p:spPr>
      </p:pic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341413" y="8024738"/>
            <a:ext cx="160660" cy="160660"/>
          </a:xfrm>
          <a:prstGeom prst="rect">
            <a:avLst/>
          </a:prstGeom>
        </p:spPr>
      </p:pic>
      <p:sp>
        <p:nvSpPr>
          <p:cNvPr id="396" name="Text 104"/>
          <p:cNvSpPr/>
          <p:nvPr/>
        </p:nvSpPr>
        <p:spPr>
          <a:xfrm>
            <a:off x="14528862" y="79845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7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5690056" y="7857381"/>
            <a:ext cx="1495895" cy="502048"/>
          </a:xfrm>
          <a:prstGeom prst="rect">
            <a:avLst/>
          </a:prstGeom>
        </p:spPr>
      </p:pic>
      <p:pic>
        <p:nvPicPr>
          <p:cNvPr id="398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5785232" y="7971160"/>
            <a:ext cx="1333574" cy="267760"/>
          </a:xfrm>
          <a:prstGeom prst="rect">
            <a:avLst/>
          </a:prstGeom>
        </p:spPr>
      </p:pic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865562" y="8024738"/>
            <a:ext cx="160660" cy="160660"/>
          </a:xfrm>
          <a:prstGeom prst="rect">
            <a:avLst/>
          </a:prstGeom>
        </p:spPr>
      </p:pic>
      <p:sp>
        <p:nvSpPr>
          <p:cNvPr id="400" name="Text 105"/>
          <p:cNvSpPr/>
          <p:nvPr/>
        </p:nvSpPr>
        <p:spPr>
          <a:xfrm>
            <a:off x="16052974" y="79845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401" name="Text 106"/>
          <p:cNvSpPr/>
          <p:nvPr/>
        </p:nvSpPr>
        <p:spPr>
          <a:xfrm>
            <a:off x="7753387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106013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71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71"/>
            <a:ext cx="555173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77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3" y="98330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0" y="1016719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8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58" y="98330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98" y="1016719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9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55" y="98330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003" y="1016719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80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7050" y="98330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510" y="1016719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81" y="859371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24" y="98330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63" y="1016719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82" y="859371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68" y="98330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95" y="1016719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82" y="859371"/>
            <a:ext cx="1509824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33" y="98330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43" y="1016719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502011"/>
            <a:ext cx="16132533" cy="4083338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36" y="1502011"/>
            <a:ext cx="16105756" cy="6672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1502011"/>
            <a:ext cx="5465021" cy="6672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49442" y="1502011"/>
            <a:ext cx="1524149" cy="6672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73591" y="1502011"/>
            <a:ext cx="1524149" cy="6672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97740" y="1502011"/>
            <a:ext cx="1524149" cy="6672"/>
          </a:xfrm>
          <a:prstGeom prst="rect">
            <a:avLst/>
          </a:prstGeom>
        </p:spPr>
      </p:pic>
      <p:pic>
        <p:nvPicPr>
          <p:cNvPr id="33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21851" y="1502011"/>
            <a:ext cx="1524149" cy="6672"/>
          </a:xfrm>
          <a:prstGeom prst="rect">
            <a:avLst/>
          </a:prstGeom>
        </p:spPr>
      </p:pic>
      <p:pic>
        <p:nvPicPr>
          <p:cNvPr id="34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46000" y="1502011"/>
            <a:ext cx="1524149" cy="6672"/>
          </a:xfrm>
          <a:prstGeom prst="rect">
            <a:avLst/>
          </a:prstGeom>
        </p:spPr>
      </p:pic>
      <p:pic>
        <p:nvPicPr>
          <p:cNvPr id="35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170149" y="1502011"/>
            <a:ext cx="1524149" cy="6672"/>
          </a:xfrm>
          <a:prstGeom prst="rect">
            <a:avLst/>
          </a:prstGeom>
        </p:spPr>
      </p:pic>
      <p:pic>
        <p:nvPicPr>
          <p:cNvPr id="36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694298" y="1502011"/>
            <a:ext cx="1495895" cy="6672"/>
          </a:xfrm>
          <a:prstGeom prst="rect">
            <a:avLst/>
          </a:prstGeom>
        </p:spPr>
      </p:pic>
      <p:pic>
        <p:nvPicPr>
          <p:cNvPr id="37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4436" y="1508671"/>
            <a:ext cx="16105756" cy="508744"/>
          </a:xfrm>
          <a:prstGeom prst="rect">
            <a:avLst/>
          </a:prstGeom>
        </p:spPr>
      </p:pic>
      <p:pic>
        <p:nvPicPr>
          <p:cNvPr id="38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4436" y="1508671"/>
            <a:ext cx="5465021" cy="508744"/>
          </a:xfrm>
          <a:prstGeom prst="rect">
            <a:avLst/>
          </a:prstGeom>
        </p:spPr>
      </p:pic>
      <p:sp>
        <p:nvSpPr>
          <p:cNvPr id="39" name="Text 9"/>
          <p:cNvSpPr/>
          <p:nvPr/>
        </p:nvSpPr>
        <p:spPr>
          <a:xfrm>
            <a:off x="1245096" y="1629184"/>
            <a:ext cx="9101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Last Level</a:t>
            </a:r>
            <a:endParaRPr lang="en-US" sz="1476" dirty="0"/>
          </a:p>
        </p:txBody>
      </p:sp>
      <p:pic>
        <p:nvPicPr>
          <p:cNvPr id="4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49442" y="1508671"/>
            <a:ext cx="1524149" cy="508744"/>
          </a:xfrm>
          <a:prstGeom prst="rect">
            <a:avLst/>
          </a:prstGeom>
        </p:spPr>
      </p:pic>
      <p:pic>
        <p:nvPicPr>
          <p:cNvPr id="4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644618" y="1622487"/>
            <a:ext cx="1333574" cy="267760"/>
          </a:xfrm>
          <a:prstGeom prst="rect">
            <a:avLst/>
          </a:prstGeom>
        </p:spPr>
      </p:pic>
      <p:pic>
        <p:nvPicPr>
          <p:cNvPr id="4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24948" y="1676028"/>
            <a:ext cx="160660" cy="160660"/>
          </a:xfrm>
          <a:prstGeom prst="rect">
            <a:avLst/>
          </a:prstGeom>
        </p:spPr>
      </p:pic>
      <p:sp>
        <p:nvSpPr>
          <p:cNvPr id="43" name="Text 10"/>
          <p:cNvSpPr/>
          <p:nvPr/>
        </p:nvSpPr>
        <p:spPr>
          <a:xfrm>
            <a:off x="6912397" y="163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4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73591" y="1508671"/>
            <a:ext cx="1524149" cy="508744"/>
          </a:xfrm>
          <a:prstGeom prst="rect">
            <a:avLst/>
          </a:prstGeom>
        </p:spPr>
      </p:pic>
      <p:pic>
        <p:nvPicPr>
          <p:cNvPr id="45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21687" y="1622487"/>
            <a:ext cx="1027956" cy="267760"/>
          </a:xfrm>
          <a:prstGeom prst="rect">
            <a:avLst/>
          </a:prstGeom>
        </p:spPr>
      </p:pic>
      <p:pic>
        <p:nvPicPr>
          <p:cNvPr id="46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02017" y="1676028"/>
            <a:ext cx="160660" cy="160660"/>
          </a:xfrm>
          <a:prstGeom prst="rect">
            <a:avLst/>
          </a:prstGeom>
        </p:spPr>
      </p:pic>
      <p:sp>
        <p:nvSpPr>
          <p:cNvPr id="47" name="Text 11"/>
          <p:cNvSpPr/>
          <p:nvPr/>
        </p:nvSpPr>
        <p:spPr>
          <a:xfrm>
            <a:off x="8589429" y="1635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8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597740" y="1508671"/>
            <a:ext cx="1524149" cy="508744"/>
          </a:xfrm>
          <a:prstGeom prst="rect">
            <a:avLst/>
          </a:prstGeom>
        </p:spPr>
      </p:pic>
      <p:pic>
        <p:nvPicPr>
          <p:cNvPr id="4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845836" y="1622487"/>
            <a:ext cx="1027956" cy="267760"/>
          </a:xfrm>
          <a:prstGeom prst="rect">
            <a:avLst/>
          </a:prstGeom>
        </p:spPr>
      </p:pic>
      <p:pic>
        <p:nvPicPr>
          <p:cNvPr id="50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26166" y="1676028"/>
            <a:ext cx="160660" cy="160660"/>
          </a:xfrm>
          <a:prstGeom prst="rect">
            <a:avLst/>
          </a:prstGeom>
        </p:spPr>
      </p:pic>
      <p:sp>
        <p:nvSpPr>
          <p:cNvPr id="51" name="Text 12"/>
          <p:cNvSpPr/>
          <p:nvPr/>
        </p:nvSpPr>
        <p:spPr>
          <a:xfrm>
            <a:off x="10113578" y="16358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2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21851" y="1508671"/>
            <a:ext cx="1524149" cy="508744"/>
          </a:xfrm>
          <a:prstGeom prst="rect">
            <a:avLst/>
          </a:prstGeom>
        </p:spPr>
      </p:pic>
      <p:pic>
        <p:nvPicPr>
          <p:cNvPr id="5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217064" y="1622487"/>
            <a:ext cx="1333574" cy="267760"/>
          </a:xfrm>
          <a:prstGeom prst="rect">
            <a:avLst/>
          </a:prstGeom>
        </p:spPr>
      </p:pic>
      <p:pic>
        <p:nvPicPr>
          <p:cNvPr id="54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297357" y="1676028"/>
            <a:ext cx="160660" cy="160660"/>
          </a:xfrm>
          <a:prstGeom prst="rect">
            <a:avLst/>
          </a:prstGeom>
        </p:spPr>
      </p:pic>
      <p:sp>
        <p:nvSpPr>
          <p:cNvPr id="55" name="Text 13"/>
          <p:cNvSpPr/>
          <p:nvPr/>
        </p:nvSpPr>
        <p:spPr>
          <a:xfrm>
            <a:off x="11484806" y="163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6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646000" y="1508671"/>
            <a:ext cx="1524149" cy="508744"/>
          </a:xfrm>
          <a:prstGeom prst="rect">
            <a:avLst/>
          </a:prstGeom>
        </p:spPr>
      </p:pic>
      <p:pic>
        <p:nvPicPr>
          <p:cNvPr id="5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741176" y="1622487"/>
            <a:ext cx="1333574" cy="267760"/>
          </a:xfrm>
          <a:prstGeom prst="rect">
            <a:avLst/>
          </a:prstGeom>
        </p:spPr>
      </p:pic>
      <p:pic>
        <p:nvPicPr>
          <p:cNvPr id="58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2821506" y="1676028"/>
            <a:ext cx="160660" cy="160660"/>
          </a:xfrm>
          <a:prstGeom prst="rect">
            <a:avLst/>
          </a:prstGeom>
        </p:spPr>
      </p:pic>
      <p:sp>
        <p:nvSpPr>
          <p:cNvPr id="59" name="Text 14"/>
          <p:cNvSpPr/>
          <p:nvPr/>
        </p:nvSpPr>
        <p:spPr>
          <a:xfrm>
            <a:off x="13008955" y="163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0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170149" y="1508671"/>
            <a:ext cx="1524149" cy="508744"/>
          </a:xfrm>
          <a:prstGeom prst="rect">
            <a:avLst/>
          </a:prstGeom>
        </p:spPr>
      </p:pic>
      <p:pic>
        <p:nvPicPr>
          <p:cNvPr id="61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265325" y="1622487"/>
            <a:ext cx="1333574" cy="267760"/>
          </a:xfrm>
          <a:prstGeom prst="rect">
            <a:avLst/>
          </a:prstGeom>
        </p:spPr>
      </p:pic>
      <p:pic>
        <p:nvPicPr>
          <p:cNvPr id="62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345655" y="1676028"/>
            <a:ext cx="160660" cy="160660"/>
          </a:xfrm>
          <a:prstGeom prst="rect">
            <a:avLst/>
          </a:prstGeom>
        </p:spPr>
      </p:pic>
      <p:sp>
        <p:nvSpPr>
          <p:cNvPr id="63" name="Text 15"/>
          <p:cNvSpPr/>
          <p:nvPr/>
        </p:nvSpPr>
        <p:spPr>
          <a:xfrm>
            <a:off x="14533104" y="163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4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694298" y="1508671"/>
            <a:ext cx="1495895" cy="508744"/>
          </a:xfrm>
          <a:prstGeom prst="rect">
            <a:avLst/>
          </a:prstGeom>
        </p:spPr>
      </p:pic>
      <p:pic>
        <p:nvPicPr>
          <p:cNvPr id="65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89473" y="1622487"/>
            <a:ext cx="1333574" cy="267760"/>
          </a:xfrm>
          <a:prstGeom prst="rect">
            <a:avLst/>
          </a:prstGeom>
        </p:spPr>
      </p:pic>
      <p:pic>
        <p:nvPicPr>
          <p:cNvPr id="66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869803" y="1676028"/>
            <a:ext cx="160660" cy="160660"/>
          </a:xfrm>
          <a:prstGeom prst="rect">
            <a:avLst/>
          </a:prstGeom>
        </p:spPr>
      </p:pic>
      <p:sp>
        <p:nvSpPr>
          <p:cNvPr id="67" name="Text 16"/>
          <p:cNvSpPr/>
          <p:nvPr/>
        </p:nvSpPr>
        <p:spPr>
          <a:xfrm>
            <a:off x="16057215" y="163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8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4436" y="2017440"/>
            <a:ext cx="16105756" cy="508744"/>
          </a:xfrm>
          <a:prstGeom prst="rect">
            <a:avLst/>
          </a:prstGeom>
        </p:spPr>
      </p:pic>
      <p:pic>
        <p:nvPicPr>
          <p:cNvPr id="69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84436" y="2017440"/>
            <a:ext cx="5465021" cy="508744"/>
          </a:xfrm>
          <a:prstGeom prst="rect">
            <a:avLst/>
          </a:prstGeom>
        </p:spPr>
      </p:pic>
      <p:sp>
        <p:nvSpPr>
          <p:cNvPr id="70" name="Text 17"/>
          <p:cNvSpPr/>
          <p:nvPr/>
        </p:nvSpPr>
        <p:spPr>
          <a:xfrm>
            <a:off x="1245096" y="2137953"/>
            <a:ext cx="17002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Loyalty &amp; Rewards</a:t>
            </a:r>
            <a:endParaRPr lang="en-US" sz="1476" dirty="0"/>
          </a:p>
        </p:txBody>
      </p:sp>
      <p:pic>
        <p:nvPicPr>
          <p:cNvPr id="71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549442" y="2017440"/>
            <a:ext cx="1524149" cy="508744"/>
          </a:xfrm>
          <a:prstGeom prst="rect">
            <a:avLst/>
          </a:prstGeom>
        </p:spPr>
      </p:pic>
      <p:pic>
        <p:nvPicPr>
          <p:cNvPr id="72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644618" y="2131256"/>
            <a:ext cx="1333574" cy="267760"/>
          </a:xfrm>
          <a:prstGeom prst="rect">
            <a:avLst/>
          </a:prstGeom>
        </p:spPr>
      </p:pic>
      <p:pic>
        <p:nvPicPr>
          <p:cNvPr id="73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724948" y="2184797"/>
            <a:ext cx="160660" cy="160660"/>
          </a:xfrm>
          <a:prstGeom prst="rect">
            <a:avLst/>
          </a:prstGeom>
        </p:spPr>
      </p:pic>
      <p:sp>
        <p:nvSpPr>
          <p:cNvPr id="74" name="Text 18"/>
          <p:cNvSpPr/>
          <p:nvPr/>
        </p:nvSpPr>
        <p:spPr>
          <a:xfrm>
            <a:off x="6912397" y="21446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073591" y="2017440"/>
            <a:ext cx="1524149" cy="508744"/>
          </a:xfrm>
          <a:prstGeom prst="rect">
            <a:avLst/>
          </a:prstGeom>
        </p:spPr>
      </p:pic>
      <p:pic>
        <p:nvPicPr>
          <p:cNvPr id="76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321687" y="2131256"/>
            <a:ext cx="1027956" cy="267760"/>
          </a:xfrm>
          <a:prstGeom prst="rect">
            <a:avLst/>
          </a:prstGeom>
        </p:spPr>
      </p:pic>
      <p:pic>
        <p:nvPicPr>
          <p:cNvPr id="77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402017" y="2184797"/>
            <a:ext cx="160660" cy="160660"/>
          </a:xfrm>
          <a:prstGeom prst="rect">
            <a:avLst/>
          </a:prstGeom>
        </p:spPr>
      </p:pic>
      <p:sp>
        <p:nvSpPr>
          <p:cNvPr id="78" name="Text 19"/>
          <p:cNvSpPr/>
          <p:nvPr/>
        </p:nvSpPr>
        <p:spPr>
          <a:xfrm>
            <a:off x="8589429" y="21446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597740" y="2017440"/>
            <a:ext cx="1524149" cy="508744"/>
          </a:xfrm>
          <a:prstGeom prst="rect">
            <a:avLst/>
          </a:prstGeom>
        </p:spPr>
      </p:pic>
      <p:pic>
        <p:nvPicPr>
          <p:cNvPr id="8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692915" y="2131256"/>
            <a:ext cx="1333574" cy="267760"/>
          </a:xfrm>
          <a:prstGeom prst="rect">
            <a:avLst/>
          </a:prstGeom>
        </p:spPr>
      </p:pic>
      <p:pic>
        <p:nvPicPr>
          <p:cNvPr id="8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773245" y="2184797"/>
            <a:ext cx="160660" cy="160660"/>
          </a:xfrm>
          <a:prstGeom prst="rect">
            <a:avLst/>
          </a:prstGeom>
        </p:spPr>
      </p:pic>
      <p:sp>
        <p:nvSpPr>
          <p:cNvPr id="82" name="Text 20"/>
          <p:cNvSpPr/>
          <p:nvPr/>
        </p:nvSpPr>
        <p:spPr>
          <a:xfrm>
            <a:off x="9960657" y="21446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3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121851" y="2017440"/>
            <a:ext cx="1524149" cy="508744"/>
          </a:xfrm>
          <a:prstGeom prst="rect">
            <a:avLst/>
          </a:prstGeom>
        </p:spPr>
      </p:pic>
      <p:pic>
        <p:nvPicPr>
          <p:cNvPr id="84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267033" y="2131256"/>
            <a:ext cx="1233787" cy="267760"/>
          </a:xfrm>
          <a:prstGeom prst="rect">
            <a:avLst/>
          </a:prstGeom>
        </p:spPr>
      </p:pic>
      <p:pic>
        <p:nvPicPr>
          <p:cNvPr id="85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347363" y="2184797"/>
            <a:ext cx="160660" cy="160660"/>
          </a:xfrm>
          <a:prstGeom prst="rect">
            <a:avLst/>
          </a:prstGeom>
        </p:spPr>
      </p:pic>
      <p:sp>
        <p:nvSpPr>
          <p:cNvPr id="86" name="Text 21"/>
          <p:cNvSpPr/>
          <p:nvPr/>
        </p:nvSpPr>
        <p:spPr>
          <a:xfrm>
            <a:off x="11534812" y="214465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87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646000" y="2017440"/>
            <a:ext cx="1524149" cy="508744"/>
          </a:xfrm>
          <a:prstGeom prst="rect">
            <a:avLst/>
          </a:prstGeom>
        </p:spPr>
      </p:pic>
      <p:pic>
        <p:nvPicPr>
          <p:cNvPr id="88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741176" y="2131256"/>
            <a:ext cx="1333574" cy="267760"/>
          </a:xfrm>
          <a:prstGeom prst="rect">
            <a:avLst/>
          </a:prstGeom>
        </p:spPr>
      </p:pic>
      <p:pic>
        <p:nvPicPr>
          <p:cNvPr id="89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821506" y="2184797"/>
            <a:ext cx="160660" cy="160660"/>
          </a:xfrm>
          <a:prstGeom prst="rect">
            <a:avLst/>
          </a:prstGeom>
        </p:spPr>
      </p:pic>
      <p:sp>
        <p:nvSpPr>
          <p:cNvPr id="90" name="Text 22"/>
          <p:cNvSpPr/>
          <p:nvPr/>
        </p:nvSpPr>
        <p:spPr>
          <a:xfrm>
            <a:off x="13008955" y="21446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1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170149" y="2017440"/>
            <a:ext cx="1524149" cy="508744"/>
          </a:xfrm>
          <a:prstGeom prst="rect">
            <a:avLst/>
          </a:prstGeom>
        </p:spPr>
      </p:pic>
      <p:pic>
        <p:nvPicPr>
          <p:cNvPr id="92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265325" y="2131256"/>
            <a:ext cx="1333574" cy="267760"/>
          </a:xfrm>
          <a:prstGeom prst="rect">
            <a:avLst/>
          </a:prstGeom>
        </p:spPr>
      </p:pic>
      <p:pic>
        <p:nvPicPr>
          <p:cNvPr id="93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345655" y="2184797"/>
            <a:ext cx="160660" cy="160660"/>
          </a:xfrm>
          <a:prstGeom prst="rect">
            <a:avLst/>
          </a:prstGeom>
        </p:spPr>
      </p:pic>
      <p:sp>
        <p:nvSpPr>
          <p:cNvPr id="94" name="Text 23"/>
          <p:cNvSpPr/>
          <p:nvPr/>
        </p:nvSpPr>
        <p:spPr>
          <a:xfrm>
            <a:off x="14533104" y="21446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5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694298" y="2017440"/>
            <a:ext cx="1495895" cy="508744"/>
          </a:xfrm>
          <a:prstGeom prst="rect">
            <a:avLst/>
          </a:prstGeom>
        </p:spPr>
      </p:pic>
      <p:pic>
        <p:nvPicPr>
          <p:cNvPr id="96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789473" y="2131256"/>
            <a:ext cx="1333574" cy="267760"/>
          </a:xfrm>
          <a:prstGeom prst="rect">
            <a:avLst/>
          </a:prstGeom>
        </p:spPr>
      </p:pic>
      <p:pic>
        <p:nvPicPr>
          <p:cNvPr id="97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869803" y="2184797"/>
            <a:ext cx="160660" cy="160660"/>
          </a:xfrm>
          <a:prstGeom prst="rect">
            <a:avLst/>
          </a:prstGeom>
        </p:spPr>
      </p:pic>
      <p:sp>
        <p:nvSpPr>
          <p:cNvPr id="98" name="Text 24"/>
          <p:cNvSpPr/>
          <p:nvPr/>
        </p:nvSpPr>
        <p:spPr>
          <a:xfrm>
            <a:off x="16057215" y="21446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9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84436" y="2526171"/>
            <a:ext cx="16105756" cy="508744"/>
          </a:xfrm>
          <a:prstGeom prst="rect">
            <a:avLst/>
          </a:prstGeom>
        </p:spPr>
      </p:pic>
      <p:pic>
        <p:nvPicPr>
          <p:cNvPr id="100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436" y="2526171"/>
            <a:ext cx="5465021" cy="508744"/>
          </a:xfrm>
          <a:prstGeom prst="rect">
            <a:avLst/>
          </a:prstGeom>
        </p:spPr>
      </p:pic>
      <p:sp>
        <p:nvSpPr>
          <p:cNvPr id="101" name="Text 25"/>
          <p:cNvSpPr/>
          <p:nvPr/>
        </p:nvSpPr>
        <p:spPr>
          <a:xfrm>
            <a:off x="1245096" y="2646648"/>
            <a:ext cx="13501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Mobile Top-Up</a:t>
            </a:r>
            <a:endParaRPr lang="en-US" sz="1476" dirty="0"/>
          </a:p>
        </p:txBody>
      </p:sp>
      <p:pic>
        <p:nvPicPr>
          <p:cNvPr id="102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549442" y="2526171"/>
            <a:ext cx="1524149" cy="508744"/>
          </a:xfrm>
          <a:prstGeom prst="rect">
            <a:avLst/>
          </a:prstGeom>
        </p:spPr>
      </p:pic>
      <p:pic>
        <p:nvPicPr>
          <p:cNvPr id="103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644618" y="2639950"/>
            <a:ext cx="1333574" cy="267760"/>
          </a:xfrm>
          <a:prstGeom prst="rect">
            <a:avLst/>
          </a:prstGeom>
        </p:spPr>
      </p:pic>
      <p:pic>
        <p:nvPicPr>
          <p:cNvPr id="104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724948" y="2693529"/>
            <a:ext cx="160660" cy="160660"/>
          </a:xfrm>
          <a:prstGeom prst="rect">
            <a:avLst/>
          </a:prstGeom>
        </p:spPr>
      </p:pic>
      <p:sp>
        <p:nvSpPr>
          <p:cNvPr id="105" name="Text 26"/>
          <p:cNvSpPr/>
          <p:nvPr/>
        </p:nvSpPr>
        <p:spPr>
          <a:xfrm>
            <a:off x="6912397" y="26533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6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073591" y="2526171"/>
            <a:ext cx="1524149" cy="508744"/>
          </a:xfrm>
          <a:prstGeom prst="rect">
            <a:avLst/>
          </a:prstGeom>
        </p:spPr>
      </p:pic>
      <p:pic>
        <p:nvPicPr>
          <p:cNvPr id="107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168767" y="2639950"/>
            <a:ext cx="1333574" cy="267760"/>
          </a:xfrm>
          <a:prstGeom prst="rect">
            <a:avLst/>
          </a:prstGeom>
        </p:spPr>
      </p:pic>
      <p:pic>
        <p:nvPicPr>
          <p:cNvPr id="108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249096" y="2693529"/>
            <a:ext cx="160660" cy="160660"/>
          </a:xfrm>
          <a:prstGeom prst="rect">
            <a:avLst/>
          </a:prstGeom>
        </p:spPr>
      </p:pic>
      <p:sp>
        <p:nvSpPr>
          <p:cNvPr id="109" name="Text 27"/>
          <p:cNvSpPr/>
          <p:nvPr/>
        </p:nvSpPr>
        <p:spPr>
          <a:xfrm>
            <a:off x="8436546" y="26533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0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597740" y="2526171"/>
            <a:ext cx="1524149" cy="508744"/>
          </a:xfrm>
          <a:prstGeom prst="rect">
            <a:avLst/>
          </a:prstGeom>
        </p:spPr>
      </p:pic>
      <p:pic>
        <p:nvPicPr>
          <p:cNvPr id="111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692915" y="2639950"/>
            <a:ext cx="1333574" cy="267760"/>
          </a:xfrm>
          <a:prstGeom prst="rect">
            <a:avLst/>
          </a:prstGeom>
        </p:spPr>
      </p:pic>
      <p:pic>
        <p:nvPicPr>
          <p:cNvPr id="112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773245" y="2693529"/>
            <a:ext cx="160660" cy="160660"/>
          </a:xfrm>
          <a:prstGeom prst="rect">
            <a:avLst/>
          </a:prstGeom>
        </p:spPr>
      </p:pic>
      <p:sp>
        <p:nvSpPr>
          <p:cNvPr id="113" name="Text 28"/>
          <p:cNvSpPr/>
          <p:nvPr/>
        </p:nvSpPr>
        <p:spPr>
          <a:xfrm>
            <a:off x="9960657" y="26533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4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21851" y="2526171"/>
            <a:ext cx="1524149" cy="508744"/>
          </a:xfrm>
          <a:prstGeom prst="rect">
            <a:avLst/>
          </a:prstGeom>
        </p:spPr>
      </p:pic>
      <p:pic>
        <p:nvPicPr>
          <p:cNvPr id="115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217064" y="2639950"/>
            <a:ext cx="1333574" cy="267760"/>
          </a:xfrm>
          <a:prstGeom prst="rect">
            <a:avLst/>
          </a:prstGeom>
        </p:spPr>
      </p:pic>
      <p:pic>
        <p:nvPicPr>
          <p:cNvPr id="116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297357" y="2693529"/>
            <a:ext cx="160660" cy="160660"/>
          </a:xfrm>
          <a:prstGeom prst="rect">
            <a:avLst/>
          </a:prstGeom>
        </p:spPr>
      </p:pic>
      <p:sp>
        <p:nvSpPr>
          <p:cNvPr id="117" name="Text 29"/>
          <p:cNvSpPr/>
          <p:nvPr/>
        </p:nvSpPr>
        <p:spPr>
          <a:xfrm>
            <a:off x="11484806" y="26533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46000" y="2526171"/>
            <a:ext cx="1524149" cy="508744"/>
          </a:xfrm>
          <a:prstGeom prst="rect">
            <a:avLst/>
          </a:prstGeom>
        </p:spPr>
      </p:pic>
      <p:pic>
        <p:nvPicPr>
          <p:cNvPr id="11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41176" y="2639950"/>
            <a:ext cx="1333574" cy="267760"/>
          </a:xfrm>
          <a:prstGeom prst="rect">
            <a:avLst/>
          </a:prstGeom>
        </p:spPr>
      </p:pic>
      <p:pic>
        <p:nvPicPr>
          <p:cNvPr id="120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821506" y="2693529"/>
            <a:ext cx="160660" cy="160660"/>
          </a:xfrm>
          <a:prstGeom prst="rect">
            <a:avLst/>
          </a:prstGeom>
        </p:spPr>
      </p:pic>
      <p:sp>
        <p:nvSpPr>
          <p:cNvPr id="121" name="Text 30"/>
          <p:cNvSpPr/>
          <p:nvPr/>
        </p:nvSpPr>
        <p:spPr>
          <a:xfrm>
            <a:off x="13008955" y="26533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2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170149" y="2526171"/>
            <a:ext cx="1524149" cy="508744"/>
          </a:xfrm>
          <a:prstGeom prst="rect">
            <a:avLst/>
          </a:prstGeom>
        </p:spPr>
      </p:pic>
      <p:pic>
        <p:nvPicPr>
          <p:cNvPr id="123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65325" y="2639950"/>
            <a:ext cx="1333574" cy="267760"/>
          </a:xfrm>
          <a:prstGeom prst="rect">
            <a:avLst/>
          </a:prstGeom>
        </p:spPr>
      </p:pic>
      <p:pic>
        <p:nvPicPr>
          <p:cNvPr id="124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45655" y="2693529"/>
            <a:ext cx="160660" cy="160660"/>
          </a:xfrm>
          <a:prstGeom prst="rect">
            <a:avLst/>
          </a:prstGeom>
        </p:spPr>
      </p:pic>
      <p:sp>
        <p:nvSpPr>
          <p:cNvPr id="125" name="Text 31"/>
          <p:cNvSpPr/>
          <p:nvPr/>
        </p:nvSpPr>
        <p:spPr>
          <a:xfrm>
            <a:off x="14533104" y="26533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6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694298" y="2526171"/>
            <a:ext cx="1495895" cy="508744"/>
          </a:xfrm>
          <a:prstGeom prst="rect">
            <a:avLst/>
          </a:prstGeom>
        </p:spPr>
      </p:pic>
      <p:pic>
        <p:nvPicPr>
          <p:cNvPr id="127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789473" y="2639950"/>
            <a:ext cx="1333574" cy="267760"/>
          </a:xfrm>
          <a:prstGeom prst="rect">
            <a:avLst/>
          </a:prstGeom>
        </p:spPr>
      </p:pic>
      <p:pic>
        <p:nvPicPr>
          <p:cNvPr id="128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69803" y="2693529"/>
            <a:ext cx="160660" cy="160660"/>
          </a:xfrm>
          <a:prstGeom prst="rect">
            <a:avLst/>
          </a:prstGeom>
        </p:spPr>
      </p:pic>
      <p:sp>
        <p:nvSpPr>
          <p:cNvPr id="129" name="Text 32"/>
          <p:cNvSpPr/>
          <p:nvPr/>
        </p:nvSpPr>
        <p:spPr>
          <a:xfrm>
            <a:off x="16057215" y="26533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0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436" y="3034903"/>
            <a:ext cx="16105756" cy="508744"/>
          </a:xfrm>
          <a:prstGeom prst="rect">
            <a:avLst/>
          </a:prstGeom>
        </p:spPr>
      </p:pic>
      <p:pic>
        <p:nvPicPr>
          <p:cNvPr id="131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84436" y="3034903"/>
            <a:ext cx="5465021" cy="508744"/>
          </a:xfrm>
          <a:prstGeom prst="rect">
            <a:avLst/>
          </a:prstGeom>
        </p:spPr>
      </p:pic>
      <p:sp>
        <p:nvSpPr>
          <p:cNvPr id="132" name="Text 33"/>
          <p:cNvSpPr/>
          <p:nvPr/>
        </p:nvSpPr>
        <p:spPr>
          <a:xfrm>
            <a:off x="1245096" y="3155417"/>
            <a:ext cx="58907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Multi-Currency Pricing / Multi-Currency Conversion (MCP / MCC)</a:t>
            </a:r>
            <a:endParaRPr lang="en-US" sz="1476" dirty="0"/>
          </a:p>
        </p:txBody>
      </p:sp>
      <p:pic>
        <p:nvPicPr>
          <p:cNvPr id="133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549442" y="3034903"/>
            <a:ext cx="1524149" cy="508744"/>
          </a:xfrm>
          <a:prstGeom prst="rect">
            <a:avLst/>
          </a:prstGeom>
        </p:spPr>
      </p:pic>
      <p:pic>
        <p:nvPicPr>
          <p:cNvPr id="134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644618" y="3148719"/>
            <a:ext cx="1333574" cy="267760"/>
          </a:xfrm>
          <a:prstGeom prst="rect">
            <a:avLst/>
          </a:prstGeom>
        </p:spPr>
      </p:pic>
      <p:pic>
        <p:nvPicPr>
          <p:cNvPr id="135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724948" y="3202260"/>
            <a:ext cx="160660" cy="160660"/>
          </a:xfrm>
          <a:prstGeom prst="rect">
            <a:avLst/>
          </a:prstGeom>
        </p:spPr>
      </p:pic>
      <p:sp>
        <p:nvSpPr>
          <p:cNvPr id="136" name="Text 34"/>
          <p:cNvSpPr/>
          <p:nvPr/>
        </p:nvSpPr>
        <p:spPr>
          <a:xfrm>
            <a:off x="6912397" y="31620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7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8073591" y="3034903"/>
            <a:ext cx="1524149" cy="508744"/>
          </a:xfrm>
          <a:prstGeom prst="rect">
            <a:avLst/>
          </a:prstGeom>
        </p:spPr>
      </p:pic>
      <p:pic>
        <p:nvPicPr>
          <p:cNvPr id="138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218773" y="3148719"/>
            <a:ext cx="1233787" cy="267760"/>
          </a:xfrm>
          <a:prstGeom prst="rect">
            <a:avLst/>
          </a:prstGeom>
        </p:spPr>
      </p:pic>
      <p:pic>
        <p:nvPicPr>
          <p:cNvPr id="139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299103" y="3202260"/>
            <a:ext cx="160660" cy="160660"/>
          </a:xfrm>
          <a:prstGeom prst="rect">
            <a:avLst/>
          </a:prstGeom>
        </p:spPr>
      </p:pic>
      <p:sp>
        <p:nvSpPr>
          <p:cNvPr id="140" name="Text 35"/>
          <p:cNvSpPr/>
          <p:nvPr/>
        </p:nvSpPr>
        <p:spPr>
          <a:xfrm>
            <a:off x="8486515" y="3162077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41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9597740" y="3034903"/>
            <a:ext cx="1524149" cy="508744"/>
          </a:xfrm>
          <a:prstGeom prst="rect">
            <a:avLst/>
          </a:prstGeom>
        </p:spPr>
      </p:pic>
      <p:pic>
        <p:nvPicPr>
          <p:cNvPr id="142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742922" y="3148719"/>
            <a:ext cx="1233787" cy="267760"/>
          </a:xfrm>
          <a:prstGeom prst="rect">
            <a:avLst/>
          </a:prstGeom>
        </p:spPr>
      </p:pic>
      <p:pic>
        <p:nvPicPr>
          <p:cNvPr id="143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823214" y="3202260"/>
            <a:ext cx="160660" cy="160660"/>
          </a:xfrm>
          <a:prstGeom prst="rect">
            <a:avLst/>
          </a:prstGeom>
        </p:spPr>
      </p:pic>
      <p:sp>
        <p:nvSpPr>
          <p:cNvPr id="144" name="Text 36"/>
          <p:cNvSpPr/>
          <p:nvPr/>
        </p:nvSpPr>
        <p:spPr>
          <a:xfrm>
            <a:off x="10010663" y="3162077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45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1121851" y="3034903"/>
            <a:ext cx="1524149" cy="508744"/>
          </a:xfrm>
          <a:prstGeom prst="rect">
            <a:avLst/>
          </a:prstGeom>
        </p:spPr>
      </p:pic>
      <p:pic>
        <p:nvPicPr>
          <p:cNvPr id="146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1217064" y="3148719"/>
            <a:ext cx="1333574" cy="267760"/>
          </a:xfrm>
          <a:prstGeom prst="rect">
            <a:avLst/>
          </a:prstGeom>
        </p:spPr>
      </p:pic>
      <p:pic>
        <p:nvPicPr>
          <p:cNvPr id="147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297357" y="3202260"/>
            <a:ext cx="160660" cy="160660"/>
          </a:xfrm>
          <a:prstGeom prst="rect">
            <a:avLst/>
          </a:prstGeom>
        </p:spPr>
      </p:pic>
      <p:sp>
        <p:nvSpPr>
          <p:cNvPr id="148" name="Text 37"/>
          <p:cNvSpPr/>
          <p:nvPr/>
        </p:nvSpPr>
        <p:spPr>
          <a:xfrm>
            <a:off x="11484806" y="31620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9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2646000" y="3034903"/>
            <a:ext cx="1524149" cy="508744"/>
          </a:xfrm>
          <a:prstGeom prst="rect">
            <a:avLst/>
          </a:prstGeom>
        </p:spPr>
      </p:pic>
      <p:pic>
        <p:nvPicPr>
          <p:cNvPr id="150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2741176" y="3148719"/>
            <a:ext cx="1333574" cy="267760"/>
          </a:xfrm>
          <a:prstGeom prst="rect">
            <a:avLst/>
          </a:prstGeom>
        </p:spPr>
      </p:pic>
      <p:pic>
        <p:nvPicPr>
          <p:cNvPr id="151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2821506" y="3202260"/>
            <a:ext cx="160660" cy="160660"/>
          </a:xfrm>
          <a:prstGeom prst="rect">
            <a:avLst/>
          </a:prstGeom>
        </p:spPr>
      </p:pic>
      <p:sp>
        <p:nvSpPr>
          <p:cNvPr id="152" name="Text 38"/>
          <p:cNvSpPr/>
          <p:nvPr/>
        </p:nvSpPr>
        <p:spPr>
          <a:xfrm>
            <a:off x="13008955" y="31620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3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4170149" y="3034903"/>
            <a:ext cx="1524149" cy="508744"/>
          </a:xfrm>
          <a:prstGeom prst="rect">
            <a:avLst/>
          </a:prstGeom>
        </p:spPr>
      </p:pic>
      <p:pic>
        <p:nvPicPr>
          <p:cNvPr id="154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4265325" y="3148719"/>
            <a:ext cx="1333574" cy="267760"/>
          </a:xfrm>
          <a:prstGeom prst="rect">
            <a:avLst/>
          </a:prstGeom>
        </p:spPr>
      </p:pic>
      <p:pic>
        <p:nvPicPr>
          <p:cNvPr id="155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4345655" y="3202260"/>
            <a:ext cx="160660" cy="160660"/>
          </a:xfrm>
          <a:prstGeom prst="rect">
            <a:avLst/>
          </a:prstGeom>
        </p:spPr>
      </p:pic>
      <p:sp>
        <p:nvSpPr>
          <p:cNvPr id="156" name="Text 39"/>
          <p:cNvSpPr/>
          <p:nvPr/>
        </p:nvSpPr>
        <p:spPr>
          <a:xfrm>
            <a:off x="14533104" y="31620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7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5694298" y="3034903"/>
            <a:ext cx="1495895" cy="508744"/>
          </a:xfrm>
          <a:prstGeom prst="rect">
            <a:avLst/>
          </a:prstGeom>
        </p:spPr>
      </p:pic>
      <p:pic>
        <p:nvPicPr>
          <p:cNvPr id="158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5789473" y="3148719"/>
            <a:ext cx="1333574" cy="267760"/>
          </a:xfrm>
          <a:prstGeom prst="rect">
            <a:avLst/>
          </a:prstGeom>
        </p:spPr>
      </p:pic>
      <p:pic>
        <p:nvPicPr>
          <p:cNvPr id="159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5869803" y="3202260"/>
            <a:ext cx="160660" cy="160660"/>
          </a:xfrm>
          <a:prstGeom prst="rect">
            <a:avLst/>
          </a:prstGeom>
        </p:spPr>
      </p:pic>
      <p:sp>
        <p:nvSpPr>
          <p:cNvPr id="160" name="Text 40"/>
          <p:cNvSpPr/>
          <p:nvPr/>
        </p:nvSpPr>
        <p:spPr>
          <a:xfrm>
            <a:off x="16057215" y="31620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1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084436" y="3543635"/>
            <a:ext cx="16105756" cy="508744"/>
          </a:xfrm>
          <a:prstGeom prst="rect">
            <a:avLst/>
          </a:prstGeom>
        </p:spPr>
      </p:pic>
      <p:pic>
        <p:nvPicPr>
          <p:cNvPr id="162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084436" y="3543635"/>
            <a:ext cx="5465021" cy="508744"/>
          </a:xfrm>
          <a:prstGeom prst="rect">
            <a:avLst/>
          </a:prstGeom>
        </p:spPr>
      </p:pic>
      <p:sp>
        <p:nvSpPr>
          <p:cNvPr id="163" name="Text 41"/>
          <p:cNvSpPr/>
          <p:nvPr/>
        </p:nvSpPr>
        <p:spPr>
          <a:xfrm>
            <a:off x="1245096" y="3664148"/>
            <a:ext cx="182022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Restaurant Solution</a:t>
            </a:r>
            <a:endParaRPr lang="en-US" sz="1476" dirty="0"/>
          </a:p>
        </p:txBody>
      </p:sp>
      <p:pic>
        <p:nvPicPr>
          <p:cNvPr id="164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549442" y="3543635"/>
            <a:ext cx="1524149" cy="508744"/>
          </a:xfrm>
          <a:prstGeom prst="rect">
            <a:avLst/>
          </a:prstGeom>
        </p:spPr>
      </p:pic>
      <p:pic>
        <p:nvPicPr>
          <p:cNvPr id="165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6644618" y="3657451"/>
            <a:ext cx="1333574" cy="267760"/>
          </a:xfrm>
          <a:prstGeom prst="rect">
            <a:avLst/>
          </a:prstGeom>
        </p:spPr>
      </p:pic>
      <p:pic>
        <p:nvPicPr>
          <p:cNvPr id="166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6724948" y="3710992"/>
            <a:ext cx="160660" cy="160660"/>
          </a:xfrm>
          <a:prstGeom prst="rect">
            <a:avLst/>
          </a:prstGeom>
        </p:spPr>
      </p:pic>
      <p:sp>
        <p:nvSpPr>
          <p:cNvPr id="167" name="Text 42"/>
          <p:cNvSpPr/>
          <p:nvPr/>
        </p:nvSpPr>
        <p:spPr>
          <a:xfrm>
            <a:off x="6912397" y="3670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8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8073591" y="3543635"/>
            <a:ext cx="1524149" cy="508744"/>
          </a:xfrm>
          <a:prstGeom prst="rect">
            <a:avLst/>
          </a:prstGeom>
        </p:spPr>
      </p:pic>
      <p:pic>
        <p:nvPicPr>
          <p:cNvPr id="169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8168767" y="3657451"/>
            <a:ext cx="1333574" cy="267760"/>
          </a:xfrm>
          <a:prstGeom prst="rect">
            <a:avLst/>
          </a:prstGeom>
        </p:spPr>
      </p:pic>
      <p:pic>
        <p:nvPicPr>
          <p:cNvPr id="170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8249096" y="3710992"/>
            <a:ext cx="160660" cy="160660"/>
          </a:xfrm>
          <a:prstGeom prst="rect">
            <a:avLst/>
          </a:prstGeom>
        </p:spPr>
      </p:pic>
      <p:sp>
        <p:nvSpPr>
          <p:cNvPr id="171" name="Text 43"/>
          <p:cNvSpPr/>
          <p:nvPr/>
        </p:nvSpPr>
        <p:spPr>
          <a:xfrm>
            <a:off x="8436546" y="3670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2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9597740" y="3543635"/>
            <a:ext cx="1524149" cy="508744"/>
          </a:xfrm>
          <a:prstGeom prst="rect">
            <a:avLst/>
          </a:prstGeom>
        </p:spPr>
      </p:pic>
      <p:pic>
        <p:nvPicPr>
          <p:cNvPr id="173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9692915" y="3657451"/>
            <a:ext cx="1333574" cy="267760"/>
          </a:xfrm>
          <a:prstGeom prst="rect">
            <a:avLst/>
          </a:prstGeom>
        </p:spPr>
      </p:pic>
      <p:pic>
        <p:nvPicPr>
          <p:cNvPr id="174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9773245" y="3710992"/>
            <a:ext cx="160660" cy="160660"/>
          </a:xfrm>
          <a:prstGeom prst="rect">
            <a:avLst/>
          </a:prstGeom>
        </p:spPr>
      </p:pic>
      <p:sp>
        <p:nvSpPr>
          <p:cNvPr id="175" name="Text 44"/>
          <p:cNvSpPr/>
          <p:nvPr/>
        </p:nvSpPr>
        <p:spPr>
          <a:xfrm>
            <a:off x="9960657" y="3670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6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1121851" y="3543635"/>
            <a:ext cx="1524149" cy="508744"/>
          </a:xfrm>
          <a:prstGeom prst="rect">
            <a:avLst/>
          </a:prstGeom>
        </p:spPr>
      </p:pic>
      <p:pic>
        <p:nvPicPr>
          <p:cNvPr id="177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1369948" y="3657451"/>
            <a:ext cx="1027956" cy="267760"/>
          </a:xfrm>
          <a:prstGeom prst="rect">
            <a:avLst/>
          </a:prstGeom>
        </p:spPr>
      </p:pic>
      <p:pic>
        <p:nvPicPr>
          <p:cNvPr id="178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1450278" y="3710992"/>
            <a:ext cx="160660" cy="160660"/>
          </a:xfrm>
          <a:prstGeom prst="rect">
            <a:avLst/>
          </a:prstGeom>
        </p:spPr>
      </p:pic>
      <p:sp>
        <p:nvSpPr>
          <p:cNvPr id="179" name="Text 45"/>
          <p:cNvSpPr/>
          <p:nvPr/>
        </p:nvSpPr>
        <p:spPr>
          <a:xfrm>
            <a:off x="11637727" y="367084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0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2646000" y="3543635"/>
            <a:ext cx="1524149" cy="508744"/>
          </a:xfrm>
          <a:prstGeom prst="rect">
            <a:avLst/>
          </a:prstGeom>
        </p:spPr>
      </p:pic>
      <p:pic>
        <p:nvPicPr>
          <p:cNvPr id="181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2894097" y="3657451"/>
            <a:ext cx="1027956" cy="267760"/>
          </a:xfrm>
          <a:prstGeom prst="rect">
            <a:avLst/>
          </a:prstGeom>
        </p:spPr>
      </p:pic>
      <p:pic>
        <p:nvPicPr>
          <p:cNvPr id="182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2974427" y="3710992"/>
            <a:ext cx="160660" cy="160660"/>
          </a:xfrm>
          <a:prstGeom prst="rect">
            <a:avLst/>
          </a:prstGeom>
        </p:spPr>
      </p:pic>
      <p:sp>
        <p:nvSpPr>
          <p:cNvPr id="183" name="Text 46"/>
          <p:cNvSpPr/>
          <p:nvPr/>
        </p:nvSpPr>
        <p:spPr>
          <a:xfrm>
            <a:off x="13161876" y="367084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4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4170149" y="3543635"/>
            <a:ext cx="1524149" cy="508744"/>
          </a:xfrm>
          <a:prstGeom prst="rect">
            <a:avLst/>
          </a:prstGeom>
        </p:spPr>
      </p:pic>
      <p:pic>
        <p:nvPicPr>
          <p:cNvPr id="185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4265325" y="3657451"/>
            <a:ext cx="1333574" cy="267760"/>
          </a:xfrm>
          <a:prstGeom prst="rect">
            <a:avLst/>
          </a:prstGeom>
        </p:spPr>
      </p:pic>
      <p:pic>
        <p:nvPicPr>
          <p:cNvPr id="186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4345655" y="3710992"/>
            <a:ext cx="160660" cy="160660"/>
          </a:xfrm>
          <a:prstGeom prst="rect">
            <a:avLst/>
          </a:prstGeom>
        </p:spPr>
      </p:pic>
      <p:sp>
        <p:nvSpPr>
          <p:cNvPr id="187" name="Text 47"/>
          <p:cNvSpPr/>
          <p:nvPr/>
        </p:nvSpPr>
        <p:spPr>
          <a:xfrm>
            <a:off x="14533104" y="3670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8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5694298" y="3543635"/>
            <a:ext cx="1495895" cy="508744"/>
          </a:xfrm>
          <a:prstGeom prst="rect">
            <a:avLst/>
          </a:prstGeom>
        </p:spPr>
      </p:pic>
      <p:pic>
        <p:nvPicPr>
          <p:cNvPr id="189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5789473" y="3657451"/>
            <a:ext cx="1333574" cy="267760"/>
          </a:xfrm>
          <a:prstGeom prst="rect">
            <a:avLst/>
          </a:prstGeom>
        </p:spPr>
      </p:pic>
      <p:pic>
        <p:nvPicPr>
          <p:cNvPr id="190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5869803" y="3710992"/>
            <a:ext cx="160660" cy="160660"/>
          </a:xfrm>
          <a:prstGeom prst="rect">
            <a:avLst/>
          </a:prstGeom>
        </p:spPr>
      </p:pic>
      <p:sp>
        <p:nvSpPr>
          <p:cNvPr id="191" name="Text 48"/>
          <p:cNvSpPr/>
          <p:nvPr/>
        </p:nvSpPr>
        <p:spPr>
          <a:xfrm>
            <a:off x="16057215" y="367084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084436" y="4052404"/>
            <a:ext cx="16105756" cy="508744"/>
          </a:xfrm>
          <a:prstGeom prst="rect">
            <a:avLst/>
          </a:prstGeom>
        </p:spPr>
      </p:pic>
      <p:pic>
        <p:nvPicPr>
          <p:cNvPr id="193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084436" y="4052404"/>
            <a:ext cx="5465021" cy="508744"/>
          </a:xfrm>
          <a:prstGeom prst="rect">
            <a:avLst/>
          </a:prstGeom>
        </p:spPr>
      </p:pic>
      <p:sp>
        <p:nvSpPr>
          <p:cNvPr id="194" name="Text 49"/>
          <p:cNvSpPr/>
          <p:nvPr/>
        </p:nvSpPr>
        <p:spPr>
          <a:xfrm>
            <a:off x="1245096" y="4172880"/>
            <a:ext cx="13001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Advance</a:t>
            </a:r>
            <a:endParaRPr lang="en-US" sz="1476" dirty="0"/>
          </a:p>
        </p:txBody>
      </p:sp>
      <p:pic>
        <p:nvPicPr>
          <p:cNvPr id="195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6549442" y="4052404"/>
            <a:ext cx="1524149" cy="508744"/>
          </a:xfrm>
          <a:prstGeom prst="rect">
            <a:avLst/>
          </a:prstGeom>
        </p:spPr>
      </p:pic>
      <p:pic>
        <p:nvPicPr>
          <p:cNvPr id="196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6644618" y="4166183"/>
            <a:ext cx="1333574" cy="267760"/>
          </a:xfrm>
          <a:prstGeom prst="rect">
            <a:avLst/>
          </a:prstGeom>
        </p:spPr>
      </p:pic>
      <p:pic>
        <p:nvPicPr>
          <p:cNvPr id="197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6724948" y="4219761"/>
            <a:ext cx="160660" cy="160660"/>
          </a:xfrm>
          <a:prstGeom prst="rect">
            <a:avLst/>
          </a:prstGeom>
        </p:spPr>
      </p:pic>
      <p:sp>
        <p:nvSpPr>
          <p:cNvPr id="198" name="Text 50"/>
          <p:cNvSpPr/>
          <p:nvPr/>
        </p:nvSpPr>
        <p:spPr>
          <a:xfrm>
            <a:off x="6912397" y="41795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9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8073591" y="4052404"/>
            <a:ext cx="1524149" cy="508744"/>
          </a:xfrm>
          <a:prstGeom prst="rect">
            <a:avLst/>
          </a:prstGeom>
        </p:spPr>
      </p:pic>
      <p:pic>
        <p:nvPicPr>
          <p:cNvPr id="200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8321687" y="4166183"/>
            <a:ext cx="1027956" cy="267760"/>
          </a:xfrm>
          <a:prstGeom prst="rect">
            <a:avLst/>
          </a:prstGeom>
        </p:spPr>
      </p:pic>
      <p:pic>
        <p:nvPicPr>
          <p:cNvPr id="201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8402017" y="4219761"/>
            <a:ext cx="160660" cy="160660"/>
          </a:xfrm>
          <a:prstGeom prst="rect">
            <a:avLst/>
          </a:prstGeom>
        </p:spPr>
      </p:pic>
      <p:sp>
        <p:nvSpPr>
          <p:cNvPr id="202" name="Text 51"/>
          <p:cNvSpPr/>
          <p:nvPr/>
        </p:nvSpPr>
        <p:spPr>
          <a:xfrm>
            <a:off x="8589429" y="41795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3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9597740" y="4052404"/>
            <a:ext cx="1524149" cy="508744"/>
          </a:xfrm>
          <a:prstGeom prst="rect">
            <a:avLst/>
          </a:prstGeom>
        </p:spPr>
      </p:pic>
      <p:pic>
        <p:nvPicPr>
          <p:cNvPr id="204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9692915" y="4166183"/>
            <a:ext cx="1333574" cy="267760"/>
          </a:xfrm>
          <a:prstGeom prst="rect">
            <a:avLst/>
          </a:prstGeom>
        </p:spPr>
      </p:pic>
      <p:pic>
        <p:nvPicPr>
          <p:cNvPr id="205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9773245" y="4219761"/>
            <a:ext cx="160660" cy="160660"/>
          </a:xfrm>
          <a:prstGeom prst="rect">
            <a:avLst/>
          </a:prstGeom>
        </p:spPr>
      </p:pic>
      <p:sp>
        <p:nvSpPr>
          <p:cNvPr id="206" name="Text 52"/>
          <p:cNvSpPr/>
          <p:nvPr/>
        </p:nvSpPr>
        <p:spPr>
          <a:xfrm>
            <a:off x="9960657" y="41795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7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1121851" y="4052404"/>
            <a:ext cx="1524149" cy="508744"/>
          </a:xfrm>
          <a:prstGeom prst="rect">
            <a:avLst/>
          </a:prstGeom>
        </p:spPr>
      </p:pic>
      <p:pic>
        <p:nvPicPr>
          <p:cNvPr id="208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1217064" y="4166183"/>
            <a:ext cx="1333574" cy="267760"/>
          </a:xfrm>
          <a:prstGeom prst="rect">
            <a:avLst/>
          </a:prstGeom>
        </p:spPr>
      </p:pic>
      <p:pic>
        <p:nvPicPr>
          <p:cNvPr id="209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1297357" y="4219761"/>
            <a:ext cx="160660" cy="160660"/>
          </a:xfrm>
          <a:prstGeom prst="rect">
            <a:avLst/>
          </a:prstGeom>
        </p:spPr>
      </p:pic>
      <p:sp>
        <p:nvSpPr>
          <p:cNvPr id="210" name="Text 53"/>
          <p:cNvSpPr/>
          <p:nvPr/>
        </p:nvSpPr>
        <p:spPr>
          <a:xfrm>
            <a:off x="11484806" y="41795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1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2646000" y="4052404"/>
            <a:ext cx="1524149" cy="508744"/>
          </a:xfrm>
          <a:prstGeom prst="rect">
            <a:avLst/>
          </a:prstGeom>
        </p:spPr>
      </p:pic>
      <p:pic>
        <p:nvPicPr>
          <p:cNvPr id="212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2894097" y="4166183"/>
            <a:ext cx="1027956" cy="267760"/>
          </a:xfrm>
          <a:prstGeom prst="rect">
            <a:avLst/>
          </a:prstGeom>
        </p:spPr>
      </p:pic>
      <p:pic>
        <p:nvPicPr>
          <p:cNvPr id="213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2974427" y="4219761"/>
            <a:ext cx="160660" cy="160660"/>
          </a:xfrm>
          <a:prstGeom prst="rect">
            <a:avLst/>
          </a:prstGeom>
        </p:spPr>
      </p:pic>
      <p:sp>
        <p:nvSpPr>
          <p:cNvPr id="214" name="Text 54"/>
          <p:cNvSpPr/>
          <p:nvPr/>
        </p:nvSpPr>
        <p:spPr>
          <a:xfrm>
            <a:off x="13161876" y="41795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5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4170149" y="4052404"/>
            <a:ext cx="1524149" cy="508744"/>
          </a:xfrm>
          <a:prstGeom prst="rect">
            <a:avLst/>
          </a:prstGeom>
        </p:spPr>
      </p:pic>
      <p:pic>
        <p:nvPicPr>
          <p:cNvPr id="216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4265325" y="4166183"/>
            <a:ext cx="1333574" cy="267760"/>
          </a:xfrm>
          <a:prstGeom prst="rect">
            <a:avLst/>
          </a:prstGeom>
        </p:spPr>
      </p:pic>
      <p:pic>
        <p:nvPicPr>
          <p:cNvPr id="217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4345655" y="4219761"/>
            <a:ext cx="160660" cy="160660"/>
          </a:xfrm>
          <a:prstGeom prst="rect">
            <a:avLst/>
          </a:prstGeom>
        </p:spPr>
      </p:pic>
      <p:sp>
        <p:nvSpPr>
          <p:cNvPr id="218" name="Text 55"/>
          <p:cNvSpPr/>
          <p:nvPr/>
        </p:nvSpPr>
        <p:spPr>
          <a:xfrm>
            <a:off x="14533104" y="41795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9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5694298" y="4052404"/>
            <a:ext cx="1495895" cy="508744"/>
          </a:xfrm>
          <a:prstGeom prst="rect">
            <a:avLst/>
          </a:prstGeom>
        </p:spPr>
      </p:pic>
      <p:pic>
        <p:nvPicPr>
          <p:cNvPr id="220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15789473" y="4166183"/>
            <a:ext cx="1333574" cy="267760"/>
          </a:xfrm>
          <a:prstGeom prst="rect">
            <a:avLst/>
          </a:prstGeom>
        </p:spPr>
      </p:pic>
      <p:pic>
        <p:nvPicPr>
          <p:cNvPr id="221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5869803" y="4219761"/>
            <a:ext cx="160660" cy="160660"/>
          </a:xfrm>
          <a:prstGeom prst="rect">
            <a:avLst/>
          </a:prstGeom>
        </p:spPr>
      </p:pic>
      <p:sp>
        <p:nvSpPr>
          <p:cNvPr id="222" name="Text 56"/>
          <p:cNvSpPr/>
          <p:nvPr/>
        </p:nvSpPr>
        <p:spPr>
          <a:xfrm>
            <a:off x="16057215" y="41795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3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084436" y="4561136"/>
            <a:ext cx="16105756" cy="508744"/>
          </a:xfrm>
          <a:prstGeom prst="rect">
            <a:avLst/>
          </a:prstGeom>
        </p:spPr>
      </p:pic>
      <p:pic>
        <p:nvPicPr>
          <p:cNvPr id="224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084436" y="4561136"/>
            <a:ext cx="5465021" cy="508744"/>
          </a:xfrm>
          <a:prstGeom prst="rect">
            <a:avLst/>
          </a:prstGeom>
        </p:spPr>
      </p:pic>
      <p:sp>
        <p:nvSpPr>
          <p:cNvPr id="225" name="Text 57"/>
          <p:cNvSpPr/>
          <p:nvPr/>
        </p:nvSpPr>
        <p:spPr>
          <a:xfrm>
            <a:off x="1245096" y="4681649"/>
            <a:ext cx="120015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Smart Rating</a:t>
            </a:r>
            <a:endParaRPr lang="en-US" sz="1476" dirty="0"/>
          </a:p>
        </p:txBody>
      </p:sp>
      <p:pic>
        <p:nvPicPr>
          <p:cNvPr id="226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6549442" y="4561136"/>
            <a:ext cx="1524149" cy="508744"/>
          </a:xfrm>
          <a:prstGeom prst="rect">
            <a:avLst/>
          </a:prstGeom>
        </p:spPr>
      </p:pic>
      <p:pic>
        <p:nvPicPr>
          <p:cNvPr id="227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6644618" y="4674952"/>
            <a:ext cx="1333574" cy="267760"/>
          </a:xfrm>
          <a:prstGeom prst="rect">
            <a:avLst/>
          </a:prstGeom>
        </p:spPr>
      </p:pic>
      <p:pic>
        <p:nvPicPr>
          <p:cNvPr id="228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6724948" y="4728493"/>
            <a:ext cx="160660" cy="160660"/>
          </a:xfrm>
          <a:prstGeom prst="rect">
            <a:avLst/>
          </a:prstGeom>
        </p:spPr>
      </p:pic>
      <p:sp>
        <p:nvSpPr>
          <p:cNvPr id="229" name="Text 58"/>
          <p:cNvSpPr/>
          <p:nvPr/>
        </p:nvSpPr>
        <p:spPr>
          <a:xfrm>
            <a:off x="6912397" y="4688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0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8073591" y="4561136"/>
            <a:ext cx="1524149" cy="508744"/>
          </a:xfrm>
          <a:prstGeom prst="rect">
            <a:avLst/>
          </a:prstGeom>
        </p:spPr>
      </p:pic>
      <p:pic>
        <p:nvPicPr>
          <p:cNvPr id="231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8168767" y="4674952"/>
            <a:ext cx="1333574" cy="267760"/>
          </a:xfrm>
          <a:prstGeom prst="rect">
            <a:avLst/>
          </a:prstGeom>
        </p:spPr>
      </p:pic>
      <p:pic>
        <p:nvPicPr>
          <p:cNvPr id="232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8249096" y="4728493"/>
            <a:ext cx="160660" cy="160660"/>
          </a:xfrm>
          <a:prstGeom prst="rect">
            <a:avLst/>
          </a:prstGeom>
        </p:spPr>
      </p:pic>
      <p:sp>
        <p:nvSpPr>
          <p:cNvPr id="233" name="Text 59"/>
          <p:cNvSpPr/>
          <p:nvPr/>
        </p:nvSpPr>
        <p:spPr>
          <a:xfrm>
            <a:off x="8436546" y="4688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4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9597740" y="4561136"/>
            <a:ext cx="1524149" cy="508744"/>
          </a:xfrm>
          <a:prstGeom prst="rect">
            <a:avLst/>
          </a:prstGeom>
        </p:spPr>
      </p:pic>
      <p:pic>
        <p:nvPicPr>
          <p:cNvPr id="235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9692915" y="4674952"/>
            <a:ext cx="1333574" cy="267760"/>
          </a:xfrm>
          <a:prstGeom prst="rect">
            <a:avLst/>
          </a:prstGeom>
        </p:spPr>
      </p:pic>
      <p:pic>
        <p:nvPicPr>
          <p:cNvPr id="236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9773245" y="4728493"/>
            <a:ext cx="160660" cy="160660"/>
          </a:xfrm>
          <a:prstGeom prst="rect">
            <a:avLst/>
          </a:prstGeom>
        </p:spPr>
      </p:pic>
      <p:sp>
        <p:nvSpPr>
          <p:cNvPr id="237" name="Text 60"/>
          <p:cNvSpPr/>
          <p:nvPr/>
        </p:nvSpPr>
        <p:spPr>
          <a:xfrm>
            <a:off x="9960657" y="4688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8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1121851" y="4561136"/>
            <a:ext cx="1524149" cy="508744"/>
          </a:xfrm>
          <a:prstGeom prst="rect">
            <a:avLst/>
          </a:prstGeom>
        </p:spPr>
      </p:pic>
      <p:pic>
        <p:nvPicPr>
          <p:cNvPr id="239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1217064" y="4674952"/>
            <a:ext cx="1333574" cy="267760"/>
          </a:xfrm>
          <a:prstGeom prst="rect">
            <a:avLst/>
          </a:prstGeom>
        </p:spPr>
      </p:pic>
      <p:pic>
        <p:nvPicPr>
          <p:cNvPr id="240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1297357" y="4728493"/>
            <a:ext cx="160660" cy="160660"/>
          </a:xfrm>
          <a:prstGeom prst="rect">
            <a:avLst/>
          </a:prstGeom>
        </p:spPr>
      </p:pic>
      <p:sp>
        <p:nvSpPr>
          <p:cNvPr id="241" name="Text 61"/>
          <p:cNvSpPr/>
          <p:nvPr/>
        </p:nvSpPr>
        <p:spPr>
          <a:xfrm>
            <a:off x="11484806" y="4688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2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2646000" y="4561136"/>
            <a:ext cx="1524149" cy="508744"/>
          </a:xfrm>
          <a:prstGeom prst="rect">
            <a:avLst/>
          </a:prstGeom>
        </p:spPr>
      </p:pic>
      <p:pic>
        <p:nvPicPr>
          <p:cNvPr id="243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2741176" y="4674952"/>
            <a:ext cx="1333574" cy="267760"/>
          </a:xfrm>
          <a:prstGeom prst="rect">
            <a:avLst/>
          </a:prstGeom>
        </p:spPr>
      </p:pic>
      <p:pic>
        <p:nvPicPr>
          <p:cNvPr id="244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2821506" y="4728493"/>
            <a:ext cx="160660" cy="160660"/>
          </a:xfrm>
          <a:prstGeom prst="rect">
            <a:avLst/>
          </a:prstGeom>
        </p:spPr>
      </p:pic>
      <p:sp>
        <p:nvSpPr>
          <p:cNvPr id="245" name="Text 62"/>
          <p:cNvSpPr/>
          <p:nvPr/>
        </p:nvSpPr>
        <p:spPr>
          <a:xfrm>
            <a:off x="13008955" y="4688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6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4170149" y="4561136"/>
            <a:ext cx="1524149" cy="508744"/>
          </a:xfrm>
          <a:prstGeom prst="rect">
            <a:avLst/>
          </a:prstGeom>
        </p:spPr>
      </p:pic>
      <p:pic>
        <p:nvPicPr>
          <p:cNvPr id="247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4265325" y="4674952"/>
            <a:ext cx="1333574" cy="267760"/>
          </a:xfrm>
          <a:prstGeom prst="rect">
            <a:avLst/>
          </a:prstGeom>
        </p:spPr>
      </p:pic>
      <p:pic>
        <p:nvPicPr>
          <p:cNvPr id="248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4345655" y="4728493"/>
            <a:ext cx="160660" cy="160660"/>
          </a:xfrm>
          <a:prstGeom prst="rect">
            <a:avLst/>
          </a:prstGeom>
        </p:spPr>
      </p:pic>
      <p:sp>
        <p:nvSpPr>
          <p:cNvPr id="249" name="Text 63"/>
          <p:cNvSpPr/>
          <p:nvPr/>
        </p:nvSpPr>
        <p:spPr>
          <a:xfrm>
            <a:off x="14533104" y="4688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0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5694298" y="4561136"/>
            <a:ext cx="1495895" cy="508744"/>
          </a:xfrm>
          <a:prstGeom prst="rect">
            <a:avLst/>
          </a:prstGeom>
        </p:spPr>
      </p:pic>
      <p:pic>
        <p:nvPicPr>
          <p:cNvPr id="251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15789473" y="4674952"/>
            <a:ext cx="1333574" cy="267760"/>
          </a:xfrm>
          <a:prstGeom prst="rect">
            <a:avLst/>
          </a:prstGeom>
        </p:spPr>
      </p:pic>
      <p:pic>
        <p:nvPicPr>
          <p:cNvPr id="252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5869803" y="4728493"/>
            <a:ext cx="160660" cy="160660"/>
          </a:xfrm>
          <a:prstGeom prst="rect">
            <a:avLst/>
          </a:prstGeom>
        </p:spPr>
      </p:pic>
      <p:sp>
        <p:nvSpPr>
          <p:cNvPr id="253" name="Text 64"/>
          <p:cNvSpPr/>
          <p:nvPr/>
        </p:nvSpPr>
        <p:spPr>
          <a:xfrm>
            <a:off x="16057215" y="46883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4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084436" y="5069867"/>
            <a:ext cx="5465021" cy="502050"/>
          </a:xfrm>
          <a:prstGeom prst="rect">
            <a:avLst/>
          </a:prstGeom>
        </p:spPr>
      </p:pic>
      <p:sp>
        <p:nvSpPr>
          <p:cNvPr id="255" name="Text 65"/>
          <p:cNvSpPr/>
          <p:nvPr/>
        </p:nvSpPr>
        <p:spPr>
          <a:xfrm>
            <a:off x="1245096" y="5190381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TaFace</a:t>
            </a:r>
            <a:endParaRPr lang="en-US" sz="1476" dirty="0"/>
          </a:p>
        </p:txBody>
      </p:sp>
      <p:pic>
        <p:nvPicPr>
          <p:cNvPr id="256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6644618" y="5183684"/>
            <a:ext cx="1333574" cy="267760"/>
          </a:xfrm>
          <a:prstGeom prst="rect">
            <a:avLst/>
          </a:prstGeom>
        </p:spPr>
      </p:pic>
      <p:pic>
        <p:nvPicPr>
          <p:cNvPr id="257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6724948" y="5237225"/>
            <a:ext cx="160660" cy="160660"/>
          </a:xfrm>
          <a:prstGeom prst="rect">
            <a:avLst/>
          </a:prstGeom>
        </p:spPr>
      </p:pic>
      <p:sp>
        <p:nvSpPr>
          <p:cNvPr id="258" name="Text 66"/>
          <p:cNvSpPr/>
          <p:nvPr/>
        </p:nvSpPr>
        <p:spPr>
          <a:xfrm>
            <a:off x="6912397" y="51970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8168767" y="5183684"/>
            <a:ext cx="1333574" cy="267760"/>
          </a:xfrm>
          <a:prstGeom prst="rect">
            <a:avLst/>
          </a:prstGeom>
        </p:spPr>
      </p:pic>
      <p:pic>
        <p:nvPicPr>
          <p:cNvPr id="260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8249096" y="5237225"/>
            <a:ext cx="160660" cy="160660"/>
          </a:xfrm>
          <a:prstGeom prst="rect">
            <a:avLst/>
          </a:prstGeom>
        </p:spPr>
      </p:pic>
      <p:sp>
        <p:nvSpPr>
          <p:cNvPr id="261" name="Text 67"/>
          <p:cNvSpPr/>
          <p:nvPr/>
        </p:nvSpPr>
        <p:spPr>
          <a:xfrm>
            <a:off x="8436546" y="51970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2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9692915" y="5183684"/>
            <a:ext cx="1333574" cy="267760"/>
          </a:xfrm>
          <a:prstGeom prst="rect">
            <a:avLst/>
          </a:prstGeom>
        </p:spPr>
      </p:pic>
      <p:pic>
        <p:nvPicPr>
          <p:cNvPr id="263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9773245" y="5237225"/>
            <a:ext cx="160660" cy="160660"/>
          </a:xfrm>
          <a:prstGeom prst="rect">
            <a:avLst/>
          </a:prstGeom>
        </p:spPr>
      </p:pic>
      <p:sp>
        <p:nvSpPr>
          <p:cNvPr id="264" name="Text 68"/>
          <p:cNvSpPr/>
          <p:nvPr/>
        </p:nvSpPr>
        <p:spPr>
          <a:xfrm>
            <a:off x="9960657" y="51970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5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1217064" y="5183684"/>
            <a:ext cx="1333574" cy="267760"/>
          </a:xfrm>
          <a:prstGeom prst="rect">
            <a:avLst/>
          </a:prstGeom>
        </p:spPr>
      </p:pic>
      <p:pic>
        <p:nvPicPr>
          <p:cNvPr id="266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1297357" y="5237225"/>
            <a:ext cx="160660" cy="160660"/>
          </a:xfrm>
          <a:prstGeom prst="rect">
            <a:avLst/>
          </a:prstGeom>
        </p:spPr>
      </p:pic>
      <p:sp>
        <p:nvSpPr>
          <p:cNvPr id="267" name="Text 69"/>
          <p:cNvSpPr/>
          <p:nvPr/>
        </p:nvSpPr>
        <p:spPr>
          <a:xfrm>
            <a:off x="11484806" y="51970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8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94097" y="5183684"/>
            <a:ext cx="1027956" cy="267760"/>
          </a:xfrm>
          <a:prstGeom prst="rect">
            <a:avLst/>
          </a:prstGeom>
        </p:spPr>
      </p:pic>
      <p:pic>
        <p:nvPicPr>
          <p:cNvPr id="269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2974427" y="5237225"/>
            <a:ext cx="160660" cy="160660"/>
          </a:xfrm>
          <a:prstGeom prst="rect">
            <a:avLst/>
          </a:prstGeom>
        </p:spPr>
      </p:pic>
      <p:sp>
        <p:nvSpPr>
          <p:cNvPr id="270" name="Text 70"/>
          <p:cNvSpPr/>
          <p:nvPr/>
        </p:nvSpPr>
        <p:spPr>
          <a:xfrm>
            <a:off x="13161876" y="519707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1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65325" y="5183684"/>
            <a:ext cx="1333574" cy="267760"/>
          </a:xfrm>
          <a:prstGeom prst="rect">
            <a:avLst/>
          </a:prstGeom>
        </p:spPr>
      </p:pic>
      <p:pic>
        <p:nvPicPr>
          <p:cNvPr id="272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45655" y="5237225"/>
            <a:ext cx="160660" cy="160660"/>
          </a:xfrm>
          <a:prstGeom prst="rect">
            <a:avLst/>
          </a:prstGeom>
        </p:spPr>
      </p:pic>
      <p:sp>
        <p:nvSpPr>
          <p:cNvPr id="273" name="Text 71"/>
          <p:cNvSpPr/>
          <p:nvPr/>
        </p:nvSpPr>
        <p:spPr>
          <a:xfrm>
            <a:off x="14533104" y="51970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4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89473" y="5183684"/>
            <a:ext cx="1333574" cy="267760"/>
          </a:xfrm>
          <a:prstGeom prst="rect">
            <a:avLst/>
          </a:prstGeom>
        </p:spPr>
      </p:pic>
      <p:pic>
        <p:nvPicPr>
          <p:cNvPr id="275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69803" y="5237225"/>
            <a:ext cx="160660" cy="160660"/>
          </a:xfrm>
          <a:prstGeom prst="rect">
            <a:avLst/>
          </a:prstGeom>
        </p:spPr>
      </p:pic>
      <p:sp>
        <p:nvSpPr>
          <p:cNvPr id="276" name="Text 72"/>
          <p:cNvSpPr/>
          <p:nvPr/>
        </p:nvSpPr>
        <p:spPr>
          <a:xfrm>
            <a:off x="16057215" y="51970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2026-05-21T12:06:05Z</dcterms:created>
  <dcterms:modified xsi:type="dcterms:W3CDTF">2026-05-21T12:06:05Z</dcterms:modified>
</cp:coreProperties>
</file>