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8288000" cy="10277475"/>
  <p:notesSz cx="10277475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image" Target="../media/image-3-29.png"/><Relationship Id="rId30" Type="http://schemas.openxmlformats.org/officeDocument/2006/relationships/image" Target="../media/image-3-30.png"/><Relationship Id="rId31" Type="http://schemas.openxmlformats.org/officeDocument/2006/relationships/image" Target="../media/image-3-31.png"/><Relationship Id="rId32" Type="http://schemas.openxmlformats.org/officeDocument/2006/relationships/image" Target="../media/image-3-32.png"/><Relationship Id="rId33" Type="http://schemas.openxmlformats.org/officeDocument/2006/relationships/image" Target="../media/image-3-33.png"/><Relationship Id="rId34" Type="http://schemas.openxmlformats.org/officeDocument/2006/relationships/image" Target="../media/image-3-34.png"/><Relationship Id="rId35" Type="http://schemas.openxmlformats.org/officeDocument/2006/relationships/image" Target="../media/image-3-35.png"/><Relationship Id="rId36" Type="http://schemas.openxmlformats.org/officeDocument/2006/relationships/image" Target="../media/image-3-36.png"/><Relationship Id="rId37" Type="http://schemas.openxmlformats.org/officeDocument/2006/relationships/image" Target="../media/image-3-37.png"/><Relationship Id="rId38" Type="http://schemas.openxmlformats.org/officeDocument/2006/relationships/image" Target="../media/image-3-38.png"/><Relationship Id="rId39" Type="http://schemas.openxmlformats.org/officeDocument/2006/relationships/image" Target="../media/image-3-39.png"/><Relationship Id="rId40" Type="http://schemas.openxmlformats.org/officeDocument/2006/relationships/image" Target="../media/image-3-40.png"/><Relationship Id="rId41" Type="http://schemas.openxmlformats.org/officeDocument/2006/relationships/image" Target="../media/image-3-41.png"/><Relationship Id="rId42" Type="http://schemas.openxmlformats.org/officeDocument/2006/relationships/image" Target="../media/image-3-42.png"/><Relationship Id="rId43" Type="http://schemas.openxmlformats.org/officeDocument/2006/relationships/image" Target="../media/image-3-43.png"/><Relationship Id="rId44" Type="http://schemas.openxmlformats.org/officeDocument/2006/relationships/image" Target="../media/image-3-44.png"/><Relationship Id="rId45" Type="http://schemas.openxmlformats.org/officeDocument/2006/relationships/image" Target="../media/image-3-45.png"/><Relationship Id="rId46" Type="http://schemas.openxmlformats.org/officeDocument/2006/relationships/image" Target="../media/image-3-46.png"/><Relationship Id="rId47" Type="http://schemas.openxmlformats.org/officeDocument/2006/relationships/image" Target="../media/image-3-47.png"/><Relationship Id="rId48" Type="http://schemas.openxmlformats.org/officeDocument/2006/relationships/image" Target="../media/image-3-48.png"/><Relationship Id="rId49" Type="http://schemas.openxmlformats.org/officeDocument/2006/relationships/image" Target="../media/image-3-49.png"/><Relationship Id="rId50" Type="http://schemas.openxmlformats.org/officeDocument/2006/relationships/image" Target="../media/image-3-50.png"/><Relationship Id="rId51" Type="http://schemas.openxmlformats.org/officeDocument/2006/relationships/image" Target="../media/image-3-51.png"/><Relationship Id="rId52" Type="http://schemas.openxmlformats.org/officeDocument/2006/relationships/image" Target="../media/image-3-52.png"/><Relationship Id="rId53" Type="http://schemas.openxmlformats.org/officeDocument/2006/relationships/image" Target="../media/image-3-53.png"/><Relationship Id="rId54" Type="http://schemas.openxmlformats.org/officeDocument/2006/relationships/image" Target="../media/image-3-54.png"/><Relationship Id="rId55" Type="http://schemas.openxmlformats.org/officeDocument/2006/relationships/image" Target="../media/image-3-55.png"/><Relationship Id="rId56" Type="http://schemas.openxmlformats.org/officeDocument/2006/relationships/image" Target="../media/image-3-56.png"/><Relationship Id="rId57" Type="http://schemas.openxmlformats.org/officeDocument/2006/relationships/image" Target="../media/image-3-57.png"/><Relationship Id="rId58" Type="http://schemas.openxmlformats.org/officeDocument/2006/relationships/image" Target="../media/image-3-58.png"/><Relationship Id="rId59" Type="http://schemas.openxmlformats.org/officeDocument/2006/relationships/image" Target="../media/image-3-59.png"/><Relationship Id="rId60" Type="http://schemas.openxmlformats.org/officeDocument/2006/relationships/image" Target="../media/image-3-60.png"/><Relationship Id="rId61" Type="http://schemas.openxmlformats.org/officeDocument/2006/relationships/image" Target="../media/image-3-61.png"/><Relationship Id="rId62" Type="http://schemas.openxmlformats.org/officeDocument/2006/relationships/image" Target="../media/image-3-62.png"/><Relationship Id="rId63" Type="http://schemas.openxmlformats.org/officeDocument/2006/relationships/image" Target="../media/image-3-63.png"/><Relationship Id="rId64" Type="http://schemas.openxmlformats.org/officeDocument/2006/relationships/image" Target="../media/image-3-64.png"/><Relationship Id="rId65" Type="http://schemas.openxmlformats.org/officeDocument/2006/relationships/image" Target="../media/image-3-65.png"/><Relationship Id="rId66" Type="http://schemas.openxmlformats.org/officeDocument/2006/relationships/image" Target="../media/image-3-66.png"/><Relationship Id="rId67" Type="http://schemas.openxmlformats.org/officeDocument/2006/relationships/image" Target="../media/image-3-67.png"/><Relationship Id="rId68" Type="http://schemas.openxmlformats.org/officeDocument/2006/relationships/image" Target="../media/image-3-68.png"/><Relationship Id="rId69" Type="http://schemas.openxmlformats.org/officeDocument/2006/relationships/image" Target="../media/image-3-69.png"/><Relationship Id="rId70" Type="http://schemas.openxmlformats.org/officeDocument/2006/relationships/image" Target="../media/image-3-70.png"/><Relationship Id="rId71" Type="http://schemas.openxmlformats.org/officeDocument/2006/relationships/image" Target="../media/image-3-71.png"/><Relationship Id="rId72" Type="http://schemas.openxmlformats.org/officeDocument/2006/relationships/image" Target="../media/image-3-72.png"/><Relationship Id="rId73" Type="http://schemas.openxmlformats.org/officeDocument/2006/relationships/image" Target="../media/image-3-73.png"/><Relationship Id="rId74" Type="http://schemas.openxmlformats.org/officeDocument/2006/relationships/image" Target="../media/image-3-74.png"/><Relationship Id="rId75" Type="http://schemas.openxmlformats.org/officeDocument/2006/relationships/image" Target="../media/image-3-75.png"/><Relationship Id="rId76" Type="http://schemas.openxmlformats.org/officeDocument/2006/relationships/image" Target="../media/image-3-76.png"/><Relationship Id="rId77" Type="http://schemas.openxmlformats.org/officeDocument/2006/relationships/image" Target="../media/image-3-77.png"/><Relationship Id="rId78" Type="http://schemas.openxmlformats.org/officeDocument/2006/relationships/image" Target="../media/image-3-78.png"/><Relationship Id="rId79" Type="http://schemas.openxmlformats.org/officeDocument/2006/relationships/image" Target="../media/image-3-79.png"/><Relationship Id="rId80" Type="http://schemas.openxmlformats.org/officeDocument/2006/relationships/image" Target="../media/image-3-80.png"/><Relationship Id="rId81" Type="http://schemas.openxmlformats.org/officeDocument/2006/relationships/image" Target="../media/image-3-81.png"/><Relationship Id="rId82" Type="http://schemas.openxmlformats.org/officeDocument/2006/relationships/image" Target="../media/image-3-82.png"/><Relationship Id="rId83" Type="http://schemas.openxmlformats.org/officeDocument/2006/relationships/image" Target="../media/image-3-83.png"/><Relationship Id="rId84" Type="http://schemas.openxmlformats.org/officeDocument/2006/relationships/image" Target="../media/image-3-84.png"/><Relationship Id="rId85" Type="http://schemas.openxmlformats.org/officeDocument/2006/relationships/image" Target="../media/image-3-85.png"/><Relationship Id="rId86" Type="http://schemas.openxmlformats.org/officeDocument/2006/relationships/image" Target="../media/image-3-86.png"/><Relationship Id="rId87" Type="http://schemas.openxmlformats.org/officeDocument/2006/relationships/image" Target="../media/image-3-87.png"/><Relationship Id="rId88" Type="http://schemas.openxmlformats.org/officeDocument/2006/relationships/image" Target="../media/image-3-88.png"/><Relationship Id="rId89" Type="http://schemas.openxmlformats.org/officeDocument/2006/relationships/image" Target="../media/image-3-89.png"/><Relationship Id="rId90" Type="http://schemas.openxmlformats.org/officeDocument/2006/relationships/image" Target="../media/image-3-90.png"/><Relationship Id="rId91" Type="http://schemas.openxmlformats.org/officeDocument/2006/relationships/image" Target="../media/image-3-91.png"/><Relationship Id="rId92" Type="http://schemas.openxmlformats.org/officeDocument/2006/relationships/image" Target="../media/image-3-92.png"/><Relationship Id="rId93" Type="http://schemas.openxmlformats.org/officeDocument/2006/relationships/image" Target="../media/image-3-93.png"/><Relationship Id="rId94" Type="http://schemas.openxmlformats.org/officeDocument/2006/relationships/image" Target="../media/image-3-94.png"/><Relationship Id="rId95" Type="http://schemas.openxmlformats.org/officeDocument/2006/relationships/image" Target="../media/image-3-95.png"/><Relationship Id="rId96" Type="http://schemas.openxmlformats.org/officeDocument/2006/relationships/image" Target="../media/image-3-96.png"/><Relationship Id="rId97" Type="http://schemas.openxmlformats.org/officeDocument/2006/relationships/image" Target="../media/image-3-97.png"/><Relationship Id="rId98" Type="http://schemas.openxmlformats.org/officeDocument/2006/relationships/image" Target="../media/image-3-98.png"/><Relationship Id="rId99" Type="http://schemas.openxmlformats.org/officeDocument/2006/relationships/image" Target="../media/image-3-99.png"/><Relationship Id="rId100" Type="http://schemas.openxmlformats.org/officeDocument/2006/relationships/image" Target="../media/image-3-100.png"/><Relationship Id="rId101" Type="http://schemas.openxmlformats.org/officeDocument/2006/relationships/image" Target="../media/image-3-101.png"/><Relationship Id="rId102" Type="http://schemas.openxmlformats.org/officeDocument/2006/relationships/image" Target="../media/image-3-102.png"/><Relationship Id="rId103" Type="http://schemas.openxmlformats.org/officeDocument/2006/relationships/image" Target="../media/image-3-103.png"/><Relationship Id="rId104" Type="http://schemas.openxmlformats.org/officeDocument/2006/relationships/image" Target="../media/image-3-104.png"/><Relationship Id="rId105" Type="http://schemas.openxmlformats.org/officeDocument/2006/relationships/image" Target="../media/image-3-105.png"/><Relationship Id="rId106" Type="http://schemas.openxmlformats.org/officeDocument/2006/relationships/image" Target="../media/image-3-106.png"/><Relationship Id="rId107" Type="http://schemas.openxmlformats.org/officeDocument/2006/relationships/image" Target="../media/image-3-107.png"/><Relationship Id="rId108" Type="http://schemas.openxmlformats.org/officeDocument/2006/relationships/image" Target="../media/image-3-108.png"/><Relationship Id="rId109" Type="http://schemas.openxmlformats.org/officeDocument/2006/relationships/image" Target="../media/image-3-109.png"/><Relationship Id="rId110" Type="http://schemas.openxmlformats.org/officeDocument/2006/relationships/image" Target="../media/image-3-110.png"/><Relationship Id="rId111" Type="http://schemas.openxmlformats.org/officeDocument/2006/relationships/image" Target="../media/image-3-111.png"/><Relationship Id="rId112" Type="http://schemas.openxmlformats.org/officeDocument/2006/relationships/image" Target="../media/image-3-112.png"/><Relationship Id="rId113" Type="http://schemas.openxmlformats.org/officeDocument/2006/relationships/image" Target="../media/image-3-113.png"/><Relationship Id="rId114" Type="http://schemas.openxmlformats.org/officeDocument/2006/relationships/image" Target="../media/image-3-114.png"/><Relationship Id="rId115" Type="http://schemas.openxmlformats.org/officeDocument/2006/relationships/image" Target="../media/image-3-115.png"/><Relationship Id="rId116" Type="http://schemas.openxmlformats.org/officeDocument/2006/relationships/image" Target="../media/image-3-116.png"/><Relationship Id="rId117" Type="http://schemas.openxmlformats.org/officeDocument/2006/relationships/image" Target="../media/image-3-117.png"/><Relationship Id="rId118" Type="http://schemas.openxmlformats.org/officeDocument/2006/relationships/image" Target="../media/image-3-118.png"/><Relationship Id="rId119" Type="http://schemas.openxmlformats.org/officeDocument/2006/relationships/image" Target="../media/image-3-119.png"/><Relationship Id="rId120" Type="http://schemas.openxmlformats.org/officeDocument/2006/relationships/image" Target="../media/image-3-120.png"/><Relationship Id="rId121" Type="http://schemas.openxmlformats.org/officeDocument/2006/relationships/image" Target="../media/image-3-121.png"/><Relationship Id="rId122" Type="http://schemas.openxmlformats.org/officeDocument/2006/relationships/image" Target="../media/image-3-122.png"/><Relationship Id="rId123" Type="http://schemas.openxmlformats.org/officeDocument/2006/relationships/image" Target="../media/image-3-123.png"/><Relationship Id="rId124" Type="http://schemas.openxmlformats.org/officeDocument/2006/relationships/image" Target="../media/image-3-124.png"/><Relationship Id="rId125" Type="http://schemas.openxmlformats.org/officeDocument/2006/relationships/image" Target="../media/image-3-125.png"/><Relationship Id="rId126" Type="http://schemas.openxmlformats.org/officeDocument/2006/relationships/image" Target="../media/image-3-126.png"/><Relationship Id="rId127" Type="http://schemas.openxmlformats.org/officeDocument/2006/relationships/image" Target="../media/image-3-127.png"/><Relationship Id="rId128" Type="http://schemas.openxmlformats.org/officeDocument/2006/relationships/image" Target="../media/image-3-128.png"/><Relationship Id="rId129" Type="http://schemas.openxmlformats.org/officeDocument/2006/relationships/image" Target="../media/image-3-129.png"/><Relationship Id="rId130" Type="http://schemas.openxmlformats.org/officeDocument/2006/relationships/image" Target="../media/image-3-130.png"/><Relationship Id="rId131" Type="http://schemas.openxmlformats.org/officeDocument/2006/relationships/image" Target="../media/image-3-131.png"/><Relationship Id="rId132" Type="http://schemas.openxmlformats.org/officeDocument/2006/relationships/image" Target="../media/image-3-132.png"/><Relationship Id="rId133" Type="http://schemas.openxmlformats.org/officeDocument/2006/relationships/image" Target="../media/image-3-133.png"/><Relationship Id="rId134" Type="http://schemas.openxmlformats.org/officeDocument/2006/relationships/image" Target="../media/image-3-134.png"/><Relationship Id="rId135" Type="http://schemas.openxmlformats.org/officeDocument/2006/relationships/image" Target="../media/image-3-135.png"/><Relationship Id="rId136" Type="http://schemas.openxmlformats.org/officeDocument/2006/relationships/image" Target="../media/image-3-136.png"/><Relationship Id="rId137" Type="http://schemas.openxmlformats.org/officeDocument/2006/relationships/image" Target="../media/image-3-137.png"/><Relationship Id="rId138" Type="http://schemas.openxmlformats.org/officeDocument/2006/relationships/image" Target="../media/image-3-138.png"/><Relationship Id="rId139" Type="http://schemas.openxmlformats.org/officeDocument/2006/relationships/image" Target="../media/image-3-139.png"/><Relationship Id="rId140" Type="http://schemas.openxmlformats.org/officeDocument/2006/relationships/image" Target="../media/image-3-140.png"/><Relationship Id="rId141" Type="http://schemas.openxmlformats.org/officeDocument/2006/relationships/image" Target="../media/image-3-141.png"/><Relationship Id="rId142" Type="http://schemas.openxmlformats.org/officeDocument/2006/relationships/image" Target="../media/image-3-142.png"/><Relationship Id="rId143" Type="http://schemas.openxmlformats.org/officeDocument/2006/relationships/image" Target="../media/image-3-143.png"/><Relationship Id="rId144" Type="http://schemas.openxmlformats.org/officeDocument/2006/relationships/image" Target="../media/image-3-144.png"/><Relationship Id="rId145" Type="http://schemas.openxmlformats.org/officeDocument/2006/relationships/image" Target="../media/image-3-145.png"/><Relationship Id="rId146" Type="http://schemas.openxmlformats.org/officeDocument/2006/relationships/image" Target="../media/image-3-146.png"/><Relationship Id="rId147" Type="http://schemas.openxmlformats.org/officeDocument/2006/relationships/image" Target="../media/image-3-147.png"/><Relationship Id="rId148" Type="http://schemas.openxmlformats.org/officeDocument/2006/relationships/image" Target="../media/image-3-148.png"/><Relationship Id="rId149" Type="http://schemas.openxmlformats.org/officeDocument/2006/relationships/image" Target="../media/image-3-149.png"/><Relationship Id="rId150" Type="http://schemas.openxmlformats.org/officeDocument/2006/relationships/image" Target="../media/image-3-150.png"/><Relationship Id="rId151" Type="http://schemas.openxmlformats.org/officeDocument/2006/relationships/image" Target="../media/image-3-151.png"/><Relationship Id="rId152" Type="http://schemas.openxmlformats.org/officeDocument/2006/relationships/image" Target="../media/image-3-152.png"/><Relationship Id="rId153" Type="http://schemas.openxmlformats.org/officeDocument/2006/relationships/image" Target="../media/image-3-153.png"/><Relationship Id="rId154" Type="http://schemas.openxmlformats.org/officeDocument/2006/relationships/image" Target="../media/image-3-154.png"/><Relationship Id="rId155" Type="http://schemas.openxmlformats.org/officeDocument/2006/relationships/image" Target="../media/image-3-155.png"/><Relationship Id="rId156" Type="http://schemas.openxmlformats.org/officeDocument/2006/relationships/image" Target="../media/image-3-156.png"/><Relationship Id="rId157" Type="http://schemas.openxmlformats.org/officeDocument/2006/relationships/image" Target="../media/image-3-157.png"/><Relationship Id="rId158" Type="http://schemas.openxmlformats.org/officeDocument/2006/relationships/image" Target="../media/image-3-158.png"/><Relationship Id="rId159" Type="http://schemas.openxmlformats.org/officeDocument/2006/relationships/image" Target="../media/image-3-159.png"/><Relationship Id="rId160" Type="http://schemas.openxmlformats.org/officeDocument/2006/relationships/image" Target="../media/image-3-160.png"/><Relationship Id="rId161" Type="http://schemas.openxmlformats.org/officeDocument/2006/relationships/image" Target="../media/image-3-161.png"/><Relationship Id="rId162" Type="http://schemas.openxmlformats.org/officeDocument/2006/relationships/image" Target="../media/image-3-162.png"/><Relationship Id="rId163" Type="http://schemas.openxmlformats.org/officeDocument/2006/relationships/image" Target="../media/image-3-163.png"/><Relationship Id="rId164" Type="http://schemas.openxmlformats.org/officeDocument/2006/relationships/image" Target="../media/image-3-164.png"/><Relationship Id="rId165" Type="http://schemas.openxmlformats.org/officeDocument/2006/relationships/image" Target="../media/image-3-165.png"/><Relationship Id="rId166" Type="http://schemas.openxmlformats.org/officeDocument/2006/relationships/image" Target="../media/image-3-166.png"/><Relationship Id="rId167" Type="http://schemas.openxmlformats.org/officeDocument/2006/relationships/image" Target="../media/image-3-167.png"/><Relationship Id="rId168" Type="http://schemas.openxmlformats.org/officeDocument/2006/relationships/image" Target="../media/image-3-168.png"/><Relationship Id="rId169" Type="http://schemas.openxmlformats.org/officeDocument/2006/relationships/image" Target="../media/image-3-169.png"/><Relationship Id="rId170" Type="http://schemas.openxmlformats.org/officeDocument/2006/relationships/image" Target="../media/image-3-170.png"/><Relationship Id="rId171" Type="http://schemas.openxmlformats.org/officeDocument/2006/relationships/image" Target="../media/image-3-171.png"/><Relationship Id="rId172" Type="http://schemas.openxmlformats.org/officeDocument/2006/relationships/image" Target="../media/image-3-172.png"/><Relationship Id="rId173" Type="http://schemas.openxmlformats.org/officeDocument/2006/relationships/image" Target="../media/image-3-173.png"/><Relationship Id="rId174" Type="http://schemas.openxmlformats.org/officeDocument/2006/relationships/image" Target="../media/image-3-174.png"/><Relationship Id="rId175" Type="http://schemas.openxmlformats.org/officeDocument/2006/relationships/image" Target="../media/image-3-175.png"/><Relationship Id="rId176" Type="http://schemas.openxmlformats.org/officeDocument/2006/relationships/image" Target="../media/image-3-176.png"/><Relationship Id="rId177" Type="http://schemas.openxmlformats.org/officeDocument/2006/relationships/image" Target="../media/image-3-177.png"/><Relationship Id="rId178" Type="http://schemas.openxmlformats.org/officeDocument/2006/relationships/image" Target="../media/image-3-178.png"/><Relationship Id="rId179" Type="http://schemas.openxmlformats.org/officeDocument/2006/relationships/image" Target="../media/image-3-179.png"/><Relationship Id="rId180" Type="http://schemas.openxmlformats.org/officeDocument/2006/relationships/image" Target="../media/image-3-180.png"/><Relationship Id="rId181" Type="http://schemas.openxmlformats.org/officeDocument/2006/relationships/image" Target="../media/image-3-181.png"/><Relationship Id="rId182" Type="http://schemas.openxmlformats.org/officeDocument/2006/relationships/image" Target="../media/image-3-182.png"/><Relationship Id="rId183" Type="http://schemas.openxmlformats.org/officeDocument/2006/relationships/image" Target="../media/image-3-183.png"/><Relationship Id="rId184" Type="http://schemas.openxmlformats.org/officeDocument/2006/relationships/image" Target="../media/image-3-184.png"/><Relationship Id="rId185" Type="http://schemas.openxmlformats.org/officeDocument/2006/relationships/image" Target="../media/image-3-185.png"/><Relationship Id="rId186" Type="http://schemas.openxmlformats.org/officeDocument/2006/relationships/image" Target="../media/image-3-186.png"/><Relationship Id="rId187" Type="http://schemas.openxmlformats.org/officeDocument/2006/relationships/image" Target="../media/image-3-187.png"/><Relationship Id="rId188" Type="http://schemas.openxmlformats.org/officeDocument/2006/relationships/image" Target="../media/image-3-188.png"/><Relationship Id="rId189" Type="http://schemas.openxmlformats.org/officeDocument/2006/relationships/image" Target="../media/image-3-189.png"/><Relationship Id="rId190" Type="http://schemas.openxmlformats.org/officeDocument/2006/relationships/image" Target="../media/image-3-190.png"/><Relationship Id="rId191" Type="http://schemas.openxmlformats.org/officeDocument/2006/relationships/image" Target="../media/image-3-191.png"/><Relationship Id="rId192" Type="http://schemas.openxmlformats.org/officeDocument/2006/relationships/image" Target="../media/image-3-192.png"/><Relationship Id="rId193" Type="http://schemas.openxmlformats.org/officeDocument/2006/relationships/image" Target="../media/image-3-193.png"/><Relationship Id="rId194" Type="http://schemas.openxmlformats.org/officeDocument/2006/relationships/image" Target="../media/image-3-194.png"/><Relationship Id="rId195" Type="http://schemas.openxmlformats.org/officeDocument/2006/relationships/image" Target="../media/image-3-195.png"/><Relationship Id="rId196" Type="http://schemas.openxmlformats.org/officeDocument/2006/relationships/image" Target="../media/image-3-196.png"/><Relationship Id="rId197" Type="http://schemas.openxmlformats.org/officeDocument/2006/relationships/image" Target="../media/image-3-197.png"/><Relationship Id="rId198" Type="http://schemas.openxmlformats.org/officeDocument/2006/relationships/image" Target="../media/image-3-198.png"/><Relationship Id="rId199" Type="http://schemas.openxmlformats.org/officeDocument/2006/relationships/image" Target="../media/image-3-199.png"/><Relationship Id="rId200" Type="http://schemas.openxmlformats.org/officeDocument/2006/relationships/image" Target="../media/image-3-200.png"/><Relationship Id="rId201" Type="http://schemas.openxmlformats.org/officeDocument/2006/relationships/image" Target="../media/image-3-201.png"/><Relationship Id="rId202" Type="http://schemas.openxmlformats.org/officeDocument/2006/relationships/image" Target="../media/image-3-202.png"/><Relationship Id="rId203" Type="http://schemas.openxmlformats.org/officeDocument/2006/relationships/image" Target="../media/image-3-203.png"/><Relationship Id="rId204" Type="http://schemas.openxmlformats.org/officeDocument/2006/relationships/image" Target="../media/image-3-204.png"/><Relationship Id="rId205" Type="http://schemas.openxmlformats.org/officeDocument/2006/relationships/image" Target="../media/image-3-205.png"/><Relationship Id="rId206" Type="http://schemas.openxmlformats.org/officeDocument/2006/relationships/image" Target="../media/image-3-206.png"/><Relationship Id="rId207" Type="http://schemas.openxmlformats.org/officeDocument/2006/relationships/image" Target="../media/image-3-207.png"/><Relationship Id="rId208" Type="http://schemas.openxmlformats.org/officeDocument/2006/relationships/image" Target="../media/image-3-208.png"/><Relationship Id="rId209" Type="http://schemas.openxmlformats.org/officeDocument/2006/relationships/image" Target="../media/image-3-209.png"/><Relationship Id="rId210" Type="http://schemas.openxmlformats.org/officeDocument/2006/relationships/image" Target="../media/image-3-210.png"/><Relationship Id="rId211" Type="http://schemas.openxmlformats.org/officeDocument/2006/relationships/image" Target="../media/image-3-211.png"/><Relationship Id="rId212" Type="http://schemas.openxmlformats.org/officeDocument/2006/relationships/image" Target="../media/image-3-212.png"/><Relationship Id="rId213" Type="http://schemas.openxmlformats.org/officeDocument/2006/relationships/image" Target="../media/image-3-213.png"/><Relationship Id="rId214" Type="http://schemas.openxmlformats.org/officeDocument/2006/relationships/image" Target="../media/image-3-214.png"/><Relationship Id="rId215" Type="http://schemas.openxmlformats.org/officeDocument/2006/relationships/image" Target="../media/image-3-215.png"/><Relationship Id="rId216" Type="http://schemas.openxmlformats.org/officeDocument/2006/relationships/image" Target="../media/image-3-216.png"/><Relationship Id="rId217" Type="http://schemas.openxmlformats.org/officeDocument/2006/relationships/image" Target="../media/image-3-217.png"/><Relationship Id="rId218" Type="http://schemas.openxmlformats.org/officeDocument/2006/relationships/image" Target="../media/image-3-218.png"/><Relationship Id="rId219" Type="http://schemas.openxmlformats.org/officeDocument/2006/relationships/image" Target="../media/image-3-219.png"/><Relationship Id="rId220" Type="http://schemas.openxmlformats.org/officeDocument/2006/relationships/image" Target="../media/image-3-220.png"/><Relationship Id="rId221" Type="http://schemas.openxmlformats.org/officeDocument/2006/relationships/image" Target="../media/image-3-221.png"/><Relationship Id="rId222" Type="http://schemas.openxmlformats.org/officeDocument/2006/relationships/image" Target="../media/image-3-222.png"/><Relationship Id="rId223" Type="http://schemas.openxmlformats.org/officeDocument/2006/relationships/image" Target="../media/image-3-223.png"/><Relationship Id="rId224" Type="http://schemas.openxmlformats.org/officeDocument/2006/relationships/image" Target="../media/image-3-224.png"/><Relationship Id="rId225" Type="http://schemas.openxmlformats.org/officeDocument/2006/relationships/image" Target="../media/image-3-225.png"/><Relationship Id="rId226" Type="http://schemas.openxmlformats.org/officeDocument/2006/relationships/image" Target="../media/image-3-226.png"/><Relationship Id="rId227" Type="http://schemas.openxmlformats.org/officeDocument/2006/relationships/image" Target="../media/image-3-227.png"/><Relationship Id="rId228" Type="http://schemas.openxmlformats.org/officeDocument/2006/relationships/image" Target="../media/image-3-228.png"/><Relationship Id="rId229" Type="http://schemas.openxmlformats.org/officeDocument/2006/relationships/image" Target="../media/image-3-229.png"/><Relationship Id="rId230" Type="http://schemas.openxmlformats.org/officeDocument/2006/relationships/image" Target="../media/image-3-230.png"/><Relationship Id="rId231" Type="http://schemas.openxmlformats.org/officeDocument/2006/relationships/image" Target="../media/image-3-231.png"/><Relationship Id="rId232" Type="http://schemas.openxmlformats.org/officeDocument/2006/relationships/image" Target="../media/image-3-232.png"/><Relationship Id="rId233" Type="http://schemas.openxmlformats.org/officeDocument/2006/relationships/image" Target="../media/image-3-233.png"/><Relationship Id="rId234" Type="http://schemas.openxmlformats.org/officeDocument/2006/relationships/image" Target="../media/image-3-234.png"/><Relationship Id="rId235" Type="http://schemas.openxmlformats.org/officeDocument/2006/relationships/image" Target="../media/image-3-235.png"/><Relationship Id="rId236" Type="http://schemas.openxmlformats.org/officeDocument/2006/relationships/image" Target="../media/image-3-236.png"/><Relationship Id="rId237" Type="http://schemas.openxmlformats.org/officeDocument/2006/relationships/image" Target="../media/image-3-237.png"/><Relationship Id="rId238" Type="http://schemas.openxmlformats.org/officeDocument/2006/relationships/image" Target="../media/image-3-238.png"/><Relationship Id="rId239" Type="http://schemas.openxmlformats.org/officeDocument/2006/relationships/image" Target="../media/image-3-239.png"/><Relationship Id="rId240" Type="http://schemas.openxmlformats.org/officeDocument/2006/relationships/image" Target="../media/image-3-240.png"/><Relationship Id="rId241" Type="http://schemas.openxmlformats.org/officeDocument/2006/relationships/image" Target="../media/image-3-241.png"/><Relationship Id="rId242" Type="http://schemas.openxmlformats.org/officeDocument/2006/relationships/image" Target="../media/image-3-242.png"/><Relationship Id="rId243" Type="http://schemas.openxmlformats.org/officeDocument/2006/relationships/image" Target="../media/image-3-243.png"/><Relationship Id="rId244" Type="http://schemas.openxmlformats.org/officeDocument/2006/relationships/image" Target="../media/image-3-244.png"/><Relationship Id="rId245" Type="http://schemas.openxmlformats.org/officeDocument/2006/relationships/image" Target="../media/image-3-245.png"/><Relationship Id="rId246" Type="http://schemas.openxmlformats.org/officeDocument/2006/relationships/image" Target="../media/image-3-246.png"/><Relationship Id="rId247" Type="http://schemas.openxmlformats.org/officeDocument/2006/relationships/image" Target="../media/image-3-247.png"/><Relationship Id="rId248" Type="http://schemas.openxmlformats.org/officeDocument/2006/relationships/image" Target="../media/image-3-248.png"/><Relationship Id="rId249" Type="http://schemas.openxmlformats.org/officeDocument/2006/relationships/image" Target="../media/image-3-249.png"/><Relationship Id="rId250" Type="http://schemas.openxmlformats.org/officeDocument/2006/relationships/image" Target="../media/image-3-250.png"/><Relationship Id="rId251" Type="http://schemas.openxmlformats.org/officeDocument/2006/relationships/image" Target="../media/image-3-251.png"/><Relationship Id="rId252" Type="http://schemas.openxmlformats.org/officeDocument/2006/relationships/image" Target="../media/image-3-252.png"/><Relationship Id="rId253" Type="http://schemas.openxmlformats.org/officeDocument/2006/relationships/image" Target="../media/image-3-253.png"/><Relationship Id="rId254" Type="http://schemas.openxmlformats.org/officeDocument/2006/relationships/image" Target="../media/image-3-254.png"/><Relationship Id="rId255" Type="http://schemas.openxmlformats.org/officeDocument/2006/relationships/image" Target="../media/image-3-255.png"/><Relationship Id="rId256" Type="http://schemas.openxmlformats.org/officeDocument/2006/relationships/image" Target="../media/image-3-256.png"/><Relationship Id="rId257" Type="http://schemas.openxmlformats.org/officeDocument/2006/relationships/image" Target="../media/image-3-257.png"/><Relationship Id="rId258" Type="http://schemas.openxmlformats.org/officeDocument/2006/relationships/image" Target="../media/image-3-258.png"/><Relationship Id="rId259" Type="http://schemas.openxmlformats.org/officeDocument/2006/relationships/image" Target="../media/image-3-259.png"/><Relationship Id="rId260" Type="http://schemas.openxmlformats.org/officeDocument/2006/relationships/image" Target="../media/image-3-260.png"/><Relationship Id="rId261" Type="http://schemas.openxmlformats.org/officeDocument/2006/relationships/image" Target="../media/image-3-261.png"/><Relationship Id="rId262" Type="http://schemas.openxmlformats.org/officeDocument/2006/relationships/image" Target="../media/image-3-262.png"/><Relationship Id="rId263" Type="http://schemas.openxmlformats.org/officeDocument/2006/relationships/image" Target="../media/image-3-263.png"/><Relationship Id="rId264" Type="http://schemas.openxmlformats.org/officeDocument/2006/relationships/image" Target="../media/image-3-264.png"/><Relationship Id="rId265" Type="http://schemas.openxmlformats.org/officeDocument/2006/relationships/image" Target="../media/image-3-265.png"/><Relationship Id="rId266" Type="http://schemas.openxmlformats.org/officeDocument/2006/relationships/image" Target="../media/image-3-266.png"/><Relationship Id="rId267" Type="http://schemas.openxmlformats.org/officeDocument/2006/relationships/image" Target="../media/image-3-267.png"/><Relationship Id="rId268" Type="http://schemas.openxmlformats.org/officeDocument/2006/relationships/image" Target="../media/image-3-268.png"/><Relationship Id="rId269" Type="http://schemas.openxmlformats.org/officeDocument/2006/relationships/image" Target="../media/image-3-269.png"/><Relationship Id="rId270" Type="http://schemas.openxmlformats.org/officeDocument/2006/relationships/image" Target="../media/image-3-270.png"/><Relationship Id="rId271" Type="http://schemas.openxmlformats.org/officeDocument/2006/relationships/image" Target="../media/image-3-271.png"/><Relationship Id="rId272" Type="http://schemas.openxmlformats.org/officeDocument/2006/relationships/image" Target="../media/image-3-272.png"/><Relationship Id="rId273" Type="http://schemas.openxmlformats.org/officeDocument/2006/relationships/image" Target="../media/image-3-273.png"/><Relationship Id="rId274" Type="http://schemas.openxmlformats.org/officeDocument/2006/relationships/image" Target="../media/image-3-274.png"/><Relationship Id="rId275" Type="http://schemas.openxmlformats.org/officeDocument/2006/relationships/image" Target="../media/image-3-275.png"/><Relationship Id="rId276" Type="http://schemas.openxmlformats.org/officeDocument/2006/relationships/image" Target="../media/image-3-276.png"/><Relationship Id="rId277" Type="http://schemas.openxmlformats.org/officeDocument/2006/relationships/image" Target="../media/image-3-277.png"/><Relationship Id="rId278" Type="http://schemas.openxmlformats.org/officeDocument/2006/relationships/image" Target="../media/image-3-278.png"/><Relationship Id="rId279" Type="http://schemas.openxmlformats.org/officeDocument/2006/relationships/image" Target="../media/image-3-279.png"/><Relationship Id="rId280" Type="http://schemas.openxmlformats.org/officeDocument/2006/relationships/image" Target="../media/image-3-280.png"/><Relationship Id="rId281" Type="http://schemas.openxmlformats.org/officeDocument/2006/relationships/image" Target="../media/image-3-281.png"/><Relationship Id="rId282" Type="http://schemas.openxmlformats.org/officeDocument/2006/relationships/slideLayout" Target="../slideLayouts/slideLayout1.xml"/><Relationship Id="rId28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image" Target="../media/image-4-34.png"/><Relationship Id="rId35" Type="http://schemas.openxmlformats.org/officeDocument/2006/relationships/image" Target="../media/image-4-35.png"/><Relationship Id="rId36" Type="http://schemas.openxmlformats.org/officeDocument/2006/relationships/image" Target="../media/image-4-36.png"/><Relationship Id="rId37" Type="http://schemas.openxmlformats.org/officeDocument/2006/relationships/image" Target="../media/image-4-37.png"/><Relationship Id="rId38" Type="http://schemas.openxmlformats.org/officeDocument/2006/relationships/image" Target="../media/image-4-38.png"/><Relationship Id="rId39" Type="http://schemas.openxmlformats.org/officeDocument/2006/relationships/image" Target="../media/image-4-39.png"/><Relationship Id="rId40" Type="http://schemas.openxmlformats.org/officeDocument/2006/relationships/image" Target="../media/image-4-40.png"/><Relationship Id="rId41" Type="http://schemas.openxmlformats.org/officeDocument/2006/relationships/image" Target="../media/image-4-41.png"/><Relationship Id="rId42" Type="http://schemas.openxmlformats.org/officeDocument/2006/relationships/image" Target="../media/image-4-42.png"/><Relationship Id="rId43" Type="http://schemas.openxmlformats.org/officeDocument/2006/relationships/image" Target="../media/image-4-43.png"/><Relationship Id="rId44" Type="http://schemas.openxmlformats.org/officeDocument/2006/relationships/image" Target="../media/image-4-44.png"/><Relationship Id="rId45" Type="http://schemas.openxmlformats.org/officeDocument/2006/relationships/image" Target="../media/image-4-45.png"/><Relationship Id="rId46" Type="http://schemas.openxmlformats.org/officeDocument/2006/relationships/image" Target="../media/image-4-46.png"/><Relationship Id="rId47" Type="http://schemas.openxmlformats.org/officeDocument/2006/relationships/image" Target="../media/image-4-47.png"/><Relationship Id="rId48" Type="http://schemas.openxmlformats.org/officeDocument/2006/relationships/image" Target="../media/image-4-48.png"/><Relationship Id="rId49" Type="http://schemas.openxmlformats.org/officeDocument/2006/relationships/image" Target="../media/image-4-49.png"/><Relationship Id="rId50" Type="http://schemas.openxmlformats.org/officeDocument/2006/relationships/image" Target="../media/image-4-50.png"/><Relationship Id="rId51" Type="http://schemas.openxmlformats.org/officeDocument/2006/relationships/image" Target="../media/image-4-51.png"/><Relationship Id="rId52" Type="http://schemas.openxmlformats.org/officeDocument/2006/relationships/image" Target="../media/image-4-52.png"/><Relationship Id="rId53" Type="http://schemas.openxmlformats.org/officeDocument/2006/relationships/image" Target="../media/image-4-53.png"/><Relationship Id="rId54" Type="http://schemas.openxmlformats.org/officeDocument/2006/relationships/image" Target="../media/image-4-54.png"/><Relationship Id="rId55" Type="http://schemas.openxmlformats.org/officeDocument/2006/relationships/image" Target="../media/image-4-55.png"/><Relationship Id="rId56" Type="http://schemas.openxmlformats.org/officeDocument/2006/relationships/image" Target="../media/image-4-56.png"/><Relationship Id="rId57" Type="http://schemas.openxmlformats.org/officeDocument/2006/relationships/image" Target="../media/image-4-57.png"/><Relationship Id="rId58" Type="http://schemas.openxmlformats.org/officeDocument/2006/relationships/image" Target="../media/image-4-58.png"/><Relationship Id="rId59" Type="http://schemas.openxmlformats.org/officeDocument/2006/relationships/image" Target="../media/image-4-59.png"/><Relationship Id="rId60" Type="http://schemas.openxmlformats.org/officeDocument/2006/relationships/image" Target="../media/image-4-60.png"/><Relationship Id="rId61" Type="http://schemas.openxmlformats.org/officeDocument/2006/relationships/image" Target="../media/image-4-61.png"/><Relationship Id="rId62" Type="http://schemas.openxmlformats.org/officeDocument/2006/relationships/image" Target="../media/image-4-62.png"/><Relationship Id="rId63" Type="http://schemas.openxmlformats.org/officeDocument/2006/relationships/image" Target="../media/image-4-63.png"/><Relationship Id="rId64" Type="http://schemas.openxmlformats.org/officeDocument/2006/relationships/image" Target="../media/image-4-64.png"/><Relationship Id="rId65" Type="http://schemas.openxmlformats.org/officeDocument/2006/relationships/image" Target="../media/image-4-65.png"/><Relationship Id="rId66" Type="http://schemas.openxmlformats.org/officeDocument/2006/relationships/image" Target="../media/image-4-66.png"/><Relationship Id="rId67" Type="http://schemas.openxmlformats.org/officeDocument/2006/relationships/image" Target="../media/image-4-67.png"/><Relationship Id="rId68" Type="http://schemas.openxmlformats.org/officeDocument/2006/relationships/image" Target="../media/image-4-68.png"/><Relationship Id="rId69" Type="http://schemas.openxmlformats.org/officeDocument/2006/relationships/image" Target="../media/image-4-69.png"/><Relationship Id="rId70" Type="http://schemas.openxmlformats.org/officeDocument/2006/relationships/image" Target="../media/image-4-70.png"/><Relationship Id="rId71" Type="http://schemas.openxmlformats.org/officeDocument/2006/relationships/image" Target="../media/image-4-71.png"/><Relationship Id="rId72" Type="http://schemas.openxmlformats.org/officeDocument/2006/relationships/image" Target="../media/image-4-72.png"/><Relationship Id="rId73" Type="http://schemas.openxmlformats.org/officeDocument/2006/relationships/image" Target="../media/image-4-73.png"/><Relationship Id="rId74" Type="http://schemas.openxmlformats.org/officeDocument/2006/relationships/image" Target="../media/image-4-74.png"/><Relationship Id="rId75" Type="http://schemas.openxmlformats.org/officeDocument/2006/relationships/image" Target="../media/image-4-75.png"/><Relationship Id="rId76" Type="http://schemas.openxmlformats.org/officeDocument/2006/relationships/image" Target="../media/image-4-76.png"/><Relationship Id="rId77" Type="http://schemas.openxmlformats.org/officeDocument/2006/relationships/image" Target="../media/image-4-77.png"/><Relationship Id="rId78" Type="http://schemas.openxmlformats.org/officeDocument/2006/relationships/image" Target="../media/image-4-78.png"/><Relationship Id="rId79" Type="http://schemas.openxmlformats.org/officeDocument/2006/relationships/image" Target="../media/image-4-79.png"/><Relationship Id="rId80" Type="http://schemas.openxmlformats.org/officeDocument/2006/relationships/image" Target="../media/image-4-80.png"/><Relationship Id="rId81" Type="http://schemas.openxmlformats.org/officeDocument/2006/relationships/image" Target="../media/image-4-81.png"/><Relationship Id="rId82" Type="http://schemas.openxmlformats.org/officeDocument/2006/relationships/image" Target="../media/image-4-82.png"/><Relationship Id="rId83" Type="http://schemas.openxmlformats.org/officeDocument/2006/relationships/image" Target="../media/image-4-83.png"/><Relationship Id="rId84" Type="http://schemas.openxmlformats.org/officeDocument/2006/relationships/image" Target="../media/image-4-84.png"/><Relationship Id="rId85" Type="http://schemas.openxmlformats.org/officeDocument/2006/relationships/image" Target="../media/image-4-85.png"/><Relationship Id="rId86" Type="http://schemas.openxmlformats.org/officeDocument/2006/relationships/image" Target="../media/image-4-86.png"/><Relationship Id="rId87" Type="http://schemas.openxmlformats.org/officeDocument/2006/relationships/image" Target="../media/image-4-87.png"/><Relationship Id="rId88" Type="http://schemas.openxmlformats.org/officeDocument/2006/relationships/image" Target="../media/image-4-88.png"/><Relationship Id="rId89" Type="http://schemas.openxmlformats.org/officeDocument/2006/relationships/image" Target="../media/image-4-89.png"/><Relationship Id="rId90" Type="http://schemas.openxmlformats.org/officeDocument/2006/relationships/image" Target="../media/image-4-90.png"/><Relationship Id="rId91" Type="http://schemas.openxmlformats.org/officeDocument/2006/relationships/image" Target="../media/image-4-91.png"/><Relationship Id="rId92" Type="http://schemas.openxmlformats.org/officeDocument/2006/relationships/image" Target="../media/image-4-92.png"/><Relationship Id="rId93" Type="http://schemas.openxmlformats.org/officeDocument/2006/relationships/image" Target="../media/image-4-93.png"/><Relationship Id="rId94" Type="http://schemas.openxmlformats.org/officeDocument/2006/relationships/image" Target="../media/image-4-94.png"/><Relationship Id="rId95" Type="http://schemas.openxmlformats.org/officeDocument/2006/relationships/image" Target="../media/image-4-95.png"/><Relationship Id="rId96" Type="http://schemas.openxmlformats.org/officeDocument/2006/relationships/image" Target="../media/image-4-96.png"/><Relationship Id="rId97" Type="http://schemas.openxmlformats.org/officeDocument/2006/relationships/image" Target="../media/image-4-97.png"/><Relationship Id="rId98" Type="http://schemas.openxmlformats.org/officeDocument/2006/relationships/image" Target="../media/image-4-98.png"/><Relationship Id="rId99" Type="http://schemas.openxmlformats.org/officeDocument/2006/relationships/image" Target="../media/image-4-99.png"/><Relationship Id="rId100" Type="http://schemas.openxmlformats.org/officeDocument/2006/relationships/image" Target="../media/image-4-100.png"/><Relationship Id="rId101" Type="http://schemas.openxmlformats.org/officeDocument/2006/relationships/image" Target="../media/image-4-101.png"/><Relationship Id="rId102" Type="http://schemas.openxmlformats.org/officeDocument/2006/relationships/image" Target="../media/image-4-102.png"/><Relationship Id="rId103" Type="http://schemas.openxmlformats.org/officeDocument/2006/relationships/image" Target="../media/image-4-103.png"/><Relationship Id="rId104" Type="http://schemas.openxmlformats.org/officeDocument/2006/relationships/image" Target="../media/image-4-104.png"/><Relationship Id="rId105" Type="http://schemas.openxmlformats.org/officeDocument/2006/relationships/image" Target="../media/image-4-105.png"/><Relationship Id="rId106" Type="http://schemas.openxmlformats.org/officeDocument/2006/relationships/image" Target="../media/image-4-106.png"/><Relationship Id="rId107" Type="http://schemas.openxmlformats.org/officeDocument/2006/relationships/image" Target="../media/image-4-107.png"/><Relationship Id="rId108" Type="http://schemas.openxmlformats.org/officeDocument/2006/relationships/image" Target="../media/image-4-108.png"/><Relationship Id="rId109" Type="http://schemas.openxmlformats.org/officeDocument/2006/relationships/image" Target="../media/image-4-109.png"/><Relationship Id="rId110" Type="http://schemas.openxmlformats.org/officeDocument/2006/relationships/image" Target="../media/image-4-110.png"/><Relationship Id="rId111" Type="http://schemas.openxmlformats.org/officeDocument/2006/relationships/image" Target="../media/image-4-111.png"/><Relationship Id="rId112" Type="http://schemas.openxmlformats.org/officeDocument/2006/relationships/image" Target="../media/image-4-112.png"/><Relationship Id="rId113" Type="http://schemas.openxmlformats.org/officeDocument/2006/relationships/image" Target="../media/image-4-113.png"/><Relationship Id="rId114" Type="http://schemas.openxmlformats.org/officeDocument/2006/relationships/image" Target="../media/image-4-114.png"/><Relationship Id="rId115" Type="http://schemas.openxmlformats.org/officeDocument/2006/relationships/image" Target="../media/image-4-115.png"/><Relationship Id="rId116" Type="http://schemas.openxmlformats.org/officeDocument/2006/relationships/image" Target="../media/image-4-116.png"/><Relationship Id="rId117" Type="http://schemas.openxmlformats.org/officeDocument/2006/relationships/image" Target="../media/image-4-117.png"/><Relationship Id="rId118" Type="http://schemas.openxmlformats.org/officeDocument/2006/relationships/image" Target="../media/image-4-118.png"/><Relationship Id="rId119" Type="http://schemas.openxmlformats.org/officeDocument/2006/relationships/image" Target="../media/image-4-119.png"/><Relationship Id="rId120" Type="http://schemas.openxmlformats.org/officeDocument/2006/relationships/image" Target="../media/image-4-120.png"/><Relationship Id="rId121" Type="http://schemas.openxmlformats.org/officeDocument/2006/relationships/image" Target="../media/image-4-121.png"/><Relationship Id="rId122" Type="http://schemas.openxmlformats.org/officeDocument/2006/relationships/image" Target="../media/image-4-122.png"/><Relationship Id="rId123" Type="http://schemas.openxmlformats.org/officeDocument/2006/relationships/image" Target="../media/image-4-123.png"/><Relationship Id="rId124" Type="http://schemas.openxmlformats.org/officeDocument/2006/relationships/image" Target="../media/image-4-124.png"/><Relationship Id="rId125" Type="http://schemas.openxmlformats.org/officeDocument/2006/relationships/image" Target="../media/image-4-125.png"/><Relationship Id="rId126" Type="http://schemas.openxmlformats.org/officeDocument/2006/relationships/image" Target="../media/image-4-126.png"/><Relationship Id="rId127" Type="http://schemas.openxmlformats.org/officeDocument/2006/relationships/image" Target="../media/image-4-127.png"/><Relationship Id="rId128" Type="http://schemas.openxmlformats.org/officeDocument/2006/relationships/image" Target="../media/image-4-128.png"/><Relationship Id="rId129" Type="http://schemas.openxmlformats.org/officeDocument/2006/relationships/image" Target="../media/image-4-129.png"/><Relationship Id="rId130" Type="http://schemas.openxmlformats.org/officeDocument/2006/relationships/image" Target="../media/image-4-130.png"/><Relationship Id="rId131" Type="http://schemas.openxmlformats.org/officeDocument/2006/relationships/image" Target="../media/image-4-131.png"/><Relationship Id="rId132" Type="http://schemas.openxmlformats.org/officeDocument/2006/relationships/image" Target="../media/image-4-132.png"/><Relationship Id="rId133" Type="http://schemas.openxmlformats.org/officeDocument/2006/relationships/image" Target="../media/image-4-133.png"/><Relationship Id="rId134" Type="http://schemas.openxmlformats.org/officeDocument/2006/relationships/image" Target="../media/image-4-134.png"/><Relationship Id="rId135" Type="http://schemas.openxmlformats.org/officeDocument/2006/relationships/image" Target="../media/image-4-135.png"/><Relationship Id="rId136" Type="http://schemas.openxmlformats.org/officeDocument/2006/relationships/image" Target="../media/image-4-136.png"/><Relationship Id="rId137" Type="http://schemas.openxmlformats.org/officeDocument/2006/relationships/image" Target="../media/image-4-137.png"/><Relationship Id="rId138" Type="http://schemas.openxmlformats.org/officeDocument/2006/relationships/image" Target="../media/image-4-138.png"/><Relationship Id="rId139" Type="http://schemas.openxmlformats.org/officeDocument/2006/relationships/image" Target="../media/image-4-139.png"/><Relationship Id="rId140" Type="http://schemas.openxmlformats.org/officeDocument/2006/relationships/image" Target="../media/image-4-140.png"/><Relationship Id="rId141" Type="http://schemas.openxmlformats.org/officeDocument/2006/relationships/image" Target="../media/image-4-141.png"/><Relationship Id="rId142" Type="http://schemas.openxmlformats.org/officeDocument/2006/relationships/image" Target="../media/image-4-142.png"/><Relationship Id="rId143" Type="http://schemas.openxmlformats.org/officeDocument/2006/relationships/image" Target="../media/image-4-143.png"/><Relationship Id="rId144" Type="http://schemas.openxmlformats.org/officeDocument/2006/relationships/image" Target="../media/image-4-144.png"/><Relationship Id="rId145" Type="http://schemas.openxmlformats.org/officeDocument/2006/relationships/image" Target="../media/image-4-145.png"/><Relationship Id="rId146" Type="http://schemas.openxmlformats.org/officeDocument/2006/relationships/image" Target="../media/image-4-146.png"/><Relationship Id="rId147" Type="http://schemas.openxmlformats.org/officeDocument/2006/relationships/image" Target="../media/image-4-147.png"/><Relationship Id="rId148" Type="http://schemas.openxmlformats.org/officeDocument/2006/relationships/image" Target="../media/image-4-148.png"/><Relationship Id="rId149" Type="http://schemas.openxmlformats.org/officeDocument/2006/relationships/image" Target="../media/image-4-149.png"/><Relationship Id="rId150" Type="http://schemas.openxmlformats.org/officeDocument/2006/relationships/image" Target="../media/image-4-150.png"/><Relationship Id="rId151" Type="http://schemas.openxmlformats.org/officeDocument/2006/relationships/image" Target="../media/image-4-151.png"/><Relationship Id="rId152" Type="http://schemas.openxmlformats.org/officeDocument/2006/relationships/image" Target="../media/image-4-152.png"/><Relationship Id="rId153" Type="http://schemas.openxmlformats.org/officeDocument/2006/relationships/image" Target="../media/image-4-153.png"/><Relationship Id="rId154" Type="http://schemas.openxmlformats.org/officeDocument/2006/relationships/image" Target="../media/image-4-154.png"/><Relationship Id="rId155" Type="http://schemas.openxmlformats.org/officeDocument/2006/relationships/image" Target="../media/image-4-155.png"/><Relationship Id="rId156" Type="http://schemas.openxmlformats.org/officeDocument/2006/relationships/image" Target="../media/image-4-156.png"/><Relationship Id="rId157" Type="http://schemas.openxmlformats.org/officeDocument/2006/relationships/image" Target="../media/image-4-157.png"/><Relationship Id="rId158" Type="http://schemas.openxmlformats.org/officeDocument/2006/relationships/image" Target="../media/image-4-158.png"/><Relationship Id="rId159" Type="http://schemas.openxmlformats.org/officeDocument/2006/relationships/image" Target="../media/image-4-159.png"/><Relationship Id="rId160" Type="http://schemas.openxmlformats.org/officeDocument/2006/relationships/image" Target="../media/image-4-160.png"/><Relationship Id="rId161" Type="http://schemas.openxmlformats.org/officeDocument/2006/relationships/image" Target="../media/image-4-161.png"/><Relationship Id="rId162" Type="http://schemas.openxmlformats.org/officeDocument/2006/relationships/image" Target="../media/image-4-162.png"/><Relationship Id="rId163" Type="http://schemas.openxmlformats.org/officeDocument/2006/relationships/image" Target="../media/image-4-163.png"/><Relationship Id="rId164" Type="http://schemas.openxmlformats.org/officeDocument/2006/relationships/image" Target="../media/image-4-164.png"/><Relationship Id="rId165" Type="http://schemas.openxmlformats.org/officeDocument/2006/relationships/image" Target="../media/image-4-165.png"/><Relationship Id="rId166" Type="http://schemas.openxmlformats.org/officeDocument/2006/relationships/image" Target="../media/image-4-166.png"/><Relationship Id="rId167" Type="http://schemas.openxmlformats.org/officeDocument/2006/relationships/image" Target="../media/image-4-167.png"/><Relationship Id="rId168" Type="http://schemas.openxmlformats.org/officeDocument/2006/relationships/image" Target="../media/image-4-168.png"/><Relationship Id="rId169" Type="http://schemas.openxmlformats.org/officeDocument/2006/relationships/image" Target="../media/image-4-169.png"/><Relationship Id="rId170" Type="http://schemas.openxmlformats.org/officeDocument/2006/relationships/image" Target="../media/image-4-170.png"/><Relationship Id="rId171" Type="http://schemas.openxmlformats.org/officeDocument/2006/relationships/image" Target="../media/image-4-171.png"/><Relationship Id="rId172" Type="http://schemas.openxmlformats.org/officeDocument/2006/relationships/image" Target="../media/image-4-172.png"/><Relationship Id="rId173" Type="http://schemas.openxmlformats.org/officeDocument/2006/relationships/image" Target="../media/image-4-173.png"/><Relationship Id="rId174" Type="http://schemas.openxmlformats.org/officeDocument/2006/relationships/image" Target="../media/image-4-174.png"/><Relationship Id="rId175" Type="http://schemas.openxmlformats.org/officeDocument/2006/relationships/image" Target="../media/image-4-175.png"/><Relationship Id="rId176" Type="http://schemas.openxmlformats.org/officeDocument/2006/relationships/image" Target="../media/image-4-176.png"/><Relationship Id="rId177" Type="http://schemas.openxmlformats.org/officeDocument/2006/relationships/image" Target="../media/image-4-177.png"/><Relationship Id="rId178" Type="http://schemas.openxmlformats.org/officeDocument/2006/relationships/image" Target="../media/image-4-178.png"/><Relationship Id="rId179" Type="http://schemas.openxmlformats.org/officeDocument/2006/relationships/image" Target="../media/image-4-179.png"/><Relationship Id="rId180" Type="http://schemas.openxmlformats.org/officeDocument/2006/relationships/image" Target="../media/image-4-180.png"/><Relationship Id="rId181" Type="http://schemas.openxmlformats.org/officeDocument/2006/relationships/image" Target="../media/image-4-181.png"/><Relationship Id="rId182" Type="http://schemas.openxmlformats.org/officeDocument/2006/relationships/image" Target="../media/image-4-182.png"/><Relationship Id="rId183" Type="http://schemas.openxmlformats.org/officeDocument/2006/relationships/image" Target="../media/image-4-183.png"/><Relationship Id="rId184" Type="http://schemas.openxmlformats.org/officeDocument/2006/relationships/image" Target="../media/image-4-184.png"/><Relationship Id="rId185" Type="http://schemas.openxmlformats.org/officeDocument/2006/relationships/image" Target="../media/image-4-185.png"/><Relationship Id="rId186" Type="http://schemas.openxmlformats.org/officeDocument/2006/relationships/image" Target="../media/image-4-186.png"/><Relationship Id="rId187" Type="http://schemas.openxmlformats.org/officeDocument/2006/relationships/image" Target="../media/image-4-187.png"/><Relationship Id="rId188" Type="http://schemas.openxmlformats.org/officeDocument/2006/relationships/image" Target="../media/image-4-188.png"/><Relationship Id="rId189" Type="http://schemas.openxmlformats.org/officeDocument/2006/relationships/image" Target="../media/image-4-189.png"/><Relationship Id="rId190" Type="http://schemas.openxmlformats.org/officeDocument/2006/relationships/image" Target="../media/image-4-190.png"/><Relationship Id="rId191" Type="http://schemas.openxmlformats.org/officeDocument/2006/relationships/image" Target="../media/image-4-191.png"/><Relationship Id="rId192" Type="http://schemas.openxmlformats.org/officeDocument/2006/relationships/image" Target="../media/image-4-192.png"/><Relationship Id="rId193" Type="http://schemas.openxmlformats.org/officeDocument/2006/relationships/image" Target="../media/image-4-193.png"/><Relationship Id="rId194" Type="http://schemas.openxmlformats.org/officeDocument/2006/relationships/image" Target="../media/image-4-194.png"/><Relationship Id="rId195" Type="http://schemas.openxmlformats.org/officeDocument/2006/relationships/image" Target="../media/image-4-195.png"/><Relationship Id="rId196" Type="http://schemas.openxmlformats.org/officeDocument/2006/relationships/image" Target="../media/image-4-196.png"/><Relationship Id="rId197" Type="http://schemas.openxmlformats.org/officeDocument/2006/relationships/image" Target="../media/image-4-197.png"/><Relationship Id="rId198" Type="http://schemas.openxmlformats.org/officeDocument/2006/relationships/image" Target="../media/image-4-198.png"/><Relationship Id="rId199" Type="http://schemas.openxmlformats.org/officeDocument/2006/relationships/image" Target="../media/image-4-199.png"/><Relationship Id="rId200" Type="http://schemas.openxmlformats.org/officeDocument/2006/relationships/image" Target="../media/image-4-200.png"/><Relationship Id="rId201" Type="http://schemas.openxmlformats.org/officeDocument/2006/relationships/image" Target="../media/image-4-201.png"/><Relationship Id="rId202" Type="http://schemas.openxmlformats.org/officeDocument/2006/relationships/image" Target="../media/image-4-202.png"/><Relationship Id="rId203" Type="http://schemas.openxmlformats.org/officeDocument/2006/relationships/image" Target="../media/image-4-203.png"/><Relationship Id="rId204" Type="http://schemas.openxmlformats.org/officeDocument/2006/relationships/image" Target="../media/image-4-204.png"/><Relationship Id="rId205" Type="http://schemas.openxmlformats.org/officeDocument/2006/relationships/image" Target="../media/image-4-205.png"/><Relationship Id="rId206" Type="http://schemas.openxmlformats.org/officeDocument/2006/relationships/image" Target="../media/image-4-206.png"/><Relationship Id="rId207" Type="http://schemas.openxmlformats.org/officeDocument/2006/relationships/image" Target="../media/image-4-207.png"/><Relationship Id="rId208" Type="http://schemas.openxmlformats.org/officeDocument/2006/relationships/image" Target="../media/image-4-208.png"/><Relationship Id="rId209" Type="http://schemas.openxmlformats.org/officeDocument/2006/relationships/image" Target="../media/image-4-209.png"/><Relationship Id="rId210" Type="http://schemas.openxmlformats.org/officeDocument/2006/relationships/image" Target="../media/image-4-210.png"/><Relationship Id="rId211" Type="http://schemas.openxmlformats.org/officeDocument/2006/relationships/image" Target="../media/image-4-211.png"/><Relationship Id="rId212" Type="http://schemas.openxmlformats.org/officeDocument/2006/relationships/image" Target="../media/image-4-212.png"/><Relationship Id="rId213" Type="http://schemas.openxmlformats.org/officeDocument/2006/relationships/image" Target="../media/image-4-213.png"/><Relationship Id="rId214" Type="http://schemas.openxmlformats.org/officeDocument/2006/relationships/image" Target="../media/image-4-214.png"/><Relationship Id="rId215" Type="http://schemas.openxmlformats.org/officeDocument/2006/relationships/image" Target="../media/image-4-215.png"/><Relationship Id="rId216" Type="http://schemas.openxmlformats.org/officeDocument/2006/relationships/image" Target="../media/image-4-216.png"/><Relationship Id="rId217" Type="http://schemas.openxmlformats.org/officeDocument/2006/relationships/image" Target="../media/image-4-217.png"/><Relationship Id="rId218" Type="http://schemas.openxmlformats.org/officeDocument/2006/relationships/image" Target="../media/image-4-218.png"/><Relationship Id="rId219" Type="http://schemas.openxmlformats.org/officeDocument/2006/relationships/image" Target="../media/image-4-219.png"/><Relationship Id="rId220" Type="http://schemas.openxmlformats.org/officeDocument/2006/relationships/image" Target="../media/image-4-220.png"/><Relationship Id="rId221" Type="http://schemas.openxmlformats.org/officeDocument/2006/relationships/image" Target="../media/image-4-221.png"/><Relationship Id="rId222" Type="http://schemas.openxmlformats.org/officeDocument/2006/relationships/image" Target="../media/image-4-222.png"/><Relationship Id="rId223" Type="http://schemas.openxmlformats.org/officeDocument/2006/relationships/image" Target="../media/image-4-223.png"/><Relationship Id="rId224" Type="http://schemas.openxmlformats.org/officeDocument/2006/relationships/image" Target="../media/image-4-224.png"/><Relationship Id="rId225" Type="http://schemas.openxmlformats.org/officeDocument/2006/relationships/image" Target="../media/image-4-225.png"/><Relationship Id="rId226" Type="http://schemas.openxmlformats.org/officeDocument/2006/relationships/image" Target="../media/image-4-226.png"/><Relationship Id="rId227" Type="http://schemas.openxmlformats.org/officeDocument/2006/relationships/image" Target="../media/image-4-227.png"/><Relationship Id="rId228" Type="http://schemas.openxmlformats.org/officeDocument/2006/relationships/image" Target="../media/image-4-228.png"/><Relationship Id="rId229" Type="http://schemas.openxmlformats.org/officeDocument/2006/relationships/image" Target="../media/image-4-229.png"/><Relationship Id="rId230" Type="http://schemas.openxmlformats.org/officeDocument/2006/relationships/image" Target="../media/image-4-230.png"/><Relationship Id="rId231" Type="http://schemas.openxmlformats.org/officeDocument/2006/relationships/image" Target="../media/image-4-231.png"/><Relationship Id="rId232" Type="http://schemas.openxmlformats.org/officeDocument/2006/relationships/image" Target="../media/image-4-232.png"/><Relationship Id="rId233" Type="http://schemas.openxmlformats.org/officeDocument/2006/relationships/image" Target="../media/image-4-233.png"/><Relationship Id="rId234" Type="http://schemas.openxmlformats.org/officeDocument/2006/relationships/image" Target="../media/image-4-234.png"/><Relationship Id="rId235" Type="http://schemas.openxmlformats.org/officeDocument/2006/relationships/image" Target="../media/image-4-235.png"/><Relationship Id="rId236" Type="http://schemas.openxmlformats.org/officeDocument/2006/relationships/image" Target="../media/image-4-236.png"/><Relationship Id="rId237" Type="http://schemas.openxmlformats.org/officeDocument/2006/relationships/image" Target="../media/image-4-237.png"/><Relationship Id="rId238" Type="http://schemas.openxmlformats.org/officeDocument/2006/relationships/image" Target="../media/image-4-238.png"/><Relationship Id="rId239" Type="http://schemas.openxmlformats.org/officeDocument/2006/relationships/image" Target="../media/image-4-239.png"/><Relationship Id="rId240" Type="http://schemas.openxmlformats.org/officeDocument/2006/relationships/image" Target="../media/image-4-240.png"/><Relationship Id="rId241" Type="http://schemas.openxmlformats.org/officeDocument/2006/relationships/image" Target="../media/image-4-241.png"/><Relationship Id="rId242" Type="http://schemas.openxmlformats.org/officeDocument/2006/relationships/image" Target="../media/image-4-242.png"/><Relationship Id="rId243" Type="http://schemas.openxmlformats.org/officeDocument/2006/relationships/image" Target="../media/image-4-243.png"/><Relationship Id="rId244" Type="http://schemas.openxmlformats.org/officeDocument/2006/relationships/image" Target="../media/image-4-244.png"/><Relationship Id="rId245" Type="http://schemas.openxmlformats.org/officeDocument/2006/relationships/image" Target="../media/image-4-245.png"/><Relationship Id="rId246" Type="http://schemas.openxmlformats.org/officeDocument/2006/relationships/image" Target="../media/image-4-246.png"/><Relationship Id="rId247" Type="http://schemas.openxmlformats.org/officeDocument/2006/relationships/image" Target="../media/image-4-247.png"/><Relationship Id="rId248" Type="http://schemas.openxmlformats.org/officeDocument/2006/relationships/image" Target="../media/image-4-248.png"/><Relationship Id="rId249" Type="http://schemas.openxmlformats.org/officeDocument/2006/relationships/image" Target="../media/image-4-249.png"/><Relationship Id="rId250" Type="http://schemas.openxmlformats.org/officeDocument/2006/relationships/image" Target="../media/image-4-250.png"/><Relationship Id="rId251" Type="http://schemas.openxmlformats.org/officeDocument/2006/relationships/image" Target="../media/image-4-251.png"/><Relationship Id="rId252" Type="http://schemas.openxmlformats.org/officeDocument/2006/relationships/image" Target="../media/image-4-252.png"/><Relationship Id="rId253" Type="http://schemas.openxmlformats.org/officeDocument/2006/relationships/image" Target="../media/image-4-253.png"/><Relationship Id="rId254" Type="http://schemas.openxmlformats.org/officeDocument/2006/relationships/image" Target="../media/image-4-254.png"/><Relationship Id="rId255" Type="http://schemas.openxmlformats.org/officeDocument/2006/relationships/image" Target="../media/image-4-255.png"/><Relationship Id="rId256" Type="http://schemas.openxmlformats.org/officeDocument/2006/relationships/image" Target="../media/image-4-256.png"/><Relationship Id="rId257" Type="http://schemas.openxmlformats.org/officeDocument/2006/relationships/image" Target="../media/image-4-257.png"/><Relationship Id="rId258" Type="http://schemas.openxmlformats.org/officeDocument/2006/relationships/image" Target="../media/image-4-258.png"/><Relationship Id="rId259" Type="http://schemas.openxmlformats.org/officeDocument/2006/relationships/image" Target="../media/image-4-259.png"/><Relationship Id="rId260" Type="http://schemas.openxmlformats.org/officeDocument/2006/relationships/image" Target="../media/image-4-260.png"/><Relationship Id="rId261" Type="http://schemas.openxmlformats.org/officeDocument/2006/relationships/image" Target="../media/image-4-261.png"/><Relationship Id="rId262" Type="http://schemas.openxmlformats.org/officeDocument/2006/relationships/image" Target="../media/image-4-262.png"/><Relationship Id="rId263" Type="http://schemas.openxmlformats.org/officeDocument/2006/relationships/image" Target="../media/image-4-263.png"/><Relationship Id="rId264" Type="http://schemas.openxmlformats.org/officeDocument/2006/relationships/image" Target="../media/image-4-264.png"/><Relationship Id="rId265" Type="http://schemas.openxmlformats.org/officeDocument/2006/relationships/image" Target="../media/image-4-265.png"/><Relationship Id="rId266" Type="http://schemas.openxmlformats.org/officeDocument/2006/relationships/image" Target="../media/image-4-266.png"/><Relationship Id="rId267" Type="http://schemas.openxmlformats.org/officeDocument/2006/relationships/image" Target="../media/image-4-267.png"/><Relationship Id="rId268" Type="http://schemas.openxmlformats.org/officeDocument/2006/relationships/image" Target="../media/image-4-268.png"/><Relationship Id="rId269" Type="http://schemas.openxmlformats.org/officeDocument/2006/relationships/image" Target="../media/image-4-269.png"/><Relationship Id="rId270" Type="http://schemas.openxmlformats.org/officeDocument/2006/relationships/image" Target="../media/image-4-270.png"/><Relationship Id="rId271" Type="http://schemas.openxmlformats.org/officeDocument/2006/relationships/image" Target="../media/image-4-271.png"/><Relationship Id="rId272" Type="http://schemas.openxmlformats.org/officeDocument/2006/relationships/image" Target="../media/image-4-272.png"/><Relationship Id="rId273" Type="http://schemas.openxmlformats.org/officeDocument/2006/relationships/image" Target="../media/image-4-273.png"/><Relationship Id="rId274" Type="http://schemas.openxmlformats.org/officeDocument/2006/relationships/image" Target="../media/image-4-274.png"/><Relationship Id="rId275" Type="http://schemas.openxmlformats.org/officeDocument/2006/relationships/image" Target="../media/image-4-275.png"/><Relationship Id="rId276" Type="http://schemas.openxmlformats.org/officeDocument/2006/relationships/image" Target="../media/image-4-276.png"/><Relationship Id="rId277" Type="http://schemas.openxmlformats.org/officeDocument/2006/relationships/image" Target="../media/image-4-277.png"/><Relationship Id="rId278" Type="http://schemas.openxmlformats.org/officeDocument/2006/relationships/image" Target="../media/image-4-278.png"/><Relationship Id="rId279" Type="http://schemas.openxmlformats.org/officeDocument/2006/relationships/image" Target="../media/image-4-279.png"/><Relationship Id="rId280" Type="http://schemas.openxmlformats.org/officeDocument/2006/relationships/image" Target="../media/image-4-280.png"/><Relationship Id="rId281" Type="http://schemas.openxmlformats.org/officeDocument/2006/relationships/image" Target="../media/image-4-281.png"/><Relationship Id="rId282" Type="http://schemas.openxmlformats.org/officeDocument/2006/relationships/image" Target="../media/image-4-282.png"/><Relationship Id="rId283" Type="http://schemas.openxmlformats.org/officeDocument/2006/relationships/image" Target="../media/image-4-283.png"/><Relationship Id="rId284" Type="http://schemas.openxmlformats.org/officeDocument/2006/relationships/image" Target="../media/image-4-284.png"/><Relationship Id="rId285" Type="http://schemas.openxmlformats.org/officeDocument/2006/relationships/image" Target="../media/image-4-285.png"/><Relationship Id="rId286" Type="http://schemas.openxmlformats.org/officeDocument/2006/relationships/image" Target="../media/image-4-286.png"/><Relationship Id="rId287" Type="http://schemas.openxmlformats.org/officeDocument/2006/relationships/image" Target="../media/image-4-287.png"/><Relationship Id="rId288" Type="http://schemas.openxmlformats.org/officeDocument/2006/relationships/image" Target="../media/image-4-288.png"/><Relationship Id="rId289" Type="http://schemas.openxmlformats.org/officeDocument/2006/relationships/image" Target="../media/image-4-289.png"/><Relationship Id="rId290" Type="http://schemas.openxmlformats.org/officeDocument/2006/relationships/image" Target="../media/image-4-290.png"/><Relationship Id="rId291" Type="http://schemas.openxmlformats.org/officeDocument/2006/relationships/image" Target="../media/image-4-291.png"/><Relationship Id="rId292" Type="http://schemas.openxmlformats.org/officeDocument/2006/relationships/image" Target="../media/image-4-292.png"/><Relationship Id="rId293" Type="http://schemas.openxmlformats.org/officeDocument/2006/relationships/image" Target="../media/image-4-293.png"/><Relationship Id="rId294" Type="http://schemas.openxmlformats.org/officeDocument/2006/relationships/image" Target="../media/image-4-294.png"/><Relationship Id="rId295" Type="http://schemas.openxmlformats.org/officeDocument/2006/relationships/image" Target="../media/image-4-295.png"/><Relationship Id="rId296" Type="http://schemas.openxmlformats.org/officeDocument/2006/relationships/image" Target="../media/image-4-296.png"/><Relationship Id="rId297" Type="http://schemas.openxmlformats.org/officeDocument/2006/relationships/image" Target="../media/image-4-297.png"/><Relationship Id="rId298" Type="http://schemas.openxmlformats.org/officeDocument/2006/relationships/image" Target="../media/image-4-298.png"/><Relationship Id="rId299" Type="http://schemas.openxmlformats.org/officeDocument/2006/relationships/image" Target="../media/image-4-299.png"/><Relationship Id="rId300" Type="http://schemas.openxmlformats.org/officeDocument/2006/relationships/image" Target="../media/image-4-300.png"/><Relationship Id="rId301" Type="http://schemas.openxmlformats.org/officeDocument/2006/relationships/image" Target="../media/image-4-301.png"/><Relationship Id="rId302" Type="http://schemas.openxmlformats.org/officeDocument/2006/relationships/image" Target="../media/image-4-302.png"/><Relationship Id="rId303" Type="http://schemas.openxmlformats.org/officeDocument/2006/relationships/image" Target="../media/image-4-303.png"/><Relationship Id="rId304" Type="http://schemas.openxmlformats.org/officeDocument/2006/relationships/image" Target="../media/image-4-304.png"/><Relationship Id="rId305" Type="http://schemas.openxmlformats.org/officeDocument/2006/relationships/image" Target="../media/image-4-305.png"/><Relationship Id="rId306" Type="http://schemas.openxmlformats.org/officeDocument/2006/relationships/image" Target="../media/image-4-306.png"/><Relationship Id="rId307" Type="http://schemas.openxmlformats.org/officeDocument/2006/relationships/image" Target="../media/image-4-307.png"/><Relationship Id="rId308" Type="http://schemas.openxmlformats.org/officeDocument/2006/relationships/image" Target="../media/image-4-308.png"/><Relationship Id="rId309" Type="http://schemas.openxmlformats.org/officeDocument/2006/relationships/image" Target="../media/image-4-309.png"/><Relationship Id="rId310" Type="http://schemas.openxmlformats.org/officeDocument/2006/relationships/image" Target="../media/image-4-310.png"/><Relationship Id="rId311" Type="http://schemas.openxmlformats.org/officeDocument/2006/relationships/image" Target="../media/image-4-311.png"/><Relationship Id="rId312" Type="http://schemas.openxmlformats.org/officeDocument/2006/relationships/image" Target="../media/image-4-312.png"/><Relationship Id="rId313" Type="http://schemas.openxmlformats.org/officeDocument/2006/relationships/image" Target="../media/image-4-313.png"/><Relationship Id="rId314" Type="http://schemas.openxmlformats.org/officeDocument/2006/relationships/image" Target="../media/image-4-314.png"/><Relationship Id="rId315" Type="http://schemas.openxmlformats.org/officeDocument/2006/relationships/image" Target="../media/image-4-315.png"/><Relationship Id="rId316" Type="http://schemas.openxmlformats.org/officeDocument/2006/relationships/image" Target="../media/image-4-316.png"/><Relationship Id="rId317" Type="http://schemas.openxmlformats.org/officeDocument/2006/relationships/image" Target="../media/image-4-317.png"/><Relationship Id="rId318" Type="http://schemas.openxmlformats.org/officeDocument/2006/relationships/image" Target="../media/image-4-318.png"/><Relationship Id="rId319" Type="http://schemas.openxmlformats.org/officeDocument/2006/relationships/image" Target="../media/image-4-319.png"/><Relationship Id="rId320" Type="http://schemas.openxmlformats.org/officeDocument/2006/relationships/image" Target="../media/image-4-320.png"/><Relationship Id="rId321" Type="http://schemas.openxmlformats.org/officeDocument/2006/relationships/image" Target="../media/image-4-321.png"/><Relationship Id="rId322" Type="http://schemas.openxmlformats.org/officeDocument/2006/relationships/image" Target="../media/image-4-322.png"/><Relationship Id="rId323" Type="http://schemas.openxmlformats.org/officeDocument/2006/relationships/image" Target="../media/image-4-323.png"/><Relationship Id="rId324" Type="http://schemas.openxmlformats.org/officeDocument/2006/relationships/image" Target="../media/image-4-324.png"/><Relationship Id="rId325" Type="http://schemas.openxmlformats.org/officeDocument/2006/relationships/image" Target="../media/image-4-325.png"/><Relationship Id="rId326" Type="http://schemas.openxmlformats.org/officeDocument/2006/relationships/image" Target="../media/image-4-326.png"/><Relationship Id="rId327" Type="http://schemas.openxmlformats.org/officeDocument/2006/relationships/image" Target="../media/image-4-327.png"/><Relationship Id="rId328" Type="http://schemas.openxmlformats.org/officeDocument/2006/relationships/image" Target="../media/image-4-328.png"/><Relationship Id="rId329" Type="http://schemas.openxmlformats.org/officeDocument/2006/relationships/image" Target="../media/image-4-329.png"/><Relationship Id="rId330" Type="http://schemas.openxmlformats.org/officeDocument/2006/relationships/image" Target="../media/image-4-330.png"/><Relationship Id="rId331" Type="http://schemas.openxmlformats.org/officeDocument/2006/relationships/image" Target="../media/image-4-331.png"/><Relationship Id="rId332" Type="http://schemas.openxmlformats.org/officeDocument/2006/relationships/image" Target="../media/image-4-332.png"/><Relationship Id="rId333" Type="http://schemas.openxmlformats.org/officeDocument/2006/relationships/image" Target="../media/image-4-333.png"/><Relationship Id="rId334" Type="http://schemas.openxmlformats.org/officeDocument/2006/relationships/image" Target="../media/image-4-334.png"/><Relationship Id="rId335" Type="http://schemas.openxmlformats.org/officeDocument/2006/relationships/image" Target="../media/image-4-335.png"/><Relationship Id="rId336" Type="http://schemas.openxmlformats.org/officeDocument/2006/relationships/image" Target="../media/image-4-336.png"/><Relationship Id="rId337" Type="http://schemas.openxmlformats.org/officeDocument/2006/relationships/image" Target="../media/image-4-337.png"/><Relationship Id="rId338" Type="http://schemas.openxmlformats.org/officeDocument/2006/relationships/image" Target="../media/image-4-338.png"/><Relationship Id="rId339" Type="http://schemas.openxmlformats.org/officeDocument/2006/relationships/image" Target="../media/image-4-339.png"/><Relationship Id="rId340" Type="http://schemas.openxmlformats.org/officeDocument/2006/relationships/image" Target="../media/image-4-340.png"/><Relationship Id="rId341" Type="http://schemas.openxmlformats.org/officeDocument/2006/relationships/image" Target="../media/image-4-341.png"/><Relationship Id="rId342" Type="http://schemas.openxmlformats.org/officeDocument/2006/relationships/image" Target="../media/image-4-342.png"/><Relationship Id="rId343" Type="http://schemas.openxmlformats.org/officeDocument/2006/relationships/image" Target="../media/image-4-343.png"/><Relationship Id="rId344" Type="http://schemas.openxmlformats.org/officeDocument/2006/relationships/image" Target="../media/image-4-344.png"/><Relationship Id="rId345" Type="http://schemas.openxmlformats.org/officeDocument/2006/relationships/image" Target="../media/image-4-345.png"/><Relationship Id="rId346" Type="http://schemas.openxmlformats.org/officeDocument/2006/relationships/image" Target="../media/image-4-346.png"/><Relationship Id="rId347" Type="http://schemas.openxmlformats.org/officeDocument/2006/relationships/image" Target="../media/image-4-347.png"/><Relationship Id="rId348" Type="http://schemas.openxmlformats.org/officeDocument/2006/relationships/image" Target="../media/image-4-348.png"/><Relationship Id="rId349" Type="http://schemas.openxmlformats.org/officeDocument/2006/relationships/image" Target="../media/image-4-349.png"/><Relationship Id="rId350" Type="http://schemas.openxmlformats.org/officeDocument/2006/relationships/image" Target="../media/image-4-350.png"/><Relationship Id="rId351" Type="http://schemas.openxmlformats.org/officeDocument/2006/relationships/image" Target="../media/image-4-351.png"/><Relationship Id="rId352" Type="http://schemas.openxmlformats.org/officeDocument/2006/relationships/image" Target="../media/image-4-352.png"/><Relationship Id="rId353" Type="http://schemas.openxmlformats.org/officeDocument/2006/relationships/image" Target="../media/image-4-353.png"/><Relationship Id="rId354" Type="http://schemas.openxmlformats.org/officeDocument/2006/relationships/image" Target="../media/image-4-354.png"/><Relationship Id="rId355" Type="http://schemas.openxmlformats.org/officeDocument/2006/relationships/image" Target="../media/image-4-355.png"/><Relationship Id="rId356" Type="http://schemas.openxmlformats.org/officeDocument/2006/relationships/image" Target="../media/image-4-356.png"/><Relationship Id="rId357" Type="http://schemas.openxmlformats.org/officeDocument/2006/relationships/image" Target="../media/image-4-357.png"/><Relationship Id="rId358" Type="http://schemas.openxmlformats.org/officeDocument/2006/relationships/slideLayout" Target="../slideLayouts/slideLayout1.xml"/><Relationship Id="rId35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image" Target="../media/image-5-18.png"/><Relationship Id="rId19" Type="http://schemas.openxmlformats.org/officeDocument/2006/relationships/image" Target="../media/image-5-19.png"/><Relationship Id="rId20" Type="http://schemas.openxmlformats.org/officeDocument/2006/relationships/image" Target="../media/image-5-20.png"/><Relationship Id="rId21" Type="http://schemas.openxmlformats.org/officeDocument/2006/relationships/image" Target="../media/image-5-21.png"/><Relationship Id="rId22" Type="http://schemas.openxmlformats.org/officeDocument/2006/relationships/image" Target="../media/image-5-22.png"/><Relationship Id="rId23" Type="http://schemas.openxmlformats.org/officeDocument/2006/relationships/image" Target="../media/image-5-23.png"/><Relationship Id="rId24" Type="http://schemas.openxmlformats.org/officeDocument/2006/relationships/image" Target="../media/image-5-24.png"/><Relationship Id="rId25" Type="http://schemas.openxmlformats.org/officeDocument/2006/relationships/image" Target="../media/image-5-25.png"/><Relationship Id="rId26" Type="http://schemas.openxmlformats.org/officeDocument/2006/relationships/image" Target="../media/image-5-26.png"/><Relationship Id="rId27" Type="http://schemas.openxmlformats.org/officeDocument/2006/relationships/image" Target="../media/image-5-27.png"/><Relationship Id="rId28" Type="http://schemas.openxmlformats.org/officeDocument/2006/relationships/image" Target="../media/image-5-28.png"/><Relationship Id="rId29" Type="http://schemas.openxmlformats.org/officeDocument/2006/relationships/image" Target="../media/image-5-29.png"/><Relationship Id="rId30" Type="http://schemas.openxmlformats.org/officeDocument/2006/relationships/image" Target="../media/image-5-30.png"/><Relationship Id="rId31" Type="http://schemas.openxmlformats.org/officeDocument/2006/relationships/image" Target="../media/image-5-31.png"/><Relationship Id="rId32" Type="http://schemas.openxmlformats.org/officeDocument/2006/relationships/image" Target="../media/image-5-32.png"/><Relationship Id="rId33" Type="http://schemas.openxmlformats.org/officeDocument/2006/relationships/image" Target="../media/image-5-33.png"/><Relationship Id="rId34" Type="http://schemas.openxmlformats.org/officeDocument/2006/relationships/image" Target="../media/image-5-34.png"/><Relationship Id="rId35" Type="http://schemas.openxmlformats.org/officeDocument/2006/relationships/image" Target="../media/image-5-35.png"/><Relationship Id="rId36" Type="http://schemas.openxmlformats.org/officeDocument/2006/relationships/image" Target="../media/image-5-36.png"/><Relationship Id="rId37" Type="http://schemas.openxmlformats.org/officeDocument/2006/relationships/image" Target="../media/image-5-37.png"/><Relationship Id="rId38" Type="http://schemas.openxmlformats.org/officeDocument/2006/relationships/image" Target="../media/image-5-38.png"/><Relationship Id="rId39" Type="http://schemas.openxmlformats.org/officeDocument/2006/relationships/image" Target="../media/image-5-39.png"/><Relationship Id="rId40" Type="http://schemas.openxmlformats.org/officeDocument/2006/relationships/image" Target="../media/image-5-40.png"/><Relationship Id="rId41" Type="http://schemas.openxmlformats.org/officeDocument/2006/relationships/image" Target="../media/image-5-41.png"/><Relationship Id="rId42" Type="http://schemas.openxmlformats.org/officeDocument/2006/relationships/image" Target="../media/image-5-42.png"/><Relationship Id="rId43" Type="http://schemas.openxmlformats.org/officeDocument/2006/relationships/image" Target="../media/image-5-43.png"/><Relationship Id="rId44" Type="http://schemas.openxmlformats.org/officeDocument/2006/relationships/image" Target="../media/image-5-44.png"/><Relationship Id="rId45" Type="http://schemas.openxmlformats.org/officeDocument/2006/relationships/image" Target="../media/image-5-45.png"/><Relationship Id="rId46" Type="http://schemas.openxmlformats.org/officeDocument/2006/relationships/image" Target="../media/image-5-46.png"/><Relationship Id="rId47" Type="http://schemas.openxmlformats.org/officeDocument/2006/relationships/image" Target="../media/image-5-47.png"/><Relationship Id="rId48" Type="http://schemas.openxmlformats.org/officeDocument/2006/relationships/image" Target="../media/image-5-48.png"/><Relationship Id="rId49" Type="http://schemas.openxmlformats.org/officeDocument/2006/relationships/image" Target="../media/image-5-49.png"/><Relationship Id="rId50" Type="http://schemas.openxmlformats.org/officeDocument/2006/relationships/image" Target="../media/image-5-50.png"/><Relationship Id="rId51" Type="http://schemas.openxmlformats.org/officeDocument/2006/relationships/image" Target="../media/image-5-51.png"/><Relationship Id="rId52" Type="http://schemas.openxmlformats.org/officeDocument/2006/relationships/image" Target="../media/image-5-52.png"/><Relationship Id="rId53" Type="http://schemas.openxmlformats.org/officeDocument/2006/relationships/image" Target="../media/image-5-53.png"/><Relationship Id="rId54" Type="http://schemas.openxmlformats.org/officeDocument/2006/relationships/image" Target="../media/image-5-54.png"/><Relationship Id="rId55" Type="http://schemas.openxmlformats.org/officeDocument/2006/relationships/image" Target="../media/image-5-55.png"/><Relationship Id="rId56" Type="http://schemas.openxmlformats.org/officeDocument/2006/relationships/image" Target="../media/image-5-56.png"/><Relationship Id="rId57" Type="http://schemas.openxmlformats.org/officeDocument/2006/relationships/image" Target="../media/image-5-57.png"/><Relationship Id="rId58" Type="http://schemas.openxmlformats.org/officeDocument/2006/relationships/image" Target="../media/image-5-58.png"/><Relationship Id="rId59" Type="http://schemas.openxmlformats.org/officeDocument/2006/relationships/image" Target="../media/image-5-59.png"/><Relationship Id="rId60" Type="http://schemas.openxmlformats.org/officeDocument/2006/relationships/image" Target="../media/image-5-60.png"/><Relationship Id="rId61" Type="http://schemas.openxmlformats.org/officeDocument/2006/relationships/image" Target="../media/image-5-61.png"/><Relationship Id="rId62" Type="http://schemas.openxmlformats.org/officeDocument/2006/relationships/image" Target="../media/image-5-62.png"/><Relationship Id="rId63" Type="http://schemas.openxmlformats.org/officeDocument/2006/relationships/image" Target="../media/image-5-63.png"/><Relationship Id="rId64" Type="http://schemas.openxmlformats.org/officeDocument/2006/relationships/image" Target="../media/image-5-64.png"/><Relationship Id="rId65" Type="http://schemas.openxmlformats.org/officeDocument/2006/relationships/image" Target="../media/image-5-65.png"/><Relationship Id="rId66" Type="http://schemas.openxmlformats.org/officeDocument/2006/relationships/image" Target="../media/image-5-66.png"/><Relationship Id="rId67" Type="http://schemas.openxmlformats.org/officeDocument/2006/relationships/image" Target="../media/image-5-67.png"/><Relationship Id="rId68" Type="http://schemas.openxmlformats.org/officeDocument/2006/relationships/image" Target="../media/image-5-68.png"/><Relationship Id="rId69" Type="http://schemas.openxmlformats.org/officeDocument/2006/relationships/image" Target="../media/image-5-69.png"/><Relationship Id="rId70" Type="http://schemas.openxmlformats.org/officeDocument/2006/relationships/image" Target="../media/image-5-70.png"/><Relationship Id="rId71" Type="http://schemas.openxmlformats.org/officeDocument/2006/relationships/image" Target="../media/image-5-71.png"/><Relationship Id="rId72" Type="http://schemas.openxmlformats.org/officeDocument/2006/relationships/image" Target="../media/image-5-72.png"/><Relationship Id="rId73" Type="http://schemas.openxmlformats.org/officeDocument/2006/relationships/image" Target="../media/image-5-73.png"/><Relationship Id="rId74" Type="http://schemas.openxmlformats.org/officeDocument/2006/relationships/image" Target="../media/image-5-74.png"/><Relationship Id="rId75" Type="http://schemas.openxmlformats.org/officeDocument/2006/relationships/image" Target="../media/image-5-75.png"/><Relationship Id="rId76" Type="http://schemas.openxmlformats.org/officeDocument/2006/relationships/image" Target="../media/image-5-76.png"/><Relationship Id="rId77" Type="http://schemas.openxmlformats.org/officeDocument/2006/relationships/image" Target="../media/image-5-77.png"/><Relationship Id="rId78" Type="http://schemas.openxmlformats.org/officeDocument/2006/relationships/image" Target="../media/image-5-78.png"/><Relationship Id="rId79" Type="http://schemas.openxmlformats.org/officeDocument/2006/relationships/image" Target="../media/image-5-79.png"/><Relationship Id="rId80" Type="http://schemas.openxmlformats.org/officeDocument/2006/relationships/image" Target="../media/image-5-80.png"/><Relationship Id="rId81" Type="http://schemas.openxmlformats.org/officeDocument/2006/relationships/image" Target="../media/image-5-81.png"/><Relationship Id="rId82" Type="http://schemas.openxmlformats.org/officeDocument/2006/relationships/image" Target="../media/image-5-82.png"/><Relationship Id="rId83" Type="http://schemas.openxmlformats.org/officeDocument/2006/relationships/image" Target="../media/image-5-83.png"/><Relationship Id="rId84" Type="http://schemas.openxmlformats.org/officeDocument/2006/relationships/image" Target="../media/image-5-84.png"/><Relationship Id="rId85" Type="http://schemas.openxmlformats.org/officeDocument/2006/relationships/image" Target="../media/image-5-85.png"/><Relationship Id="rId86" Type="http://schemas.openxmlformats.org/officeDocument/2006/relationships/image" Target="../media/image-5-86.png"/><Relationship Id="rId87" Type="http://schemas.openxmlformats.org/officeDocument/2006/relationships/image" Target="../media/image-5-87.png"/><Relationship Id="rId88" Type="http://schemas.openxmlformats.org/officeDocument/2006/relationships/image" Target="../media/image-5-88.png"/><Relationship Id="rId89" Type="http://schemas.openxmlformats.org/officeDocument/2006/relationships/image" Target="../media/image-5-89.png"/><Relationship Id="rId90" Type="http://schemas.openxmlformats.org/officeDocument/2006/relationships/image" Target="../media/image-5-90.png"/><Relationship Id="rId91" Type="http://schemas.openxmlformats.org/officeDocument/2006/relationships/image" Target="../media/image-5-91.png"/><Relationship Id="rId92" Type="http://schemas.openxmlformats.org/officeDocument/2006/relationships/image" Target="../media/image-5-92.png"/><Relationship Id="rId93" Type="http://schemas.openxmlformats.org/officeDocument/2006/relationships/image" Target="../media/image-5-93.png"/><Relationship Id="rId94" Type="http://schemas.openxmlformats.org/officeDocument/2006/relationships/image" Target="../media/image-5-94.png"/><Relationship Id="rId95" Type="http://schemas.openxmlformats.org/officeDocument/2006/relationships/image" Target="../media/image-5-95.png"/><Relationship Id="rId96" Type="http://schemas.openxmlformats.org/officeDocument/2006/relationships/image" Target="../media/image-5-96.png"/><Relationship Id="rId97" Type="http://schemas.openxmlformats.org/officeDocument/2006/relationships/image" Target="../media/image-5-97.png"/><Relationship Id="rId98" Type="http://schemas.openxmlformats.org/officeDocument/2006/relationships/image" Target="../media/image-5-98.png"/><Relationship Id="rId99" Type="http://schemas.openxmlformats.org/officeDocument/2006/relationships/image" Target="../media/image-5-99.png"/><Relationship Id="rId100" Type="http://schemas.openxmlformats.org/officeDocument/2006/relationships/image" Target="../media/image-5-100.png"/><Relationship Id="rId101" Type="http://schemas.openxmlformats.org/officeDocument/2006/relationships/image" Target="../media/image-5-101.png"/><Relationship Id="rId102" Type="http://schemas.openxmlformats.org/officeDocument/2006/relationships/image" Target="../media/image-5-102.png"/><Relationship Id="rId103" Type="http://schemas.openxmlformats.org/officeDocument/2006/relationships/image" Target="../media/image-5-103.png"/><Relationship Id="rId104" Type="http://schemas.openxmlformats.org/officeDocument/2006/relationships/image" Target="../media/image-5-104.png"/><Relationship Id="rId105" Type="http://schemas.openxmlformats.org/officeDocument/2006/relationships/image" Target="../media/image-5-105.png"/><Relationship Id="rId106" Type="http://schemas.openxmlformats.org/officeDocument/2006/relationships/image" Target="../media/image-5-106.png"/><Relationship Id="rId107" Type="http://schemas.openxmlformats.org/officeDocument/2006/relationships/image" Target="../media/image-5-107.png"/><Relationship Id="rId108" Type="http://schemas.openxmlformats.org/officeDocument/2006/relationships/image" Target="../media/image-5-108.png"/><Relationship Id="rId109" Type="http://schemas.openxmlformats.org/officeDocument/2006/relationships/image" Target="../media/image-5-109.png"/><Relationship Id="rId110" Type="http://schemas.openxmlformats.org/officeDocument/2006/relationships/image" Target="../media/image-5-110.png"/><Relationship Id="rId111" Type="http://schemas.openxmlformats.org/officeDocument/2006/relationships/image" Target="../media/image-5-111.png"/><Relationship Id="rId112" Type="http://schemas.openxmlformats.org/officeDocument/2006/relationships/image" Target="../media/image-5-112.png"/><Relationship Id="rId113" Type="http://schemas.openxmlformats.org/officeDocument/2006/relationships/image" Target="../media/image-5-113.png"/><Relationship Id="rId114" Type="http://schemas.openxmlformats.org/officeDocument/2006/relationships/image" Target="../media/image-5-114.png"/><Relationship Id="rId115" Type="http://schemas.openxmlformats.org/officeDocument/2006/relationships/image" Target="../media/image-5-115.png"/><Relationship Id="rId116" Type="http://schemas.openxmlformats.org/officeDocument/2006/relationships/image" Target="../media/image-5-116.png"/><Relationship Id="rId117" Type="http://schemas.openxmlformats.org/officeDocument/2006/relationships/image" Target="../media/image-5-117.png"/><Relationship Id="rId118" Type="http://schemas.openxmlformats.org/officeDocument/2006/relationships/image" Target="../media/image-5-118.png"/><Relationship Id="rId119" Type="http://schemas.openxmlformats.org/officeDocument/2006/relationships/image" Target="../media/image-5-119.png"/><Relationship Id="rId120" Type="http://schemas.openxmlformats.org/officeDocument/2006/relationships/image" Target="../media/image-5-120.png"/><Relationship Id="rId121" Type="http://schemas.openxmlformats.org/officeDocument/2006/relationships/image" Target="../media/image-5-121.png"/><Relationship Id="rId122" Type="http://schemas.openxmlformats.org/officeDocument/2006/relationships/image" Target="../media/image-5-122.png"/><Relationship Id="rId123" Type="http://schemas.openxmlformats.org/officeDocument/2006/relationships/image" Target="../media/image-5-123.png"/><Relationship Id="rId124" Type="http://schemas.openxmlformats.org/officeDocument/2006/relationships/image" Target="../media/image-5-124.png"/><Relationship Id="rId125" Type="http://schemas.openxmlformats.org/officeDocument/2006/relationships/slideLayout" Target="../slideLayouts/slideLayout1.xml"/><Relationship Id="rId12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image" Target="../media/image-6-18.png"/><Relationship Id="rId19" Type="http://schemas.openxmlformats.org/officeDocument/2006/relationships/image" Target="../media/image-6-19.png"/><Relationship Id="rId20" Type="http://schemas.openxmlformats.org/officeDocument/2006/relationships/image" Target="../media/image-6-20.png"/><Relationship Id="rId21" Type="http://schemas.openxmlformats.org/officeDocument/2006/relationships/image" Target="../media/image-6-21.png"/><Relationship Id="rId22" Type="http://schemas.openxmlformats.org/officeDocument/2006/relationships/image" Target="../media/image-6-22.png"/><Relationship Id="rId23" Type="http://schemas.openxmlformats.org/officeDocument/2006/relationships/image" Target="../media/image-6-23.png"/><Relationship Id="rId24" Type="http://schemas.openxmlformats.org/officeDocument/2006/relationships/image" Target="../media/image-6-24.png"/><Relationship Id="rId25" Type="http://schemas.openxmlformats.org/officeDocument/2006/relationships/image" Target="../media/image-6-25.png"/><Relationship Id="rId26" Type="http://schemas.openxmlformats.org/officeDocument/2006/relationships/image" Target="../media/image-6-26.png"/><Relationship Id="rId27" Type="http://schemas.openxmlformats.org/officeDocument/2006/relationships/image" Target="../media/image-6-27.png"/><Relationship Id="rId28" Type="http://schemas.openxmlformats.org/officeDocument/2006/relationships/image" Target="../media/image-6-28.png"/><Relationship Id="rId29" Type="http://schemas.openxmlformats.org/officeDocument/2006/relationships/image" Target="../media/image-6-29.png"/><Relationship Id="rId30" Type="http://schemas.openxmlformats.org/officeDocument/2006/relationships/image" Target="../media/image-6-30.png"/><Relationship Id="rId31" Type="http://schemas.openxmlformats.org/officeDocument/2006/relationships/image" Target="../media/image-6-31.png"/><Relationship Id="rId32" Type="http://schemas.openxmlformats.org/officeDocument/2006/relationships/image" Target="../media/image-6-32.png"/><Relationship Id="rId33" Type="http://schemas.openxmlformats.org/officeDocument/2006/relationships/image" Target="../media/image-6-33.png"/><Relationship Id="rId34" Type="http://schemas.openxmlformats.org/officeDocument/2006/relationships/image" Target="../media/image-6-34.png"/><Relationship Id="rId35" Type="http://schemas.openxmlformats.org/officeDocument/2006/relationships/image" Target="../media/image-6-35.png"/><Relationship Id="rId36" Type="http://schemas.openxmlformats.org/officeDocument/2006/relationships/image" Target="../media/image-6-36.png"/><Relationship Id="rId37" Type="http://schemas.openxmlformats.org/officeDocument/2006/relationships/image" Target="../media/image-6-37.png"/><Relationship Id="rId38" Type="http://schemas.openxmlformats.org/officeDocument/2006/relationships/image" Target="../media/image-6-38.png"/><Relationship Id="rId39" Type="http://schemas.openxmlformats.org/officeDocument/2006/relationships/image" Target="../media/image-6-39.png"/><Relationship Id="rId40" Type="http://schemas.openxmlformats.org/officeDocument/2006/relationships/image" Target="../media/image-6-40.png"/><Relationship Id="rId41" Type="http://schemas.openxmlformats.org/officeDocument/2006/relationships/image" Target="../media/image-6-41.png"/><Relationship Id="rId42" Type="http://schemas.openxmlformats.org/officeDocument/2006/relationships/image" Target="../media/image-6-42.png"/><Relationship Id="rId43" Type="http://schemas.openxmlformats.org/officeDocument/2006/relationships/image" Target="../media/image-6-43.png"/><Relationship Id="rId44" Type="http://schemas.openxmlformats.org/officeDocument/2006/relationships/image" Target="../media/image-6-44.png"/><Relationship Id="rId45" Type="http://schemas.openxmlformats.org/officeDocument/2006/relationships/image" Target="../media/image-6-45.png"/><Relationship Id="rId46" Type="http://schemas.openxmlformats.org/officeDocument/2006/relationships/image" Target="../media/image-6-46.png"/><Relationship Id="rId47" Type="http://schemas.openxmlformats.org/officeDocument/2006/relationships/image" Target="../media/image-6-47.png"/><Relationship Id="rId48" Type="http://schemas.openxmlformats.org/officeDocument/2006/relationships/image" Target="../media/image-6-48.png"/><Relationship Id="rId49" Type="http://schemas.openxmlformats.org/officeDocument/2006/relationships/image" Target="../media/image-6-49.png"/><Relationship Id="rId50" Type="http://schemas.openxmlformats.org/officeDocument/2006/relationships/image" Target="../media/image-6-50.png"/><Relationship Id="rId51" Type="http://schemas.openxmlformats.org/officeDocument/2006/relationships/image" Target="../media/image-6-51.png"/><Relationship Id="rId52" Type="http://schemas.openxmlformats.org/officeDocument/2006/relationships/image" Target="../media/image-6-52.png"/><Relationship Id="rId53" Type="http://schemas.openxmlformats.org/officeDocument/2006/relationships/image" Target="../media/image-6-53.png"/><Relationship Id="rId54" Type="http://schemas.openxmlformats.org/officeDocument/2006/relationships/image" Target="../media/image-6-54.png"/><Relationship Id="rId55" Type="http://schemas.openxmlformats.org/officeDocument/2006/relationships/image" Target="../media/image-6-55.png"/><Relationship Id="rId56" Type="http://schemas.openxmlformats.org/officeDocument/2006/relationships/image" Target="../media/image-6-56.png"/><Relationship Id="rId57" Type="http://schemas.openxmlformats.org/officeDocument/2006/relationships/image" Target="../media/image-6-57.png"/><Relationship Id="rId58" Type="http://schemas.openxmlformats.org/officeDocument/2006/relationships/image" Target="../media/image-6-58.png"/><Relationship Id="rId59" Type="http://schemas.openxmlformats.org/officeDocument/2006/relationships/image" Target="../media/image-6-59.png"/><Relationship Id="rId60" Type="http://schemas.openxmlformats.org/officeDocument/2006/relationships/image" Target="../media/image-6-60.png"/><Relationship Id="rId61" Type="http://schemas.openxmlformats.org/officeDocument/2006/relationships/image" Target="../media/image-6-61.png"/><Relationship Id="rId62" Type="http://schemas.openxmlformats.org/officeDocument/2006/relationships/image" Target="../media/image-6-62.png"/><Relationship Id="rId63" Type="http://schemas.openxmlformats.org/officeDocument/2006/relationships/image" Target="../media/image-6-63.png"/><Relationship Id="rId64" Type="http://schemas.openxmlformats.org/officeDocument/2006/relationships/image" Target="../media/image-6-64.png"/><Relationship Id="rId65" Type="http://schemas.openxmlformats.org/officeDocument/2006/relationships/image" Target="../media/image-6-65.png"/><Relationship Id="rId66" Type="http://schemas.openxmlformats.org/officeDocument/2006/relationships/image" Target="../media/image-6-66.png"/><Relationship Id="rId67" Type="http://schemas.openxmlformats.org/officeDocument/2006/relationships/image" Target="../media/image-6-67.png"/><Relationship Id="rId68" Type="http://schemas.openxmlformats.org/officeDocument/2006/relationships/image" Target="../media/image-6-68.png"/><Relationship Id="rId69" Type="http://schemas.openxmlformats.org/officeDocument/2006/relationships/image" Target="../media/image-6-69.png"/><Relationship Id="rId70" Type="http://schemas.openxmlformats.org/officeDocument/2006/relationships/image" Target="../media/image-6-70.png"/><Relationship Id="rId71" Type="http://schemas.openxmlformats.org/officeDocument/2006/relationships/image" Target="../media/image-6-71.png"/><Relationship Id="rId72" Type="http://schemas.openxmlformats.org/officeDocument/2006/relationships/image" Target="../media/image-6-72.png"/><Relationship Id="rId73" Type="http://schemas.openxmlformats.org/officeDocument/2006/relationships/image" Target="../media/image-6-73.png"/><Relationship Id="rId74" Type="http://schemas.openxmlformats.org/officeDocument/2006/relationships/image" Target="../media/image-6-74.png"/><Relationship Id="rId75" Type="http://schemas.openxmlformats.org/officeDocument/2006/relationships/image" Target="../media/image-6-75.png"/><Relationship Id="rId76" Type="http://schemas.openxmlformats.org/officeDocument/2006/relationships/image" Target="../media/image-6-76.png"/><Relationship Id="rId77" Type="http://schemas.openxmlformats.org/officeDocument/2006/relationships/image" Target="../media/image-6-77.png"/><Relationship Id="rId78" Type="http://schemas.openxmlformats.org/officeDocument/2006/relationships/image" Target="../media/image-6-78.png"/><Relationship Id="rId79" Type="http://schemas.openxmlformats.org/officeDocument/2006/relationships/image" Target="../media/image-6-79.png"/><Relationship Id="rId80" Type="http://schemas.openxmlformats.org/officeDocument/2006/relationships/image" Target="../media/image-6-80.png"/><Relationship Id="rId81" Type="http://schemas.openxmlformats.org/officeDocument/2006/relationships/image" Target="../media/image-6-81.png"/><Relationship Id="rId82" Type="http://schemas.openxmlformats.org/officeDocument/2006/relationships/image" Target="../media/image-6-82.png"/><Relationship Id="rId83" Type="http://schemas.openxmlformats.org/officeDocument/2006/relationships/image" Target="../media/image-6-83.png"/><Relationship Id="rId84" Type="http://schemas.openxmlformats.org/officeDocument/2006/relationships/image" Target="../media/image-6-84.png"/><Relationship Id="rId85" Type="http://schemas.openxmlformats.org/officeDocument/2006/relationships/image" Target="../media/image-6-85.png"/><Relationship Id="rId86" Type="http://schemas.openxmlformats.org/officeDocument/2006/relationships/image" Target="../media/image-6-86.png"/><Relationship Id="rId87" Type="http://schemas.openxmlformats.org/officeDocument/2006/relationships/image" Target="../media/image-6-87.png"/><Relationship Id="rId88" Type="http://schemas.openxmlformats.org/officeDocument/2006/relationships/image" Target="../media/image-6-88.png"/><Relationship Id="rId89" Type="http://schemas.openxmlformats.org/officeDocument/2006/relationships/image" Target="../media/image-6-89.png"/><Relationship Id="rId90" Type="http://schemas.openxmlformats.org/officeDocument/2006/relationships/image" Target="../media/image-6-90.png"/><Relationship Id="rId91" Type="http://schemas.openxmlformats.org/officeDocument/2006/relationships/image" Target="../media/image-6-91.png"/><Relationship Id="rId92" Type="http://schemas.openxmlformats.org/officeDocument/2006/relationships/image" Target="../media/image-6-92.png"/><Relationship Id="rId93" Type="http://schemas.openxmlformats.org/officeDocument/2006/relationships/image" Target="../media/image-6-93.png"/><Relationship Id="rId94" Type="http://schemas.openxmlformats.org/officeDocument/2006/relationships/image" Target="../media/image-6-94.png"/><Relationship Id="rId95" Type="http://schemas.openxmlformats.org/officeDocument/2006/relationships/image" Target="../media/image-6-95.png"/><Relationship Id="rId96" Type="http://schemas.openxmlformats.org/officeDocument/2006/relationships/image" Target="../media/image-6-96.png"/><Relationship Id="rId97" Type="http://schemas.openxmlformats.org/officeDocument/2006/relationships/image" Target="../media/image-6-97.png"/><Relationship Id="rId98" Type="http://schemas.openxmlformats.org/officeDocument/2006/relationships/image" Target="../media/image-6-98.png"/><Relationship Id="rId99" Type="http://schemas.openxmlformats.org/officeDocument/2006/relationships/image" Target="../media/image-6-99.png"/><Relationship Id="rId100" Type="http://schemas.openxmlformats.org/officeDocument/2006/relationships/image" Target="../media/image-6-100.png"/><Relationship Id="rId101" Type="http://schemas.openxmlformats.org/officeDocument/2006/relationships/image" Target="../media/image-6-101.png"/><Relationship Id="rId102" Type="http://schemas.openxmlformats.org/officeDocument/2006/relationships/image" Target="../media/image-6-102.png"/><Relationship Id="rId103" Type="http://schemas.openxmlformats.org/officeDocument/2006/relationships/image" Target="../media/image-6-103.png"/><Relationship Id="rId104" Type="http://schemas.openxmlformats.org/officeDocument/2006/relationships/image" Target="../media/image-6-104.png"/><Relationship Id="rId105" Type="http://schemas.openxmlformats.org/officeDocument/2006/relationships/image" Target="../media/image-6-105.png"/><Relationship Id="rId106" Type="http://schemas.openxmlformats.org/officeDocument/2006/relationships/image" Target="../media/image-6-106.png"/><Relationship Id="rId107" Type="http://schemas.openxmlformats.org/officeDocument/2006/relationships/image" Target="../media/image-6-107.png"/><Relationship Id="rId108" Type="http://schemas.openxmlformats.org/officeDocument/2006/relationships/image" Target="../media/image-6-108.png"/><Relationship Id="rId109" Type="http://schemas.openxmlformats.org/officeDocument/2006/relationships/image" Target="../media/image-6-109.png"/><Relationship Id="rId110" Type="http://schemas.openxmlformats.org/officeDocument/2006/relationships/image" Target="../media/image-6-110.png"/><Relationship Id="rId111" Type="http://schemas.openxmlformats.org/officeDocument/2006/relationships/image" Target="../media/image-6-111.png"/><Relationship Id="rId112" Type="http://schemas.openxmlformats.org/officeDocument/2006/relationships/image" Target="../media/image-6-112.png"/><Relationship Id="rId113" Type="http://schemas.openxmlformats.org/officeDocument/2006/relationships/image" Target="../media/image-6-113.png"/><Relationship Id="rId114" Type="http://schemas.openxmlformats.org/officeDocument/2006/relationships/image" Target="../media/image-6-114.png"/><Relationship Id="rId115" Type="http://schemas.openxmlformats.org/officeDocument/2006/relationships/image" Target="../media/image-6-115.png"/><Relationship Id="rId116" Type="http://schemas.openxmlformats.org/officeDocument/2006/relationships/image" Target="../media/image-6-116.png"/><Relationship Id="rId117" Type="http://schemas.openxmlformats.org/officeDocument/2006/relationships/image" Target="../media/image-6-117.png"/><Relationship Id="rId118" Type="http://schemas.openxmlformats.org/officeDocument/2006/relationships/image" Target="../media/image-6-118.png"/><Relationship Id="rId119" Type="http://schemas.openxmlformats.org/officeDocument/2006/relationships/image" Target="../media/image-6-119.png"/><Relationship Id="rId120" Type="http://schemas.openxmlformats.org/officeDocument/2006/relationships/image" Target="../media/image-6-120.png"/><Relationship Id="rId121" Type="http://schemas.openxmlformats.org/officeDocument/2006/relationships/image" Target="../media/image-6-121.png"/><Relationship Id="rId122" Type="http://schemas.openxmlformats.org/officeDocument/2006/relationships/image" Target="../media/image-6-122.png"/><Relationship Id="rId123" Type="http://schemas.openxmlformats.org/officeDocument/2006/relationships/image" Target="../media/image-6-123.png"/><Relationship Id="rId124" Type="http://schemas.openxmlformats.org/officeDocument/2006/relationships/image" Target="../media/image-6-124.png"/><Relationship Id="rId125" Type="http://schemas.openxmlformats.org/officeDocument/2006/relationships/image" Target="../media/image-6-125.png"/><Relationship Id="rId126" Type="http://schemas.openxmlformats.org/officeDocument/2006/relationships/image" Target="../media/image-6-126.png"/><Relationship Id="rId127" Type="http://schemas.openxmlformats.org/officeDocument/2006/relationships/image" Target="../media/image-6-127.png"/><Relationship Id="rId128" Type="http://schemas.openxmlformats.org/officeDocument/2006/relationships/image" Target="../media/image-6-128.png"/><Relationship Id="rId129" Type="http://schemas.openxmlformats.org/officeDocument/2006/relationships/image" Target="../media/image-6-129.png"/><Relationship Id="rId130" Type="http://schemas.openxmlformats.org/officeDocument/2006/relationships/image" Target="../media/image-6-130.png"/><Relationship Id="rId131" Type="http://schemas.openxmlformats.org/officeDocument/2006/relationships/image" Target="../media/image-6-131.png"/><Relationship Id="rId132" Type="http://schemas.openxmlformats.org/officeDocument/2006/relationships/image" Target="../media/image-6-132.png"/><Relationship Id="rId133" Type="http://schemas.openxmlformats.org/officeDocument/2006/relationships/image" Target="../media/image-6-133.png"/><Relationship Id="rId134" Type="http://schemas.openxmlformats.org/officeDocument/2006/relationships/image" Target="../media/image-6-134.png"/><Relationship Id="rId135" Type="http://schemas.openxmlformats.org/officeDocument/2006/relationships/image" Target="../media/image-6-135.png"/><Relationship Id="rId136" Type="http://schemas.openxmlformats.org/officeDocument/2006/relationships/image" Target="../media/image-6-136.png"/><Relationship Id="rId137" Type="http://schemas.openxmlformats.org/officeDocument/2006/relationships/image" Target="../media/image-6-137.png"/><Relationship Id="rId138" Type="http://schemas.openxmlformats.org/officeDocument/2006/relationships/image" Target="../media/image-6-138.png"/><Relationship Id="rId139" Type="http://schemas.openxmlformats.org/officeDocument/2006/relationships/image" Target="../media/image-6-139.png"/><Relationship Id="rId140" Type="http://schemas.openxmlformats.org/officeDocument/2006/relationships/image" Target="../media/image-6-140.png"/><Relationship Id="rId141" Type="http://schemas.openxmlformats.org/officeDocument/2006/relationships/image" Target="../media/image-6-141.png"/><Relationship Id="rId142" Type="http://schemas.openxmlformats.org/officeDocument/2006/relationships/image" Target="../media/image-6-142.png"/><Relationship Id="rId143" Type="http://schemas.openxmlformats.org/officeDocument/2006/relationships/image" Target="../media/image-6-143.png"/><Relationship Id="rId144" Type="http://schemas.openxmlformats.org/officeDocument/2006/relationships/image" Target="../media/image-6-144.png"/><Relationship Id="rId145" Type="http://schemas.openxmlformats.org/officeDocument/2006/relationships/image" Target="../media/image-6-145.png"/><Relationship Id="rId146" Type="http://schemas.openxmlformats.org/officeDocument/2006/relationships/image" Target="../media/image-6-146.png"/><Relationship Id="rId147" Type="http://schemas.openxmlformats.org/officeDocument/2006/relationships/image" Target="../media/image-6-147.png"/><Relationship Id="rId148" Type="http://schemas.openxmlformats.org/officeDocument/2006/relationships/image" Target="../media/image-6-148.png"/><Relationship Id="rId149" Type="http://schemas.openxmlformats.org/officeDocument/2006/relationships/image" Target="../media/image-6-149.png"/><Relationship Id="rId150" Type="http://schemas.openxmlformats.org/officeDocument/2006/relationships/image" Target="../media/image-6-150.png"/><Relationship Id="rId151" Type="http://schemas.openxmlformats.org/officeDocument/2006/relationships/image" Target="../media/image-6-151.png"/><Relationship Id="rId152" Type="http://schemas.openxmlformats.org/officeDocument/2006/relationships/image" Target="../media/image-6-152.png"/><Relationship Id="rId153" Type="http://schemas.openxmlformats.org/officeDocument/2006/relationships/image" Target="../media/image-6-153.png"/><Relationship Id="rId154" Type="http://schemas.openxmlformats.org/officeDocument/2006/relationships/image" Target="../media/image-6-154.png"/><Relationship Id="rId155" Type="http://schemas.openxmlformats.org/officeDocument/2006/relationships/image" Target="../media/image-6-155.png"/><Relationship Id="rId156" Type="http://schemas.openxmlformats.org/officeDocument/2006/relationships/image" Target="../media/image-6-156.png"/><Relationship Id="rId157" Type="http://schemas.openxmlformats.org/officeDocument/2006/relationships/image" Target="../media/image-6-157.png"/><Relationship Id="rId158" Type="http://schemas.openxmlformats.org/officeDocument/2006/relationships/image" Target="../media/image-6-158.png"/><Relationship Id="rId159" Type="http://schemas.openxmlformats.org/officeDocument/2006/relationships/image" Target="../media/image-6-159.png"/><Relationship Id="rId160" Type="http://schemas.openxmlformats.org/officeDocument/2006/relationships/image" Target="../media/image-6-160.png"/><Relationship Id="rId161" Type="http://schemas.openxmlformats.org/officeDocument/2006/relationships/image" Target="../media/image-6-161.png"/><Relationship Id="rId162" Type="http://schemas.openxmlformats.org/officeDocument/2006/relationships/image" Target="../media/image-6-162.png"/><Relationship Id="rId163" Type="http://schemas.openxmlformats.org/officeDocument/2006/relationships/image" Target="../media/image-6-163.png"/><Relationship Id="rId164" Type="http://schemas.openxmlformats.org/officeDocument/2006/relationships/image" Target="../media/image-6-164.png"/><Relationship Id="rId165" Type="http://schemas.openxmlformats.org/officeDocument/2006/relationships/image" Target="../media/image-6-165.png"/><Relationship Id="rId166" Type="http://schemas.openxmlformats.org/officeDocument/2006/relationships/image" Target="../media/image-6-166.png"/><Relationship Id="rId167" Type="http://schemas.openxmlformats.org/officeDocument/2006/relationships/image" Target="../media/image-6-167.png"/><Relationship Id="rId168" Type="http://schemas.openxmlformats.org/officeDocument/2006/relationships/image" Target="../media/image-6-168.png"/><Relationship Id="rId169" Type="http://schemas.openxmlformats.org/officeDocument/2006/relationships/image" Target="../media/image-6-169.png"/><Relationship Id="rId170" Type="http://schemas.openxmlformats.org/officeDocument/2006/relationships/image" Target="../media/image-6-170.png"/><Relationship Id="rId171" Type="http://schemas.openxmlformats.org/officeDocument/2006/relationships/image" Target="../media/image-6-171.png"/><Relationship Id="rId172" Type="http://schemas.openxmlformats.org/officeDocument/2006/relationships/slideLayout" Target="../slideLayouts/slideLayout1.xml"/><Relationship Id="rId17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image" Target="../media/image-7-19.png"/><Relationship Id="rId20" Type="http://schemas.openxmlformats.org/officeDocument/2006/relationships/image" Target="../media/image-7-20.png"/><Relationship Id="rId21" Type="http://schemas.openxmlformats.org/officeDocument/2006/relationships/image" Target="../media/image-7-21.png"/><Relationship Id="rId22" Type="http://schemas.openxmlformats.org/officeDocument/2006/relationships/image" Target="../media/image-7-22.png"/><Relationship Id="rId23" Type="http://schemas.openxmlformats.org/officeDocument/2006/relationships/image" Target="../media/image-7-23.png"/><Relationship Id="rId24" Type="http://schemas.openxmlformats.org/officeDocument/2006/relationships/image" Target="../media/image-7-24.png"/><Relationship Id="rId25" Type="http://schemas.openxmlformats.org/officeDocument/2006/relationships/image" Target="../media/image-7-25.png"/><Relationship Id="rId26" Type="http://schemas.openxmlformats.org/officeDocument/2006/relationships/image" Target="../media/image-7-26.png"/><Relationship Id="rId27" Type="http://schemas.openxmlformats.org/officeDocument/2006/relationships/image" Target="../media/image-7-27.png"/><Relationship Id="rId28" Type="http://schemas.openxmlformats.org/officeDocument/2006/relationships/image" Target="../media/image-7-28.png"/><Relationship Id="rId29" Type="http://schemas.openxmlformats.org/officeDocument/2006/relationships/image" Target="../media/image-7-29.png"/><Relationship Id="rId30" Type="http://schemas.openxmlformats.org/officeDocument/2006/relationships/image" Target="../media/image-7-30.png"/><Relationship Id="rId31" Type="http://schemas.openxmlformats.org/officeDocument/2006/relationships/image" Target="../media/image-7-31.png"/><Relationship Id="rId32" Type="http://schemas.openxmlformats.org/officeDocument/2006/relationships/image" Target="../media/image-7-32.png"/><Relationship Id="rId33" Type="http://schemas.openxmlformats.org/officeDocument/2006/relationships/image" Target="../media/image-7-33.png"/><Relationship Id="rId34" Type="http://schemas.openxmlformats.org/officeDocument/2006/relationships/image" Target="../media/image-7-34.png"/><Relationship Id="rId35" Type="http://schemas.openxmlformats.org/officeDocument/2006/relationships/image" Target="../media/image-7-35.png"/><Relationship Id="rId36" Type="http://schemas.openxmlformats.org/officeDocument/2006/relationships/image" Target="../media/image-7-36.png"/><Relationship Id="rId37" Type="http://schemas.openxmlformats.org/officeDocument/2006/relationships/image" Target="../media/image-7-37.png"/><Relationship Id="rId38" Type="http://schemas.openxmlformats.org/officeDocument/2006/relationships/image" Target="../media/image-7-38.png"/><Relationship Id="rId39" Type="http://schemas.openxmlformats.org/officeDocument/2006/relationships/image" Target="../media/image-7-39.png"/><Relationship Id="rId40" Type="http://schemas.openxmlformats.org/officeDocument/2006/relationships/image" Target="../media/image-7-40.png"/><Relationship Id="rId41" Type="http://schemas.openxmlformats.org/officeDocument/2006/relationships/slideLayout" Target="../slideLayouts/slideLayout1.xml"/><Relationship Id="rId4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image" Target="../media/image-8-15.png"/><Relationship Id="rId16" Type="http://schemas.openxmlformats.org/officeDocument/2006/relationships/image" Target="../media/image-8-16.png"/><Relationship Id="rId17" Type="http://schemas.openxmlformats.org/officeDocument/2006/relationships/image" Target="../media/image-8-17.png"/><Relationship Id="rId18" Type="http://schemas.openxmlformats.org/officeDocument/2006/relationships/image" Target="../media/image-8-18.png"/><Relationship Id="rId19" Type="http://schemas.openxmlformats.org/officeDocument/2006/relationships/image" Target="../media/image-8-19.png"/><Relationship Id="rId20" Type="http://schemas.openxmlformats.org/officeDocument/2006/relationships/image" Target="../media/image-8-20.png"/><Relationship Id="rId21" Type="http://schemas.openxmlformats.org/officeDocument/2006/relationships/image" Target="../media/image-8-21.png"/><Relationship Id="rId22" Type="http://schemas.openxmlformats.org/officeDocument/2006/relationships/image" Target="../media/image-8-22.png"/><Relationship Id="rId23" Type="http://schemas.openxmlformats.org/officeDocument/2006/relationships/image" Target="../media/image-8-23.png"/><Relationship Id="rId24" Type="http://schemas.openxmlformats.org/officeDocument/2006/relationships/image" Target="../media/image-8-24.png"/><Relationship Id="rId25" Type="http://schemas.openxmlformats.org/officeDocument/2006/relationships/image" Target="../media/image-8-25.png"/><Relationship Id="rId26" Type="http://schemas.openxmlformats.org/officeDocument/2006/relationships/image" Target="../media/image-8-26.png"/><Relationship Id="rId27" Type="http://schemas.openxmlformats.org/officeDocument/2006/relationships/image" Target="../media/image-8-27.png"/><Relationship Id="rId28" Type="http://schemas.openxmlformats.org/officeDocument/2006/relationships/image" Target="../media/image-8-28.png"/><Relationship Id="rId29" Type="http://schemas.openxmlformats.org/officeDocument/2006/relationships/image" Target="../media/image-8-29.png"/><Relationship Id="rId30" Type="http://schemas.openxmlformats.org/officeDocument/2006/relationships/image" Target="../media/image-8-30.png"/><Relationship Id="rId31" Type="http://schemas.openxmlformats.org/officeDocument/2006/relationships/image" Target="../media/image-8-31.png"/><Relationship Id="rId32" Type="http://schemas.openxmlformats.org/officeDocument/2006/relationships/image" Target="../media/image-8-32.png"/><Relationship Id="rId33" Type="http://schemas.openxmlformats.org/officeDocument/2006/relationships/image" Target="../media/image-8-33.png"/><Relationship Id="rId34" Type="http://schemas.openxmlformats.org/officeDocument/2006/relationships/image" Target="../media/image-8-34.png"/><Relationship Id="rId35" Type="http://schemas.openxmlformats.org/officeDocument/2006/relationships/image" Target="../media/image-8-35.png"/><Relationship Id="rId36" Type="http://schemas.openxmlformats.org/officeDocument/2006/relationships/image" Target="../media/image-8-36.png"/><Relationship Id="rId37" Type="http://schemas.openxmlformats.org/officeDocument/2006/relationships/image" Target="../media/image-8-37.png"/><Relationship Id="rId38" Type="http://schemas.openxmlformats.org/officeDocument/2006/relationships/image" Target="../media/image-8-38.png"/><Relationship Id="rId39" Type="http://schemas.openxmlformats.org/officeDocument/2006/relationships/image" Target="../media/image-8-39.png"/><Relationship Id="rId40" Type="http://schemas.openxmlformats.org/officeDocument/2006/relationships/image" Target="../media/image-8-40.png"/><Relationship Id="rId41" Type="http://schemas.openxmlformats.org/officeDocument/2006/relationships/image" Target="../media/image-8-41.png"/><Relationship Id="rId42" Type="http://schemas.openxmlformats.org/officeDocument/2006/relationships/image" Target="../media/image-8-42.png"/><Relationship Id="rId43" Type="http://schemas.openxmlformats.org/officeDocument/2006/relationships/image" Target="../media/image-8-43.png"/><Relationship Id="rId44" Type="http://schemas.openxmlformats.org/officeDocument/2006/relationships/image" Target="../media/image-8-44.png"/><Relationship Id="rId45" Type="http://schemas.openxmlformats.org/officeDocument/2006/relationships/image" Target="../media/image-8-45.png"/><Relationship Id="rId46" Type="http://schemas.openxmlformats.org/officeDocument/2006/relationships/image" Target="../media/image-8-46.png"/><Relationship Id="rId47" Type="http://schemas.openxmlformats.org/officeDocument/2006/relationships/image" Target="../media/image-8-47.png"/><Relationship Id="rId48" Type="http://schemas.openxmlformats.org/officeDocument/2006/relationships/image" Target="../media/image-8-48.png"/><Relationship Id="rId49" Type="http://schemas.openxmlformats.org/officeDocument/2006/relationships/image" Target="../media/image-8-49.png"/><Relationship Id="rId50" Type="http://schemas.openxmlformats.org/officeDocument/2006/relationships/image" Target="../media/image-8-50.png"/><Relationship Id="rId51" Type="http://schemas.openxmlformats.org/officeDocument/2006/relationships/image" Target="../media/image-8-51.png"/><Relationship Id="rId52" Type="http://schemas.openxmlformats.org/officeDocument/2006/relationships/image" Target="../media/image-8-52.png"/><Relationship Id="rId53" Type="http://schemas.openxmlformats.org/officeDocument/2006/relationships/image" Target="../media/image-8-53.png"/><Relationship Id="rId54" Type="http://schemas.openxmlformats.org/officeDocument/2006/relationships/image" Target="../media/image-8-54.png"/><Relationship Id="rId55" Type="http://schemas.openxmlformats.org/officeDocument/2006/relationships/image" Target="../media/image-8-55.png"/><Relationship Id="rId56" Type="http://schemas.openxmlformats.org/officeDocument/2006/relationships/image" Target="../media/image-8-56.png"/><Relationship Id="rId57" Type="http://schemas.openxmlformats.org/officeDocument/2006/relationships/image" Target="../media/image-8-57.png"/><Relationship Id="rId58" Type="http://schemas.openxmlformats.org/officeDocument/2006/relationships/image" Target="../media/image-8-58.png"/><Relationship Id="rId59" Type="http://schemas.openxmlformats.org/officeDocument/2006/relationships/image" Target="../media/image-8-59.png"/><Relationship Id="rId60" Type="http://schemas.openxmlformats.org/officeDocument/2006/relationships/image" Target="../media/image-8-60.png"/><Relationship Id="rId61" Type="http://schemas.openxmlformats.org/officeDocument/2006/relationships/image" Target="../media/image-8-61.png"/><Relationship Id="rId62" Type="http://schemas.openxmlformats.org/officeDocument/2006/relationships/image" Target="../media/image-8-62.png"/><Relationship Id="rId63" Type="http://schemas.openxmlformats.org/officeDocument/2006/relationships/image" Target="../media/image-8-63.png"/><Relationship Id="rId64" Type="http://schemas.openxmlformats.org/officeDocument/2006/relationships/image" Target="../media/image-8-64.png"/><Relationship Id="rId65" Type="http://schemas.openxmlformats.org/officeDocument/2006/relationships/image" Target="../media/image-8-65.png"/><Relationship Id="rId66" Type="http://schemas.openxmlformats.org/officeDocument/2006/relationships/image" Target="../media/image-8-66.png"/><Relationship Id="rId67" Type="http://schemas.openxmlformats.org/officeDocument/2006/relationships/image" Target="../media/image-8-67.png"/><Relationship Id="rId68" Type="http://schemas.openxmlformats.org/officeDocument/2006/relationships/image" Target="../media/image-8-68.png"/><Relationship Id="rId69" Type="http://schemas.openxmlformats.org/officeDocument/2006/relationships/image" Target="../media/image-8-69.png"/><Relationship Id="rId70" Type="http://schemas.openxmlformats.org/officeDocument/2006/relationships/image" Target="../media/image-8-70.png"/><Relationship Id="rId71" Type="http://schemas.openxmlformats.org/officeDocument/2006/relationships/image" Target="../media/image-8-71.png"/><Relationship Id="rId72" Type="http://schemas.openxmlformats.org/officeDocument/2006/relationships/image" Target="../media/image-8-72.png"/><Relationship Id="rId73" Type="http://schemas.openxmlformats.org/officeDocument/2006/relationships/image" Target="../media/image-8-73.png"/><Relationship Id="rId74" Type="http://schemas.openxmlformats.org/officeDocument/2006/relationships/image" Target="../media/image-8-74.png"/><Relationship Id="rId75" Type="http://schemas.openxmlformats.org/officeDocument/2006/relationships/image" Target="../media/image-8-75.png"/><Relationship Id="rId76" Type="http://schemas.openxmlformats.org/officeDocument/2006/relationships/image" Target="../media/image-8-76.png"/><Relationship Id="rId77" Type="http://schemas.openxmlformats.org/officeDocument/2006/relationships/image" Target="../media/image-8-77.png"/><Relationship Id="rId78" Type="http://schemas.openxmlformats.org/officeDocument/2006/relationships/image" Target="../media/image-8-78.png"/><Relationship Id="rId79" Type="http://schemas.openxmlformats.org/officeDocument/2006/relationships/image" Target="../media/image-8-79.png"/><Relationship Id="rId80" Type="http://schemas.openxmlformats.org/officeDocument/2006/relationships/image" Target="../media/image-8-80.png"/><Relationship Id="rId81" Type="http://schemas.openxmlformats.org/officeDocument/2006/relationships/image" Target="../media/image-8-81.png"/><Relationship Id="rId82" Type="http://schemas.openxmlformats.org/officeDocument/2006/relationships/image" Target="../media/image-8-82.png"/><Relationship Id="rId83" Type="http://schemas.openxmlformats.org/officeDocument/2006/relationships/image" Target="../media/image-8-83.png"/><Relationship Id="rId84" Type="http://schemas.openxmlformats.org/officeDocument/2006/relationships/image" Target="../media/image-8-84.png"/><Relationship Id="rId85" Type="http://schemas.openxmlformats.org/officeDocument/2006/relationships/image" Target="../media/image-8-85.png"/><Relationship Id="rId86" Type="http://schemas.openxmlformats.org/officeDocument/2006/relationships/image" Target="../media/image-8-86.png"/><Relationship Id="rId87" Type="http://schemas.openxmlformats.org/officeDocument/2006/relationships/image" Target="../media/image-8-87.png"/><Relationship Id="rId88" Type="http://schemas.openxmlformats.org/officeDocument/2006/relationships/image" Target="../media/image-8-88.png"/><Relationship Id="rId89" Type="http://schemas.openxmlformats.org/officeDocument/2006/relationships/image" Target="../media/image-8-89.png"/><Relationship Id="rId90" Type="http://schemas.openxmlformats.org/officeDocument/2006/relationships/image" Target="../media/image-8-90.png"/><Relationship Id="rId91" Type="http://schemas.openxmlformats.org/officeDocument/2006/relationships/image" Target="../media/image-8-91.png"/><Relationship Id="rId92" Type="http://schemas.openxmlformats.org/officeDocument/2006/relationships/image" Target="../media/image-8-92.png"/><Relationship Id="rId93" Type="http://schemas.openxmlformats.org/officeDocument/2006/relationships/image" Target="../media/image-8-93.png"/><Relationship Id="rId94" Type="http://schemas.openxmlformats.org/officeDocument/2006/relationships/image" Target="../media/image-8-94.png"/><Relationship Id="rId95" Type="http://schemas.openxmlformats.org/officeDocument/2006/relationships/image" Target="../media/image-8-95.png"/><Relationship Id="rId96" Type="http://schemas.openxmlformats.org/officeDocument/2006/relationships/image" Target="../media/image-8-96.png"/><Relationship Id="rId97" Type="http://schemas.openxmlformats.org/officeDocument/2006/relationships/image" Target="../media/image-8-97.png"/><Relationship Id="rId98" Type="http://schemas.openxmlformats.org/officeDocument/2006/relationships/image" Target="../media/image-8-98.png"/><Relationship Id="rId99" Type="http://schemas.openxmlformats.org/officeDocument/2006/relationships/image" Target="../media/image-8-99.png"/><Relationship Id="rId100" Type="http://schemas.openxmlformats.org/officeDocument/2006/relationships/image" Target="../media/image-8-100.png"/><Relationship Id="rId101" Type="http://schemas.openxmlformats.org/officeDocument/2006/relationships/image" Target="../media/image-8-101.png"/><Relationship Id="rId102" Type="http://schemas.openxmlformats.org/officeDocument/2006/relationships/image" Target="../media/image-8-102.png"/><Relationship Id="rId103" Type="http://schemas.openxmlformats.org/officeDocument/2006/relationships/image" Target="../media/image-8-103.png"/><Relationship Id="rId104" Type="http://schemas.openxmlformats.org/officeDocument/2006/relationships/image" Target="../media/image-8-104.png"/><Relationship Id="rId105" Type="http://schemas.openxmlformats.org/officeDocument/2006/relationships/image" Target="../media/image-8-105.png"/><Relationship Id="rId106" Type="http://schemas.openxmlformats.org/officeDocument/2006/relationships/image" Target="../media/image-8-106.png"/><Relationship Id="rId107" Type="http://schemas.openxmlformats.org/officeDocument/2006/relationships/image" Target="../media/image-8-107.png"/><Relationship Id="rId108" Type="http://schemas.openxmlformats.org/officeDocument/2006/relationships/image" Target="../media/image-8-108.png"/><Relationship Id="rId109" Type="http://schemas.openxmlformats.org/officeDocument/2006/relationships/image" Target="../media/image-8-109.png"/><Relationship Id="rId110" Type="http://schemas.openxmlformats.org/officeDocument/2006/relationships/image" Target="../media/image-8-110.png"/><Relationship Id="rId111" Type="http://schemas.openxmlformats.org/officeDocument/2006/relationships/image" Target="../media/image-8-111.png"/><Relationship Id="rId112" Type="http://schemas.openxmlformats.org/officeDocument/2006/relationships/image" Target="../media/image-8-112.png"/><Relationship Id="rId113" Type="http://schemas.openxmlformats.org/officeDocument/2006/relationships/image" Target="../media/image-8-113.png"/><Relationship Id="rId114" Type="http://schemas.openxmlformats.org/officeDocument/2006/relationships/image" Target="../media/image-8-114.png"/><Relationship Id="rId115" Type="http://schemas.openxmlformats.org/officeDocument/2006/relationships/image" Target="../media/image-8-115.png"/><Relationship Id="rId116" Type="http://schemas.openxmlformats.org/officeDocument/2006/relationships/image" Target="../media/image-8-116.png"/><Relationship Id="rId117" Type="http://schemas.openxmlformats.org/officeDocument/2006/relationships/image" Target="../media/image-8-117.png"/><Relationship Id="rId118" Type="http://schemas.openxmlformats.org/officeDocument/2006/relationships/image" Target="../media/image-8-118.png"/><Relationship Id="rId119" Type="http://schemas.openxmlformats.org/officeDocument/2006/relationships/image" Target="../media/image-8-119.png"/><Relationship Id="rId120" Type="http://schemas.openxmlformats.org/officeDocument/2006/relationships/image" Target="../media/image-8-120.png"/><Relationship Id="rId121" Type="http://schemas.openxmlformats.org/officeDocument/2006/relationships/image" Target="../media/image-8-121.png"/><Relationship Id="rId122" Type="http://schemas.openxmlformats.org/officeDocument/2006/relationships/image" Target="../media/image-8-122.png"/><Relationship Id="rId123" Type="http://schemas.openxmlformats.org/officeDocument/2006/relationships/image" Target="../media/image-8-123.png"/><Relationship Id="rId124" Type="http://schemas.openxmlformats.org/officeDocument/2006/relationships/image" Target="../media/image-8-124.png"/><Relationship Id="rId125" Type="http://schemas.openxmlformats.org/officeDocument/2006/relationships/image" Target="../media/image-8-125.png"/><Relationship Id="rId126" Type="http://schemas.openxmlformats.org/officeDocument/2006/relationships/image" Target="../media/image-8-126.png"/><Relationship Id="rId127" Type="http://schemas.openxmlformats.org/officeDocument/2006/relationships/image" Target="../media/image-8-127.png"/><Relationship Id="rId128" Type="http://schemas.openxmlformats.org/officeDocument/2006/relationships/image" Target="../media/image-8-128.png"/><Relationship Id="rId129" Type="http://schemas.openxmlformats.org/officeDocument/2006/relationships/image" Target="../media/image-8-129.png"/><Relationship Id="rId130" Type="http://schemas.openxmlformats.org/officeDocument/2006/relationships/image" Target="../media/image-8-130.png"/><Relationship Id="rId131" Type="http://schemas.openxmlformats.org/officeDocument/2006/relationships/image" Target="../media/image-8-131.png"/><Relationship Id="rId132" Type="http://schemas.openxmlformats.org/officeDocument/2006/relationships/image" Target="../media/image-8-132.png"/><Relationship Id="rId133" Type="http://schemas.openxmlformats.org/officeDocument/2006/relationships/image" Target="../media/image-8-133.png"/><Relationship Id="rId134" Type="http://schemas.openxmlformats.org/officeDocument/2006/relationships/image" Target="../media/image-8-134.png"/><Relationship Id="rId135" Type="http://schemas.openxmlformats.org/officeDocument/2006/relationships/image" Target="../media/image-8-135.png"/><Relationship Id="rId136" Type="http://schemas.openxmlformats.org/officeDocument/2006/relationships/image" Target="../media/image-8-136.png"/><Relationship Id="rId137" Type="http://schemas.openxmlformats.org/officeDocument/2006/relationships/image" Target="../media/image-8-137.png"/><Relationship Id="rId138" Type="http://schemas.openxmlformats.org/officeDocument/2006/relationships/image" Target="../media/image-8-138.png"/><Relationship Id="rId139" Type="http://schemas.openxmlformats.org/officeDocument/2006/relationships/image" Target="../media/image-8-139.png"/><Relationship Id="rId140" Type="http://schemas.openxmlformats.org/officeDocument/2006/relationships/image" Target="../media/image-8-140.png"/><Relationship Id="rId141" Type="http://schemas.openxmlformats.org/officeDocument/2006/relationships/image" Target="../media/image-8-141.png"/><Relationship Id="rId142" Type="http://schemas.openxmlformats.org/officeDocument/2006/relationships/image" Target="../media/image-8-142.png"/><Relationship Id="rId143" Type="http://schemas.openxmlformats.org/officeDocument/2006/relationships/image" Target="../media/image-8-143.png"/><Relationship Id="rId144" Type="http://schemas.openxmlformats.org/officeDocument/2006/relationships/image" Target="../media/image-8-144.png"/><Relationship Id="rId145" Type="http://schemas.openxmlformats.org/officeDocument/2006/relationships/image" Target="../media/image-8-145.png"/><Relationship Id="rId146" Type="http://schemas.openxmlformats.org/officeDocument/2006/relationships/image" Target="../media/image-8-146.png"/><Relationship Id="rId147" Type="http://schemas.openxmlformats.org/officeDocument/2006/relationships/image" Target="../media/image-8-147.png"/><Relationship Id="rId148" Type="http://schemas.openxmlformats.org/officeDocument/2006/relationships/image" Target="../media/image-8-148.png"/><Relationship Id="rId149" Type="http://schemas.openxmlformats.org/officeDocument/2006/relationships/image" Target="../media/image-8-149.png"/><Relationship Id="rId150" Type="http://schemas.openxmlformats.org/officeDocument/2006/relationships/image" Target="../media/image-8-150.png"/><Relationship Id="rId151" Type="http://schemas.openxmlformats.org/officeDocument/2006/relationships/image" Target="../media/image-8-151.png"/><Relationship Id="rId152" Type="http://schemas.openxmlformats.org/officeDocument/2006/relationships/image" Target="../media/image-8-152.png"/><Relationship Id="rId153" Type="http://schemas.openxmlformats.org/officeDocument/2006/relationships/image" Target="../media/image-8-153.png"/><Relationship Id="rId154" Type="http://schemas.openxmlformats.org/officeDocument/2006/relationships/image" Target="../media/image-8-154.png"/><Relationship Id="rId155" Type="http://schemas.openxmlformats.org/officeDocument/2006/relationships/image" Target="../media/image-8-155.png"/><Relationship Id="rId156" Type="http://schemas.openxmlformats.org/officeDocument/2006/relationships/image" Target="../media/image-8-156.png"/><Relationship Id="rId157" Type="http://schemas.openxmlformats.org/officeDocument/2006/relationships/image" Target="../media/image-8-157.png"/><Relationship Id="rId158" Type="http://schemas.openxmlformats.org/officeDocument/2006/relationships/image" Target="../media/image-8-158.png"/><Relationship Id="rId159" Type="http://schemas.openxmlformats.org/officeDocument/2006/relationships/image" Target="../media/image-8-159.png"/><Relationship Id="rId160" Type="http://schemas.openxmlformats.org/officeDocument/2006/relationships/image" Target="../media/image-8-160.png"/><Relationship Id="rId161" Type="http://schemas.openxmlformats.org/officeDocument/2006/relationships/image" Target="../media/image-8-161.png"/><Relationship Id="rId162" Type="http://schemas.openxmlformats.org/officeDocument/2006/relationships/image" Target="../media/image-8-162.png"/><Relationship Id="rId163" Type="http://schemas.openxmlformats.org/officeDocument/2006/relationships/image" Target="../media/image-8-163.png"/><Relationship Id="rId164" Type="http://schemas.openxmlformats.org/officeDocument/2006/relationships/image" Target="../media/image-8-164.png"/><Relationship Id="rId165" Type="http://schemas.openxmlformats.org/officeDocument/2006/relationships/image" Target="../media/image-8-165.png"/><Relationship Id="rId166" Type="http://schemas.openxmlformats.org/officeDocument/2006/relationships/image" Target="../media/image-8-166.png"/><Relationship Id="rId167" Type="http://schemas.openxmlformats.org/officeDocument/2006/relationships/image" Target="../media/image-8-167.png"/><Relationship Id="rId168" Type="http://schemas.openxmlformats.org/officeDocument/2006/relationships/image" Target="../media/image-8-168.png"/><Relationship Id="rId169" Type="http://schemas.openxmlformats.org/officeDocument/2006/relationships/image" Target="../media/image-8-169.png"/><Relationship Id="rId170" Type="http://schemas.openxmlformats.org/officeDocument/2006/relationships/image" Target="../media/image-8-170.png"/><Relationship Id="rId171" Type="http://schemas.openxmlformats.org/officeDocument/2006/relationships/image" Target="../media/image-8-171.png"/><Relationship Id="rId172" Type="http://schemas.openxmlformats.org/officeDocument/2006/relationships/image" Target="../media/image-8-172.png"/><Relationship Id="rId173" Type="http://schemas.openxmlformats.org/officeDocument/2006/relationships/image" Target="../media/image-8-173.png"/><Relationship Id="rId174" Type="http://schemas.openxmlformats.org/officeDocument/2006/relationships/image" Target="../media/image-8-174.png"/><Relationship Id="rId175" Type="http://schemas.openxmlformats.org/officeDocument/2006/relationships/image" Target="../media/image-8-175.png"/><Relationship Id="rId176" Type="http://schemas.openxmlformats.org/officeDocument/2006/relationships/image" Target="../media/image-8-176.png"/><Relationship Id="rId177" Type="http://schemas.openxmlformats.org/officeDocument/2006/relationships/image" Target="../media/image-8-177.png"/><Relationship Id="rId178" Type="http://schemas.openxmlformats.org/officeDocument/2006/relationships/image" Target="../media/image-8-178.png"/><Relationship Id="rId179" Type="http://schemas.openxmlformats.org/officeDocument/2006/relationships/image" Target="../media/image-8-179.png"/><Relationship Id="rId180" Type="http://schemas.openxmlformats.org/officeDocument/2006/relationships/image" Target="../media/image-8-180.png"/><Relationship Id="rId181" Type="http://schemas.openxmlformats.org/officeDocument/2006/relationships/image" Target="../media/image-8-181.png"/><Relationship Id="rId182" Type="http://schemas.openxmlformats.org/officeDocument/2006/relationships/image" Target="../media/image-8-182.png"/><Relationship Id="rId183" Type="http://schemas.openxmlformats.org/officeDocument/2006/relationships/image" Target="../media/image-8-183.png"/><Relationship Id="rId184" Type="http://schemas.openxmlformats.org/officeDocument/2006/relationships/image" Target="../media/image-8-184.png"/><Relationship Id="rId185" Type="http://schemas.openxmlformats.org/officeDocument/2006/relationships/image" Target="../media/image-8-185.png"/><Relationship Id="rId186" Type="http://schemas.openxmlformats.org/officeDocument/2006/relationships/image" Target="../media/image-8-186.png"/><Relationship Id="rId187" Type="http://schemas.openxmlformats.org/officeDocument/2006/relationships/image" Target="../media/image-8-187.png"/><Relationship Id="rId188" Type="http://schemas.openxmlformats.org/officeDocument/2006/relationships/image" Target="../media/image-8-188.png"/><Relationship Id="rId189" Type="http://schemas.openxmlformats.org/officeDocument/2006/relationships/image" Target="../media/image-8-189.png"/><Relationship Id="rId190" Type="http://schemas.openxmlformats.org/officeDocument/2006/relationships/image" Target="../media/image-8-190.png"/><Relationship Id="rId191" Type="http://schemas.openxmlformats.org/officeDocument/2006/relationships/image" Target="../media/image-8-191.png"/><Relationship Id="rId192" Type="http://schemas.openxmlformats.org/officeDocument/2006/relationships/image" Target="../media/image-8-192.png"/><Relationship Id="rId193" Type="http://schemas.openxmlformats.org/officeDocument/2006/relationships/image" Target="../media/image-8-193.png"/><Relationship Id="rId194" Type="http://schemas.openxmlformats.org/officeDocument/2006/relationships/image" Target="../media/image-8-194.png"/><Relationship Id="rId195" Type="http://schemas.openxmlformats.org/officeDocument/2006/relationships/image" Target="../media/image-8-195.png"/><Relationship Id="rId196" Type="http://schemas.openxmlformats.org/officeDocument/2006/relationships/image" Target="../media/image-8-196.png"/><Relationship Id="rId197" Type="http://schemas.openxmlformats.org/officeDocument/2006/relationships/image" Target="../media/image-8-197.png"/><Relationship Id="rId198" Type="http://schemas.openxmlformats.org/officeDocument/2006/relationships/image" Target="../media/image-8-198.png"/><Relationship Id="rId199" Type="http://schemas.openxmlformats.org/officeDocument/2006/relationships/image" Target="../media/image-8-199.png"/><Relationship Id="rId200" Type="http://schemas.openxmlformats.org/officeDocument/2006/relationships/image" Target="../media/image-8-200.png"/><Relationship Id="rId201" Type="http://schemas.openxmlformats.org/officeDocument/2006/relationships/image" Target="../media/image-8-201.png"/><Relationship Id="rId202" Type="http://schemas.openxmlformats.org/officeDocument/2006/relationships/image" Target="../media/image-8-202.png"/><Relationship Id="rId203" Type="http://schemas.openxmlformats.org/officeDocument/2006/relationships/image" Target="../media/image-8-203.png"/><Relationship Id="rId204" Type="http://schemas.openxmlformats.org/officeDocument/2006/relationships/image" Target="../media/image-8-204.png"/><Relationship Id="rId205" Type="http://schemas.openxmlformats.org/officeDocument/2006/relationships/image" Target="../media/image-8-205.png"/><Relationship Id="rId206" Type="http://schemas.openxmlformats.org/officeDocument/2006/relationships/image" Target="../media/image-8-206.png"/><Relationship Id="rId207" Type="http://schemas.openxmlformats.org/officeDocument/2006/relationships/image" Target="../media/image-8-207.png"/><Relationship Id="rId208" Type="http://schemas.openxmlformats.org/officeDocument/2006/relationships/image" Target="../media/image-8-208.png"/><Relationship Id="rId209" Type="http://schemas.openxmlformats.org/officeDocument/2006/relationships/image" Target="../media/image-8-209.png"/><Relationship Id="rId210" Type="http://schemas.openxmlformats.org/officeDocument/2006/relationships/image" Target="../media/image-8-210.png"/><Relationship Id="rId211" Type="http://schemas.openxmlformats.org/officeDocument/2006/relationships/image" Target="../media/image-8-211.png"/><Relationship Id="rId212" Type="http://schemas.openxmlformats.org/officeDocument/2006/relationships/image" Target="../media/image-8-212.png"/><Relationship Id="rId213" Type="http://schemas.openxmlformats.org/officeDocument/2006/relationships/image" Target="../media/image-8-213.png"/><Relationship Id="rId214" Type="http://schemas.openxmlformats.org/officeDocument/2006/relationships/image" Target="../media/image-8-214.png"/><Relationship Id="rId215" Type="http://schemas.openxmlformats.org/officeDocument/2006/relationships/image" Target="../media/image-8-215.png"/><Relationship Id="rId216" Type="http://schemas.openxmlformats.org/officeDocument/2006/relationships/image" Target="../media/image-8-216.png"/><Relationship Id="rId217" Type="http://schemas.openxmlformats.org/officeDocument/2006/relationships/image" Target="../media/image-8-217.png"/><Relationship Id="rId218" Type="http://schemas.openxmlformats.org/officeDocument/2006/relationships/image" Target="../media/image-8-218.png"/><Relationship Id="rId219" Type="http://schemas.openxmlformats.org/officeDocument/2006/relationships/image" Target="../media/image-8-219.png"/><Relationship Id="rId220" Type="http://schemas.openxmlformats.org/officeDocument/2006/relationships/image" Target="../media/image-8-220.png"/><Relationship Id="rId221" Type="http://schemas.openxmlformats.org/officeDocument/2006/relationships/image" Target="../media/image-8-221.png"/><Relationship Id="rId222" Type="http://schemas.openxmlformats.org/officeDocument/2006/relationships/image" Target="../media/image-8-222.png"/><Relationship Id="rId223" Type="http://schemas.openxmlformats.org/officeDocument/2006/relationships/image" Target="../media/image-8-223.png"/><Relationship Id="rId224" Type="http://schemas.openxmlformats.org/officeDocument/2006/relationships/image" Target="../media/image-8-224.png"/><Relationship Id="rId225" Type="http://schemas.openxmlformats.org/officeDocument/2006/relationships/image" Target="../media/image-8-225.png"/><Relationship Id="rId226" Type="http://schemas.openxmlformats.org/officeDocument/2006/relationships/image" Target="../media/image-8-226.png"/><Relationship Id="rId227" Type="http://schemas.openxmlformats.org/officeDocument/2006/relationships/image" Target="../media/image-8-227.png"/><Relationship Id="rId228" Type="http://schemas.openxmlformats.org/officeDocument/2006/relationships/image" Target="../media/image-8-228.png"/><Relationship Id="rId229" Type="http://schemas.openxmlformats.org/officeDocument/2006/relationships/image" Target="../media/image-8-229.png"/><Relationship Id="rId230" Type="http://schemas.openxmlformats.org/officeDocument/2006/relationships/image" Target="../media/image-8-230.png"/><Relationship Id="rId231" Type="http://schemas.openxmlformats.org/officeDocument/2006/relationships/image" Target="../media/image-8-231.png"/><Relationship Id="rId232" Type="http://schemas.openxmlformats.org/officeDocument/2006/relationships/image" Target="../media/image-8-232.png"/><Relationship Id="rId233" Type="http://schemas.openxmlformats.org/officeDocument/2006/relationships/image" Target="../media/image-8-233.png"/><Relationship Id="rId234" Type="http://schemas.openxmlformats.org/officeDocument/2006/relationships/image" Target="../media/image-8-234.png"/><Relationship Id="rId235" Type="http://schemas.openxmlformats.org/officeDocument/2006/relationships/image" Target="../media/image-8-235.png"/><Relationship Id="rId236" Type="http://schemas.openxmlformats.org/officeDocument/2006/relationships/image" Target="../media/image-8-236.png"/><Relationship Id="rId237" Type="http://schemas.openxmlformats.org/officeDocument/2006/relationships/image" Target="../media/image-8-237.png"/><Relationship Id="rId238" Type="http://schemas.openxmlformats.org/officeDocument/2006/relationships/image" Target="../media/image-8-238.png"/><Relationship Id="rId239" Type="http://schemas.openxmlformats.org/officeDocument/2006/relationships/image" Target="../media/image-8-239.png"/><Relationship Id="rId240" Type="http://schemas.openxmlformats.org/officeDocument/2006/relationships/image" Target="../media/image-8-240.png"/><Relationship Id="rId241" Type="http://schemas.openxmlformats.org/officeDocument/2006/relationships/image" Target="../media/image-8-241.png"/><Relationship Id="rId242" Type="http://schemas.openxmlformats.org/officeDocument/2006/relationships/image" Target="../media/image-8-242.png"/><Relationship Id="rId243" Type="http://schemas.openxmlformats.org/officeDocument/2006/relationships/image" Target="../media/image-8-243.png"/><Relationship Id="rId244" Type="http://schemas.openxmlformats.org/officeDocument/2006/relationships/image" Target="../media/image-8-244.png"/><Relationship Id="rId245" Type="http://schemas.openxmlformats.org/officeDocument/2006/relationships/image" Target="../media/image-8-245.png"/><Relationship Id="rId246" Type="http://schemas.openxmlformats.org/officeDocument/2006/relationships/image" Target="../media/image-8-246.png"/><Relationship Id="rId247" Type="http://schemas.openxmlformats.org/officeDocument/2006/relationships/image" Target="../media/image-8-247.png"/><Relationship Id="rId248" Type="http://schemas.openxmlformats.org/officeDocument/2006/relationships/image" Target="../media/image-8-248.png"/><Relationship Id="rId249" Type="http://schemas.openxmlformats.org/officeDocument/2006/relationships/image" Target="../media/image-8-249.png"/><Relationship Id="rId250" Type="http://schemas.openxmlformats.org/officeDocument/2006/relationships/image" Target="../media/image-8-250.png"/><Relationship Id="rId251" Type="http://schemas.openxmlformats.org/officeDocument/2006/relationships/image" Target="../media/image-8-251.png"/><Relationship Id="rId252" Type="http://schemas.openxmlformats.org/officeDocument/2006/relationships/image" Target="../media/image-8-252.png"/><Relationship Id="rId253" Type="http://schemas.openxmlformats.org/officeDocument/2006/relationships/image" Target="../media/image-8-253.png"/><Relationship Id="rId254" Type="http://schemas.openxmlformats.org/officeDocument/2006/relationships/image" Target="../media/image-8-254.png"/><Relationship Id="rId255" Type="http://schemas.openxmlformats.org/officeDocument/2006/relationships/image" Target="../media/image-8-255.png"/><Relationship Id="rId256" Type="http://schemas.openxmlformats.org/officeDocument/2006/relationships/image" Target="../media/image-8-256.png"/><Relationship Id="rId257" Type="http://schemas.openxmlformats.org/officeDocument/2006/relationships/image" Target="../media/image-8-257.png"/><Relationship Id="rId258" Type="http://schemas.openxmlformats.org/officeDocument/2006/relationships/image" Target="../media/image-8-258.png"/><Relationship Id="rId259" Type="http://schemas.openxmlformats.org/officeDocument/2006/relationships/image" Target="../media/image-8-259.png"/><Relationship Id="rId260" Type="http://schemas.openxmlformats.org/officeDocument/2006/relationships/image" Target="../media/image-8-260.png"/><Relationship Id="rId261" Type="http://schemas.openxmlformats.org/officeDocument/2006/relationships/image" Target="../media/image-8-261.png"/><Relationship Id="rId262" Type="http://schemas.openxmlformats.org/officeDocument/2006/relationships/image" Target="../media/image-8-262.png"/><Relationship Id="rId263" Type="http://schemas.openxmlformats.org/officeDocument/2006/relationships/image" Target="../media/image-8-263.png"/><Relationship Id="rId264" Type="http://schemas.openxmlformats.org/officeDocument/2006/relationships/image" Target="../media/image-8-264.png"/><Relationship Id="rId265" Type="http://schemas.openxmlformats.org/officeDocument/2006/relationships/image" Target="../media/image-8-265.png"/><Relationship Id="rId266" Type="http://schemas.openxmlformats.org/officeDocument/2006/relationships/image" Target="../media/image-8-266.png"/><Relationship Id="rId267" Type="http://schemas.openxmlformats.org/officeDocument/2006/relationships/image" Target="../media/image-8-267.png"/><Relationship Id="rId268" Type="http://schemas.openxmlformats.org/officeDocument/2006/relationships/image" Target="../media/image-8-268.png"/><Relationship Id="rId269" Type="http://schemas.openxmlformats.org/officeDocument/2006/relationships/image" Target="../media/image-8-269.png"/><Relationship Id="rId270" Type="http://schemas.openxmlformats.org/officeDocument/2006/relationships/image" Target="../media/image-8-270.png"/><Relationship Id="rId271" Type="http://schemas.openxmlformats.org/officeDocument/2006/relationships/image" Target="../media/image-8-271.png"/><Relationship Id="rId272" Type="http://schemas.openxmlformats.org/officeDocument/2006/relationships/image" Target="../media/image-8-272.png"/><Relationship Id="rId273" Type="http://schemas.openxmlformats.org/officeDocument/2006/relationships/image" Target="../media/image-8-273.png"/><Relationship Id="rId274" Type="http://schemas.openxmlformats.org/officeDocument/2006/relationships/image" Target="../media/image-8-274.png"/><Relationship Id="rId275" Type="http://schemas.openxmlformats.org/officeDocument/2006/relationships/image" Target="../media/image-8-275.png"/><Relationship Id="rId276" Type="http://schemas.openxmlformats.org/officeDocument/2006/relationships/image" Target="../media/image-8-276.png"/><Relationship Id="rId277" Type="http://schemas.openxmlformats.org/officeDocument/2006/relationships/image" Target="../media/image-8-277.png"/><Relationship Id="rId278" Type="http://schemas.openxmlformats.org/officeDocument/2006/relationships/image" Target="../media/image-8-278.png"/><Relationship Id="rId279" Type="http://schemas.openxmlformats.org/officeDocument/2006/relationships/image" Target="../media/image-8-279.png"/><Relationship Id="rId280" Type="http://schemas.openxmlformats.org/officeDocument/2006/relationships/image" Target="../media/image-8-280.png"/><Relationship Id="rId281" Type="http://schemas.openxmlformats.org/officeDocument/2006/relationships/image" Target="../media/image-8-281.png"/><Relationship Id="rId282" Type="http://schemas.openxmlformats.org/officeDocument/2006/relationships/image" Target="../media/image-8-282.png"/><Relationship Id="rId283" Type="http://schemas.openxmlformats.org/officeDocument/2006/relationships/image" Target="../media/image-8-283.png"/><Relationship Id="rId284" Type="http://schemas.openxmlformats.org/officeDocument/2006/relationships/image" Target="../media/image-8-284.png"/><Relationship Id="rId285" Type="http://schemas.openxmlformats.org/officeDocument/2006/relationships/image" Target="../media/image-8-285.png"/><Relationship Id="rId286" Type="http://schemas.openxmlformats.org/officeDocument/2006/relationships/image" Target="../media/image-8-286.png"/><Relationship Id="rId287" Type="http://schemas.openxmlformats.org/officeDocument/2006/relationships/image" Target="../media/image-8-287.png"/><Relationship Id="rId288" Type="http://schemas.openxmlformats.org/officeDocument/2006/relationships/image" Target="../media/image-8-288.png"/><Relationship Id="rId289" Type="http://schemas.openxmlformats.org/officeDocument/2006/relationships/image" Target="../media/image-8-289.png"/><Relationship Id="rId290" Type="http://schemas.openxmlformats.org/officeDocument/2006/relationships/image" Target="../media/image-8-290.png"/><Relationship Id="rId291" Type="http://schemas.openxmlformats.org/officeDocument/2006/relationships/image" Target="../media/image-8-291.png"/><Relationship Id="rId292" Type="http://schemas.openxmlformats.org/officeDocument/2006/relationships/image" Target="../media/image-8-292.png"/><Relationship Id="rId293" Type="http://schemas.openxmlformats.org/officeDocument/2006/relationships/image" Target="../media/image-8-293.png"/><Relationship Id="rId294" Type="http://schemas.openxmlformats.org/officeDocument/2006/relationships/image" Target="../media/image-8-294.png"/><Relationship Id="rId295" Type="http://schemas.openxmlformats.org/officeDocument/2006/relationships/image" Target="../media/image-8-295.png"/><Relationship Id="rId296" Type="http://schemas.openxmlformats.org/officeDocument/2006/relationships/image" Target="../media/image-8-296.png"/><Relationship Id="rId297" Type="http://schemas.openxmlformats.org/officeDocument/2006/relationships/image" Target="../media/image-8-297.png"/><Relationship Id="rId298" Type="http://schemas.openxmlformats.org/officeDocument/2006/relationships/image" Target="../media/image-8-298.png"/><Relationship Id="rId299" Type="http://schemas.openxmlformats.org/officeDocument/2006/relationships/image" Target="../media/image-8-299.png"/><Relationship Id="rId300" Type="http://schemas.openxmlformats.org/officeDocument/2006/relationships/image" Target="../media/image-8-300.png"/><Relationship Id="rId301" Type="http://schemas.openxmlformats.org/officeDocument/2006/relationships/image" Target="../media/image-8-301.png"/><Relationship Id="rId302" Type="http://schemas.openxmlformats.org/officeDocument/2006/relationships/image" Target="../media/image-8-302.png"/><Relationship Id="rId303" Type="http://schemas.openxmlformats.org/officeDocument/2006/relationships/slideLayout" Target="../slideLayouts/slideLayout1.xml"/><Relationship Id="rId30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image" Target="../media/image-9-16.png"/><Relationship Id="rId17" Type="http://schemas.openxmlformats.org/officeDocument/2006/relationships/image" Target="../media/image-9-17.png"/><Relationship Id="rId18" Type="http://schemas.openxmlformats.org/officeDocument/2006/relationships/image" Target="../media/image-9-18.png"/><Relationship Id="rId19" Type="http://schemas.openxmlformats.org/officeDocument/2006/relationships/image" Target="../media/image-9-19.png"/><Relationship Id="rId20" Type="http://schemas.openxmlformats.org/officeDocument/2006/relationships/image" Target="../media/image-9-20.png"/><Relationship Id="rId21" Type="http://schemas.openxmlformats.org/officeDocument/2006/relationships/image" Target="../media/image-9-21.png"/><Relationship Id="rId22" Type="http://schemas.openxmlformats.org/officeDocument/2006/relationships/image" Target="../media/image-9-22.png"/><Relationship Id="rId23" Type="http://schemas.openxmlformats.org/officeDocument/2006/relationships/image" Target="../media/image-9-23.png"/><Relationship Id="rId24" Type="http://schemas.openxmlformats.org/officeDocument/2006/relationships/image" Target="../media/image-9-24.png"/><Relationship Id="rId25" Type="http://schemas.openxmlformats.org/officeDocument/2006/relationships/image" Target="../media/image-9-25.png"/><Relationship Id="rId26" Type="http://schemas.openxmlformats.org/officeDocument/2006/relationships/image" Target="../media/image-9-26.png"/><Relationship Id="rId27" Type="http://schemas.openxmlformats.org/officeDocument/2006/relationships/image" Target="../media/image-9-27.png"/><Relationship Id="rId28" Type="http://schemas.openxmlformats.org/officeDocument/2006/relationships/image" Target="../media/image-9-28.png"/><Relationship Id="rId29" Type="http://schemas.openxmlformats.org/officeDocument/2006/relationships/image" Target="../media/image-9-29.png"/><Relationship Id="rId30" Type="http://schemas.openxmlformats.org/officeDocument/2006/relationships/image" Target="../media/image-9-30.png"/><Relationship Id="rId31" Type="http://schemas.openxmlformats.org/officeDocument/2006/relationships/image" Target="../media/image-9-31.png"/><Relationship Id="rId32" Type="http://schemas.openxmlformats.org/officeDocument/2006/relationships/image" Target="../media/image-9-32.png"/><Relationship Id="rId33" Type="http://schemas.openxmlformats.org/officeDocument/2006/relationships/image" Target="../media/image-9-33.png"/><Relationship Id="rId34" Type="http://schemas.openxmlformats.org/officeDocument/2006/relationships/image" Target="../media/image-9-34.png"/><Relationship Id="rId35" Type="http://schemas.openxmlformats.org/officeDocument/2006/relationships/image" Target="../media/image-9-35.png"/><Relationship Id="rId36" Type="http://schemas.openxmlformats.org/officeDocument/2006/relationships/image" Target="../media/image-9-36.png"/><Relationship Id="rId37" Type="http://schemas.openxmlformats.org/officeDocument/2006/relationships/image" Target="../media/image-9-37.png"/><Relationship Id="rId38" Type="http://schemas.openxmlformats.org/officeDocument/2006/relationships/image" Target="../media/image-9-38.png"/><Relationship Id="rId39" Type="http://schemas.openxmlformats.org/officeDocument/2006/relationships/image" Target="../media/image-9-39.png"/><Relationship Id="rId40" Type="http://schemas.openxmlformats.org/officeDocument/2006/relationships/image" Target="../media/image-9-40.png"/><Relationship Id="rId41" Type="http://schemas.openxmlformats.org/officeDocument/2006/relationships/image" Target="../media/image-9-41.png"/><Relationship Id="rId42" Type="http://schemas.openxmlformats.org/officeDocument/2006/relationships/image" Target="../media/image-9-42.png"/><Relationship Id="rId43" Type="http://schemas.openxmlformats.org/officeDocument/2006/relationships/image" Target="../media/image-9-43.png"/><Relationship Id="rId44" Type="http://schemas.openxmlformats.org/officeDocument/2006/relationships/image" Target="../media/image-9-44.png"/><Relationship Id="rId45" Type="http://schemas.openxmlformats.org/officeDocument/2006/relationships/image" Target="../media/image-9-45.png"/><Relationship Id="rId46" Type="http://schemas.openxmlformats.org/officeDocument/2006/relationships/image" Target="../media/image-9-46.png"/><Relationship Id="rId47" Type="http://schemas.openxmlformats.org/officeDocument/2006/relationships/image" Target="../media/image-9-47.png"/><Relationship Id="rId48" Type="http://schemas.openxmlformats.org/officeDocument/2006/relationships/image" Target="../media/image-9-48.png"/><Relationship Id="rId49" Type="http://schemas.openxmlformats.org/officeDocument/2006/relationships/image" Target="../media/image-9-49.png"/><Relationship Id="rId50" Type="http://schemas.openxmlformats.org/officeDocument/2006/relationships/image" Target="../media/image-9-50.png"/><Relationship Id="rId51" Type="http://schemas.openxmlformats.org/officeDocument/2006/relationships/image" Target="../media/image-9-51.png"/><Relationship Id="rId52" Type="http://schemas.openxmlformats.org/officeDocument/2006/relationships/image" Target="../media/image-9-52.png"/><Relationship Id="rId53" Type="http://schemas.openxmlformats.org/officeDocument/2006/relationships/image" Target="../media/image-9-53.png"/><Relationship Id="rId54" Type="http://schemas.openxmlformats.org/officeDocument/2006/relationships/image" Target="../media/image-9-54.png"/><Relationship Id="rId55" Type="http://schemas.openxmlformats.org/officeDocument/2006/relationships/image" Target="../media/image-9-55.png"/><Relationship Id="rId56" Type="http://schemas.openxmlformats.org/officeDocument/2006/relationships/image" Target="../media/image-9-56.png"/><Relationship Id="rId57" Type="http://schemas.openxmlformats.org/officeDocument/2006/relationships/image" Target="../media/image-9-57.png"/><Relationship Id="rId58" Type="http://schemas.openxmlformats.org/officeDocument/2006/relationships/image" Target="../media/image-9-58.png"/><Relationship Id="rId59" Type="http://schemas.openxmlformats.org/officeDocument/2006/relationships/image" Target="../media/image-9-59.png"/><Relationship Id="rId60" Type="http://schemas.openxmlformats.org/officeDocument/2006/relationships/image" Target="../media/image-9-60.png"/><Relationship Id="rId61" Type="http://schemas.openxmlformats.org/officeDocument/2006/relationships/image" Target="../media/image-9-61.png"/><Relationship Id="rId62" Type="http://schemas.openxmlformats.org/officeDocument/2006/relationships/image" Target="../media/image-9-62.png"/><Relationship Id="rId63" Type="http://schemas.openxmlformats.org/officeDocument/2006/relationships/image" Target="../media/image-9-63.png"/><Relationship Id="rId64" Type="http://schemas.openxmlformats.org/officeDocument/2006/relationships/image" Target="../media/image-9-64.png"/><Relationship Id="rId65" Type="http://schemas.openxmlformats.org/officeDocument/2006/relationships/image" Target="../media/image-9-65.png"/><Relationship Id="rId66" Type="http://schemas.openxmlformats.org/officeDocument/2006/relationships/image" Target="../media/image-9-66.png"/><Relationship Id="rId67" Type="http://schemas.openxmlformats.org/officeDocument/2006/relationships/image" Target="../media/image-9-67.png"/><Relationship Id="rId68" Type="http://schemas.openxmlformats.org/officeDocument/2006/relationships/image" Target="../media/image-9-68.png"/><Relationship Id="rId69" Type="http://schemas.openxmlformats.org/officeDocument/2006/relationships/image" Target="../media/image-9-69.png"/><Relationship Id="rId70" Type="http://schemas.openxmlformats.org/officeDocument/2006/relationships/image" Target="../media/image-9-70.png"/><Relationship Id="rId71" Type="http://schemas.openxmlformats.org/officeDocument/2006/relationships/image" Target="../media/image-9-71.png"/><Relationship Id="rId72" Type="http://schemas.openxmlformats.org/officeDocument/2006/relationships/image" Target="../media/image-9-72.png"/><Relationship Id="rId73" Type="http://schemas.openxmlformats.org/officeDocument/2006/relationships/image" Target="../media/image-9-73.png"/><Relationship Id="rId74" Type="http://schemas.openxmlformats.org/officeDocument/2006/relationships/image" Target="../media/image-9-74.png"/><Relationship Id="rId75" Type="http://schemas.openxmlformats.org/officeDocument/2006/relationships/image" Target="../media/image-9-75.png"/><Relationship Id="rId76" Type="http://schemas.openxmlformats.org/officeDocument/2006/relationships/image" Target="../media/image-9-76.png"/><Relationship Id="rId77" Type="http://schemas.openxmlformats.org/officeDocument/2006/relationships/image" Target="../media/image-9-77.png"/><Relationship Id="rId78" Type="http://schemas.openxmlformats.org/officeDocument/2006/relationships/image" Target="../media/image-9-78.png"/><Relationship Id="rId79" Type="http://schemas.openxmlformats.org/officeDocument/2006/relationships/image" Target="../media/image-9-79.png"/><Relationship Id="rId80" Type="http://schemas.openxmlformats.org/officeDocument/2006/relationships/image" Target="../media/image-9-80.png"/><Relationship Id="rId81" Type="http://schemas.openxmlformats.org/officeDocument/2006/relationships/image" Target="../media/image-9-81.png"/><Relationship Id="rId82" Type="http://schemas.openxmlformats.org/officeDocument/2006/relationships/image" Target="../media/image-9-82.png"/><Relationship Id="rId83" Type="http://schemas.openxmlformats.org/officeDocument/2006/relationships/image" Target="../media/image-9-83.png"/><Relationship Id="rId84" Type="http://schemas.openxmlformats.org/officeDocument/2006/relationships/image" Target="../media/image-9-84.png"/><Relationship Id="rId85" Type="http://schemas.openxmlformats.org/officeDocument/2006/relationships/image" Target="../media/image-9-85.png"/><Relationship Id="rId86" Type="http://schemas.openxmlformats.org/officeDocument/2006/relationships/image" Target="../media/image-9-86.png"/><Relationship Id="rId87" Type="http://schemas.openxmlformats.org/officeDocument/2006/relationships/image" Target="../media/image-9-87.png"/><Relationship Id="rId88" Type="http://schemas.openxmlformats.org/officeDocument/2006/relationships/image" Target="../media/image-9-88.png"/><Relationship Id="rId89" Type="http://schemas.openxmlformats.org/officeDocument/2006/relationships/image" Target="../media/image-9-89.png"/><Relationship Id="rId90" Type="http://schemas.openxmlformats.org/officeDocument/2006/relationships/image" Target="../media/image-9-90.png"/><Relationship Id="rId91" Type="http://schemas.openxmlformats.org/officeDocument/2006/relationships/image" Target="../media/image-9-91.png"/><Relationship Id="rId92" Type="http://schemas.openxmlformats.org/officeDocument/2006/relationships/image" Target="../media/image-9-92.png"/><Relationship Id="rId93" Type="http://schemas.openxmlformats.org/officeDocument/2006/relationships/image" Target="../media/image-9-93.png"/><Relationship Id="rId94" Type="http://schemas.openxmlformats.org/officeDocument/2006/relationships/image" Target="../media/image-9-94.png"/><Relationship Id="rId95" Type="http://schemas.openxmlformats.org/officeDocument/2006/relationships/image" Target="../media/image-9-95.png"/><Relationship Id="rId96" Type="http://schemas.openxmlformats.org/officeDocument/2006/relationships/image" Target="../media/image-9-96.png"/><Relationship Id="rId97" Type="http://schemas.openxmlformats.org/officeDocument/2006/relationships/image" Target="../media/image-9-97.png"/><Relationship Id="rId98" Type="http://schemas.openxmlformats.org/officeDocument/2006/relationships/image" Target="../media/image-9-98.png"/><Relationship Id="rId99" Type="http://schemas.openxmlformats.org/officeDocument/2006/relationships/image" Target="../media/image-9-99.png"/><Relationship Id="rId100" Type="http://schemas.openxmlformats.org/officeDocument/2006/relationships/image" Target="../media/image-9-100.png"/><Relationship Id="rId101" Type="http://schemas.openxmlformats.org/officeDocument/2006/relationships/image" Target="../media/image-9-101.png"/><Relationship Id="rId102" Type="http://schemas.openxmlformats.org/officeDocument/2006/relationships/image" Target="../media/image-9-102.png"/><Relationship Id="rId103" Type="http://schemas.openxmlformats.org/officeDocument/2006/relationships/image" Target="../media/image-9-103.png"/><Relationship Id="rId104" Type="http://schemas.openxmlformats.org/officeDocument/2006/relationships/image" Target="../media/image-9-104.png"/><Relationship Id="rId105" Type="http://schemas.openxmlformats.org/officeDocument/2006/relationships/image" Target="../media/image-9-105.png"/><Relationship Id="rId106" Type="http://schemas.openxmlformats.org/officeDocument/2006/relationships/image" Target="../media/image-9-106.png"/><Relationship Id="rId107" Type="http://schemas.openxmlformats.org/officeDocument/2006/relationships/image" Target="../media/image-9-107.png"/><Relationship Id="rId108" Type="http://schemas.openxmlformats.org/officeDocument/2006/relationships/image" Target="../media/image-9-108.png"/><Relationship Id="rId109" Type="http://schemas.openxmlformats.org/officeDocument/2006/relationships/image" Target="../media/image-9-109.png"/><Relationship Id="rId110" Type="http://schemas.openxmlformats.org/officeDocument/2006/relationships/image" Target="../media/image-9-110.png"/><Relationship Id="rId111" Type="http://schemas.openxmlformats.org/officeDocument/2006/relationships/image" Target="../media/image-9-111.png"/><Relationship Id="rId112" Type="http://schemas.openxmlformats.org/officeDocument/2006/relationships/image" Target="../media/image-9-112.png"/><Relationship Id="rId113" Type="http://schemas.openxmlformats.org/officeDocument/2006/relationships/image" Target="../media/image-9-113.png"/><Relationship Id="rId114" Type="http://schemas.openxmlformats.org/officeDocument/2006/relationships/image" Target="../media/image-9-114.png"/><Relationship Id="rId115" Type="http://schemas.openxmlformats.org/officeDocument/2006/relationships/image" Target="../media/image-9-115.png"/><Relationship Id="rId116" Type="http://schemas.openxmlformats.org/officeDocument/2006/relationships/image" Target="../media/image-9-116.png"/><Relationship Id="rId117" Type="http://schemas.openxmlformats.org/officeDocument/2006/relationships/image" Target="../media/image-9-117.png"/><Relationship Id="rId118" Type="http://schemas.openxmlformats.org/officeDocument/2006/relationships/image" Target="../media/image-9-118.png"/><Relationship Id="rId119" Type="http://schemas.openxmlformats.org/officeDocument/2006/relationships/image" Target="../media/image-9-119.png"/><Relationship Id="rId120" Type="http://schemas.openxmlformats.org/officeDocument/2006/relationships/image" Target="../media/image-9-120.png"/><Relationship Id="rId121" Type="http://schemas.openxmlformats.org/officeDocument/2006/relationships/image" Target="../media/image-9-121.png"/><Relationship Id="rId122" Type="http://schemas.openxmlformats.org/officeDocument/2006/relationships/image" Target="../media/image-9-122.png"/><Relationship Id="rId123" Type="http://schemas.openxmlformats.org/officeDocument/2006/relationships/image" Target="../media/image-9-123.png"/><Relationship Id="rId124" Type="http://schemas.openxmlformats.org/officeDocument/2006/relationships/image" Target="../media/image-9-124.png"/><Relationship Id="rId125" Type="http://schemas.openxmlformats.org/officeDocument/2006/relationships/image" Target="../media/image-9-125.png"/><Relationship Id="rId126" Type="http://schemas.openxmlformats.org/officeDocument/2006/relationships/image" Target="../media/image-9-126.png"/><Relationship Id="rId127" Type="http://schemas.openxmlformats.org/officeDocument/2006/relationships/image" Target="../media/image-9-127.png"/><Relationship Id="rId128" Type="http://schemas.openxmlformats.org/officeDocument/2006/relationships/image" Target="../media/image-9-128.png"/><Relationship Id="rId129" Type="http://schemas.openxmlformats.org/officeDocument/2006/relationships/image" Target="../media/image-9-129.png"/><Relationship Id="rId130" Type="http://schemas.openxmlformats.org/officeDocument/2006/relationships/image" Target="../media/image-9-130.png"/><Relationship Id="rId131" Type="http://schemas.openxmlformats.org/officeDocument/2006/relationships/image" Target="../media/image-9-131.png"/><Relationship Id="rId132" Type="http://schemas.openxmlformats.org/officeDocument/2006/relationships/image" Target="../media/image-9-132.png"/><Relationship Id="rId133" Type="http://schemas.openxmlformats.org/officeDocument/2006/relationships/image" Target="../media/image-9-133.png"/><Relationship Id="rId134" Type="http://schemas.openxmlformats.org/officeDocument/2006/relationships/image" Target="../media/image-9-134.png"/><Relationship Id="rId135" Type="http://schemas.openxmlformats.org/officeDocument/2006/relationships/image" Target="../media/image-9-135.png"/><Relationship Id="rId136" Type="http://schemas.openxmlformats.org/officeDocument/2006/relationships/image" Target="../media/image-9-136.png"/><Relationship Id="rId137" Type="http://schemas.openxmlformats.org/officeDocument/2006/relationships/image" Target="../media/image-9-137.png"/><Relationship Id="rId138" Type="http://schemas.openxmlformats.org/officeDocument/2006/relationships/image" Target="../media/image-9-138.png"/><Relationship Id="rId139" Type="http://schemas.openxmlformats.org/officeDocument/2006/relationships/image" Target="../media/image-9-139.png"/><Relationship Id="rId140" Type="http://schemas.openxmlformats.org/officeDocument/2006/relationships/image" Target="../media/image-9-140.png"/><Relationship Id="rId141" Type="http://schemas.openxmlformats.org/officeDocument/2006/relationships/image" Target="../media/image-9-141.png"/><Relationship Id="rId142" Type="http://schemas.openxmlformats.org/officeDocument/2006/relationships/image" Target="../media/image-9-142.png"/><Relationship Id="rId143" Type="http://schemas.openxmlformats.org/officeDocument/2006/relationships/image" Target="../media/image-9-143.png"/><Relationship Id="rId144" Type="http://schemas.openxmlformats.org/officeDocument/2006/relationships/image" Target="../media/image-9-144.png"/><Relationship Id="rId145" Type="http://schemas.openxmlformats.org/officeDocument/2006/relationships/image" Target="../media/image-9-145.png"/><Relationship Id="rId146" Type="http://schemas.openxmlformats.org/officeDocument/2006/relationships/image" Target="../media/image-9-146.png"/><Relationship Id="rId147" Type="http://schemas.openxmlformats.org/officeDocument/2006/relationships/image" Target="../media/image-9-147.png"/><Relationship Id="rId148" Type="http://schemas.openxmlformats.org/officeDocument/2006/relationships/image" Target="../media/image-9-148.png"/><Relationship Id="rId149" Type="http://schemas.openxmlformats.org/officeDocument/2006/relationships/image" Target="../media/image-9-149.png"/><Relationship Id="rId150" Type="http://schemas.openxmlformats.org/officeDocument/2006/relationships/image" Target="../media/image-9-150.png"/><Relationship Id="rId151" Type="http://schemas.openxmlformats.org/officeDocument/2006/relationships/image" Target="../media/image-9-151.png"/><Relationship Id="rId152" Type="http://schemas.openxmlformats.org/officeDocument/2006/relationships/image" Target="../media/image-9-152.png"/><Relationship Id="rId153" Type="http://schemas.openxmlformats.org/officeDocument/2006/relationships/image" Target="../media/image-9-153.png"/><Relationship Id="rId154" Type="http://schemas.openxmlformats.org/officeDocument/2006/relationships/image" Target="../media/image-9-154.png"/><Relationship Id="rId155" Type="http://schemas.openxmlformats.org/officeDocument/2006/relationships/image" Target="../media/image-9-155.png"/><Relationship Id="rId156" Type="http://schemas.openxmlformats.org/officeDocument/2006/relationships/image" Target="../media/image-9-156.png"/><Relationship Id="rId157" Type="http://schemas.openxmlformats.org/officeDocument/2006/relationships/image" Target="../media/image-9-157.png"/><Relationship Id="rId158" Type="http://schemas.openxmlformats.org/officeDocument/2006/relationships/image" Target="../media/image-9-158.png"/><Relationship Id="rId159" Type="http://schemas.openxmlformats.org/officeDocument/2006/relationships/image" Target="../media/image-9-159.png"/><Relationship Id="rId160" Type="http://schemas.openxmlformats.org/officeDocument/2006/relationships/image" Target="../media/image-9-160.png"/><Relationship Id="rId161" Type="http://schemas.openxmlformats.org/officeDocument/2006/relationships/image" Target="../media/image-9-161.png"/><Relationship Id="rId162" Type="http://schemas.openxmlformats.org/officeDocument/2006/relationships/image" Target="../media/image-9-162.png"/><Relationship Id="rId163" Type="http://schemas.openxmlformats.org/officeDocument/2006/relationships/image" Target="../media/image-9-163.png"/><Relationship Id="rId164" Type="http://schemas.openxmlformats.org/officeDocument/2006/relationships/image" Target="../media/image-9-164.png"/><Relationship Id="rId165" Type="http://schemas.openxmlformats.org/officeDocument/2006/relationships/image" Target="../media/image-9-165.png"/><Relationship Id="rId166" Type="http://schemas.openxmlformats.org/officeDocument/2006/relationships/image" Target="../media/image-9-166.png"/><Relationship Id="rId167" Type="http://schemas.openxmlformats.org/officeDocument/2006/relationships/image" Target="../media/image-9-167.png"/><Relationship Id="rId168" Type="http://schemas.openxmlformats.org/officeDocument/2006/relationships/image" Target="../media/image-9-168.png"/><Relationship Id="rId169" Type="http://schemas.openxmlformats.org/officeDocument/2006/relationships/image" Target="../media/image-9-169.png"/><Relationship Id="rId170" Type="http://schemas.openxmlformats.org/officeDocument/2006/relationships/image" Target="../media/image-9-170.png"/><Relationship Id="rId171" Type="http://schemas.openxmlformats.org/officeDocument/2006/relationships/image" Target="../media/image-9-171.png"/><Relationship Id="rId172" Type="http://schemas.openxmlformats.org/officeDocument/2006/relationships/image" Target="../media/image-9-172.png"/><Relationship Id="rId173" Type="http://schemas.openxmlformats.org/officeDocument/2006/relationships/image" Target="../media/image-9-173.png"/><Relationship Id="rId174" Type="http://schemas.openxmlformats.org/officeDocument/2006/relationships/image" Target="../media/image-9-174.png"/><Relationship Id="rId175" Type="http://schemas.openxmlformats.org/officeDocument/2006/relationships/image" Target="../media/image-9-175.png"/><Relationship Id="rId176" Type="http://schemas.openxmlformats.org/officeDocument/2006/relationships/image" Target="../media/image-9-176.png"/><Relationship Id="rId177" Type="http://schemas.openxmlformats.org/officeDocument/2006/relationships/image" Target="../media/image-9-177.png"/><Relationship Id="rId178" Type="http://schemas.openxmlformats.org/officeDocument/2006/relationships/image" Target="../media/image-9-178.png"/><Relationship Id="rId179" Type="http://schemas.openxmlformats.org/officeDocument/2006/relationships/image" Target="../media/image-9-179.png"/><Relationship Id="rId180" Type="http://schemas.openxmlformats.org/officeDocument/2006/relationships/image" Target="../media/image-9-180.png"/><Relationship Id="rId181" Type="http://schemas.openxmlformats.org/officeDocument/2006/relationships/image" Target="../media/image-9-181.png"/><Relationship Id="rId182" Type="http://schemas.openxmlformats.org/officeDocument/2006/relationships/image" Target="../media/image-9-182.png"/><Relationship Id="rId183" Type="http://schemas.openxmlformats.org/officeDocument/2006/relationships/image" Target="../media/image-9-183.png"/><Relationship Id="rId184" Type="http://schemas.openxmlformats.org/officeDocument/2006/relationships/image" Target="../media/image-9-184.png"/><Relationship Id="rId185" Type="http://schemas.openxmlformats.org/officeDocument/2006/relationships/image" Target="../media/image-9-185.png"/><Relationship Id="rId186" Type="http://schemas.openxmlformats.org/officeDocument/2006/relationships/image" Target="../media/image-9-186.png"/><Relationship Id="rId187" Type="http://schemas.openxmlformats.org/officeDocument/2006/relationships/image" Target="../media/image-9-187.png"/><Relationship Id="rId188" Type="http://schemas.openxmlformats.org/officeDocument/2006/relationships/image" Target="../media/image-9-188.png"/><Relationship Id="rId189" Type="http://schemas.openxmlformats.org/officeDocument/2006/relationships/image" Target="../media/image-9-189.png"/><Relationship Id="rId190" Type="http://schemas.openxmlformats.org/officeDocument/2006/relationships/image" Target="../media/image-9-190.png"/><Relationship Id="rId191" Type="http://schemas.openxmlformats.org/officeDocument/2006/relationships/image" Target="../media/image-9-191.png"/><Relationship Id="rId192" Type="http://schemas.openxmlformats.org/officeDocument/2006/relationships/image" Target="../media/image-9-192.png"/><Relationship Id="rId193" Type="http://schemas.openxmlformats.org/officeDocument/2006/relationships/image" Target="../media/image-9-193.png"/><Relationship Id="rId194" Type="http://schemas.openxmlformats.org/officeDocument/2006/relationships/image" Target="../media/image-9-194.png"/><Relationship Id="rId195" Type="http://schemas.openxmlformats.org/officeDocument/2006/relationships/image" Target="../media/image-9-195.png"/><Relationship Id="rId196" Type="http://schemas.openxmlformats.org/officeDocument/2006/relationships/image" Target="../media/image-9-196.png"/><Relationship Id="rId197" Type="http://schemas.openxmlformats.org/officeDocument/2006/relationships/image" Target="../media/image-9-197.png"/><Relationship Id="rId198" Type="http://schemas.openxmlformats.org/officeDocument/2006/relationships/image" Target="../media/image-9-198.png"/><Relationship Id="rId199" Type="http://schemas.openxmlformats.org/officeDocument/2006/relationships/image" Target="../media/image-9-199.png"/><Relationship Id="rId200" Type="http://schemas.openxmlformats.org/officeDocument/2006/relationships/image" Target="../media/image-9-200.png"/><Relationship Id="rId201" Type="http://schemas.openxmlformats.org/officeDocument/2006/relationships/image" Target="../media/image-9-201.png"/><Relationship Id="rId202" Type="http://schemas.openxmlformats.org/officeDocument/2006/relationships/image" Target="../media/image-9-202.png"/><Relationship Id="rId203" Type="http://schemas.openxmlformats.org/officeDocument/2006/relationships/slideLayout" Target="../slideLayouts/slideLayout1.xml"/><Relationship Id="rId20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1" y="535911"/>
            <a:ext cx="17216961" cy="92235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071432"/>
            <a:ext cx="16145921" cy="373525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891338" y="5342204"/>
            <a:ext cx="4730591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590"/>
              </a:lnSpc>
              <a:buNone/>
            </a:pPr>
            <a:r>
              <a:rPr lang="en-US" sz="6325" b="1" dirty="0">
                <a:solidFill>
                  <a:srgbClr val="000000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Tap on Phone</a:t>
            </a:r>
            <a:endParaRPr lang="en-US" sz="6325" dirty="0"/>
          </a:p>
        </p:txBody>
      </p:sp>
      <p:sp>
        <p:nvSpPr>
          <p:cNvPr id="5" name="Text 1"/>
          <p:cNvSpPr/>
          <p:nvPr/>
        </p:nvSpPr>
        <p:spPr>
          <a:xfrm>
            <a:off x="8048625" y="6367314"/>
            <a:ext cx="2300288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Argentina, Brasil: Get Tap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México: G Tapp</a:t>
            </a:r>
            <a:endParaRPr lang="en-US" sz="1476" dirty="0"/>
          </a:p>
        </p:txBody>
      </p:sp>
      <p:sp>
        <p:nvSpPr>
          <p:cNvPr id="6" name="Text 2"/>
          <p:cNvSpPr/>
          <p:nvPr/>
        </p:nvSpPr>
        <p:spPr>
          <a:xfrm>
            <a:off x="1392362" y="7124440"/>
            <a:ext cx="15503297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Turn your Android smartphone into a POS for contactless payments, with no physical terminal required</a:t>
            </a:r>
            <a:endParaRPr lang="en-US" sz="1687" dirty="0"/>
          </a:p>
        </p:txBody>
      </p:sp>
      <p:sp>
        <p:nvSpPr>
          <p:cNvPr id="7" name="Text 3"/>
          <p:cNvSpPr/>
          <p:nvPr/>
        </p:nvSpPr>
        <p:spPr>
          <a:xfrm>
            <a:off x="6772275" y="7662490"/>
            <a:ext cx="498062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#instore #mobile #sme #allindustries #food&amp;beverage</a:t>
            </a:r>
            <a:endParaRPr lang="en-US" sz="1476" dirty="0"/>
          </a:p>
        </p:txBody>
      </p:sp>
      <p:sp>
        <p:nvSpPr>
          <p:cNvPr id="8" name="Text 4"/>
          <p:cNvSpPr/>
          <p:nvPr/>
        </p:nvSpPr>
        <p:spPr>
          <a:xfrm>
            <a:off x="6997787" y="8474236"/>
            <a:ext cx="910114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Availability</a:t>
            </a:r>
            <a:endParaRPr lang="en-US" sz="1265" dirty="0"/>
          </a:p>
        </p:txBody>
      </p:sp>
      <p:sp>
        <p:nvSpPr>
          <p:cNvPr id="9" name="Text 5"/>
          <p:cNvSpPr/>
          <p:nvPr/>
        </p:nvSpPr>
        <p:spPr>
          <a:xfrm>
            <a:off x="8016962" y="8474236"/>
            <a:ext cx="1009650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Current:</a:t>
            </a:r>
            <a:endParaRPr lang="en-US" sz="1265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212" y="8474236"/>
            <a:ext cx="2035001" cy="32132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016962" y="8902657"/>
            <a:ext cx="1019175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Upcoming:</a:t>
            </a:r>
            <a:endParaRPr lang="en-US" sz="1265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737" y="8902657"/>
            <a:ext cx="749728" cy="321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96457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642640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Value proposition main atributes</a:t>
            </a:r>
            <a:endParaRPr lang="en-US" sz="506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730" y="1987786"/>
            <a:ext cx="3748646" cy="33469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521050" y="2309106"/>
            <a:ext cx="310601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Your phone becomes your POS</a:t>
            </a:r>
            <a:endParaRPr lang="en-US" sz="2952" dirty="0"/>
          </a:p>
        </p:txBody>
      </p:sp>
      <p:sp>
        <p:nvSpPr>
          <p:cNvPr id="6" name="Text 2"/>
          <p:cNvSpPr/>
          <p:nvPr/>
        </p:nvSpPr>
        <p:spPr>
          <a:xfrm>
            <a:off x="3521050" y="3380556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Accept contactless card and digital wallet payments directly on an NFC-enabled Android device.</a:t>
            </a:r>
            <a:endParaRPr lang="en-US" sz="1476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696" y="1987786"/>
            <a:ext cx="3748646" cy="33469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91016" y="2309106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No hardware required  </a:t>
            </a:r>
            <a:endParaRPr lang="en-US" sz="2952" dirty="0"/>
          </a:p>
        </p:txBody>
      </p:sp>
      <p:sp>
        <p:nvSpPr>
          <p:cNvPr id="9" name="Text 4"/>
          <p:cNvSpPr/>
          <p:nvPr/>
        </p:nvSpPr>
        <p:spPr>
          <a:xfrm>
            <a:off x="7591016" y="3809181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Remove the need for physical terminals to lower costs and speed up activation.</a:t>
            </a:r>
            <a:endParaRPr lang="en-US" sz="1476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9624" y="1987786"/>
            <a:ext cx="3748646" cy="33469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660944" y="2309106"/>
            <a:ext cx="3065851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Secure payment acceptance  </a:t>
            </a:r>
            <a:endParaRPr lang="en-US" sz="2952" dirty="0"/>
          </a:p>
        </p:txBody>
      </p:sp>
      <p:sp>
        <p:nvSpPr>
          <p:cNvPr id="12" name="Text 6"/>
          <p:cNvSpPr/>
          <p:nvPr/>
        </p:nvSpPr>
        <p:spPr>
          <a:xfrm>
            <a:off x="11660944" y="3809181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Delivers the same security standards as Getnet’s traditional payment terminals.</a:t>
            </a:r>
            <a:endParaRPr lang="en-US" sz="1476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4694" y="5656101"/>
            <a:ext cx="3748646" cy="334699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556014" y="5977421"/>
            <a:ext cx="30658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Built for mobility  </a:t>
            </a:r>
            <a:endParaRPr lang="en-US" sz="2952" dirty="0"/>
          </a:p>
        </p:txBody>
      </p:sp>
      <p:sp>
        <p:nvSpPr>
          <p:cNvPr id="15" name="Text 8"/>
          <p:cNvSpPr/>
          <p:nvPr/>
        </p:nvSpPr>
        <p:spPr>
          <a:xfrm>
            <a:off x="5556014" y="7048872"/>
            <a:ext cx="3106015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 flexible solution for in-store and on-the-go payment experiences.</a:t>
            </a:r>
            <a:endParaRPr lang="en-US" sz="1476" dirty="0"/>
          </a:p>
        </p:txBody>
      </p:sp>
      <p:pic>
        <p:nvPicPr>
          <p:cNvPr id="16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4660" y="5656101"/>
            <a:ext cx="3748646" cy="3346999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9625980" y="5977421"/>
            <a:ext cx="3065851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Integrated with the Getnet ecosystem  </a:t>
            </a:r>
            <a:endParaRPr lang="en-US" sz="2952" dirty="0"/>
          </a:p>
        </p:txBody>
      </p:sp>
      <p:sp>
        <p:nvSpPr>
          <p:cNvPr id="18" name="Text 10"/>
          <p:cNvSpPr/>
          <p:nvPr/>
        </p:nvSpPr>
        <p:spPr>
          <a:xfrm>
            <a:off x="9625980" y="7477497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Connected to authorisation, settlement and reporting platforms.</a:t>
            </a:r>
            <a:endParaRPr lang="en-US" sz="1476" dirty="0"/>
          </a:p>
        </p:txBody>
      </p:sp>
      <p:sp>
        <p:nvSpPr>
          <p:cNvPr id="19" name="Text 11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20" name="Text 12"/>
          <p:cNvSpPr/>
          <p:nvPr/>
        </p:nvSpPr>
        <p:spPr>
          <a:xfrm>
            <a:off x="1959211" y="321320"/>
            <a:ext cx="142017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Tap on Phone</a:t>
            </a:r>
            <a:endParaRPr lang="en-US" sz="168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177630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211" y="321320"/>
            <a:ext cx="142017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Tap on Phone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Country capabilities</a:t>
            </a:r>
            <a:endParaRPr lang="en-US" sz="5060" dirty="0"/>
          </a:p>
        </p:txBody>
      </p:sp>
      <p:sp>
        <p:nvSpPr>
          <p:cNvPr id="7" name="Text 3"/>
          <p:cNvSpPr/>
          <p:nvPr/>
        </p:nvSpPr>
        <p:spPr>
          <a:xfrm>
            <a:off x="1071042" y="1668996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36" y="2311822"/>
            <a:ext cx="16119145" cy="535521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36" y="2311822"/>
            <a:ext cx="5551736" cy="535521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172" y="2311822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816068" y="243568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1564" y="2469133"/>
            <a:ext cx="214208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5773" y="2311822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8511853" y="243568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5093" y="2469133"/>
            <a:ext cx="214208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5373" y="2311822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0053786" y="243568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2398" y="2469133"/>
            <a:ext cx="214208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64974" y="2311822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1470407" y="243568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54867" y="2469133"/>
            <a:ext cx="214208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74575" y="2311822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2916719" y="243568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27757" y="2469133"/>
            <a:ext cx="214208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84176" y="2311822"/>
            <a:ext cx="1509601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4484362" y="243568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79390" y="2469133"/>
            <a:ext cx="214208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93777" y="2311822"/>
            <a:ext cx="1509804" cy="535521"/>
          </a:xfrm>
          <a:prstGeom prst="rect">
            <a:avLst/>
          </a:prstGeom>
        </p:spPr>
      </p:pic>
      <p:sp>
        <p:nvSpPr>
          <p:cNvPr id="29" name="Text 10"/>
          <p:cNvSpPr/>
          <p:nvPr/>
        </p:nvSpPr>
        <p:spPr>
          <a:xfrm>
            <a:off x="15927028" y="243568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0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56038" y="2469133"/>
            <a:ext cx="214208" cy="214208"/>
          </a:xfrm>
          <a:prstGeom prst="rect">
            <a:avLst/>
          </a:prstGeom>
        </p:spPr>
      </p:pic>
      <p:pic>
        <p:nvPicPr>
          <p:cNvPr id="31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36" y="2954462"/>
            <a:ext cx="16119145" cy="5643860"/>
          </a:xfrm>
          <a:prstGeom prst="rect">
            <a:avLst/>
          </a:prstGeom>
        </p:spPr>
      </p:pic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3961" y="2963987"/>
            <a:ext cx="16100095" cy="541362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93961" y="2963987"/>
            <a:ext cx="5453546" cy="541362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1254323" y="3124349"/>
            <a:ext cx="518627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Sales Purchase</a:t>
            </a:r>
            <a:endParaRPr lang="en-US" sz="1473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47507" y="2963987"/>
            <a:ext cx="1520949" cy="541362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95083" y="3090974"/>
            <a:ext cx="1025798" cy="267333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75227" y="3144441"/>
            <a:ext cx="160325" cy="160400"/>
          </a:xfrm>
          <a:prstGeom prst="rect">
            <a:avLst/>
          </a:prstGeom>
        </p:spPr>
      </p:pic>
      <p:sp>
        <p:nvSpPr>
          <p:cNvPr id="38" name="Text 12"/>
          <p:cNvSpPr/>
          <p:nvPr/>
        </p:nvSpPr>
        <p:spPr>
          <a:xfrm>
            <a:off x="7062267" y="310433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68419" y="2963987"/>
            <a:ext cx="1520949" cy="541362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63409" y="3090974"/>
            <a:ext cx="1330784" cy="267333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3590" y="3144441"/>
            <a:ext cx="160325" cy="160400"/>
          </a:xfrm>
          <a:prstGeom prst="rect">
            <a:avLst/>
          </a:prstGeom>
        </p:spPr>
      </p:pic>
      <p:sp>
        <p:nvSpPr>
          <p:cNvPr id="42" name="Text 13"/>
          <p:cNvSpPr/>
          <p:nvPr/>
        </p:nvSpPr>
        <p:spPr>
          <a:xfrm>
            <a:off x="8430630" y="31043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89368" y="2963987"/>
            <a:ext cx="1520949" cy="541362"/>
          </a:xfrm>
          <a:prstGeom prst="rect">
            <a:avLst/>
          </a:prstGeom>
        </p:spPr>
      </p:pic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34252" y="3090974"/>
            <a:ext cx="1231195" cy="267333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814396" y="3144441"/>
            <a:ext cx="160325" cy="160400"/>
          </a:xfrm>
          <a:prstGeom prst="rect">
            <a:avLst/>
          </a:prstGeom>
        </p:spPr>
      </p:pic>
      <p:sp>
        <p:nvSpPr>
          <p:cNvPr id="46" name="Text 14"/>
          <p:cNvSpPr/>
          <p:nvPr/>
        </p:nvSpPr>
        <p:spPr>
          <a:xfrm>
            <a:off x="10001436" y="3104331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3" dirty="0"/>
          </a:p>
        </p:txBody>
      </p:sp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631229" y="2963987"/>
            <a:ext cx="1520949" cy="541362"/>
          </a:xfrm>
          <a:prstGeom prst="rect">
            <a:avLst/>
          </a:prstGeom>
        </p:spPr>
      </p:pic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878805" y="3090974"/>
            <a:ext cx="1025798" cy="267333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958986" y="3144441"/>
            <a:ext cx="160325" cy="160400"/>
          </a:xfrm>
          <a:prstGeom prst="rect">
            <a:avLst/>
          </a:prstGeom>
        </p:spPr>
      </p:pic>
      <p:sp>
        <p:nvSpPr>
          <p:cNvPr id="50" name="Text 15"/>
          <p:cNvSpPr/>
          <p:nvPr/>
        </p:nvSpPr>
        <p:spPr>
          <a:xfrm>
            <a:off x="13146025" y="310433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51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113852" y="2963987"/>
            <a:ext cx="1520949" cy="541362"/>
          </a:xfrm>
          <a:prstGeom prst="rect">
            <a:avLst/>
          </a:prstGeom>
        </p:spPr>
      </p:pic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361427" y="3090974"/>
            <a:ext cx="1025798" cy="267333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441609" y="3144441"/>
            <a:ext cx="160325" cy="160400"/>
          </a:xfrm>
          <a:prstGeom prst="rect">
            <a:avLst/>
          </a:prstGeom>
        </p:spPr>
      </p:pic>
      <p:sp>
        <p:nvSpPr>
          <p:cNvPr id="54" name="Text 16"/>
          <p:cNvSpPr/>
          <p:nvPr/>
        </p:nvSpPr>
        <p:spPr>
          <a:xfrm>
            <a:off x="11628648" y="310433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55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52178" y="2963987"/>
            <a:ext cx="1520949" cy="541362"/>
          </a:xfrm>
          <a:prstGeom prst="rect">
            <a:avLst/>
          </a:prstGeom>
        </p:spPr>
      </p:pic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97062" y="3090974"/>
            <a:ext cx="1231195" cy="267333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77206" y="3144441"/>
            <a:ext cx="160325" cy="160400"/>
          </a:xfrm>
          <a:prstGeom prst="rect">
            <a:avLst/>
          </a:prstGeom>
        </p:spPr>
      </p:pic>
      <p:sp>
        <p:nvSpPr>
          <p:cNvPr id="58" name="Text 17"/>
          <p:cNvSpPr/>
          <p:nvPr/>
        </p:nvSpPr>
        <p:spPr>
          <a:xfrm>
            <a:off x="14564246" y="3104331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3" dirty="0"/>
          </a:p>
        </p:txBody>
      </p:sp>
      <p:pic>
        <p:nvPicPr>
          <p:cNvPr id="59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673127" y="2963987"/>
            <a:ext cx="1520949" cy="541362"/>
          </a:xfrm>
          <a:prstGeom prst="rect">
            <a:avLst/>
          </a:prstGeom>
        </p:spPr>
      </p:pic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920703" y="3090974"/>
            <a:ext cx="1025798" cy="267333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6000847" y="3144441"/>
            <a:ext cx="160325" cy="160400"/>
          </a:xfrm>
          <a:prstGeom prst="rect">
            <a:avLst/>
          </a:prstGeom>
        </p:spPr>
      </p:pic>
      <p:sp>
        <p:nvSpPr>
          <p:cNvPr id="62" name="Text 18"/>
          <p:cNvSpPr/>
          <p:nvPr/>
        </p:nvSpPr>
        <p:spPr>
          <a:xfrm>
            <a:off x="16187886" y="310433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93961" y="3505349"/>
            <a:ext cx="16100095" cy="507930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93961" y="3505349"/>
            <a:ext cx="5453546" cy="507930"/>
          </a:xfrm>
          <a:prstGeom prst="rect">
            <a:avLst/>
          </a:prstGeom>
        </p:spPr>
      </p:pic>
      <p:sp>
        <p:nvSpPr>
          <p:cNvPr id="65" name="Text 19"/>
          <p:cNvSpPr/>
          <p:nvPr/>
        </p:nvSpPr>
        <p:spPr>
          <a:xfrm>
            <a:off x="1254286" y="3625639"/>
            <a:ext cx="159019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Cancellation void</a:t>
            </a:r>
            <a:endParaRPr lang="en-US" sz="1473" dirty="0"/>
          </a:p>
        </p:txBody>
      </p:sp>
      <p:pic>
        <p:nvPicPr>
          <p:cNvPr id="6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47507" y="3505349"/>
            <a:ext cx="1520949" cy="507930"/>
          </a:xfrm>
          <a:prstGeom prst="rect">
            <a:avLst/>
          </a:prstGeom>
        </p:spPr>
      </p:pic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795083" y="3618942"/>
            <a:ext cx="1025798" cy="267333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875227" y="3672408"/>
            <a:ext cx="160325" cy="160400"/>
          </a:xfrm>
          <a:prstGeom prst="rect">
            <a:avLst/>
          </a:prstGeom>
        </p:spPr>
      </p:pic>
      <p:sp>
        <p:nvSpPr>
          <p:cNvPr id="69" name="Text 20"/>
          <p:cNvSpPr/>
          <p:nvPr/>
        </p:nvSpPr>
        <p:spPr>
          <a:xfrm>
            <a:off x="7062267" y="363229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70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68419" y="3505349"/>
            <a:ext cx="1520949" cy="507930"/>
          </a:xfrm>
          <a:prstGeom prst="rect">
            <a:avLst/>
          </a:prstGeom>
        </p:spPr>
      </p:pic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63409" y="3618942"/>
            <a:ext cx="1330784" cy="267333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43590" y="3672408"/>
            <a:ext cx="160325" cy="160400"/>
          </a:xfrm>
          <a:prstGeom prst="rect">
            <a:avLst/>
          </a:prstGeom>
        </p:spPr>
      </p:pic>
      <p:sp>
        <p:nvSpPr>
          <p:cNvPr id="73" name="Text 21"/>
          <p:cNvSpPr/>
          <p:nvPr/>
        </p:nvSpPr>
        <p:spPr>
          <a:xfrm>
            <a:off x="8430630" y="363229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74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589368" y="3505349"/>
            <a:ext cx="1520949" cy="507930"/>
          </a:xfrm>
          <a:prstGeom prst="rect">
            <a:avLst/>
          </a:prstGeom>
        </p:spPr>
      </p:pic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684358" y="3618942"/>
            <a:ext cx="1330784" cy="267333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764502" y="3672408"/>
            <a:ext cx="160325" cy="160400"/>
          </a:xfrm>
          <a:prstGeom prst="rect">
            <a:avLst/>
          </a:prstGeom>
        </p:spPr>
      </p:pic>
      <p:sp>
        <p:nvSpPr>
          <p:cNvPr id="77" name="Text 22"/>
          <p:cNvSpPr/>
          <p:nvPr/>
        </p:nvSpPr>
        <p:spPr>
          <a:xfrm>
            <a:off x="9951541" y="363229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78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10317" y="3505349"/>
            <a:ext cx="1520949" cy="507930"/>
          </a:xfrm>
          <a:prstGeom prst="rect">
            <a:avLst/>
          </a:prstGeom>
        </p:spPr>
      </p:pic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357893" y="3618942"/>
            <a:ext cx="1025798" cy="267333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438037" y="3672408"/>
            <a:ext cx="160325" cy="160400"/>
          </a:xfrm>
          <a:prstGeom prst="rect">
            <a:avLst/>
          </a:prstGeom>
        </p:spPr>
      </p:pic>
      <p:sp>
        <p:nvSpPr>
          <p:cNvPr id="81" name="Text 23"/>
          <p:cNvSpPr/>
          <p:nvPr/>
        </p:nvSpPr>
        <p:spPr>
          <a:xfrm>
            <a:off x="11625076" y="363229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82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31229" y="3505349"/>
            <a:ext cx="1520949" cy="507930"/>
          </a:xfrm>
          <a:prstGeom prst="rect">
            <a:avLst/>
          </a:prstGeom>
        </p:spPr>
      </p:pic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26219" y="3618942"/>
            <a:ext cx="1330784" cy="267333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06400" y="3672408"/>
            <a:ext cx="160325" cy="160400"/>
          </a:xfrm>
          <a:prstGeom prst="rect">
            <a:avLst/>
          </a:prstGeom>
        </p:spPr>
      </p:pic>
      <p:sp>
        <p:nvSpPr>
          <p:cNvPr id="85" name="Text 24"/>
          <p:cNvSpPr/>
          <p:nvPr/>
        </p:nvSpPr>
        <p:spPr>
          <a:xfrm>
            <a:off x="12993439" y="363229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86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52178" y="3505349"/>
            <a:ext cx="1520949" cy="507930"/>
          </a:xfrm>
          <a:prstGeom prst="rect">
            <a:avLst/>
          </a:prstGeom>
        </p:spPr>
      </p:pic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399754" y="3618942"/>
            <a:ext cx="1025798" cy="267333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479935" y="3672408"/>
            <a:ext cx="160325" cy="160400"/>
          </a:xfrm>
          <a:prstGeom prst="rect">
            <a:avLst/>
          </a:prstGeom>
        </p:spPr>
      </p:pic>
      <p:sp>
        <p:nvSpPr>
          <p:cNvPr id="89" name="Text 25"/>
          <p:cNvSpPr/>
          <p:nvPr/>
        </p:nvSpPr>
        <p:spPr>
          <a:xfrm>
            <a:off x="14666937" y="363229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90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673127" y="3505349"/>
            <a:ext cx="1520949" cy="507930"/>
          </a:xfrm>
          <a:prstGeom prst="rect">
            <a:avLst/>
          </a:prstGeom>
        </p:spPr>
      </p:pic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920703" y="3618942"/>
            <a:ext cx="1025798" cy="267333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6000847" y="3672408"/>
            <a:ext cx="160325" cy="160400"/>
          </a:xfrm>
          <a:prstGeom prst="rect">
            <a:avLst/>
          </a:prstGeom>
        </p:spPr>
      </p:pic>
      <p:sp>
        <p:nvSpPr>
          <p:cNvPr id="93" name="Text 26"/>
          <p:cNvSpPr/>
          <p:nvPr/>
        </p:nvSpPr>
        <p:spPr>
          <a:xfrm>
            <a:off x="16187886" y="363229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94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93961" y="4013262"/>
            <a:ext cx="16100095" cy="507930"/>
          </a:xfrm>
          <a:prstGeom prst="rect">
            <a:avLst/>
          </a:prstGeom>
        </p:spPr>
      </p:pic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93961" y="4013262"/>
            <a:ext cx="5453546" cy="507930"/>
          </a:xfrm>
          <a:prstGeom prst="rect">
            <a:avLst/>
          </a:prstGeom>
        </p:spPr>
      </p:pic>
      <p:sp>
        <p:nvSpPr>
          <p:cNvPr id="96" name="Text 27"/>
          <p:cNvSpPr/>
          <p:nvPr/>
        </p:nvSpPr>
        <p:spPr>
          <a:xfrm>
            <a:off x="1254286" y="4133552"/>
            <a:ext cx="222027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cancellation void</a:t>
            </a:r>
            <a:endParaRPr lang="en-US" sz="1473" dirty="0"/>
          </a:p>
        </p:txBody>
      </p:sp>
      <p:pic>
        <p:nvPicPr>
          <p:cNvPr id="97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47507" y="4013262"/>
            <a:ext cx="1520949" cy="507930"/>
          </a:xfrm>
          <a:prstGeom prst="rect">
            <a:avLst/>
          </a:prstGeom>
        </p:spPr>
      </p:pic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42497" y="4126892"/>
            <a:ext cx="1330784" cy="267333"/>
          </a:xfrm>
          <a:prstGeom prst="rect">
            <a:avLst/>
          </a:prstGeom>
        </p:spPr>
      </p:pic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22641" y="4180359"/>
            <a:ext cx="160325" cy="160400"/>
          </a:xfrm>
          <a:prstGeom prst="rect">
            <a:avLst/>
          </a:prstGeom>
        </p:spPr>
      </p:pic>
      <p:sp>
        <p:nvSpPr>
          <p:cNvPr id="100" name="Text 28"/>
          <p:cNvSpPr/>
          <p:nvPr/>
        </p:nvSpPr>
        <p:spPr>
          <a:xfrm>
            <a:off x="6909681" y="41402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01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68419" y="4013262"/>
            <a:ext cx="1520949" cy="507930"/>
          </a:xfrm>
          <a:prstGeom prst="rect">
            <a:avLst/>
          </a:prstGeom>
        </p:spPr>
      </p:pic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63409" y="4126892"/>
            <a:ext cx="1330784" cy="267333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43590" y="4180359"/>
            <a:ext cx="160325" cy="160400"/>
          </a:xfrm>
          <a:prstGeom prst="rect">
            <a:avLst/>
          </a:prstGeom>
        </p:spPr>
      </p:pic>
      <p:sp>
        <p:nvSpPr>
          <p:cNvPr id="104" name="Text 29"/>
          <p:cNvSpPr/>
          <p:nvPr/>
        </p:nvSpPr>
        <p:spPr>
          <a:xfrm>
            <a:off x="8430630" y="41402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0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589368" y="4013262"/>
            <a:ext cx="1520949" cy="507930"/>
          </a:xfrm>
          <a:prstGeom prst="rect">
            <a:avLst/>
          </a:prstGeom>
        </p:spPr>
      </p:pic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684358" y="4126892"/>
            <a:ext cx="1330784" cy="267333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64502" y="4180359"/>
            <a:ext cx="160325" cy="160400"/>
          </a:xfrm>
          <a:prstGeom prst="rect">
            <a:avLst/>
          </a:prstGeom>
        </p:spPr>
      </p:pic>
      <p:sp>
        <p:nvSpPr>
          <p:cNvPr id="108" name="Text 30"/>
          <p:cNvSpPr/>
          <p:nvPr/>
        </p:nvSpPr>
        <p:spPr>
          <a:xfrm>
            <a:off x="9951541" y="41402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09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10317" y="4013262"/>
            <a:ext cx="1520949" cy="507930"/>
          </a:xfrm>
          <a:prstGeom prst="rect">
            <a:avLst/>
          </a:prstGeom>
        </p:spPr>
      </p:pic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05307" y="4126892"/>
            <a:ext cx="1330784" cy="267333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285451" y="4180359"/>
            <a:ext cx="160325" cy="160400"/>
          </a:xfrm>
          <a:prstGeom prst="rect">
            <a:avLst/>
          </a:prstGeom>
        </p:spPr>
      </p:pic>
      <p:sp>
        <p:nvSpPr>
          <p:cNvPr id="112" name="Text 31"/>
          <p:cNvSpPr/>
          <p:nvPr/>
        </p:nvSpPr>
        <p:spPr>
          <a:xfrm>
            <a:off x="11472490" y="41402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13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31229" y="4013262"/>
            <a:ext cx="1520949" cy="507930"/>
          </a:xfrm>
          <a:prstGeom prst="rect">
            <a:avLst/>
          </a:prstGeom>
        </p:spPr>
      </p:pic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26219" y="4126892"/>
            <a:ext cx="1330784" cy="267333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06400" y="4180359"/>
            <a:ext cx="160325" cy="160400"/>
          </a:xfrm>
          <a:prstGeom prst="rect">
            <a:avLst/>
          </a:prstGeom>
        </p:spPr>
      </p:pic>
      <p:sp>
        <p:nvSpPr>
          <p:cNvPr id="116" name="Text 32"/>
          <p:cNvSpPr/>
          <p:nvPr/>
        </p:nvSpPr>
        <p:spPr>
          <a:xfrm>
            <a:off x="12993439" y="41402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17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52178" y="4013262"/>
            <a:ext cx="1520949" cy="507930"/>
          </a:xfrm>
          <a:prstGeom prst="rect">
            <a:avLst/>
          </a:prstGeom>
        </p:spPr>
      </p:pic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47168" y="4126892"/>
            <a:ext cx="1330784" cy="267333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27312" y="4180359"/>
            <a:ext cx="160325" cy="160400"/>
          </a:xfrm>
          <a:prstGeom prst="rect">
            <a:avLst/>
          </a:prstGeom>
        </p:spPr>
      </p:pic>
      <p:sp>
        <p:nvSpPr>
          <p:cNvPr id="120" name="Text 33"/>
          <p:cNvSpPr/>
          <p:nvPr/>
        </p:nvSpPr>
        <p:spPr>
          <a:xfrm>
            <a:off x="14514351" y="41402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21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673127" y="4013262"/>
            <a:ext cx="1520949" cy="507930"/>
          </a:xfrm>
          <a:prstGeom prst="rect">
            <a:avLst/>
          </a:prstGeom>
        </p:spPr>
      </p:pic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768117" y="4126892"/>
            <a:ext cx="1330784" cy="267333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48261" y="4180359"/>
            <a:ext cx="160325" cy="160400"/>
          </a:xfrm>
          <a:prstGeom prst="rect">
            <a:avLst/>
          </a:prstGeom>
        </p:spPr>
      </p:pic>
      <p:sp>
        <p:nvSpPr>
          <p:cNvPr id="124" name="Text 34"/>
          <p:cNvSpPr/>
          <p:nvPr/>
        </p:nvSpPr>
        <p:spPr>
          <a:xfrm>
            <a:off x="16035300" y="41402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25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93961" y="4521175"/>
            <a:ext cx="16100095" cy="507930"/>
          </a:xfrm>
          <a:prstGeom prst="rect">
            <a:avLst/>
          </a:prstGeom>
        </p:spPr>
      </p:pic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93961" y="4521175"/>
            <a:ext cx="5453546" cy="507930"/>
          </a:xfrm>
          <a:prstGeom prst="rect">
            <a:avLst/>
          </a:prstGeom>
        </p:spPr>
      </p:pic>
      <p:sp>
        <p:nvSpPr>
          <p:cNvPr id="127" name="Text 35"/>
          <p:cNvSpPr/>
          <p:nvPr/>
        </p:nvSpPr>
        <p:spPr>
          <a:xfrm>
            <a:off x="1254286" y="4641503"/>
            <a:ext cx="129016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Refund (total)</a:t>
            </a:r>
            <a:endParaRPr lang="en-US" sz="1473" dirty="0"/>
          </a:p>
        </p:txBody>
      </p:sp>
      <p:pic>
        <p:nvPicPr>
          <p:cNvPr id="128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47507" y="4521175"/>
            <a:ext cx="1520949" cy="507930"/>
          </a:xfrm>
          <a:prstGeom prst="rect">
            <a:avLst/>
          </a:prstGeom>
        </p:spPr>
      </p:pic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42497" y="4634805"/>
            <a:ext cx="1330784" cy="267333"/>
          </a:xfrm>
          <a:prstGeom prst="rect">
            <a:avLst/>
          </a:prstGeom>
        </p:spPr>
      </p:pic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22641" y="4688272"/>
            <a:ext cx="160325" cy="160400"/>
          </a:xfrm>
          <a:prstGeom prst="rect">
            <a:avLst/>
          </a:prstGeom>
        </p:spPr>
      </p:pic>
      <p:sp>
        <p:nvSpPr>
          <p:cNvPr id="131" name="Text 36"/>
          <p:cNvSpPr/>
          <p:nvPr/>
        </p:nvSpPr>
        <p:spPr>
          <a:xfrm>
            <a:off x="6909681" y="46481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32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68419" y="4521175"/>
            <a:ext cx="1520949" cy="507930"/>
          </a:xfrm>
          <a:prstGeom prst="rect">
            <a:avLst/>
          </a:prstGeom>
        </p:spPr>
      </p:pic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63409" y="4634805"/>
            <a:ext cx="1330784" cy="267333"/>
          </a:xfrm>
          <a:prstGeom prst="rect">
            <a:avLst/>
          </a:prstGeom>
        </p:spPr>
      </p:pic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43590" y="4688272"/>
            <a:ext cx="160325" cy="160400"/>
          </a:xfrm>
          <a:prstGeom prst="rect">
            <a:avLst/>
          </a:prstGeom>
        </p:spPr>
      </p:pic>
      <p:sp>
        <p:nvSpPr>
          <p:cNvPr id="135" name="Text 37"/>
          <p:cNvSpPr/>
          <p:nvPr/>
        </p:nvSpPr>
        <p:spPr>
          <a:xfrm>
            <a:off x="8430630" y="46481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36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589368" y="4521175"/>
            <a:ext cx="1520949" cy="507930"/>
          </a:xfrm>
          <a:prstGeom prst="rect">
            <a:avLst/>
          </a:prstGeom>
        </p:spPr>
      </p:pic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684358" y="4634805"/>
            <a:ext cx="1330784" cy="267333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64502" y="4688272"/>
            <a:ext cx="160325" cy="160400"/>
          </a:xfrm>
          <a:prstGeom prst="rect">
            <a:avLst/>
          </a:prstGeom>
        </p:spPr>
      </p:pic>
      <p:sp>
        <p:nvSpPr>
          <p:cNvPr id="139" name="Text 38"/>
          <p:cNvSpPr/>
          <p:nvPr/>
        </p:nvSpPr>
        <p:spPr>
          <a:xfrm>
            <a:off x="9951541" y="46481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40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10317" y="4521175"/>
            <a:ext cx="1520949" cy="507930"/>
          </a:xfrm>
          <a:prstGeom prst="rect">
            <a:avLst/>
          </a:prstGeom>
        </p:spPr>
      </p:pic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05307" y="4634805"/>
            <a:ext cx="1330784" cy="267333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285451" y="4688272"/>
            <a:ext cx="160325" cy="160400"/>
          </a:xfrm>
          <a:prstGeom prst="rect">
            <a:avLst/>
          </a:prstGeom>
        </p:spPr>
      </p:pic>
      <p:sp>
        <p:nvSpPr>
          <p:cNvPr id="143" name="Text 39"/>
          <p:cNvSpPr/>
          <p:nvPr/>
        </p:nvSpPr>
        <p:spPr>
          <a:xfrm>
            <a:off x="11472490" y="46481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4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31229" y="4521175"/>
            <a:ext cx="1520949" cy="507930"/>
          </a:xfrm>
          <a:prstGeom prst="rect">
            <a:avLst/>
          </a:prstGeom>
        </p:spPr>
      </p:pic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26219" y="4634805"/>
            <a:ext cx="1330784" cy="267333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06400" y="4688272"/>
            <a:ext cx="160325" cy="160400"/>
          </a:xfrm>
          <a:prstGeom prst="rect">
            <a:avLst/>
          </a:prstGeom>
        </p:spPr>
      </p:pic>
      <p:sp>
        <p:nvSpPr>
          <p:cNvPr id="147" name="Text 40"/>
          <p:cNvSpPr/>
          <p:nvPr/>
        </p:nvSpPr>
        <p:spPr>
          <a:xfrm>
            <a:off x="12993439" y="46481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48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52178" y="4521175"/>
            <a:ext cx="1520949" cy="507930"/>
          </a:xfrm>
          <a:prstGeom prst="rect">
            <a:avLst/>
          </a:prstGeom>
        </p:spPr>
      </p:pic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47168" y="4634805"/>
            <a:ext cx="1330784" cy="267333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27312" y="4688272"/>
            <a:ext cx="160325" cy="160400"/>
          </a:xfrm>
          <a:prstGeom prst="rect">
            <a:avLst/>
          </a:prstGeom>
        </p:spPr>
      </p:pic>
      <p:sp>
        <p:nvSpPr>
          <p:cNvPr id="151" name="Text 41"/>
          <p:cNvSpPr/>
          <p:nvPr/>
        </p:nvSpPr>
        <p:spPr>
          <a:xfrm>
            <a:off x="14514351" y="46481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52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673127" y="4521175"/>
            <a:ext cx="1520949" cy="507930"/>
          </a:xfrm>
          <a:prstGeom prst="rect">
            <a:avLst/>
          </a:prstGeom>
        </p:spPr>
      </p:pic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768117" y="4634805"/>
            <a:ext cx="1330784" cy="267333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48261" y="4688272"/>
            <a:ext cx="160325" cy="160400"/>
          </a:xfrm>
          <a:prstGeom prst="rect">
            <a:avLst/>
          </a:prstGeom>
        </p:spPr>
      </p:pic>
      <p:sp>
        <p:nvSpPr>
          <p:cNvPr id="155" name="Text 42"/>
          <p:cNvSpPr/>
          <p:nvPr/>
        </p:nvSpPr>
        <p:spPr>
          <a:xfrm>
            <a:off x="16035300" y="46481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56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93961" y="5029126"/>
            <a:ext cx="16100095" cy="507930"/>
          </a:xfrm>
          <a:prstGeom prst="rect">
            <a:avLst/>
          </a:prstGeom>
        </p:spPr>
      </p:pic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93961" y="5029126"/>
            <a:ext cx="5453546" cy="507930"/>
          </a:xfrm>
          <a:prstGeom prst="rect">
            <a:avLst/>
          </a:prstGeom>
        </p:spPr>
      </p:pic>
      <p:sp>
        <p:nvSpPr>
          <p:cNvPr id="158" name="Text 43"/>
          <p:cNvSpPr/>
          <p:nvPr/>
        </p:nvSpPr>
        <p:spPr>
          <a:xfrm>
            <a:off x="1254286" y="5149416"/>
            <a:ext cx="189023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linked refund</a:t>
            </a:r>
            <a:endParaRPr lang="en-US" sz="1473" dirty="0"/>
          </a:p>
        </p:txBody>
      </p:sp>
      <p:pic>
        <p:nvPicPr>
          <p:cNvPr id="159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47507" y="5029126"/>
            <a:ext cx="1520949" cy="507930"/>
          </a:xfrm>
          <a:prstGeom prst="rect">
            <a:avLst/>
          </a:prstGeom>
        </p:spPr>
      </p:pic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42497" y="5142756"/>
            <a:ext cx="1330784" cy="267333"/>
          </a:xfrm>
          <a:prstGeom prst="rect">
            <a:avLst/>
          </a:prstGeom>
        </p:spPr>
      </p:pic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22641" y="5196222"/>
            <a:ext cx="160325" cy="160400"/>
          </a:xfrm>
          <a:prstGeom prst="rect">
            <a:avLst/>
          </a:prstGeom>
        </p:spPr>
      </p:pic>
      <p:sp>
        <p:nvSpPr>
          <p:cNvPr id="162" name="Text 44"/>
          <p:cNvSpPr/>
          <p:nvPr/>
        </p:nvSpPr>
        <p:spPr>
          <a:xfrm>
            <a:off x="6909681" y="51561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63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68419" y="5029126"/>
            <a:ext cx="1520949" cy="507930"/>
          </a:xfrm>
          <a:prstGeom prst="rect">
            <a:avLst/>
          </a:prstGeom>
        </p:spPr>
      </p:pic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63409" y="5142756"/>
            <a:ext cx="1330784" cy="267333"/>
          </a:xfrm>
          <a:prstGeom prst="rect">
            <a:avLst/>
          </a:prstGeom>
        </p:spPr>
      </p:pic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43590" y="5196222"/>
            <a:ext cx="160325" cy="160400"/>
          </a:xfrm>
          <a:prstGeom prst="rect">
            <a:avLst/>
          </a:prstGeom>
        </p:spPr>
      </p:pic>
      <p:sp>
        <p:nvSpPr>
          <p:cNvPr id="166" name="Text 45"/>
          <p:cNvSpPr/>
          <p:nvPr/>
        </p:nvSpPr>
        <p:spPr>
          <a:xfrm>
            <a:off x="8430630" y="51561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67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589368" y="5029126"/>
            <a:ext cx="1520949" cy="507930"/>
          </a:xfrm>
          <a:prstGeom prst="rect">
            <a:avLst/>
          </a:prstGeom>
        </p:spPr>
      </p:pic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684358" y="5142756"/>
            <a:ext cx="1330784" cy="267333"/>
          </a:xfrm>
          <a:prstGeom prst="rect">
            <a:avLst/>
          </a:prstGeom>
        </p:spPr>
      </p:pic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64502" y="5196222"/>
            <a:ext cx="160325" cy="160400"/>
          </a:xfrm>
          <a:prstGeom prst="rect">
            <a:avLst/>
          </a:prstGeom>
        </p:spPr>
      </p:pic>
      <p:sp>
        <p:nvSpPr>
          <p:cNvPr id="170" name="Text 46"/>
          <p:cNvSpPr/>
          <p:nvPr/>
        </p:nvSpPr>
        <p:spPr>
          <a:xfrm>
            <a:off x="9951541" y="51561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71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10317" y="5029126"/>
            <a:ext cx="1520949" cy="507930"/>
          </a:xfrm>
          <a:prstGeom prst="rect">
            <a:avLst/>
          </a:prstGeom>
        </p:spPr>
      </p:pic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05307" y="5142756"/>
            <a:ext cx="1330784" cy="267333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285451" y="5196222"/>
            <a:ext cx="160325" cy="160400"/>
          </a:xfrm>
          <a:prstGeom prst="rect">
            <a:avLst/>
          </a:prstGeom>
        </p:spPr>
      </p:pic>
      <p:sp>
        <p:nvSpPr>
          <p:cNvPr id="174" name="Text 47"/>
          <p:cNvSpPr/>
          <p:nvPr/>
        </p:nvSpPr>
        <p:spPr>
          <a:xfrm>
            <a:off x="11472490" y="51561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75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31229" y="5029126"/>
            <a:ext cx="1520949" cy="507930"/>
          </a:xfrm>
          <a:prstGeom prst="rect">
            <a:avLst/>
          </a:prstGeom>
        </p:spPr>
      </p:pic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26219" y="5142756"/>
            <a:ext cx="1330784" cy="267333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06400" y="5196222"/>
            <a:ext cx="160325" cy="160400"/>
          </a:xfrm>
          <a:prstGeom prst="rect">
            <a:avLst/>
          </a:prstGeom>
        </p:spPr>
      </p:pic>
      <p:sp>
        <p:nvSpPr>
          <p:cNvPr id="178" name="Text 48"/>
          <p:cNvSpPr/>
          <p:nvPr/>
        </p:nvSpPr>
        <p:spPr>
          <a:xfrm>
            <a:off x="12993439" y="51561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79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52178" y="5029126"/>
            <a:ext cx="1520949" cy="507930"/>
          </a:xfrm>
          <a:prstGeom prst="rect">
            <a:avLst/>
          </a:prstGeom>
        </p:spPr>
      </p:pic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47168" y="5142756"/>
            <a:ext cx="1330784" cy="267333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27312" y="5196222"/>
            <a:ext cx="160325" cy="160400"/>
          </a:xfrm>
          <a:prstGeom prst="rect">
            <a:avLst/>
          </a:prstGeom>
        </p:spPr>
      </p:pic>
      <p:sp>
        <p:nvSpPr>
          <p:cNvPr id="182" name="Text 49"/>
          <p:cNvSpPr/>
          <p:nvPr/>
        </p:nvSpPr>
        <p:spPr>
          <a:xfrm>
            <a:off x="14514351" y="51561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83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673127" y="5029126"/>
            <a:ext cx="1520949" cy="507930"/>
          </a:xfrm>
          <a:prstGeom prst="rect">
            <a:avLst/>
          </a:prstGeom>
        </p:spPr>
      </p:pic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768117" y="5142756"/>
            <a:ext cx="1330784" cy="267333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48261" y="5196222"/>
            <a:ext cx="160325" cy="160400"/>
          </a:xfrm>
          <a:prstGeom prst="rect">
            <a:avLst/>
          </a:prstGeom>
        </p:spPr>
      </p:pic>
      <p:sp>
        <p:nvSpPr>
          <p:cNvPr id="186" name="Text 50"/>
          <p:cNvSpPr/>
          <p:nvPr/>
        </p:nvSpPr>
        <p:spPr>
          <a:xfrm>
            <a:off x="16035300" y="51561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87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93961" y="5537039"/>
            <a:ext cx="16100095" cy="507930"/>
          </a:xfrm>
          <a:prstGeom prst="rect">
            <a:avLst/>
          </a:prstGeom>
        </p:spPr>
      </p:pic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93961" y="5537039"/>
            <a:ext cx="5453546" cy="507930"/>
          </a:xfrm>
          <a:prstGeom prst="rect">
            <a:avLst/>
          </a:prstGeom>
        </p:spPr>
      </p:pic>
      <p:sp>
        <p:nvSpPr>
          <p:cNvPr id="189" name="Text 51"/>
          <p:cNvSpPr/>
          <p:nvPr/>
        </p:nvSpPr>
        <p:spPr>
          <a:xfrm>
            <a:off x="1254286" y="5657366"/>
            <a:ext cx="172021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Standalone refund</a:t>
            </a:r>
            <a:endParaRPr lang="en-US" sz="1473" dirty="0"/>
          </a:p>
        </p:txBody>
      </p:sp>
      <p:pic>
        <p:nvPicPr>
          <p:cNvPr id="190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47507" y="5537039"/>
            <a:ext cx="1520949" cy="507930"/>
          </a:xfrm>
          <a:prstGeom prst="rect">
            <a:avLst/>
          </a:prstGeom>
        </p:spPr>
      </p:pic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642497" y="5650669"/>
            <a:ext cx="1330784" cy="267333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22641" y="5704136"/>
            <a:ext cx="160325" cy="160400"/>
          </a:xfrm>
          <a:prstGeom prst="rect">
            <a:avLst/>
          </a:prstGeom>
        </p:spPr>
      </p:pic>
      <p:sp>
        <p:nvSpPr>
          <p:cNvPr id="193" name="Text 52"/>
          <p:cNvSpPr/>
          <p:nvPr/>
        </p:nvSpPr>
        <p:spPr>
          <a:xfrm>
            <a:off x="6909681" y="56640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94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68419" y="5537039"/>
            <a:ext cx="1520949" cy="507930"/>
          </a:xfrm>
          <a:prstGeom prst="rect">
            <a:avLst/>
          </a:prstGeom>
        </p:spPr>
      </p:pic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63409" y="5650669"/>
            <a:ext cx="1330784" cy="267333"/>
          </a:xfrm>
          <a:prstGeom prst="rect">
            <a:avLst/>
          </a:prstGeom>
        </p:spPr>
      </p:pic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43590" y="5704136"/>
            <a:ext cx="160325" cy="160400"/>
          </a:xfrm>
          <a:prstGeom prst="rect">
            <a:avLst/>
          </a:prstGeom>
        </p:spPr>
      </p:pic>
      <p:sp>
        <p:nvSpPr>
          <p:cNvPr id="197" name="Text 53"/>
          <p:cNvSpPr/>
          <p:nvPr/>
        </p:nvSpPr>
        <p:spPr>
          <a:xfrm>
            <a:off x="8430630" y="56640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589368" y="5537039"/>
            <a:ext cx="1520949" cy="507930"/>
          </a:xfrm>
          <a:prstGeom prst="rect">
            <a:avLst/>
          </a:prstGeom>
        </p:spPr>
      </p:pic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684358" y="5650669"/>
            <a:ext cx="1330784" cy="267333"/>
          </a:xfrm>
          <a:prstGeom prst="rect">
            <a:avLst/>
          </a:prstGeom>
        </p:spPr>
      </p:pic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64502" y="5704136"/>
            <a:ext cx="160325" cy="160400"/>
          </a:xfrm>
          <a:prstGeom prst="rect">
            <a:avLst/>
          </a:prstGeom>
        </p:spPr>
      </p:pic>
      <p:sp>
        <p:nvSpPr>
          <p:cNvPr id="201" name="Text 54"/>
          <p:cNvSpPr/>
          <p:nvPr/>
        </p:nvSpPr>
        <p:spPr>
          <a:xfrm>
            <a:off x="9951541" y="56640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02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10317" y="5537039"/>
            <a:ext cx="1520949" cy="507930"/>
          </a:xfrm>
          <a:prstGeom prst="rect">
            <a:avLst/>
          </a:prstGeom>
        </p:spPr>
      </p:pic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05307" y="5650669"/>
            <a:ext cx="1330784" cy="267333"/>
          </a:xfrm>
          <a:prstGeom prst="rect">
            <a:avLst/>
          </a:prstGeom>
        </p:spPr>
      </p:pic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285451" y="5704136"/>
            <a:ext cx="160325" cy="160400"/>
          </a:xfrm>
          <a:prstGeom prst="rect">
            <a:avLst/>
          </a:prstGeom>
        </p:spPr>
      </p:pic>
      <p:sp>
        <p:nvSpPr>
          <p:cNvPr id="205" name="Text 55"/>
          <p:cNvSpPr/>
          <p:nvPr/>
        </p:nvSpPr>
        <p:spPr>
          <a:xfrm>
            <a:off x="11472490" y="56640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06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31229" y="5537039"/>
            <a:ext cx="1520949" cy="507930"/>
          </a:xfrm>
          <a:prstGeom prst="rect">
            <a:avLst/>
          </a:prstGeom>
        </p:spPr>
      </p:pic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26219" y="5650669"/>
            <a:ext cx="1330784" cy="267333"/>
          </a:xfrm>
          <a:prstGeom prst="rect">
            <a:avLst/>
          </a:prstGeom>
        </p:spPr>
      </p:pic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06400" y="5704136"/>
            <a:ext cx="160325" cy="160400"/>
          </a:xfrm>
          <a:prstGeom prst="rect">
            <a:avLst/>
          </a:prstGeom>
        </p:spPr>
      </p:pic>
      <p:sp>
        <p:nvSpPr>
          <p:cNvPr id="209" name="Text 56"/>
          <p:cNvSpPr/>
          <p:nvPr/>
        </p:nvSpPr>
        <p:spPr>
          <a:xfrm>
            <a:off x="12993439" y="56640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10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52178" y="5537039"/>
            <a:ext cx="1520949" cy="507930"/>
          </a:xfrm>
          <a:prstGeom prst="rect">
            <a:avLst/>
          </a:prstGeom>
        </p:spPr>
      </p:pic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47168" y="5650669"/>
            <a:ext cx="1330784" cy="267333"/>
          </a:xfrm>
          <a:prstGeom prst="rect">
            <a:avLst/>
          </a:prstGeom>
        </p:spPr>
      </p:pic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27312" y="5704136"/>
            <a:ext cx="160325" cy="160400"/>
          </a:xfrm>
          <a:prstGeom prst="rect">
            <a:avLst/>
          </a:prstGeom>
        </p:spPr>
      </p:pic>
      <p:sp>
        <p:nvSpPr>
          <p:cNvPr id="213" name="Text 57"/>
          <p:cNvSpPr/>
          <p:nvPr/>
        </p:nvSpPr>
        <p:spPr>
          <a:xfrm>
            <a:off x="14514351" y="56640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14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673127" y="5537039"/>
            <a:ext cx="1520949" cy="507930"/>
          </a:xfrm>
          <a:prstGeom prst="rect">
            <a:avLst/>
          </a:prstGeom>
        </p:spPr>
      </p:pic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768117" y="5650669"/>
            <a:ext cx="1330784" cy="267333"/>
          </a:xfrm>
          <a:prstGeom prst="rect">
            <a:avLst/>
          </a:prstGeom>
        </p:spPr>
      </p:pic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48261" y="5704136"/>
            <a:ext cx="160325" cy="160400"/>
          </a:xfrm>
          <a:prstGeom prst="rect">
            <a:avLst/>
          </a:prstGeom>
        </p:spPr>
      </p:pic>
      <p:sp>
        <p:nvSpPr>
          <p:cNvPr id="217" name="Text 58"/>
          <p:cNvSpPr/>
          <p:nvPr/>
        </p:nvSpPr>
        <p:spPr>
          <a:xfrm>
            <a:off x="16035300" y="56640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93961" y="6044989"/>
            <a:ext cx="16100095" cy="507930"/>
          </a:xfrm>
          <a:prstGeom prst="rect">
            <a:avLst/>
          </a:prstGeom>
        </p:spPr>
      </p:pic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93961" y="6044989"/>
            <a:ext cx="5453546" cy="507930"/>
          </a:xfrm>
          <a:prstGeom prst="rect">
            <a:avLst/>
          </a:prstGeom>
        </p:spPr>
      </p:pic>
      <p:sp>
        <p:nvSpPr>
          <p:cNvPr id="220" name="Text 59"/>
          <p:cNvSpPr/>
          <p:nvPr/>
        </p:nvSpPr>
        <p:spPr>
          <a:xfrm>
            <a:off x="1254286" y="6165279"/>
            <a:ext cx="118014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Installments</a:t>
            </a:r>
            <a:endParaRPr lang="en-US" sz="1473" dirty="0"/>
          </a:p>
        </p:txBody>
      </p:sp>
      <p:pic>
        <p:nvPicPr>
          <p:cNvPr id="221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47507" y="6044989"/>
            <a:ext cx="1520949" cy="507930"/>
          </a:xfrm>
          <a:prstGeom prst="rect">
            <a:avLst/>
          </a:prstGeom>
        </p:spPr>
      </p:pic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642497" y="6158582"/>
            <a:ext cx="1330784" cy="267333"/>
          </a:xfrm>
          <a:prstGeom prst="rect">
            <a:avLst/>
          </a:prstGeom>
        </p:spPr>
      </p:pic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722641" y="6212049"/>
            <a:ext cx="160325" cy="160400"/>
          </a:xfrm>
          <a:prstGeom prst="rect">
            <a:avLst/>
          </a:prstGeom>
        </p:spPr>
      </p:pic>
      <p:sp>
        <p:nvSpPr>
          <p:cNvPr id="224" name="Text 60"/>
          <p:cNvSpPr/>
          <p:nvPr/>
        </p:nvSpPr>
        <p:spPr>
          <a:xfrm>
            <a:off x="6909681" y="61719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68419" y="6044989"/>
            <a:ext cx="1520949" cy="507930"/>
          </a:xfrm>
          <a:prstGeom prst="rect">
            <a:avLst/>
          </a:prstGeom>
        </p:spPr>
      </p:pic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163409" y="6158582"/>
            <a:ext cx="1330784" cy="267333"/>
          </a:xfrm>
          <a:prstGeom prst="rect">
            <a:avLst/>
          </a:prstGeom>
        </p:spPr>
      </p:pic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243590" y="6212049"/>
            <a:ext cx="160325" cy="160400"/>
          </a:xfrm>
          <a:prstGeom prst="rect">
            <a:avLst/>
          </a:prstGeom>
        </p:spPr>
      </p:pic>
      <p:sp>
        <p:nvSpPr>
          <p:cNvPr id="228" name="Text 61"/>
          <p:cNvSpPr/>
          <p:nvPr/>
        </p:nvSpPr>
        <p:spPr>
          <a:xfrm>
            <a:off x="8430630" y="61719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29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589368" y="6044989"/>
            <a:ext cx="1520949" cy="507930"/>
          </a:xfrm>
          <a:prstGeom prst="rect">
            <a:avLst/>
          </a:prstGeom>
        </p:spPr>
      </p:pic>
      <p:pic>
        <p:nvPicPr>
          <p:cNvPr id="230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684358" y="6158582"/>
            <a:ext cx="1330784" cy="267333"/>
          </a:xfrm>
          <a:prstGeom prst="rect">
            <a:avLst/>
          </a:prstGeom>
        </p:spPr>
      </p:pic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764502" y="6212049"/>
            <a:ext cx="160325" cy="160400"/>
          </a:xfrm>
          <a:prstGeom prst="rect">
            <a:avLst/>
          </a:prstGeom>
        </p:spPr>
      </p:pic>
      <p:sp>
        <p:nvSpPr>
          <p:cNvPr id="232" name="Text 62"/>
          <p:cNvSpPr/>
          <p:nvPr/>
        </p:nvSpPr>
        <p:spPr>
          <a:xfrm>
            <a:off x="9951541" y="61719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33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10317" y="6044989"/>
            <a:ext cx="1520949" cy="507930"/>
          </a:xfrm>
          <a:prstGeom prst="rect">
            <a:avLst/>
          </a:prstGeom>
        </p:spPr>
      </p:pic>
      <p:pic>
        <p:nvPicPr>
          <p:cNvPr id="234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357893" y="6158582"/>
            <a:ext cx="1025798" cy="267333"/>
          </a:xfrm>
          <a:prstGeom prst="rect">
            <a:avLst/>
          </a:prstGeom>
        </p:spPr>
      </p:pic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438037" y="6212049"/>
            <a:ext cx="160325" cy="160400"/>
          </a:xfrm>
          <a:prstGeom prst="rect">
            <a:avLst/>
          </a:prstGeom>
        </p:spPr>
      </p:pic>
      <p:sp>
        <p:nvSpPr>
          <p:cNvPr id="236" name="Text 63"/>
          <p:cNvSpPr/>
          <p:nvPr/>
        </p:nvSpPr>
        <p:spPr>
          <a:xfrm>
            <a:off x="11625076" y="617197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237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31229" y="6044989"/>
            <a:ext cx="1520949" cy="507930"/>
          </a:xfrm>
          <a:prstGeom prst="rect">
            <a:avLst/>
          </a:prstGeom>
        </p:spPr>
      </p:pic>
      <p:pic>
        <p:nvPicPr>
          <p:cNvPr id="238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726219" y="6158582"/>
            <a:ext cx="1330784" cy="267333"/>
          </a:xfrm>
          <a:prstGeom prst="rect">
            <a:avLst/>
          </a:prstGeom>
        </p:spPr>
      </p:pic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806400" y="6212049"/>
            <a:ext cx="160325" cy="160400"/>
          </a:xfrm>
          <a:prstGeom prst="rect">
            <a:avLst/>
          </a:prstGeom>
        </p:spPr>
      </p:pic>
      <p:sp>
        <p:nvSpPr>
          <p:cNvPr id="240" name="Text 64"/>
          <p:cNvSpPr/>
          <p:nvPr/>
        </p:nvSpPr>
        <p:spPr>
          <a:xfrm>
            <a:off x="12993439" y="61719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41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52178" y="6044989"/>
            <a:ext cx="1520949" cy="507930"/>
          </a:xfrm>
          <a:prstGeom prst="rect">
            <a:avLst/>
          </a:prstGeom>
        </p:spPr>
      </p:pic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47168" y="6158582"/>
            <a:ext cx="1330784" cy="267333"/>
          </a:xfrm>
          <a:prstGeom prst="rect">
            <a:avLst/>
          </a:prstGeom>
        </p:spPr>
      </p:pic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27312" y="6212049"/>
            <a:ext cx="160325" cy="160400"/>
          </a:xfrm>
          <a:prstGeom prst="rect">
            <a:avLst/>
          </a:prstGeom>
        </p:spPr>
      </p:pic>
      <p:sp>
        <p:nvSpPr>
          <p:cNvPr id="244" name="Text 65"/>
          <p:cNvSpPr/>
          <p:nvPr/>
        </p:nvSpPr>
        <p:spPr>
          <a:xfrm>
            <a:off x="14514351" y="61719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45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673127" y="6044989"/>
            <a:ext cx="1520949" cy="507930"/>
          </a:xfrm>
          <a:prstGeom prst="rect">
            <a:avLst/>
          </a:prstGeom>
        </p:spPr>
      </p:pic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768117" y="6158582"/>
            <a:ext cx="1330784" cy="267333"/>
          </a:xfrm>
          <a:prstGeom prst="rect">
            <a:avLst/>
          </a:prstGeom>
        </p:spPr>
      </p:pic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48261" y="6212049"/>
            <a:ext cx="160325" cy="160400"/>
          </a:xfrm>
          <a:prstGeom prst="rect">
            <a:avLst/>
          </a:prstGeom>
        </p:spPr>
      </p:pic>
      <p:sp>
        <p:nvSpPr>
          <p:cNvPr id="248" name="Text 66"/>
          <p:cNvSpPr/>
          <p:nvPr/>
        </p:nvSpPr>
        <p:spPr>
          <a:xfrm>
            <a:off x="16035300" y="61719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93961" y="6552902"/>
            <a:ext cx="16100095" cy="507930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93961" y="6552902"/>
            <a:ext cx="5453546" cy="507930"/>
          </a:xfrm>
          <a:prstGeom prst="rect">
            <a:avLst/>
          </a:prstGeom>
        </p:spPr>
      </p:pic>
      <p:sp>
        <p:nvSpPr>
          <p:cNvPr id="251" name="Text 67"/>
          <p:cNvSpPr/>
          <p:nvPr/>
        </p:nvSpPr>
        <p:spPr>
          <a:xfrm>
            <a:off x="1254286" y="6673230"/>
            <a:ext cx="353044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Pre-authorization (authorization hold)</a:t>
            </a:r>
            <a:endParaRPr lang="en-US" sz="1473" dirty="0"/>
          </a:p>
        </p:txBody>
      </p:sp>
      <p:pic>
        <p:nvPicPr>
          <p:cNvPr id="252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47507" y="6552902"/>
            <a:ext cx="1520949" cy="507930"/>
          </a:xfrm>
          <a:prstGeom prst="rect">
            <a:avLst/>
          </a:prstGeom>
        </p:spPr>
      </p:pic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642497" y="6666533"/>
            <a:ext cx="1330784" cy="267333"/>
          </a:xfrm>
          <a:prstGeom prst="rect">
            <a:avLst/>
          </a:prstGeom>
        </p:spPr>
      </p:pic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22641" y="6719999"/>
            <a:ext cx="160325" cy="160400"/>
          </a:xfrm>
          <a:prstGeom prst="rect">
            <a:avLst/>
          </a:prstGeom>
        </p:spPr>
      </p:pic>
      <p:sp>
        <p:nvSpPr>
          <p:cNvPr id="255" name="Text 68"/>
          <p:cNvSpPr/>
          <p:nvPr/>
        </p:nvSpPr>
        <p:spPr>
          <a:xfrm>
            <a:off x="6909681" y="66798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56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68419" y="6552902"/>
            <a:ext cx="1520949" cy="507930"/>
          </a:xfrm>
          <a:prstGeom prst="rect">
            <a:avLst/>
          </a:prstGeom>
        </p:spPr>
      </p:pic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163409" y="6666533"/>
            <a:ext cx="1330784" cy="267333"/>
          </a:xfrm>
          <a:prstGeom prst="rect">
            <a:avLst/>
          </a:prstGeom>
        </p:spPr>
      </p:pic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243590" y="6719999"/>
            <a:ext cx="160325" cy="160400"/>
          </a:xfrm>
          <a:prstGeom prst="rect">
            <a:avLst/>
          </a:prstGeom>
        </p:spPr>
      </p:pic>
      <p:sp>
        <p:nvSpPr>
          <p:cNvPr id="259" name="Text 69"/>
          <p:cNvSpPr/>
          <p:nvPr/>
        </p:nvSpPr>
        <p:spPr>
          <a:xfrm>
            <a:off x="8430630" y="66798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60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589368" y="6552902"/>
            <a:ext cx="1520949" cy="507930"/>
          </a:xfrm>
          <a:prstGeom prst="rect">
            <a:avLst/>
          </a:prstGeom>
        </p:spPr>
      </p:pic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684358" y="6666533"/>
            <a:ext cx="1330784" cy="267333"/>
          </a:xfrm>
          <a:prstGeom prst="rect">
            <a:avLst/>
          </a:prstGeom>
        </p:spPr>
      </p:pic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764502" y="6719999"/>
            <a:ext cx="160325" cy="160400"/>
          </a:xfrm>
          <a:prstGeom prst="rect">
            <a:avLst/>
          </a:prstGeom>
        </p:spPr>
      </p:pic>
      <p:sp>
        <p:nvSpPr>
          <p:cNvPr id="263" name="Text 70"/>
          <p:cNvSpPr/>
          <p:nvPr/>
        </p:nvSpPr>
        <p:spPr>
          <a:xfrm>
            <a:off x="9951541" y="66798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64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10317" y="6552902"/>
            <a:ext cx="1520949" cy="507930"/>
          </a:xfrm>
          <a:prstGeom prst="rect">
            <a:avLst/>
          </a:prstGeom>
        </p:spPr>
      </p:pic>
      <p:pic>
        <p:nvPicPr>
          <p:cNvPr id="265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205307" y="6666533"/>
            <a:ext cx="1330784" cy="267333"/>
          </a:xfrm>
          <a:prstGeom prst="rect">
            <a:avLst/>
          </a:prstGeom>
        </p:spPr>
      </p:pic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285451" y="6719999"/>
            <a:ext cx="160325" cy="160400"/>
          </a:xfrm>
          <a:prstGeom prst="rect">
            <a:avLst/>
          </a:prstGeom>
        </p:spPr>
      </p:pic>
      <p:sp>
        <p:nvSpPr>
          <p:cNvPr id="267" name="Text 71"/>
          <p:cNvSpPr/>
          <p:nvPr/>
        </p:nvSpPr>
        <p:spPr>
          <a:xfrm>
            <a:off x="11472490" y="66798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68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31229" y="6552902"/>
            <a:ext cx="1520949" cy="507930"/>
          </a:xfrm>
          <a:prstGeom prst="rect">
            <a:avLst/>
          </a:prstGeom>
        </p:spPr>
      </p:pic>
      <p:pic>
        <p:nvPicPr>
          <p:cNvPr id="269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726219" y="6666533"/>
            <a:ext cx="1330784" cy="267333"/>
          </a:xfrm>
          <a:prstGeom prst="rect">
            <a:avLst/>
          </a:prstGeom>
        </p:spPr>
      </p:pic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06400" y="6719999"/>
            <a:ext cx="160325" cy="160400"/>
          </a:xfrm>
          <a:prstGeom prst="rect">
            <a:avLst/>
          </a:prstGeom>
        </p:spPr>
      </p:pic>
      <p:sp>
        <p:nvSpPr>
          <p:cNvPr id="271" name="Text 72"/>
          <p:cNvSpPr/>
          <p:nvPr/>
        </p:nvSpPr>
        <p:spPr>
          <a:xfrm>
            <a:off x="12993439" y="66798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72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52178" y="6552902"/>
            <a:ext cx="1520949" cy="507930"/>
          </a:xfrm>
          <a:prstGeom prst="rect">
            <a:avLst/>
          </a:prstGeom>
        </p:spPr>
      </p:pic>
      <p:pic>
        <p:nvPicPr>
          <p:cNvPr id="273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47168" y="6666533"/>
            <a:ext cx="1330784" cy="267333"/>
          </a:xfrm>
          <a:prstGeom prst="rect">
            <a:avLst/>
          </a:prstGeom>
        </p:spPr>
      </p:pic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27312" y="6719999"/>
            <a:ext cx="160325" cy="160400"/>
          </a:xfrm>
          <a:prstGeom prst="rect">
            <a:avLst/>
          </a:prstGeom>
        </p:spPr>
      </p:pic>
      <p:sp>
        <p:nvSpPr>
          <p:cNvPr id="275" name="Text 73"/>
          <p:cNvSpPr/>
          <p:nvPr/>
        </p:nvSpPr>
        <p:spPr>
          <a:xfrm>
            <a:off x="14514351" y="66798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76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673127" y="6552902"/>
            <a:ext cx="1520949" cy="507930"/>
          </a:xfrm>
          <a:prstGeom prst="rect">
            <a:avLst/>
          </a:prstGeom>
        </p:spPr>
      </p:pic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768117" y="6666533"/>
            <a:ext cx="1330784" cy="267333"/>
          </a:xfrm>
          <a:prstGeom prst="rect">
            <a:avLst/>
          </a:prstGeom>
        </p:spPr>
      </p:pic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48261" y="6719999"/>
            <a:ext cx="160325" cy="160400"/>
          </a:xfrm>
          <a:prstGeom prst="rect">
            <a:avLst/>
          </a:prstGeom>
        </p:spPr>
      </p:pic>
      <p:sp>
        <p:nvSpPr>
          <p:cNvPr id="279" name="Text 74"/>
          <p:cNvSpPr/>
          <p:nvPr/>
        </p:nvSpPr>
        <p:spPr>
          <a:xfrm>
            <a:off x="16035300" y="66798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80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93961" y="7060853"/>
            <a:ext cx="16100095" cy="507930"/>
          </a:xfrm>
          <a:prstGeom prst="rect">
            <a:avLst/>
          </a:prstGeom>
        </p:spPr>
      </p:pic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93961" y="7060853"/>
            <a:ext cx="5453546" cy="507930"/>
          </a:xfrm>
          <a:prstGeom prst="rect">
            <a:avLst/>
          </a:prstGeom>
        </p:spPr>
      </p:pic>
      <p:sp>
        <p:nvSpPr>
          <p:cNvPr id="282" name="Text 75"/>
          <p:cNvSpPr/>
          <p:nvPr/>
        </p:nvSpPr>
        <p:spPr>
          <a:xfrm>
            <a:off x="1254286" y="7181143"/>
            <a:ext cx="526065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Re-authorization (Pre-auth adjustments up incremental),</a:t>
            </a:r>
            <a:endParaRPr lang="en-US" sz="1473" dirty="0"/>
          </a:p>
        </p:txBody>
      </p:sp>
      <p:pic>
        <p:nvPicPr>
          <p:cNvPr id="283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547507" y="7060853"/>
            <a:ext cx="1520949" cy="507930"/>
          </a:xfrm>
          <a:prstGeom prst="rect">
            <a:avLst/>
          </a:prstGeom>
        </p:spPr>
      </p:pic>
      <p:pic>
        <p:nvPicPr>
          <p:cNvPr id="284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642497" y="7174446"/>
            <a:ext cx="1330784" cy="267333"/>
          </a:xfrm>
          <a:prstGeom prst="rect">
            <a:avLst/>
          </a:prstGeom>
        </p:spPr>
      </p:pic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722641" y="7227912"/>
            <a:ext cx="160325" cy="160400"/>
          </a:xfrm>
          <a:prstGeom prst="rect">
            <a:avLst/>
          </a:prstGeom>
        </p:spPr>
      </p:pic>
      <p:sp>
        <p:nvSpPr>
          <p:cNvPr id="286" name="Text 76"/>
          <p:cNvSpPr/>
          <p:nvPr/>
        </p:nvSpPr>
        <p:spPr>
          <a:xfrm>
            <a:off x="6909681" y="71878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87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068419" y="7060853"/>
            <a:ext cx="1520949" cy="507930"/>
          </a:xfrm>
          <a:prstGeom prst="rect">
            <a:avLst/>
          </a:prstGeom>
        </p:spPr>
      </p:pic>
      <p:pic>
        <p:nvPicPr>
          <p:cNvPr id="288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163409" y="7174446"/>
            <a:ext cx="1330784" cy="267333"/>
          </a:xfrm>
          <a:prstGeom prst="rect">
            <a:avLst/>
          </a:prstGeom>
        </p:spPr>
      </p:pic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243590" y="7227912"/>
            <a:ext cx="160325" cy="160400"/>
          </a:xfrm>
          <a:prstGeom prst="rect">
            <a:avLst/>
          </a:prstGeom>
        </p:spPr>
      </p:pic>
      <p:sp>
        <p:nvSpPr>
          <p:cNvPr id="290" name="Text 77"/>
          <p:cNvSpPr/>
          <p:nvPr/>
        </p:nvSpPr>
        <p:spPr>
          <a:xfrm>
            <a:off x="8430630" y="71878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91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589368" y="7060853"/>
            <a:ext cx="1520949" cy="507930"/>
          </a:xfrm>
          <a:prstGeom prst="rect">
            <a:avLst/>
          </a:prstGeom>
        </p:spPr>
      </p:pic>
      <p:pic>
        <p:nvPicPr>
          <p:cNvPr id="292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684358" y="7174446"/>
            <a:ext cx="1330784" cy="267333"/>
          </a:xfrm>
          <a:prstGeom prst="rect">
            <a:avLst/>
          </a:prstGeom>
        </p:spPr>
      </p:pic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764502" y="7227912"/>
            <a:ext cx="160325" cy="160400"/>
          </a:xfrm>
          <a:prstGeom prst="rect">
            <a:avLst/>
          </a:prstGeom>
        </p:spPr>
      </p:pic>
      <p:sp>
        <p:nvSpPr>
          <p:cNvPr id="294" name="Text 78"/>
          <p:cNvSpPr/>
          <p:nvPr/>
        </p:nvSpPr>
        <p:spPr>
          <a:xfrm>
            <a:off x="9951541" y="71878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95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10317" y="7060853"/>
            <a:ext cx="1520949" cy="507930"/>
          </a:xfrm>
          <a:prstGeom prst="rect">
            <a:avLst/>
          </a:prstGeom>
        </p:spPr>
      </p:pic>
      <p:pic>
        <p:nvPicPr>
          <p:cNvPr id="296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205307" y="7174446"/>
            <a:ext cx="1330784" cy="267333"/>
          </a:xfrm>
          <a:prstGeom prst="rect">
            <a:avLst/>
          </a:prstGeom>
        </p:spPr>
      </p:pic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285451" y="7227912"/>
            <a:ext cx="160325" cy="160400"/>
          </a:xfrm>
          <a:prstGeom prst="rect">
            <a:avLst/>
          </a:prstGeom>
        </p:spPr>
      </p:pic>
      <p:sp>
        <p:nvSpPr>
          <p:cNvPr id="298" name="Text 79"/>
          <p:cNvSpPr/>
          <p:nvPr/>
        </p:nvSpPr>
        <p:spPr>
          <a:xfrm>
            <a:off x="11472490" y="71878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99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31229" y="7060853"/>
            <a:ext cx="1520949" cy="507930"/>
          </a:xfrm>
          <a:prstGeom prst="rect">
            <a:avLst/>
          </a:prstGeom>
        </p:spPr>
      </p:pic>
      <p:pic>
        <p:nvPicPr>
          <p:cNvPr id="300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726219" y="7174446"/>
            <a:ext cx="1330784" cy="267333"/>
          </a:xfrm>
          <a:prstGeom prst="rect">
            <a:avLst/>
          </a:prstGeom>
        </p:spPr>
      </p:pic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806400" y="7227912"/>
            <a:ext cx="160325" cy="160400"/>
          </a:xfrm>
          <a:prstGeom prst="rect">
            <a:avLst/>
          </a:prstGeom>
        </p:spPr>
      </p:pic>
      <p:sp>
        <p:nvSpPr>
          <p:cNvPr id="302" name="Text 80"/>
          <p:cNvSpPr/>
          <p:nvPr/>
        </p:nvSpPr>
        <p:spPr>
          <a:xfrm>
            <a:off x="12993439" y="71878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03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152178" y="7060853"/>
            <a:ext cx="1520949" cy="507930"/>
          </a:xfrm>
          <a:prstGeom prst="rect">
            <a:avLst/>
          </a:prstGeom>
        </p:spPr>
      </p:pic>
      <p:pic>
        <p:nvPicPr>
          <p:cNvPr id="304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47168" y="7174446"/>
            <a:ext cx="1330784" cy="267333"/>
          </a:xfrm>
          <a:prstGeom prst="rect">
            <a:avLst/>
          </a:prstGeom>
        </p:spPr>
      </p:pic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27312" y="7227912"/>
            <a:ext cx="160325" cy="160400"/>
          </a:xfrm>
          <a:prstGeom prst="rect">
            <a:avLst/>
          </a:prstGeom>
        </p:spPr>
      </p:pic>
      <p:sp>
        <p:nvSpPr>
          <p:cNvPr id="306" name="Text 81"/>
          <p:cNvSpPr/>
          <p:nvPr/>
        </p:nvSpPr>
        <p:spPr>
          <a:xfrm>
            <a:off x="14514351" y="71878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07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673127" y="7060853"/>
            <a:ext cx="1520949" cy="507930"/>
          </a:xfrm>
          <a:prstGeom prst="rect">
            <a:avLst/>
          </a:prstGeom>
        </p:spPr>
      </p:pic>
      <p:pic>
        <p:nvPicPr>
          <p:cNvPr id="308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768117" y="7174446"/>
            <a:ext cx="1330784" cy="267333"/>
          </a:xfrm>
          <a:prstGeom prst="rect">
            <a:avLst/>
          </a:prstGeom>
        </p:spPr>
      </p:pic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48261" y="7227912"/>
            <a:ext cx="160325" cy="160400"/>
          </a:xfrm>
          <a:prstGeom prst="rect">
            <a:avLst/>
          </a:prstGeom>
        </p:spPr>
      </p:pic>
      <p:sp>
        <p:nvSpPr>
          <p:cNvPr id="310" name="Text 82"/>
          <p:cNvSpPr/>
          <p:nvPr/>
        </p:nvSpPr>
        <p:spPr>
          <a:xfrm>
            <a:off x="16035300" y="71878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93961" y="7568766"/>
            <a:ext cx="16100095" cy="507930"/>
          </a:xfrm>
          <a:prstGeom prst="rect">
            <a:avLst/>
          </a:prstGeom>
        </p:spPr>
      </p:pic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93961" y="7568766"/>
            <a:ext cx="5453546" cy="507930"/>
          </a:xfrm>
          <a:prstGeom prst="rect">
            <a:avLst/>
          </a:prstGeom>
        </p:spPr>
      </p:pic>
      <p:sp>
        <p:nvSpPr>
          <p:cNvPr id="313" name="Text 83"/>
          <p:cNvSpPr/>
          <p:nvPr/>
        </p:nvSpPr>
        <p:spPr>
          <a:xfrm>
            <a:off x="1254286" y="7689056"/>
            <a:ext cx="501062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capture (Pre-auth adjustments down decrease)</a:t>
            </a:r>
            <a:endParaRPr lang="en-US" sz="1473" dirty="0"/>
          </a:p>
        </p:txBody>
      </p:sp>
      <p:pic>
        <p:nvPicPr>
          <p:cNvPr id="314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547507" y="7568766"/>
            <a:ext cx="1520949" cy="507930"/>
          </a:xfrm>
          <a:prstGeom prst="rect">
            <a:avLst/>
          </a:prstGeom>
        </p:spPr>
      </p:pic>
      <p:pic>
        <p:nvPicPr>
          <p:cNvPr id="315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642497" y="7682396"/>
            <a:ext cx="1330784" cy="267333"/>
          </a:xfrm>
          <a:prstGeom prst="rect">
            <a:avLst/>
          </a:prstGeom>
        </p:spPr>
      </p:pic>
      <p:pic>
        <p:nvPicPr>
          <p:cNvPr id="316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722641" y="7735863"/>
            <a:ext cx="160325" cy="160400"/>
          </a:xfrm>
          <a:prstGeom prst="rect">
            <a:avLst/>
          </a:prstGeom>
        </p:spPr>
      </p:pic>
      <p:sp>
        <p:nvSpPr>
          <p:cNvPr id="317" name="Text 84"/>
          <p:cNvSpPr/>
          <p:nvPr/>
        </p:nvSpPr>
        <p:spPr>
          <a:xfrm>
            <a:off x="6909681" y="76957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18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068419" y="7568766"/>
            <a:ext cx="1520949" cy="507930"/>
          </a:xfrm>
          <a:prstGeom prst="rect">
            <a:avLst/>
          </a:prstGeom>
        </p:spPr>
      </p:pic>
      <p:pic>
        <p:nvPicPr>
          <p:cNvPr id="319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163409" y="7682396"/>
            <a:ext cx="1330784" cy="267333"/>
          </a:xfrm>
          <a:prstGeom prst="rect">
            <a:avLst/>
          </a:prstGeom>
        </p:spPr>
      </p:pic>
      <p:pic>
        <p:nvPicPr>
          <p:cNvPr id="320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243590" y="7735863"/>
            <a:ext cx="160325" cy="160400"/>
          </a:xfrm>
          <a:prstGeom prst="rect">
            <a:avLst/>
          </a:prstGeom>
        </p:spPr>
      </p:pic>
      <p:sp>
        <p:nvSpPr>
          <p:cNvPr id="321" name="Text 85"/>
          <p:cNvSpPr/>
          <p:nvPr/>
        </p:nvSpPr>
        <p:spPr>
          <a:xfrm>
            <a:off x="8430630" y="76957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22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589368" y="7568766"/>
            <a:ext cx="1520949" cy="507930"/>
          </a:xfrm>
          <a:prstGeom prst="rect">
            <a:avLst/>
          </a:prstGeom>
        </p:spPr>
      </p:pic>
      <p:pic>
        <p:nvPicPr>
          <p:cNvPr id="323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684358" y="7682396"/>
            <a:ext cx="1330784" cy="267333"/>
          </a:xfrm>
          <a:prstGeom prst="rect">
            <a:avLst/>
          </a:prstGeom>
        </p:spPr>
      </p:pic>
      <p:pic>
        <p:nvPicPr>
          <p:cNvPr id="324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764502" y="7735863"/>
            <a:ext cx="160325" cy="160400"/>
          </a:xfrm>
          <a:prstGeom prst="rect">
            <a:avLst/>
          </a:prstGeom>
        </p:spPr>
      </p:pic>
      <p:sp>
        <p:nvSpPr>
          <p:cNvPr id="325" name="Text 86"/>
          <p:cNvSpPr/>
          <p:nvPr/>
        </p:nvSpPr>
        <p:spPr>
          <a:xfrm>
            <a:off x="9951541" y="76957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26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110317" y="7568766"/>
            <a:ext cx="1520949" cy="507930"/>
          </a:xfrm>
          <a:prstGeom prst="rect">
            <a:avLst/>
          </a:prstGeom>
        </p:spPr>
      </p:pic>
      <p:pic>
        <p:nvPicPr>
          <p:cNvPr id="327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205307" y="7682396"/>
            <a:ext cx="1330784" cy="267333"/>
          </a:xfrm>
          <a:prstGeom prst="rect">
            <a:avLst/>
          </a:prstGeom>
        </p:spPr>
      </p:pic>
      <p:pic>
        <p:nvPicPr>
          <p:cNvPr id="328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285451" y="7735863"/>
            <a:ext cx="160325" cy="160400"/>
          </a:xfrm>
          <a:prstGeom prst="rect">
            <a:avLst/>
          </a:prstGeom>
        </p:spPr>
      </p:pic>
      <p:sp>
        <p:nvSpPr>
          <p:cNvPr id="329" name="Text 87"/>
          <p:cNvSpPr/>
          <p:nvPr/>
        </p:nvSpPr>
        <p:spPr>
          <a:xfrm>
            <a:off x="11472490" y="76957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30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631229" y="7568766"/>
            <a:ext cx="1520949" cy="507930"/>
          </a:xfrm>
          <a:prstGeom prst="rect">
            <a:avLst/>
          </a:prstGeom>
        </p:spPr>
      </p:pic>
      <p:pic>
        <p:nvPicPr>
          <p:cNvPr id="331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726219" y="7682396"/>
            <a:ext cx="1330784" cy="267333"/>
          </a:xfrm>
          <a:prstGeom prst="rect">
            <a:avLst/>
          </a:prstGeom>
        </p:spPr>
      </p:pic>
      <p:pic>
        <p:nvPicPr>
          <p:cNvPr id="332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806400" y="7735863"/>
            <a:ext cx="160325" cy="160400"/>
          </a:xfrm>
          <a:prstGeom prst="rect">
            <a:avLst/>
          </a:prstGeom>
        </p:spPr>
      </p:pic>
      <p:sp>
        <p:nvSpPr>
          <p:cNvPr id="333" name="Text 88"/>
          <p:cNvSpPr/>
          <p:nvPr/>
        </p:nvSpPr>
        <p:spPr>
          <a:xfrm>
            <a:off x="12993439" y="76957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34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152178" y="7568766"/>
            <a:ext cx="1520949" cy="507930"/>
          </a:xfrm>
          <a:prstGeom prst="rect">
            <a:avLst/>
          </a:prstGeom>
        </p:spPr>
      </p:pic>
      <p:pic>
        <p:nvPicPr>
          <p:cNvPr id="335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247168" y="7682396"/>
            <a:ext cx="1330784" cy="267333"/>
          </a:xfrm>
          <a:prstGeom prst="rect">
            <a:avLst/>
          </a:prstGeom>
        </p:spPr>
      </p:pic>
      <p:pic>
        <p:nvPicPr>
          <p:cNvPr id="336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327312" y="7735863"/>
            <a:ext cx="160325" cy="160400"/>
          </a:xfrm>
          <a:prstGeom prst="rect">
            <a:avLst/>
          </a:prstGeom>
        </p:spPr>
      </p:pic>
      <p:sp>
        <p:nvSpPr>
          <p:cNvPr id="337" name="Text 89"/>
          <p:cNvSpPr/>
          <p:nvPr/>
        </p:nvSpPr>
        <p:spPr>
          <a:xfrm>
            <a:off x="14514351" y="76957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38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673127" y="7568766"/>
            <a:ext cx="1520949" cy="507930"/>
          </a:xfrm>
          <a:prstGeom prst="rect">
            <a:avLst/>
          </a:prstGeom>
        </p:spPr>
      </p:pic>
      <p:pic>
        <p:nvPicPr>
          <p:cNvPr id="339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768117" y="7682396"/>
            <a:ext cx="1330784" cy="267333"/>
          </a:xfrm>
          <a:prstGeom prst="rect">
            <a:avLst/>
          </a:prstGeom>
        </p:spPr>
      </p:pic>
      <p:pic>
        <p:nvPicPr>
          <p:cNvPr id="340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848261" y="7735863"/>
            <a:ext cx="160325" cy="160400"/>
          </a:xfrm>
          <a:prstGeom prst="rect">
            <a:avLst/>
          </a:prstGeom>
        </p:spPr>
      </p:pic>
      <p:sp>
        <p:nvSpPr>
          <p:cNvPr id="341" name="Text 90"/>
          <p:cNvSpPr/>
          <p:nvPr/>
        </p:nvSpPr>
        <p:spPr>
          <a:xfrm>
            <a:off x="16035300" y="76957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42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93961" y="8076716"/>
            <a:ext cx="16100095" cy="507930"/>
          </a:xfrm>
          <a:prstGeom prst="rect">
            <a:avLst/>
          </a:prstGeom>
        </p:spPr>
      </p:pic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93961" y="8076716"/>
            <a:ext cx="5453546" cy="507930"/>
          </a:xfrm>
          <a:prstGeom prst="rect">
            <a:avLst/>
          </a:prstGeom>
        </p:spPr>
      </p:pic>
      <p:sp>
        <p:nvSpPr>
          <p:cNvPr id="344" name="Text 91"/>
          <p:cNvSpPr/>
          <p:nvPr/>
        </p:nvSpPr>
        <p:spPr>
          <a:xfrm>
            <a:off x="1254286" y="8197007"/>
            <a:ext cx="21202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Deferred authorization</a:t>
            </a:r>
            <a:endParaRPr lang="en-US" sz="1473" dirty="0"/>
          </a:p>
        </p:txBody>
      </p:sp>
      <p:pic>
        <p:nvPicPr>
          <p:cNvPr id="345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547507" y="8076716"/>
            <a:ext cx="1520949" cy="507930"/>
          </a:xfrm>
          <a:prstGeom prst="rect">
            <a:avLst/>
          </a:prstGeom>
        </p:spPr>
      </p:pic>
      <p:pic>
        <p:nvPicPr>
          <p:cNvPr id="346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642497" y="8190309"/>
            <a:ext cx="1330784" cy="267333"/>
          </a:xfrm>
          <a:prstGeom prst="rect">
            <a:avLst/>
          </a:prstGeom>
        </p:spPr>
      </p:pic>
      <p:pic>
        <p:nvPicPr>
          <p:cNvPr id="347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722641" y="8243776"/>
            <a:ext cx="160325" cy="160400"/>
          </a:xfrm>
          <a:prstGeom prst="rect">
            <a:avLst/>
          </a:prstGeom>
        </p:spPr>
      </p:pic>
      <p:sp>
        <p:nvSpPr>
          <p:cNvPr id="348" name="Text 92"/>
          <p:cNvSpPr/>
          <p:nvPr/>
        </p:nvSpPr>
        <p:spPr>
          <a:xfrm>
            <a:off x="6909681" y="82036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49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068419" y="8076716"/>
            <a:ext cx="1520949" cy="507930"/>
          </a:xfrm>
          <a:prstGeom prst="rect">
            <a:avLst/>
          </a:prstGeom>
        </p:spPr>
      </p:pic>
      <p:pic>
        <p:nvPicPr>
          <p:cNvPr id="350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163409" y="8190309"/>
            <a:ext cx="1330784" cy="267333"/>
          </a:xfrm>
          <a:prstGeom prst="rect">
            <a:avLst/>
          </a:prstGeom>
        </p:spPr>
      </p:pic>
      <p:pic>
        <p:nvPicPr>
          <p:cNvPr id="351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243590" y="8243776"/>
            <a:ext cx="160325" cy="160400"/>
          </a:xfrm>
          <a:prstGeom prst="rect">
            <a:avLst/>
          </a:prstGeom>
        </p:spPr>
      </p:pic>
      <p:sp>
        <p:nvSpPr>
          <p:cNvPr id="352" name="Text 93"/>
          <p:cNvSpPr/>
          <p:nvPr/>
        </p:nvSpPr>
        <p:spPr>
          <a:xfrm>
            <a:off x="8430630" y="82036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53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589368" y="8076716"/>
            <a:ext cx="1520949" cy="507930"/>
          </a:xfrm>
          <a:prstGeom prst="rect">
            <a:avLst/>
          </a:prstGeom>
        </p:spPr>
      </p:pic>
      <p:pic>
        <p:nvPicPr>
          <p:cNvPr id="354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684358" y="8190309"/>
            <a:ext cx="1330784" cy="267333"/>
          </a:xfrm>
          <a:prstGeom prst="rect">
            <a:avLst/>
          </a:prstGeom>
        </p:spPr>
      </p:pic>
      <p:pic>
        <p:nvPicPr>
          <p:cNvPr id="355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764502" y="8243776"/>
            <a:ext cx="160325" cy="160400"/>
          </a:xfrm>
          <a:prstGeom prst="rect">
            <a:avLst/>
          </a:prstGeom>
        </p:spPr>
      </p:pic>
      <p:sp>
        <p:nvSpPr>
          <p:cNvPr id="356" name="Text 94"/>
          <p:cNvSpPr/>
          <p:nvPr/>
        </p:nvSpPr>
        <p:spPr>
          <a:xfrm>
            <a:off x="9951541" y="82036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57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110317" y="8076716"/>
            <a:ext cx="1520949" cy="507930"/>
          </a:xfrm>
          <a:prstGeom prst="rect">
            <a:avLst/>
          </a:prstGeom>
        </p:spPr>
      </p:pic>
      <p:pic>
        <p:nvPicPr>
          <p:cNvPr id="358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205307" y="8190309"/>
            <a:ext cx="1330784" cy="267333"/>
          </a:xfrm>
          <a:prstGeom prst="rect">
            <a:avLst/>
          </a:prstGeom>
        </p:spPr>
      </p:pic>
      <p:pic>
        <p:nvPicPr>
          <p:cNvPr id="359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285451" y="8243776"/>
            <a:ext cx="160325" cy="160400"/>
          </a:xfrm>
          <a:prstGeom prst="rect">
            <a:avLst/>
          </a:prstGeom>
        </p:spPr>
      </p:pic>
      <p:sp>
        <p:nvSpPr>
          <p:cNvPr id="360" name="Text 95"/>
          <p:cNvSpPr/>
          <p:nvPr/>
        </p:nvSpPr>
        <p:spPr>
          <a:xfrm>
            <a:off x="11472490" y="82036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61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631229" y="8076716"/>
            <a:ext cx="1520949" cy="507930"/>
          </a:xfrm>
          <a:prstGeom prst="rect">
            <a:avLst/>
          </a:prstGeom>
        </p:spPr>
      </p:pic>
      <p:pic>
        <p:nvPicPr>
          <p:cNvPr id="362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726219" y="8190309"/>
            <a:ext cx="1330784" cy="267333"/>
          </a:xfrm>
          <a:prstGeom prst="rect">
            <a:avLst/>
          </a:prstGeom>
        </p:spPr>
      </p:pic>
      <p:pic>
        <p:nvPicPr>
          <p:cNvPr id="363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806400" y="8243776"/>
            <a:ext cx="160325" cy="160400"/>
          </a:xfrm>
          <a:prstGeom prst="rect">
            <a:avLst/>
          </a:prstGeom>
        </p:spPr>
      </p:pic>
      <p:sp>
        <p:nvSpPr>
          <p:cNvPr id="364" name="Text 96"/>
          <p:cNvSpPr/>
          <p:nvPr/>
        </p:nvSpPr>
        <p:spPr>
          <a:xfrm>
            <a:off x="12993439" y="82036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65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152178" y="8076716"/>
            <a:ext cx="1520949" cy="507930"/>
          </a:xfrm>
          <a:prstGeom prst="rect">
            <a:avLst/>
          </a:prstGeom>
        </p:spPr>
      </p:pic>
      <p:pic>
        <p:nvPicPr>
          <p:cNvPr id="366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247168" y="8190309"/>
            <a:ext cx="1330784" cy="267333"/>
          </a:xfrm>
          <a:prstGeom prst="rect">
            <a:avLst/>
          </a:prstGeom>
        </p:spPr>
      </p:pic>
      <p:pic>
        <p:nvPicPr>
          <p:cNvPr id="367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327312" y="8243776"/>
            <a:ext cx="160325" cy="160400"/>
          </a:xfrm>
          <a:prstGeom prst="rect">
            <a:avLst/>
          </a:prstGeom>
        </p:spPr>
      </p:pic>
      <p:sp>
        <p:nvSpPr>
          <p:cNvPr id="368" name="Text 97"/>
          <p:cNvSpPr/>
          <p:nvPr/>
        </p:nvSpPr>
        <p:spPr>
          <a:xfrm>
            <a:off x="14514351" y="82036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69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673127" y="8076716"/>
            <a:ext cx="1520949" cy="507930"/>
          </a:xfrm>
          <a:prstGeom prst="rect">
            <a:avLst/>
          </a:prstGeom>
        </p:spPr>
      </p:pic>
      <p:pic>
        <p:nvPicPr>
          <p:cNvPr id="370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768117" y="8190309"/>
            <a:ext cx="1330784" cy="267333"/>
          </a:xfrm>
          <a:prstGeom prst="rect">
            <a:avLst/>
          </a:prstGeom>
        </p:spPr>
      </p:pic>
      <p:pic>
        <p:nvPicPr>
          <p:cNvPr id="371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848261" y="8243776"/>
            <a:ext cx="160325" cy="160400"/>
          </a:xfrm>
          <a:prstGeom prst="rect">
            <a:avLst/>
          </a:prstGeom>
        </p:spPr>
      </p:pic>
      <p:sp>
        <p:nvSpPr>
          <p:cNvPr id="372" name="Text 98"/>
          <p:cNvSpPr/>
          <p:nvPr/>
        </p:nvSpPr>
        <p:spPr>
          <a:xfrm>
            <a:off x="16035300" y="82036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73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093961" y="8584629"/>
            <a:ext cx="16100095" cy="13692"/>
          </a:xfrm>
          <a:prstGeom prst="rect">
            <a:avLst/>
          </a:prstGeom>
        </p:spPr>
      </p:pic>
      <p:pic>
        <p:nvPicPr>
          <p:cNvPr id="374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1093961" y="8584629"/>
            <a:ext cx="5453546" cy="13692"/>
          </a:xfrm>
          <a:prstGeom prst="rect">
            <a:avLst/>
          </a:prstGeom>
        </p:spPr>
      </p:pic>
      <p:pic>
        <p:nvPicPr>
          <p:cNvPr id="375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6547507" y="8584629"/>
            <a:ext cx="1520949" cy="13692"/>
          </a:xfrm>
          <a:prstGeom prst="rect">
            <a:avLst/>
          </a:prstGeom>
        </p:spPr>
      </p:pic>
      <p:pic>
        <p:nvPicPr>
          <p:cNvPr id="376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8068419" y="8584629"/>
            <a:ext cx="1520949" cy="13692"/>
          </a:xfrm>
          <a:prstGeom prst="rect">
            <a:avLst/>
          </a:prstGeom>
        </p:spPr>
      </p:pic>
      <p:pic>
        <p:nvPicPr>
          <p:cNvPr id="377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9589368" y="8584629"/>
            <a:ext cx="1520949" cy="13692"/>
          </a:xfrm>
          <a:prstGeom prst="rect">
            <a:avLst/>
          </a:prstGeom>
        </p:spPr>
      </p:pic>
      <p:pic>
        <p:nvPicPr>
          <p:cNvPr id="378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11110317" y="8584629"/>
            <a:ext cx="1520949" cy="13692"/>
          </a:xfrm>
          <a:prstGeom prst="rect">
            <a:avLst/>
          </a:prstGeom>
        </p:spPr>
      </p:pic>
      <p:pic>
        <p:nvPicPr>
          <p:cNvPr id="379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12631229" y="8584629"/>
            <a:ext cx="1520949" cy="13692"/>
          </a:xfrm>
          <a:prstGeom prst="rect">
            <a:avLst/>
          </a:prstGeom>
        </p:spPr>
      </p:pic>
      <p:pic>
        <p:nvPicPr>
          <p:cNvPr id="380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14152178" y="8584629"/>
            <a:ext cx="1520949" cy="13692"/>
          </a:xfrm>
          <a:prstGeom prst="rect">
            <a:avLst/>
          </a:prstGeom>
        </p:spPr>
      </p:pic>
      <p:pic>
        <p:nvPicPr>
          <p:cNvPr id="381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15673127" y="8584629"/>
            <a:ext cx="1520949" cy="13692"/>
          </a:xfrm>
          <a:prstGeom prst="rect">
            <a:avLst/>
          </a:prstGeom>
        </p:spPr>
      </p:pic>
      <p:sp>
        <p:nvSpPr>
          <p:cNvPr id="382" name="Text 99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9211" y="321320"/>
            <a:ext cx="142017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Tap on Phone</a:t>
            </a:r>
            <a:endParaRPr lang="en-US" sz="1687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283" y="861492"/>
            <a:ext cx="16119145" cy="535521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83" y="861492"/>
            <a:ext cx="5551736" cy="535521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019" y="861492"/>
            <a:ext cx="1509601" cy="5355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806915" y="98531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411" y="1018803"/>
            <a:ext cx="214208" cy="214208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620" y="861492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8502700" y="98531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5940" y="1018803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6221" y="861492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10044633" y="98531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3245" y="1018803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5821" y="861492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1461254" y="98531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5714" y="1018803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65422" y="861492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2907566" y="98531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8604" y="1018803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75023" y="861492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4475209" y="98531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70237" y="1018803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84624" y="861492"/>
            <a:ext cx="1509824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5917875" y="98531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46885" y="1018803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1042" y="1502011"/>
            <a:ext cx="16145921" cy="7129760"/>
          </a:xfrm>
          <a:prstGeom prst="rect">
            <a:avLst/>
          </a:prstGeom>
        </p:spPr>
      </p:pic>
      <p:pic>
        <p:nvPicPr>
          <p:cNvPr id="28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4808" y="1502011"/>
            <a:ext cx="16100095" cy="15495"/>
          </a:xfrm>
          <a:prstGeom prst="rect">
            <a:avLst/>
          </a:prstGeom>
        </p:spPr>
      </p:pic>
      <p:pic>
        <p:nvPicPr>
          <p:cNvPr id="29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808" y="1502011"/>
            <a:ext cx="5453546" cy="15495"/>
          </a:xfrm>
          <a:prstGeom prst="rect">
            <a:avLst/>
          </a:prstGeom>
        </p:spPr>
      </p:pic>
      <p:pic>
        <p:nvPicPr>
          <p:cNvPr id="30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38354" y="1502011"/>
            <a:ext cx="1520949" cy="15495"/>
          </a:xfrm>
          <a:prstGeom prst="rect">
            <a:avLst/>
          </a:prstGeom>
        </p:spPr>
      </p:pic>
      <p:pic>
        <p:nvPicPr>
          <p:cNvPr id="31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59266" y="1502011"/>
            <a:ext cx="1520949" cy="15495"/>
          </a:xfrm>
          <a:prstGeom prst="rect">
            <a:avLst/>
          </a:prstGeom>
        </p:spPr>
      </p:pic>
      <p:pic>
        <p:nvPicPr>
          <p:cNvPr id="32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80215" y="1502011"/>
            <a:ext cx="1520949" cy="15495"/>
          </a:xfrm>
          <a:prstGeom prst="rect">
            <a:avLst/>
          </a:prstGeom>
        </p:spPr>
      </p:pic>
      <p:pic>
        <p:nvPicPr>
          <p:cNvPr id="33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101164" y="1502011"/>
            <a:ext cx="1520949" cy="15495"/>
          </a:xfrm>
          <a:prstGeom prst="rect">
            <a:avLst/>
          </a:prstGeom>
        </p:spPr>
      </p:pic>
      <p:pic>
        <p:nvPicPr>
          <p:cNvPr id="34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622076" y="1502011"/>
            <a:ext cx="1520949" cy="15495"/>
          </a:xfrm>
          <a:prstGeom prst="rect">
            <a:avLst/>
          </a:prstGeom>
        </p:spPr>
      </p:pic>
      <p:pic>
        <p:nvPicPr>
          <p:cNvPr id="35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143025" y="1502011"/>
            <a:ext cx="1520949" cy="15495"/>
          </a:xfrm>
          <a:prstGeom prst="rect">
            <a:avLst/>
          </a:prstGeom>
        </p:spPr>
      </p:pic>
      <p:pic>
        <p:nvPicPr>
          <p:cNvPr id="36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663974" y="1502011"/>
            <a:ext cx="1520949" cy="15495"/>
          </a:xfrm>
          <a:prstGeom prst="rect">
            <a:avLst/>
          </a:prstGeom>
        </p:spPr>
      </p:pic>
      <p:pic>
        <p:nvPicPr>
          <p:cNvPr id="37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84808" y="1517489"/>
            <a:ext cx="16100095" cy="507930"/>
          </a:xfrm>
          <a:prstGeom prst="rect">
            <a:avLst/>
          </a:prstGeom>
        </p:spPr>
      </p:pic>
      <p:pic>
        <p:nvPicPr>
          <p:cNvPr id="38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84808" y="1517489"/>
            <a:ext cx="5453546" cy="507930"/>
          </a:xfrm>
          <a:prstGeom prst="rect">
            <a:avLst/>
          </a:prstGeom>
        </p:spPr>
      </p:pic>
      <p:sp>
        <p:nvSpPr>
          <p:cNvPr id="39" name="Text 9"/>
          <p:cNvSpPr/>
          <p:nvPr/>
        </p:nvSpPr>
        <p:spPr>
          <a:xfrm>
            <a:off x="1245133" y="1637779"/>
            <a:ext cx="329041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Forced post (straight to settlement)</a:t>
            </a:r>
            <a:endParaRPr lang="en-US" sz="1473" dirty="0"/>
          </a:p>
        </p:txBody>
      </p:sp>
      <p:pic>
        <p:nvPicPr>
          <p:cNvPr id="4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38354" y="1517489"/>
            <a:ext cx="1520949" cy="507930"/>
          </a:xfrm>
          <a:prstGeom prst="rect">
            <a:avLst/>
          </a:prstGeom>
        </p:spPr>
      </p:pic>
      <p:pic>
        <p:nvPicPr>
          <p:cNvPr id="4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633344" y="1631119"/>
            <a:ext cx="1330784" cy="267333"/>
          </a:xfrm>
          <a:prstGeom prst="rect">
            <a:avLst/>
          </a:prstGeom>
        </p:spPr>
      </p:pic>
      <p:pic>
        <p:nvPicPr>
          <p:cNvPr id="42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713488" y="1684586"/>
            <a:ext cx="160325" cy="160400"/>
          </a:xfrm>
          <a:prstGeom prst="rect">
            <a:avLst/>
          </a:prstGeom>
        </p:spPr>
      </p:pic>
      <p:sp>
        <p:nvSpPr>
          <p:cNvPr id="43" name="Text 10"/>
          <p:cNvSpPr/>
          <p:nvPr/>
        </p:nvSpPr>
        <p:spPr>
          <a:xfrm>
            <a:off x="6900528" y="16444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4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59266" y="1517489"/>
            <a:ext cx="1520949" cy="507930"/>
          </a:xfrm>
          <a:prstGeom prst="rect">
            <a:avLst/>
          </a:prstGeom>
        </p:spPr>
      </p:pic>
      <p:pic>
        <p:nvPicPr>
          <p:cNvPr id="45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154256" y="1631119"/>
            <a:ext cx="1330784" cy="267333"/>
          </a:xfrm>
          <a:prstGeom prst="rect">
            <a:avLst/>
          </a:prstGeom>
        </p:spPr>
      </p:pic>
      <p:pic>
        <p:nvPicPr>
          <p:cNvPr id="46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234437" y="1684586"/>
            <a:ext cx="160325" cy="160400"/>
          </a:xfrm>
          <a:prstGeom prst="rect">
            <a:avLst/>
          </a:prstGeom>
        </p:spPr>
      </p:pic>
      <p:sp>
        <p:nvSpPr>
          <p:cNvPr id="47" name="Text 11"/>
          <p:cNvSpPr/>
          <p:nvPr/>
        </p:nvSpPr>
        <p:spPr>
          <a:xfrm>
            <a:off x="8421477" y="16444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8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580215" y="1517489"/>
            <a:ext cx="1520949" cy="507930"/>
          </a:xfrm>
          <a:prstGeom prst="rect">
            <a:avLst/>
          </a:prstGeom>
        </p:spPr>
      </p:pic>
      <p:pic>
        <p:nvPicPr>
          <p:cNvPr id="49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675205" y="1631119"/>
            <a:ext cx="1330784" cy="267333"/>
          </a:xfrm>
          <a:prstGeom prst="rect">
            <a:avLst/>
          </a:prstGeom>
        </p:spPr>
      </p:pic>
      <p:pic>
        <p:nvPicPr>
          <p:cNvPr id="50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755349" y="1684586"/>
            <a:ext cx="160325" cy="160400"/>
          </a:xfrm>
          <a:prstGeom prst="rect">
            <a:avLst/>
          </a:prstGeom>
        </p:spPr>
      </p:pic>
      <p:sp>
        <p:nvSpPr>
          <p:cNvPr id="51" name="Text 12"/>
          <p:cNvSpPr/>
          <p:nvPr/>
        </p:nvSpPr>
        <p:spPr>
          <a:xfrm>
            <a:off x="9942388" y="16444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52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101164" y="1517489"/>
            <a:ext cx="1520949" cy="507930"/>
          </a:xfrm>
          <a:prstGeom prst="rect">
            <a:avLst/>
          </a:prstGeom>
        </p:spPr>
      </p:pic>
      <p:pic>
        <p:nvPicPr>
          <p:cNvPr id="53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196154" y="1631119"/>
            <a:ext cx="1330784" cy="267333"/>
          </a:xfrm>
          <a:prstGeom prst="rect">
            <a:avLst/>
          </a:prstGeom>
        </p:spPr>
      </p:pic>
      <p:pic>
        <p:nvPicPr>
          <p:cNvPr id="54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276298" y="1684586"/>
            <a:ext cx="160325" cy="160400"/>
          </a:xfrm>
          <a:prstGeom prst="rect">
            <a:avLst/>
          </a:prstGeom>
        </p:spPr>
      </p:pic>
      <p:sp>
        <p:nvSpPr>
          <p:cNvPr id="55" name="Text 13"/>
          <p:cNvSpPr/>
          <p:nvPr/>
        </p:nvSpPr>
        <p:spPr>
          <a:xfrm>
            <a:off x="11463338" y="16444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56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2622076" y="1517489"/>
            <a:ext cx="1520949" cy="507930"/>
          </a:xfrm>
          <a:prstGeom prst="rect">
            <a:avLst/>
          </a:prstGeom>
        </p:spPr>
      </p:pic>
      <p:pic>
        <p:nvPicPr>
          <p:cNvPr id="57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2717066" y="1631119"/>
            <a:ext cx="1330784" cy="267333"/>
          </a:xfrm>
          <a:prstGeom prst="rect">
            <a:avLst/>
          </a:prstGeom>
        </p:spPr>
      </p:pic>
      <p:pic>
        <p:nvPicPr>
          <p:cNvPr id="58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2797247" y="1684586"/>
            <a:ext cx="160325" cy="160400"/>
          </a:xfrm>
          <a:prstGeom prst="rect">
            <a:avLst/>
          </a:prstGeom>
        </p:spPr>
      </p:pic>
      <p:sp>
        <p:nvSpPr>
          <p:cNvPr id="59" name="Text 14"/>
          <p:cNvSpPr/>
          <p:nvPr/>
        </p:nvSpPr>
        <p:spPr>
          <a:xfrm>
            <a:off x="12984287" y="16444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60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4143025" y="1517489"/>
            <a:ext cx="1520949" cy="507930"/>
          </a:xfrm>
          <a:prstGeom prst="rect">
            <a:avLst/>
          </a:prstGeom>
        </p:spPr>
      </p:pic>
      <p:pic>
        <p:nvPicPr>
          <p:cNvPr id="61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4238015" y="1631119"/>
            <a:ext cx="1330784" cy="267333"/>
          </a:xfrm>
          <a:prstGeom prst="rect">
            <a:avLst/>
          </a:prstGeom>
        </p:spPr>
      </p:pic>
      <p:pic>
        <p:nvPicPr>
          <p:cNvPr id="62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4318159" y="1684586"/>
            <a:ext cx="160325" cy="160400"/>
          </a:xfrm>
          <a:prstGeom prst="rect">
            <a:avLst/>
          </a:prstGeom>
        </p:spPr>
      </p:pic>
      <p:sp>
        <p:nvSpPr>
          <p:cNvPr id="63" name="Text 15"/>
          <p:cNvSpPr/>
          <p:nvPr/>
        </p:nvSpPr>
        <p:spPr>
          <a:xfrm>
            <a:off x="14505198" y="16444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64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5663974" y="1517489"/>
            <a:ext cx="1520949" cy="507930"/>
          </a:xfrm>
          <a:prstGeom prst="rect">
            <a:avLst/>
          </a:prstGeom>
        </p:spPr>
      </p:pic>
      <p:pic>
        <p:nvPicPr>
          <p:cNvPr id="65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5758964" y="1631119"/>
            <a:ext cx="1330784" cy="267333"/>
          </a:xfrm>
          <a:prstGeom prst="rect">
            <a:avLst/>
          </a:prstGeom>
        </p:spPr>
      </p:pic>
      <p:pic>
        <p:nvPicPr>
          <p:cNvPr id="66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5839108" y="1684586"/>
            <a:ext cx="160325" cy="160400"/>
          </a:xfrm>
          <a:prstGeom prst="rect">
            <a:avLst/>
          </a:prstGeom>
        </p:spPr>
      </p:pic>
      <p:sp>
        <p:nvSpPr>
          <p:cNvPr id="67" name="Text 16"/>
          <p:cNvSpPr/>
          <p:nvPr/>
        </p:nvSpPr>
        <p:spPr>
          <a:xfrm>
            <a:off x="16026147" y="16444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68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84808" y="2025439"/>
            <a:ext cx="16100095" cy="507930"/>
          </a:xfrm>
          <a:prstGeom prst="rect">
            <a:avLst/>
          </a:prstGeom>
        </p:spPr>
      </p:pic>
      <p:pic>
        <p:nvPicPr>
          <p:cNvPr id="69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84808" y="2025439"/>
            <a:ext cx="5453546" cy="507930"/>
          </a:xfrm>
          <a:prstGeom prst="rect">
            <a:avLst/>
          </a:prstGeom>
        </p:spPr>
      </p:pic>
      <p:sp>
        <p:nvSpPr>
          <p:cNvPr id="70" name="Text 17"/>
          <p:cNvSpPr/>
          <p:nvPr/>
        </p:nvSpPr>
        <p:spPr>
          <a:xfrm>
            <a:off x="1245133" y="2145729"/>
            <a:ext cx="290036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Manual and automatic cut-over</a:t>
            </a:r>
            <a:endParaRPr lang="en-US" sz="1473" dirty="0"/>
          </a:p>
        </p:txBody>
      </p:sp>
      <p:pic>
        <p:nvPicPr>
          <p:cNvPr id="71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538354" y="2025439"/>
            <a:ext cx="1520949" cy="507930"/>
          </a:xfrm>
          <a:prstGeom prst="rect">
            <a:avLst/>
          </a:prstGeom>
        </p:spPr>
      </p:pic>
      <p:pic>
        <p:nvPicPr>
          <p:cNvPr id="72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633344" y="2139032"/>
            <a:ext cx="1330784" cy="267333"/>
          </a:xfrm>
          <a:prstGeom prst="rect">
            <a:avLst/>
          </a:prstGeom>
        </p:spPr>
      </p:pic>
      <p:pic>
        <p:nvPicPr>
          <p:cNvPr id="73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713488" y="2192499"/>
            <a:ext cx="160325" cy="160400"/>
          </a:xfrm>
          <a:prstGeom prst="rect">
            <a:avLst/>
          </a:prstGeom>
        </p:spPr>
      </p:pic>
      <p:sp>
        <p:nvSpPr>
          <p:cNvPr id="74" name="Text 18"/>
          <p:cNvSpPr/>
          <p:nvPr/>
        </p:nvSpPr>
        <p:spPr>
          <a:xfrm>
            <a:off x="6900528" y="21523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75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059266" y="2025439"/>
            <a:ext cx="1520949" cy="507930"/>
          </a:xfrm>
          <a:prstGeom prst="rect">
            <a:avLst/>
          </a:prstGeom>
        </p:spPr>
      </p:pic>
      <p:pic>
        <p:nvPicPr>
          <p:cNvPr id="76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154256" y="2139032"/>
            <a:ext cx="1330784" cy="267333"/>
          </a:xfrm>
          <a:prstGeom prst="rect">
            <a:avLst/>
          </a:prstGeom>
        </p:spPr>
      </p:pic>
      <p:pic>
        <p:nvPicPr>
          <p:cNvPr id="77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234437" y="2192499"/>
            <a:ext cx="160325" cy="160400"/>
          </a:xfrm>
          <a:prstGeom prst="rect">
            <a:avLst/>
          </a:prstGeom>
        </p:spPr>
      </p:pic>
      <p:sp>
        <p:nvSpPr>
          <p:cNvPr id="78" name="Text 19"/>
          <p:cNvSpPr/>
          <p:nvPr/>
        </p:nvSpPr>
        <p:spPr>
          <a:xfrm>
            <a:off x="8421477" y="21523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79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9580215" y="2025439"/>
            <a:ext cx="1520949" cy="507930"/>
          </a:xfrm>
          <a:prstGeom prst="rect">
            <a:avLst/>
          </a:prstGeom>
        </p:spPr>
      </p:pic>
      <p:pic>
        <p:nvPicPr>
          <p:cNvPr id="80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675205" y="2139032"/>
            <a:ext cx="1330784" cy="267333"/>
          </a:xfrm>
          <a:prstGeom prst="rect">
            <a:avLst/>
          </a:prstGeom>
        </p:spPr>
      </p:pic>
      <p:pic>
        <p:nvPicPr>
          <p:cNvPr id="81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9755349" y="2192499"/>
            <a:ext cx="160325" cy="160400"/>
          </a:xfrm>
          <a:prstGeom prst="rect">
            <a:avLst/>
          </a:prstGeom>
        </p:spPr>
      </p:pic>
      <p:sp>
        <p:nvSpPr>
          <p:cNvPr id="82" name="Text 20"/>
          <p:cNvSpPr/>
          <p:nvPr/>
        </p:nvSpPr>
        <p:spPr>
          <a:xfrm>
            <a:off x="9942388" y="21523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83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1101164" y="2025439"/>
            <a:ext cx="1520949" cy="507930"/>
          </a:xfrm>
          <a:prstGeom prst="rect">
            <a:avLst/>
          </a:prstGeom>
        </p:spPr>
      </p:pic>
      <p:pic>
        <p:nvPicPr>
          <p:cNvPr id="84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1196154" y="2139032"/>
            <a:ext cx="1330784" cy="267333"/>
          </a:xfrm>
          <a:prstGeom prst="rect">
            <a:avLst/>
          </a:prstGeom>
        </p:spPr>
      </p:pic>
      <p:pic>
        <p:nvPicPr>
          <p:cNvPr id="85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1276298" y="2192499"/>
            <a:ext cx="160325" cy="160400"/>
          </a:xfrm>
          <a:prstGeom prst="rect">
            <a:avLst/>
          </a:prstGeom>
        </p:spPr>
      </p:pic>
      <p:sp>
        <p:nvSpPr>
          <p:cNvPr id="86" name="Text 21"/>
          <p:cNvSpPr/>
          <p:nvPr/>
        </p:nvSpPr>
        <p:spPr>
          <a:xfrm>
            <a:off x="11463338" y="21523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87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2622076" y="2025439"/>
            <a:ext cx="1520949" cy="507930"/>
          </a:xfrm>
          <a:prstGeom prst="rect">
            <a:avLst/>
          </a:prstGeom>
        </p:spPr>
      </p:pic>
      <p:pic>
        <p:nvPicPr>
          <p:cNvPr id="88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2717066" y="2139032"/>
            <a:ext cx="1330784" cy="267333"/>
          </a:xfrm>
          <a:prstGeom prst="rect">
            <a:avLst/>
          </a:prstGeom>
        </p:spPr>
      </p:pic>
      <p:pic>
        <p:nvPicPr>
          <p:cNvPr id="89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2797247" y="2192499"/>
            <a:ext cx="160325" cy="160400"/>
          </a:xfrm>
          <a:prstGeom prst="rect">
            <a:avLst/>
          </a:prstGeom>
        </p:spPr>
      </p:pic>
      <p:sp>
        <p:nvSpPr>
          <p:cNvPr id="90" name="Text 22"/>
          <p:cNvSpPr/>
          <p:nvPr/>
        </p:nvSpPr>
        <p:spPr>
          <a:xfrm>
            <a:off x="12984287" y="21523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91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4143025" y="2025439"/>
            <a:ext cx="1520949" cy="507930"/>
          </a:xfrm>
          <a:prstGeom prst="rect">
            <a:avLst/>
          </a:prstGeom>
        </p:spPr>
      </p:pic>
      <p:pic>
        <p:nvPicPr>
          <p:cNvPr id="92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4238015" y="2139032"/>
            <a:ext cx="1330784" cy="267333"/>
          </a:xfrm>
          <a:prstGeom prst="rect">
            <a:avLst/>
          </a:prstGeom>
        </p:spPr>
      </p:pic>
      <p:pic>
        <p:nvPicPr>
          <p:cNvPr id="93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4318159" y="2192499"/>
            <a:ext cx="160325" cy="160400"/>
          </a:xfrm>
          <a:prstGeom prst="rect">
            <a:avLst/>
          </a:prstGeom>
        </p:spPr>
      </p:pic>
      <p:sp>
        <p:nvSpPr>
          <p:cNvPr id="94" name="Text 23"/>
          <p:cNvSpPr/>
          <p:nvPr/>
        </p:nvSpPr>
        <p:spPr>
          <a:xfrm>
            <a:off x="14505198" y="21523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95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5663974" y="2025439"/>
            <a:ext cx="1520949" cy="507930"/>
          </a:xfrm>
          <a:prstGeom prst="rect">
            <a:avLst/>
          </a:prstGeom>
        </p:spPr>
      </p:pic>
      <p:pic>
        <p:nvPicPr>
          <p:cNvPr id="96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5758964" y="2139032"/>
            <a:ext cx="1330784" cy="267333"/>
          </a:xfrm>
          <a:prstGeom prst="rect">
            <a:avLst/>
          </a:prstGeom>
        </p:spPr>
      </p:pic>
      <p:pic>
        <p:nvPicPr>
          <p:cNvPr id="97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5839108" y="2192499"/>
            <a:ext cx="160325" cy="160400"/>
          </a:xfrm>
          <a:prstGeom prst="rect">
            <a:avLst/>
          </a:prstGeom>
        </p:spPr>
      </p:pic>
      <p:sp>
        <p:nvSpPr>
          <p:cNvPr id="98" name="Text 24"/>
          <p:cNvSpPr/>
          <p:nvPr/>
        </p:nvSpPr>
        <p:spPr>
          <a:xfrm>
            <a:off x="16026147" y="21523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99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084808" y="2533352"/>
            <a:ext cx="16100095" cy="507930"/>
          </a:xfrm>
          <a:prstGeom prst="rect">
            <a:avLst/>
          </a:prstGeom>
        </p:spPr>
      </p:pic>
      <p:pic>
        <p:nvPicPr>
          <p:cNvPr id="100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084808" y="2533352"/>
            <a:ext cx="5453546" cy="507930"/>
          </a:xfrm>
          <a:prstGeom prst="rect">
            <a:avLst/>
          </a:prstGeom>
        </p:spPr>
      </p:pic>
      <p:sp>
        <p:nvSpPr>
          <p:cNvPr id="101" name="Text 25"/>
          <p:cNvSpPr/>
          <p:nvPr/>
        </p:nvSpPr>
        <p:spPr>
          <a:xfrm>
            <a:off x="1245133" y="2653643"/>
            <a:ext cx="74009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Payouts</a:t>
            </a:r>
            <a:endParaRPr lang="en-US" sz="1473" dirty="0"/>
          </a:p>
        </p:txBody>
      </p:sp>
      <p:pic>
        <p:nvPicPr>
          <p:cNvPr id="102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6538354" y="2533352"/>
            <a:ext cx="1520949" cy="507930"/>
          </a:xfrm>
          <a:prstGeom prst="rect">
            <a:avLst/>
          </a:prstGeom>
        </p:spPr>
      </p:pic>
      <p:pic>
        <p:nvPicPr>
          <p:cNvPr id="103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6633344" y="2646983"/>
            <a:ext cx="1330784" cy="267333"/>
          </a:xfrm>
          <a:prstGeom prst="rect">
            <a:avLst/>
          </a:prstGeom>
        </p:spPr>
      </p:pic>
      <p:pic>
        <p:nvPicPr>
          <p:cNvPr id="104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6713488" y="2700449"/>
            <a:ext cx="160325" cy="160400"/>
          </a:xfrm>
          <a:prstGeom prst="rect">
            <a:avLst/>
          </a:prstGeom>
        </p:spPr>
      </p:pic>
      <p:sp>
        <p:nvSpPr>
          <p:cNvPr id="105" name="Text 26"/>
          <p:cNvSpPr/>
          <p:nvPr/>
        </p:nvSpPr>
        <p:spPr>
          <a:xfrm>
            <a:off x="6900528" y="26603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06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8059266" y="2533352"/>
            <a:ext cx="1520949" cy="507930"/>
          </a:xfrm>
          <a:prstGeom prst="rect">
            <a:avLst/>
          </a:prstGeom>
        </p:spPr>
      </p:pic>
      <p:pic>
        <p:nvPicPr>
          <p:cNvPr id="107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8154256" y="2646983"/>
            <a:ext cx="1330784" cy="267333"/>
          </a:xfrm>
          <a:prstGeom prst="rect">
            <a:avLst/>
          </a:prstGeom>
        </p:spPr>
      </p:pic>
      <p:pic>
        <p:nvPicPr>
          <p:cNvPr id="108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8234437" y="2700449"/>
            <a:ext cx="160325" cy="160400"/>
          </a:xfrm>
          <a:prstGeom prst="rect">
            <a:avLst/>
          </a:prstGeom>
        </p:spPr>
      </p:pic>
      <p:sp>
        <p:nvSpPr>
          <p:cNvPr id="109" name="Text 27"/>
          <p:cNvSpPr/>
          <p:nvPr/>
        </p:nvSpPr>
        <p:spPr>
          <a:xfrm>
            <a:off x="8421477" y="26603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10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9580215" y="2533352"/>
            <a:ext cx="1520949" cy="507930"/>
          </a:xfrm>
          <a:prstGeom prst="rect">
            <a:avLst/>
          </a:prstGeom>
        </p:spPr>
      </p:pic>
      <p:pic>
        <p:nvPicPr>
          <p:cNvPr id="111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9675205" y="2646983"/>
            <a:ext cx="1330784" cy="267333"/>
          </a:xfrm>
          <a:prstGeom prst="rect">
            <a:avLst/>
          </a:prstGeom>
        </p:spPr>
      </p:pic>
      <p:pic>
        <p:nvPicPr>
          <p:cNvPr id="112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9755349" y="2700449"/>
            <a:ext cx="160325" cy="160400"/>
          </a:xfrm>
          <a:prstGeom prst="rect">
            <a:avLst/>
          </a:prstGeom>
        </p:spPr>
      </p:pic>
      <p:sp>
        <p:nvSpPr>
          <p:cNvPr id="113" name="Text 28"/>
          <p:cNvSpPr/>
          <p:nvPr/>
        </p:nvSpPr>
        <p:spPr>
          <a:xfrm>
            <a:off x="9942388" y="26603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14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1101164" y="2533352"/>
            <a:ext cx="1520949" cy="507930"/>
          </a:xfrm>
          <a:prstGeom prst="rect">
            <a:avLst/>
          </a:prstGeom>
        </p:spPr>
      </p:pic>
      <p:pic>
        <p:nvPicPr>
          <p:cNvPr id="115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1196154" y="2646983"/>
            <a:ext cx="1330784" cy="267333"/>
          </a:xfrm>
          <a:prstGeom prst="rect">
            <a:avLst/>
          </a:prstGeom>
        </p:spPr>
      </p:pic>
      <p:pic>
        <p:nvPicPr>
          <p:cNvPr id="116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1276298" y="2700449"/>
            <a:ext cx="160325" cy="160400"/>
          </a:xfrm>
          <a:prstGeom prst="rect">
            <a:avLst/>
          </a:prstGeom>
        </p:spPr>
      </p:pic>
      <p:sp>
        <p:nvSpPr>
          <p:cNvPr id="117" name="Text 29"/>
          <p:cNvSpPr/>
          <p:nvPr/>
        </p:nvSpPr>
        <p:spPr>
          <a:xfrm>
            <a:off x="11463338" y="26603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18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2622076" y="2533352"/>
            <a:ext cx="1520949" cy="507930"/>
          </a:xfrm>
          <a:prstGeom prst="rect">
            <a:avLst/>
          </a:prstGeom>
        </p:spPr>
      </p:pic>
      <p:pic>
        <p:nvPicPr>
          <p:cNvPr id="119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2717066" y="2646983"/>
            <a:ext cx="1330784" cy="267333"/>
          </a:xfrm>
          <a:prstGeom prst="rect">
            <a:avLst/>
          </a:prstGeom>
        </p:spPr>
      </p:pic>
      <p:pic>
        <p:nvPicPr>
          <p:cNvPr id="120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2797247" y="2700449"/>
            <a:ext cx="160325" cy="160400"/>
          </a:xfrm>
          <a:prstGeom prst="rect">
            <a:avLst/>
          </a:prstGeom>
        </p:spPr>
      </p:pic>
      <p:sp>
        <p:nvSpPr>
          <p:cNvPr id="121" name="Text 30"/>
          <p:cNvSpPr/>
          <p:nvPr/>
        </p:nvSpPr>
        <p:spPr>
          <a:xfrm>
            <a:off x="12984287" y="26603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22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4143025" y="2533352"/>
            <a:ext cx="1520949" cy="507930"/>
          </a:xfrm>
          <a:prstGeom prst="rect">
            <a:avLst/>
          </a:prstGeom>
        </p:spPr>
      </p:pic>
      <p:pic>
        <p:nvPicPr>
          <p:cNvPr id="123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4238015" y="2646983"/>
            <a:ext cx="1330784" cy="267333"/>
          </a:xfrm>
          <a:prstGeom prst="rect">
            <a:avLst/>
          </a:prstGeom>
        </p:spPr>
      </p:pic>
      <p:pic>
        <p:nvPicPr>
          <p:cNvPr id="124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4318159" y="2700449"/>
            <a:ext cx="160325" cy="160400"/>
          </a:xfrm>
          <a:prstGeom prst="rect">
            <a:avLst/>
          </a:prstGeom>
        </p:spPr>
      </p:pic>
      <p:sp>
        <p:nvSpPr>
          <p:cNvPr id="125" name="Text 31"/>
          <p:cNvSpPr/>
          <p:nvPr/>
        </p:nvSpPr>
        <p:spPr>
          <a:xfrm>
            <a:off x="14505198" y="26603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26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5663974" y="2533352"/>
            <a:ext cx="1520949" cy="507930"/>
          </a:xfrm>
          <a:prstGeom prst="rect">
            <a:avLst/>
          </a:prstGeom>
        </p:spPr>
      </p:pic>
      <p:pic>
        <p:nvPicPr>
          <p:cNvPr id="127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5758964" y="2646983"/>
            <a:ext cx="1330784" cy="267333"/>
          </a:xfrm>
          <a:prstGeom prst="rect">
            <a:avLst/>
          </a:prstGeom>
        </p:spPr>
      </p:pic>
      <p:pic>
        <p:nvPicPr>
          <p:cNvPr id="128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5839108" y="2700449"/>
            <a:ext cx="160325" cy="160400"/>
          </a:xfrm>
          <a:prstGeom prst="rect">
            <a:avLst/>
          </a:prstGeom>
        </p:spPr>
      </p:pic>
      <p:sp>
        <p:nvSpPr>
          <p:cNvPr id="129" name="Text 32"/>
          <p:cNvSpPr/>
          <p:nvPr/>
        </p:nvSpPr>
        <p:spPr>
          <a:xfrm>
            <a:off x="16026147" y="26603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30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084808" y="3041266"/>
            <a:ext cx="16100095" cy="507930"/>
          </a:xfrm>
          <a:prstGeom prst="rect">
            <a:avLst/>
          </a:prstGeom>
        </p:spPr>
      </p:pic>
      <p:pic>
        <p:nvPicPr>
          <p:cNvPr id="131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084808" y="3041266"/>
            <a:ext cx="5453546" cy="507930"/>
          </a:xfrm>
          <a:prstGeom prst="rect">
            <a:avLst/>
          </a:prstGeom>
        </p:spPr>
      </p:pic>
      <p:sp>
        <p:nvSpPr>
          <p:cNvPr id="132" name="Text 33"/>
          <p:cNvSpPr/>
          <p:nvPr/>
        </p:nvSpPr>
        <p:spPr>
          <a:xfrm>
            <a:off x="1245133" y="3161593"/>
            <a:ext cx="53206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Check-in/Check-out Cancel Capture Increment/Decrement</a:t>
            </a:r>
            <a:endParaRPr lang="en-US" sz="1473" dirty="0"/>
          </a:p>
        </p:txBody>
      </p:sp>
      <p:pic>
        <p:nvPicPr>
          <p:cNvPr id="133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6538354" y="3041266"/>
            <a:ext cx="1520949" cy="507930"/>
          </a:xfrm>
          <a:prstGeom prst="rect">
            <a:avLst/>
          </a:prstGeom>
        </p:spPr>
      </p:pic>
      <p:pic>
        <p:nvPicPr>
          <p:cNvPr id="134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6633344" y="3154896"/>
            <a:ext cx="1330784" cy="267333"/>
          </a:xfrm>
          <a:prstGeom prst="rect">
            <a:avLst/>
          </a:prstGeom>
        </p:spPr>
      </p:pic>
      <p:pic>
        <p:nvPicPr>
          <p:cNvPr id="135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6713488" y="3208362"/>
            <a:ext cx="160325" cy="160400"/>
          </a:xfrm>
          <a:prstGeom prst="rect">
            <a:avLst/>
          </a:prstGeom>
        </p:spPr>
      </p:pic>
      <p:sp>
        <p:nvSpPr>
          <p:cNvPr id="136" name="Text 34"/>
          <p:cNvSpPr/>
          <p:nvPr/>
        </p:nvSpPr>
        <p:spPr>
          <a:xfrm>
            <a:off x="6900528" y="31682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37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8059266" y="3041266"/>
            <a:ext cx="1520949" cy="507930"/>
          </a:xfrm>
          <a:prstGeom prst="rect">
            <a:avLst/>
          </a:prstGeom>
        </p:spPr>
      </p:pic>
      <p:pic>
        <p:nvPicPr>
          <p:cNvPr id="138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8154256" y="3154896"/>
            <a:ext cx="1330784" cy="267333"/>
          </a:xfrm>
          <a:prstGeom prst="rect">
            <a:avLst/>
          </a:prstGeom>
        </p:spPr>
      </p:pic>
      <p:pic>
        <p:nvPicPr>
          <p:cNvPr id="139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8234437" y="3208362"/>
            <a:ext cx="160325" cy="160400"/>
          </a:xfrm>
          <a:prstGeom prst="rect">
            <a:avLst/>
          </a:prstGeom>
        </p:spPr>
      </p:pic>
      <p:sp>
        <p:nvSpPr>
          <p:cNvPr id="140" name="Text 35"/>
          <p:cNvSpPr/>
          <p:nvPr/>
        </p:nvSpPr>
        <p:spPr>
          <a:xfrm>
            <a:off x="8421477" y="31682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41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9580215" y="3041266"/>
            <a:ext cx="1520949" cy="507930"/>
          </a:xfrm>
          <a:prstGeom prst="rect">
            <a:avLst/>
          </a:prstGeom>
        </p:spPr>
      </p:pic>
      <p:pic>
        <p:nvPicPr>
          <p:cNvPr id="142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9675205" y="3154896"/>
            <a:ext cx="1330784" cy="267333"/>
          </a:xfrm>
          <a:prstGeom prst="rect">
            <a:avLst/>
          </a:prstGeom>
        </p:spPr>
      </p:pic>
      <p:pic>
        <p:nvPicPr>
          <p:cNvPr id="143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9755349" y="3208362"/>
            <a:ext cx="160325" cy="160400"/>
          </a:xfrm>
          <a:prstGeom prst="rect">
            <a:avLst/>
          </a:prstGeom>
        </p:spPr>
      </p:pic>
      <p:sp>
        <p:nvSpPr>
          <p:cNvPr id="144" name="Text 36"/>
          <p:cNvSpPr/>
          <p:nvPr/>
        </p:nvSpPr>
        <p:spPr>
          <a:xfrm>
            <a:off x="9942388" y="31682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45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1101164" y="3041266"/>
            <a:ext cx="1520949" cy="507930"/>
          </a:xfrm>
          <a:prstGeom prst="rect">
            <a:avLst/>
          </a:prstGeom>
        </p:spPr>
      </p:pic>
      <p:pic>
        <p:nvPicPr>
          <p:cNvPr id="146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1196154" y="3154896"/>
            <a:ext cx="1330784" cy="267333"/>
          </a:xfrm>
          <a:prstGeom prst="rect">
            <a:avLst/>
          </a:prstGeom>
        </p:spPr>
      </p:pic>
      <p:pic>
        <p:nvPicPr>
          <p:cNvPr id="147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1276298" y="3208362"/>
            <a:ext cx="160325" cy="160400"/>
          </a:xfrm>
          <a:prstGeom prst="rect">
            <a:avLst/>
          </a:prstGeom>
        </p:spPr>
      </p:pic>
      <p:sp>
        <p:nvSpPr>
          <p:cNvPr id="148" name="Text 37"/>
          <p:cNvSpPr/>
          <p:nvPr/>
        </p:nvSpPr>
        <p:spPr>
          <a:xfrm>
            <a:off x="11463338" y="31682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49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2622076" y="3041266"/>
            <a:ext cx="1520949" cy="507930"/>
          </a:xfrm>
          <a:prstGeom prst="rect">
            <a:avLst/>
          </a:prstGeom>
        </p:spPr>
      </p:pic>
      <p:pic>
        <p:nvPicPr>
          <p:cNvPr id="150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2717066" y="3154896"/>
            <a:ext cx="1330784" cy="267333"/>
          </a:xfrm>
          <a:prstGeom prst="rect">
            <a:avLst/>
          </a:prstGeom>
        </p:spPr>
      </p:pic>
      <p:pic>
        <p:nvPicPr>
          <p:cNvPr id="151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2797247" y="3208362"/>
            <a:ext cx="160325" cy="160400"/>
          </a:xfrm>
          <a:prstGeom prst="rect">
            <a:avLst/>
          </a:prstGeom>
        </p:spPr>
      </p:pic>
      <p:sp>
        <p:nvSpPr>
          <p:cNvPr id="152" name="Text 38"/>
          <p:cNvSpPr/>
          <p:nvPr/>
        </p:nvSpPr>
        <p:spPr>
          <a:xfrm>
            <a:off x="12984287" y="31682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53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4143025" y="3041266"/>
            <a:ext cx="1520949" cy="507930"/>
          </a:xfrm>
          <a:prstGeom prst="rect">
            <a:avLst/>
          </a:prstGeom>
        </p:spPr>
      </p:pic>
      <p:pic>
        <p:nvPicPr>
          <p:cNvPr id="154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4238015" y="3154896"/>
            <a:ext cx="1330784" cy="267333"/>
          </a:xfrm>
          <a:prstGeom prst="rect">
            <a:avLst/>
          </a:prstGeom>
        </p:spPr>
      </p:pic>
      <p:pic>
        <p:nvPicPr>
          <p:cNvPr id="155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4318159" y="3208362"/>
            <a:ext cx="160325" cy="160400"/>
          </a:xfrm>
          <a:prstGeom prst="rect">
            <a:avLst/>
          </a:prstGeom>
        </p:spPr>
      </p:pic>
      <p:sp>
        <p:nvSpPr>
          <p:cNvPr id="156" name="Text 39"/>
          <p:cNvSpPr/>
          <p:nvPr/>
        </p:nvSpPr>
        <p:spPr>
          <a:xfrm>
            <a:off x="14505198" y="31682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57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15663974" y="3041266"/>
            <a:ext cx="1520949" cy="507930"/>
          </a:xfrm>
          <a:prstGeom prst="rect">
            <a:avLst/>
          </a:prstGeom>
        </p:spPr>
      </p:pic>
      <p:pic>
        <p:nvPicPr>
          <p:cNvPr id="158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15758964" y="3154896"/>
            <a:ext cx="1330784" cy="267333"/>
          </a:xfrm>
          <a:prstGeom prst="rect">
            <a:avLst/>
          </a:prstGeom>
        </p:spPr>
      </p:pic>
      <p:pic>
        <p:nvPicPr>
          <p:cNvPr id="159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15839108" y="3208362"/>
            <a:ext cx="160325" cy="160400"/>
          </a:xfrm>
          <a:prstGeom prst="rect">
            <a:avLst/>
          </a:prstGeom>
        </p:spPr>
      </p:pic>
      <p:sp>
        <p:nvSpPr>
          <p:cNvPr id="160" name="Text 40"/>
          <p:cNvSpPr/>
          <p:nvPr/>
        </p:nvSpPr>
        <p:spPr>
          <a:xfrm>
            <a:off x="16026147" y="31682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61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1084808" y="3549216"/>
            <a:ext cx="16100095" cy="507930"/>
          </a:xfrm>
          <a:prstGeom prst="rect">
            <a:avLst/>
          </a:prstGeom>
        </p:spPr>
      </p:pic>
      <p:pic>
        <p:nvPicPr>
          <p:cNvPr id="162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1084808" y="3549216"/>
            <a:ext cx="5453546" cy="507930"/>
          </a:xfrm>
          <a:prstGeom prst="rect">
            <a:avLst/>
          </a:prstGeom>
        </p:spPr>
      </p:pic>
      <p:sp>
        <p:nvSpPr>
          <p:cNvPr id="163" name="Text 41"/>
          <p:cNvSpPr/>
          <p:nvPr/>
        </p:nvSpPr>
        <p:spPr>
          <a:xfrm>
            <a:off x="1245133" y="3669506"/>
            <a:ext cx="251031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Billing_Descriptor</a:t>
            </a:r>
            <a:endParaRPr lang="en-US" sz="1473" dirty="0"/>
          </a:p>
        </p:txBody>
      </p:sp>
      <p:pic>
        <p:nvPicPr>
          <p:cNvPr id="164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6538354" y="3549216"/>
            <a:ext cx="1520949" cy="507930"/>
          </a:xfrm>
          <a:prstGeom prst="rect">
            <a:avLst/>
          </a:prstGeom>
        </p:spPr>
      </p:pic>
      <p:pic>
        <p:nvPicPr>
          <p:cNvPr id="165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6633344" y="3662846"/>
            <a:ext cx="1330784" cy="267333"/>
          </a:xfrm>
          <a:prstGeom prst="rect">
            <a:avLst/>
          </a:prstGeom>
        </p:spPr>
      </p:pic>
      <p:pic>
        <p:nvPicPr>
          <p:cNvPr id="166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6713488" y="3716313"/>
            <a:ext cx="160325" cy="160400"/>
          </a:xfrm>
          <a:prstGeom prst="rect">
            <a:avLst/>
          </a:prstGeom>
        </p:spPr>
      </p:pic>
      <p:sp>
        <p:nvSpPr>
          <p:cNvPr id="167" name="Text 42"/>
          <p:cNvSpPr/>
          <p:nvPr/>
        </p:nvSpPr>
        <p:spPr>
          <a:xfrm>
            <a:off x="6900528" y="36762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68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8059266" y="3549216"/>
            <a:ext cx="1520949" cy="507930"/>
          </a:xfrm>
          <a:prstGeom prst="rect">
            <a:avLst/>
          </a:prstGeom>
        </p:spPr>
      </p:pic>
      <p:pic>
        <p:nvPicPr>
          <p:cNvPr id="169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8154256" y="3662846"/>
            <a:ext cx="1330784" cy="267333"/>
          </a:xfrm>
          <a:prstGeom prst="rect">
            <a:avLst/>
          </a:prstGeom>
        </p:spPr>
      </p:pic>
      <p:pic>
        <p:nvPicPr>
          <p:cNvPr id="170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8234437" y="3716313"/>
            <a:ext cx="160325" cy="160400"/>
          </a:xfrm>
          <a:prstGeom prst="rect">
            <a:avLst/>
          </a:prstGeom>
        </p:spPr>
      </p:pic>
      <p:sp>
        <p:nvSpPr>
          <p:cNvPr id="171" name="Text 43"/>
          <p:cNvSpPr/>
          <p:nvPr/>
        </p:nvSpPr>
        <p:spPr>
          <a:xfrm>
            <a:off x="8421477" y="36762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72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9580215" y="3549216"/>
            <a:ext cx="1520949" cy="507930"/>
          </a:xfrm>
          <a:prstGeom prst="rect">
            <a:avLst/>
          </a:prstGeom>
        </p:spPr>
      </p:pic>
      <p:pic>
        <p:nvPicPr>
          <p:cNvPr id="173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9675205" y="3662846"/>
            <a:ext cx="1330784" cy="267333"/>
          </a:xfrm>
          <a:prstGeom prst="rect">
            <a:avLst/>
          </a:prstGeom>
        </p:spPr>
      </p:pic>
      <p:pic>
        <p:nvPicPr>
          <p:cNvPr id="174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9755349" y="3716313"/>
            <a:ext cx="160325" cy="160400"/>
          </a:xfrm>
          <a:prstGeom prst="rect">
            <a:avLst/>
          </a:prstGeom>
        </p:spPr>
      </p:pic>
      <p:sp>
        <p:nvSpPr>
          <p:cNvPr id="175" name="Text 44"/>
          <p:cNvSpPr/>
          <p:nvPr/>
        </p:nvSpPr>
        <p:spPr>
          <a:xfrm>
            <a:off x="9942388" y="36762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76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1101164" y="3549216"/>
            <a:ext cx="1520949" cy="507930"/>
          </a:xfrm>
          <a:prstGeom prst="rect">
            <a:avLst/>
          </a:prstGeom>
        </p:spPr>
      </p:pic>
      <p:pic>
        <p:nvPicPr>
          <p:cNvPr id="177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1196154" y="3662846"/>
            <a:ext cx="1330784" cy="267333"/>
          </a:xfrm>
          <a:prstGeom prst="rect">
            <a:avLst/>
          </a:prstGeom>
        </p:spPr>
      </p:pic>
      <p:pic>
        <p:nvPicPr>
          <p:cNvPr id="178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1276298" y="3716313"/>
            <a:ext cx="160325" cy="160400"/>
          </a:xfrm>
          <a:prstGeom prst="rect">
            <a:avLst/>
          </a:prstGeom>
        </p:spPr>
      </p:pic>
      <p:sp>
        <p:nvSpPr>
          <p:cNvPr id="179" name="Text 45"/>
          <p:cNvSpPr/>
          <p:nvPr/>
        </p:nvSpPr>
        <p:spPr>
          <a:xfrm>
            <a:off x="11463338" y="36762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80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2622076" y="3549216"/>
            <a:ext cx="1520949" cy="507930"/>
          </a:xfrm>
          <a:prstGeom prst="rect">
            <a:avLst/>
          </a:prstGeom>
        </p:spPr>
      </p:pic>
      <p:pic>
        <p:nvPicPr>
          <p:cNvPr id="181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2717066" y="3662846"/>
            <a:ext cx="1330784" cy="267333"/>
          </a:xfrm>
          <a:prstGeom prst="rect">
            <a:avLst/>
          </a:prstGeom>
        </p:spPr>
      </p:pic>
      <p:pic>
        <p:nvPicPr>
          <p:cNvPr id="182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2797247" y="3716313"/>
            <a:ext cx="160325" cy="160400"/>
          </a:xfrm>
          <a:prstGeom prst="rect">
            <a:avLst/>
          </a:prstGeom>
        </p:spPr>
      </p:pic>
      <p:sp>
        <p:nvSpPr>
          <p:cNvPr id="183" name="Text 46"/>
          <p:cNvSpPr/>
          <p:nvPr/>
        </p:nvSpPr>
        <p:spPr>
          <a:xfrm>
            <a:off x="12984287" y="36762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84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4143025" y="3549216"/>
            <a:ext cx="1520949" cy="507930"/>
          </a:xfrm>
          <a:prstGeom prst="rect">
            <a:avLst/>
          </a:prstGeom>
        </p:spPr>
      </p:pic>
      <p:pic>
        <p:nvPicPr>
          <p:cNvPr id="185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14238015" y="3662846"/>
            <a:ext cx="1330784" cy="267333"/>
          </a:xfrm>
          <a:prstGeom prst="rect">
            <a:avLst/>
          </a:prstGeom>
        </p:spPr>
      </p:pic>
      <p:pic>
        <p:nvPicPr>
          <p:cNvPr id="186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14318159" y="3716313"/>
            <a:ext cx="160325" cy="160400"/>
          </a:xfrm>
          <a:prstGeom prst="rect">
            <a:avLst/>
          </a:prstGeom>
        </p:spPr>
      </p:pic>
      <p:sp>
        <p:nvSpPr>
          <p:cNvPr id="187" name="Text 47"/>
          <p:cNvSpPr/>
          <p:nvPr/>
        </p:nvSpPr>
        <p:spPr>
          <a:xfrm>
            <a:off x="14505198" y="36762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88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15663974" y="3549216"/>
            <a:ext cx="1520949" cy="507930"/>
          </a:xfrm>
          <a:prstGeom prst="rect">
            <a:avLst/>
          </a:prstGeom>
        </p:spPr>
      </p:pic>
      <p:pic>
        <p:nvPicPr>
          <p:cNvPr id="189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15758964" y="3662846"/>
            <a:ext cx="1330784" cy="267333"/>
          </a:xfrm>
          <a:prstGeom prst="rect">
            <a:avLst/>
          </a:prstGeom>
        </p:spPr>
      </p:pic>
      <p:pic>
        <p:nvPicPr>
          <p:cNvPr id="190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15839108" y="3716313"/>
            <a:ext cx="160325" cy="160400"/>
          </a:xfrm>
          <a:prstGeom prst="rect">
            <a:avLst/>
          </a:prstGeom>
        </p:spPr>
      </p:pic>
      <p:sp>
        <p:nvSpPr>
          <p:cNvPr id="191" name="Text 48"/>
          <p:cNvSpPr/>
          <p:nvPr/>
        </p:nvSpPr>
        <p:spPr>
          <a:xfrm>
            <a:off x="16026147" y="36762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92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1084808" y="4057129"/>
            <a:ext cx="16100095" cy="507930"/>
          </a:xfrm>
          <a:prstGeom prst="rect">
            <a:avLst/>
          </a:prstGeom>
        </p:spPr>
      </p:pic>
      <p:pic>
        <p:nvPicPr>
          <p:cNvPr id="193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1084808" y="4057129"/>
            <a:ext cx="5453546" cy="507930"/>
          </a:xfrm>
          <a:prstGeom prst="rect">
            <a:avLst/>
          </a:prstGeom>
        </p:spPr>
      </p:pic>
      <p:sp>
        <p:nvSpPr>
          <p:cNvPr id="194" name="Text 49"/>
          <p:cNvSpPr/>
          <p:nvPr/>
        </p:nvSpPr>
        <p:spPr>
          <a:xfrm>
            <a:off x="1245133" y="4177457"/>
            <a:ext cx="138017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Soft Descriptor</a:t>
            </a:r>
            <a:endParaRPr lang="en-US" sz="1473" dirty="0"/>
          </a:p>
        </p:txBody>
      </p:sp>
      <p:pic>
        <p:nvPicPr>
          <p:cNvPr id="195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6538354" y="4057129"/>
            <a:ext cx="1520949" cy="507930"/>
          </a:xfrm>
          <a:prstGeom prst="rect">
            <a:avLst/>
          </a:prstGeom>
        </p:spPr>
      </p:pic>
      <p:pic>
        <p:nvPicPr>
          <p:cNvPr id="196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6633344" y="4170759"/>
            <a:ext cx="1330784" cy="267333"/>
          </a:xfrm>
          <a:prstGeom prst="rect">
            <a:avLst/>
          </a:prstGeom>
        </p:spPr>
      </p:pic>
      <p:pic>
        <p:nvPicPr>
          <p:cNvPr id="197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6713488" y="4224226"/>
            <a:ext cx="160325" cy="160400"/>
          </a:xfrm>
          <a:prstGeom prst="rect">
            <a:avLst/>
          </a:prstGeom>
        </p:spPr>
      </p:pic>
      <p:sp>
        <p:nvSpPr>
          <p:cNvPr id="198" name="Text 50"/>
          <p:cNvSpPr/>
          <p:nvPr/>
        </p:nvSpPr>
        <p:spPr>
          <a:xfrm>
            <a:off x="6900528" y="41841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99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8059266" y="4057129"/>
            <a:ext cx="1520949" cy="507930"/>
          </a:xfrm>
          <a:prstGeom prst="rect">
            <a:avLst/>
          </a:prstGeom>
        </p:spPr>
      </p:pic>
      <p:pic>
        <p:nvPicPr>
          <p:cNvPr id="200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8154256" y="4170759"/>
            <a:ext cx="1330784" cy="267333"/>
          </a:xfrm>
          <a:prstGeom prst="rect">
            <a:avLst/>
          </a:prstGeom>
        </p:spPr>
      </p:pic>
      <p:pic>
        <p:nvPicPr>
          <p:cNvPr id="201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8234437" y="4224226"/>
            <a:ext cx="160325" cy="160400"/>
          </a:xfrm>
          <a:prstGeom prst="rect">
            <a:avLst/>
          </a:prstGeom>
        </p:spPr>
      </p:pic>
      <p:sp>
        <p:nvSpPr>
          <p:cNvPr id="202" name="Text 51"/>
          <p:cNvSpPr/>
          <p:nvPr/>
        </p:nvSpPr>
        <p:spPr>
          <a:xfrm>
            <a:off x="8421477" y="41841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03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9580215" y="4057129"/>
            <a:ext cx="1520949" cy="507930"/>
          </a:xfrm>
          <a:prstGeom prst="rect">
            <a:avLst/>
          </a:prstGeom>
        </p:spPr>
      </p:pic>
      <p:pic>
        <p:nvPicPr>
          <p:cNvPr id="204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9675205" y="4170759"/>
            <a:ext cx="1330784" cy="267333"/>
          </a:xfrm>
          <a:prstGeom prst="rect">
            <a:avLst/>
          </a:prstGeom>
        </p:spPr>
      </p:pic>
      <p:pic>
        <p:nvPicPr>
          <p:cNvPr id="205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9755349" y="4224226"/>
            <a:ext cx="160325" cy="160400"/>
          </a:xfrm>
          <a:prstGeom prst="rect">
            <a:avLst/>
          </a:prstGeom>
        </p:spPr>
      </p:pic>
      <p:sp>
        <p:nvSpPr>
          <p:cNvPr id="206" name="Text 52"/>
          <p:cNvSpPr/>
          <p:nvPr/>
        </p:nvSpPr>
        <p:spPr>
          <a:xfrm>
            <a:off x="9942388" y="41841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07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1101164" y="4057129"/>
            <a:ext cx="1520949" cy="507930"/>
          </a:xfrm>
          <a:prstGeom prst="rect">
            <a:avLst/>
          </a:prstGeom>
        </p:spPr>
      </p:pic>
      <p:pic>
        <p:nvPicPr>
          <p:cNvPr id="208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1196154" y="4170759"/>
            <a:ext cx="1330784" cy="267333"/>
          </a:xfrm>
          <a:prstGeom prst="rect">
            <a:avLst/>
          </a:prstGeom>
        </p:spPr>
      </p:pic>
      <p:pic>
        <p:nvPicPr>
          <p:cNvPr id="209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1276298" y="4224226"/>
            <a:ext cx="160325" cy="160400"/>
          </a:xfrm>
          <a:prstGeom prst="rect">
            <a:avLst/>
          </a:prstGeom>
        </p:spPr>
      </p:pic>
      <p:sp>
        <p:nvSpPr>
          <p:cNvPr id="210" name="Text 53"/>
          <p:cNvSpPr/>
          <p:nvPr/>
        </p:nvSpPr>
        <p:spPr>
          <a:xfrm>
            <a:off x="11463338" y="41841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11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2622076" y="4057129"/>
            <a:ext cx="1520949" cy="507930"/>
          </a:xfrm>
          <a:prstGeom prst="rect">
            <a:avLst/>
          </a:prstGeom>
        </p:spPr>
      </p:pic>
      <p:pic>
        <p:nvPicPr>
          <p:cNvPr id="212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2717066" y="4170759"/>
            <a:ext cx="1330784" cy="267333"/>
          </a:xfrm>
          <a:prstGeom prst="rect">
            <a:avLst/>
          </a:prstGeom>
        </p:spPr>
      </p:pic>
      <p:pic>
        <p:nvPicPr>
          <p:cNvPr id="213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2797247" y="4224226"/>
            <a:ext cx="160325" cy="160400"/>
          </a:xfrm>
          <a:prstGeom prst="rect">
            <a:avLst/>
          </a:prstGeom>
        </p:spPr>
      </p:pic>
      <p:sp>
        <p:nvSpPr>
          <p:cNvPr id="214" name="Text 54"/>
          <p:cNvSpPr/>
          <p:nvPr/>
        </p:nvSpPr>
        <p:spPr>
          <a:xfrm>
            <a:off x="12984287" y="41841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15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4143025" y="4057129"/>
            <a:ext cx="1520949" cy="507930"/>
          </a:xfrm>
          <a:prstGeom prst="rect">
            <a:avLst/>
          </a:prstGeom>
        </p:spPr>
      </p:pic>
      <p:pic>
        <p:nvPicPr>
          <p:cNvPr id="216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14238015" y="4170759"/>
            <a:ext cx="1330784" cy="267333"/>
          </a:xfrm>
          <a:prstGeom prst="rect">
            <a:avLst/>
          </a:prstGeom>
        </p:spPr>
      </p:pic>
      <p:pic>
        <p:nvPicPr>
          <p:cNvPr id="217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14318159" y="4224226"/>
            <a:ext cx="160325" cy="160400"/>
          </a:xfrm>
          <a:prstGeom prst="rect">
            <a:avLst/>
          </a:prstGeom>
        </p:spPr>
      </p:pic>
      <p:sp>
        <p:nvSpPr>
          <p:cNvPr id="218" name="Text 55"/>
          <p:cNvSpPr/>
          <p:nvPr/>
        </p:nvSpPr>
        <p:spPr>
          <a:xfrm>
            <a:off x="14505198" y="41841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19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15663974" y="4057129"/>
            <a:ext cx="1520949" cy="507930"/>
          </a:xfrm>
          <a:prstGeom prst="rect">
            <a:avLst/>
          </a:prstGeom>
        </p:spPr>
      </p:pic>
      <p:pic>
        <p:nvPicPr>
          <p:cNvPr id="220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15758964" y="4170759"/>
            <a:ext cx="1330784" cy="267333"/>
          </a:xfrm>
          <a:prstGeom prst="rect">
            <a:avLst/>
          </a:prstGeom>
        </p:spPr>
      </p:pic>
      <p:pic>
        <p:nvPicPr>
          <p:cNvPr id="221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15839108" y="4224226"/>
            <a:ext cx="160325" cy="160400"/>
          </a:xfrm>
          <a:prstGeom prst="rect">
            <a:avLst/>
          </a:prstGeom>
        </p:spPr>
      </p:pic>
      <p:sp>
        <p:nvSpPr>
          <p:cNvPr id="222" name="Text 56"/>
          <p:cNvSpPr/>
          <p:nvPr/>
        </p:nvSpPr>
        <p:spPr>
          <a:xfrm>
            <a:off x="16026147" y="41841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23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1084808" y="4565079"/>
            <a:ext cx="16100095" cy="507930"/>
          </a:xfrm>
          <a:prstGeom prst="rect">
            <a:avLst/>
          </a:prstGeom>
        </p:spPr>
      </p:pic>
      <p:pic>
        <p:nvPicPr>
          <p:cNvPr id="224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084808" y="4565079"/>
            <a:ext cx="5453546" cy="507930"/>
          </a:xfrm>
          <a:prstGeom prst="rect">
            <a:avLst/>
          </a:prstGeom>
        </p:spPr>
      </p:pic>
      <p:sp>
        <p:nvSpPr>
          <p:cNvPr id="225" name="Text 57"/>
          <p:cNvSpPr/>
          <p:nvPr/>
        </p:nvSpPr>
        <p:spPr>
          <a:xfrm>
            <a:off x="1245133" y="4685370"/>
            <a:ext cx="101012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BIN lookup</a:t>
            </a:r>
            <a:endParaRPr lang="en-US" sz="1473" dirty="0"/>
          </a:p>
        </p:txBody>
      </p:sp>
      <p:pic>
        <p:nvPicPr>
          <p:cNvPr id="226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6538354" y="4565079"/>
            <a:ext cx="1520949" cy="507930"/>
          </a:xfrm>
          <a:prstGeom prst="rect">
            <a:avLst/>
          </a:prstGeom>
        </p:spPr>
      </p:pic>
      <p:pic>
        <p:nvPicPr>
          <p:cNvPr id="227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6633344" y="4678673"/>
            <a:ext cx="1330784" cy="267333"/>
          </a:xfrm>
          <a:prstGeom prst="rect">
            <a:avLst/>
          </a:prstGeom>
        </p:spPr>
      </p:pic>
      <p:pic>
        <p:nvPicPr>
          <p:cNvPr id="228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6713488" y="4732139"/>
            <a:ext cx="160325" cy="160400"/>
          </a:xfrm>
          <a:prstGeom prst="rect">
            <a:avLst/>
          </a:prstGeom>
        </p:spPr>
      </p:pic>
      <p:sp>
        <p:nvSpPr>
          <p:cNvPr id="229" name="Text 58"/>
          <p:cNvSpPr/>
          <p:nvPr/>
        </p:nvSpPr>
        <p:spPr>
          <a:xfrm>
            <a:off x="6900528" y="46920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30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8059266" y="4565079"/>
            <a:ext cx="1520949" cy="507930"/>
          </a:xfrm>
          <a:prstGeom prst="rect">
            <a:avLst/>
          </a:prstGeom>
        </p:spPr>
      </p:pic>
      <p:pic>
        <p:nvPicPr>
          <p:cNvPr id="231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8154256" y="4678673"/>
            <a:ext cx="1330784" cy="267333"/>
          </a:xfrm>
          <a:prstGeom prst="rect">
            <a:avLst/>
          </a:prstGeom>
        </p:spPr>
      </p:pic>
      <p:pic>
        <p:nvPicPr>
          <p:cNvPr id="232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8234437" y="4732139"/>
            <a:ext cx="160325" cy="160400"/>
          </a:xfrm>
          <a:prstGeom prst="rect">
            <a:avLst/>
          </a:prstGeom>
        </p:spPr>
      </p:pic>
      <p:sp>
        <p:nvSpPr>
          <p:cNvPr id="233" name="Text 59"/>
          <p:cNvSpPr/>
          <p:nvPr/>
        </p:nvSpPr>
        <p:spPr>
          <a:xfrm>
            <a:off x="8421477" y="46920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34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9580215" y="4565079"/>
            <a:ext cx="1520949" cy="507930"/>
          </a:xfrm>
          <a:prstGeom prst="rect">
            <a:avLst/>
          </a:prstGeom>
        </p:spPr>
      </p:pic>
      <p:pic>
        <p:nvPicPr>
          <p:cNvPr id="235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9675205" y="4678673"/>
            <a:ext cx="1330784" cy="267333"/>
          </a:xfrm>
          <a:prstGeom prst="rect">
            <a:avLst/>
          </a:prstGeom>
        </p:spPr>
      </p:pic>
      <p:pic>
        <p:nvPicPr>
          <p:cNvPr id="236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9755349" y="4732139"/>
            <a:ext cx="160325" cy="160400"/>
          </a:xfrm>
          <a:prstGeom prst="rect">
            <a:avLst/>
          </a:prstGeom>
        </p:spPr>
      </p:pic>
      <p:sp>
        <p:nvSpPr>
          <p:cNvPr id="237" name="Text 60"/>
          <p:cNvSpPr/>
          <p:nvPr/>
        </p:nvSpPr>
        <p:spPr>
          <a:xfrm>
            <a:off x="9942388" y="46920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38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1101164" y="4565079"/>
            <a:ext cx="1520949" cy="507930"/>
          </a:xfrm>
          <a:prstGeom prst="rect">
            <a:avLst/>
          </a:prstGeom>
        </p:spPr>
      </p:pic>
      <p:pic>
        <p:nvPicPr>
          <p:cNvPr id="239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1196154" y="4678673"/>
            <a:ext cx="1330784" cy="267333"/>
          </a:xfrm>
          <a:prstGeom prst="rect">
            <a:avLst/>
          </a:prstGeom>
        </p:spPr>
      </p:pic>
      <p:pic>
        <p:nvPicPr>
          <p:cNvPr id="240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1276298" y="4732139"/>
            <a:ext cx="160325" cy="160400"/>
          </a:xfrm>
          <a:prstGeom prst="rect">
            <a:avLst/>
          </a:prstGeom>
        </p:spPr>
      </p:pic>
      <p:sp>
        <p:nvSpPr>
          <p:cNvPr id="241" name="Text 61"/>
          <p:cNvSpPr/>
          <p:nvPr/>
        </p:nvSpPr>
        <p:spPr>
          <a:xfrm>
            <a:off x="11463338" y="46920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42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2622076" y="4565079"/>
            <a:ext cx="1520949" cy="507930"/>
          </a:xfrm>
          <a:prstGeom prst="rect">
            <a:avLst/>
          </a:prstGeom>
        </p:spPr>
      </p:pic>
      <p:pic>
        <p:nvPicPr>
          <p:cNvPr id="243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2766960" y="4678673"/>
            <a:ext cx="1231195" cy="267333"/>
          </a:xfrm>
          <a:prstGeom prst="rect">
            <a:avLst/>
          </a:prstGeom>
        </p:spPr>
      </p:pic>
      <p:pic>
        <p:nvPicPr>
          <p:cNvPr id="244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2847141" y="4732139"/>
            <a:ext cx="160325" cy="160400"/>
          </a:xfrm>
          <a:prstGeom prst="rect">
            <a:avLst/>
          </a:prstGeom>
        </p:spPr>
      </p:pic>
      <p:sp>
        <p:nvSpPr>
          <p:cNvPr id="245" name="Text 62"/>
          <p:cNvSpPr/>
          <p:nvPr/>
        </p:nvSpPr>
        <p:spPr>
          <a:xfrm>
            <a:off x="13034144" y="4692067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3" dirty="0"/>
          </a:p>
        </p:txBody>
      </p:sp>
      <p:pic>
        <p:nvPicPr>
          <p:cNvPr id="246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4143025" y="4565079"/>
            <a:ext cx="1520949" cy="507930"/>
          </a:xfrm>
          <a:prstGeom prst="rect">
            <a:avLst/>
          </a:prstGeom>
        </p:spPr>
      </p:pic>
      <p:pic>
        <p:nvPicPr>
          <p:cNvPr id="247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14238015" y="4678673"/>
            <a:ext cx="1330784" cy="267333"/>
          </a:xfrm>
          <a:prstGeom prst="rect">
            <a:avLst/>
          </a:prstGeom>
        </p:spPr>
      </p:pic>
      <p:pic>
        <p:nvPicPr>
          <p:cNvPr id="248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14318159" y="4732139"/>
            <a:ext cx="160325" cy="160400"/>
          </a:xfrm>
          <a:prstGeom prst="rect">
            <a:avLst/>
          </a:prstGeom>
        </p:spPr>
      </p:pic>
      <p:sp>
        <p:nvSpPr>
          <p:cNvPr id="249" name="Text 63"/>
          <p:cNvSpPr/>
          <p:nvPr/>
        </p:nvSpPr>
        <p:spPr>
          <a:xfrm>
            <a:off x="14505198" y="46920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50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15663974" y="4565079"/>
            <a:ext cx="1520949" cy="507930"/>
          </a:xfrm>
          <a:prstGeom prst="rect">
            <a:avLst/>
          </a:prstGeom>
        </p:spPr>
      </p:pic>
      <p:pic>
        <p:nvPicPr>
          <p:cNvPr id="251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15758964" y="4678673"/>
            <a:ext cx="1330784" cy="267333"/>
          </a:xfrm>
          <a:prstGeom prst="rect">
            <a:avLst/>
          </a:prstGeom>
        </p:spPr>
      </p:pic>
      <p:pic>
        <p:nvPicPr>
          <p:cNvPr id="252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15839108" y="4732139"/>
            <a:ext cx="160325" cy="160400"/>
          </a:xfrm>
          <a:prstGeom prst="rect">
            <a:avLst/>
          </a:prstGeom>
        </p:spPr>
      </p:pic>
      <p:sp>
        <p:nvSpPr>
          <p:cNvPr id="253" name="Text 64"/>
          <p:cNvSpPr/>
          <p:nvPr/>
        </p:nvSpPr>
        <p:spPr>
          <a:xfrm>
            <a:off x="16026147" y="46920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54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1084808" y="5072993"/>
            <a:ext cx="16100095" cy="507930"/>
          </a:xfrm>
          <a:prstGeom prst="rect">
            <a:avLst/>
          </a:prstGeom>
        </p:spPr>
      </p:pic>
      <p:pic>
        <p:nvPicPr>
          <p:cNvPr id="255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1084808" y="5072993"/>
            <a:ext cx="5453546" cy="507930"/>
          </a:xfrm>
          <a:prstGeom prst="rect">
            <a:avLst/>
          </a:prstGeom>
        </p:spPr>
      </p:pic>
      <p:sp>
        <p:nvSpPr>
          <p:cNvPr id="256" name="Text 65"/>
          <p:cNvSpPr/>
          <p:nvPr/>
        </p:nvSpPr>
        <p:spPr>
          <a:xfrm>
            <a:off x="1245133" y="5193283"/>
            <a:ext cx="386048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Client originated additional ID transaction</a:t>
            </a:r>
            <a:endParaRPr lang="en-US" sz="1473" dirty="0"/>
          </a:p>
        </p:txBody>
      </p:sp>
      <p:pic>
        <p:nvPicPr>
          <p:cNvPr id="257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6538354" y="5072993"/>
            <a:ext cx="1520949" cy="507930"/>
          </a:xfrm>
          <a:prstGeom prst="rect">
            <a:avLst/>
          </a:prstGeom>
        </p:spPr>
      </p:pic>
      <p:pic>
        <p:nvPicPr>
          <p:cNvPr id="258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6633344" y="5186623"/>
            <a:ext cx="1330784" cy="267333"/>
          </a:xfrm>
          <a:prstGeom prst="rect">
            <a:avLst/>
          </a:prstGeom>
        </p:spPr>
      </p:pic>
      <p:pic>
        <p:nvPicPr>
          <p:cNvPr id="259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6713488" y="5240089"/>
            <a:ext cx="160325" cy="160400"/>
          </a:xfrm>
          <a:prstGeom prst="rect">
            <a:avLst/>
          </a:prstGeom>
        </p:spPr>
      </p:pic>
      <p:sp>
        <p:nvSpPr>
          <p:cNvPr id="260" name="Text 66"/>
          <p:cNvSpPr/>
          <p:nvPr/>
        </p:nvSpPr>
        <p:spPr>
          <a:xfrm>
            <a:off x="6900528" y="51999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61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8059266" y="5072993"/>
            <a:ext cx="1520949" cy="507930"/>
          </a:xfrm>
          <a:prstGeom prst="rect">
            <a:avLst/>
          </a:prstGeom>
        </p:spPr>
      </p:pic>
      <p:pic>
        <p:nvPicPr>
          <p:cNvPr id="262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8154256" y="5186623"/>
            <a:ext cx="1330784" cy="267333"/>
          </a:xfrm>
          <a:prstGeom prst="rect">
            <a:avLst/>
          </a:prstGeom>
        </p:spPr>
      </p:pic>
      <p:pic>
        <p:nvPicPr>
          <p:cNvPr id="263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8234437" y="5240089"/>
            <a:ext cx="160325" cy="160400"/>
          </a:xfrm>
          <a:prstGeom prst="rect">
            <a:avLst/>
          </a:prstGeom>
        </p:spPr>
      </p:pic>
      <p:sp>
        <p:nvSpPr>
          <p:cNvPr id="264" name="Text 67"/>
          <p:cNvSpPr/>
          <p:nvPr/>
        </p:nvSpPr>
        <p:spPr>
          <a:xfrm>
            <a:off x="8421477" y="51999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65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9580215" y="5072993"/>
            <a:ext cx="1520949" cy="507930"/>
          </a:xfrm>
          <a:prstGeom prst="rect">
            <a:avLst/>
          </a:prstGeom>
        </p:spPr>
      </p:pic>
      <p:pic>
        <p:nvPicPr>
          <p:cNvPr id="266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9675205" y="5186623"/>
            <a:ext cx="1330784" cy="267333"/>
          </a:xfrm>
          <a:prstGeom prst="rect">
            <a:avLst/>
          </a:prstGeom>
        </p:spPr>
      </p:pic>
      <p:pic>
        <p:nvPicPr>
          <p:cNvPr id="267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9755349" y="5240089"/>
            <a:ext cx="160325" cy="160400"/>
          </a:xfrm>
          <a:prstGeom prst="rect">
            <a:avLst/>
          </a:prstGeom>
        </p:spPr>
      </p:pic>
      <p:sp>
        <p:nvSpPr>
          <p:cNvPr id="268" name="Text 68"/>
          <p:cNvSpPr/>
          <p:nvPr/>
        </p:nvSpPr>
        <p:spPr>
          <a:xfrm>
            <a:off x="9942388" y="51999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69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1101164" y="5072993"/>
            <a:ext cx="1520949" cy="507930"/>
          </a:xfrm>
          <a:prstGeom prst="rect">
            <a:avLst/>
          </a:prstGeom>
        </p:spPr>
      </p:pic>
      <p:pic>
        <p:nvPicPr>
          <p:cNvPr id="270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1196154" y="5186623"/>
            <a:ext cx="1330784" cy="267333"/>
          </a:xfrm>
          <a:prstGeom prst="rect">
            <a:avLst/>
          </a:prstGeom>
        </p:spPr>
      </p:pic>
      <p:pic>
        <p:nvPicPr>
          <p:cNvPr id="271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1276298" y="5240089"/>
            <a:ext cx="160325" cy="160400"/>
          </a:xfrm>
          <a:prstGeom prst="rect">
            <a:avLst/>
          </a:prstGeom>
        </p:spPr>
      </p:pic>
      <p:sp>
        <p:nvSpPr>
          <p:cNvPr id="272" name="Text 69"/>
          <p:cNvSpPr/>
          <p:nvPr/>
        </p:nvSpPr>
        <p:spPr>
          <a:xfrm>
            <a:off x="11463338" y="51999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73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2622076" y="5072993"/>
            <a:ext cx="1520949" cy="507930"/>
          </a:xfrm>
          <a:prstGeom prst="rect">
            <a:avLst/>
          </a:prstGeom>
        </p:spPr>
      </p:pic>
      <p:pic>
        <p:nvPicPr>
          <p:cNvPr id="274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2717066" y="5186623"/>
            <a:ext cx="1330784" cy="267333"/>
          </a:xfrm>
          <a:prstGeom prst="rect">
            <a:avLst/>
          </a:prstGeom>
        </p:spPr>
      </p:pic>
      <p:pic>
        <p:nvPicPr>
          <p:cNvPr id="275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2797247" y="5240089"/>
            <a:ext cx="160325" cy="160400"/>
          </a:xfrm>
          <a:prstGeom prst="rect">
            <a:avLst/>
          </a:prstGeom>
        </p:spPr>
      </p:pic>
      <p:sp>
        <p:nvSpPr>
          <p:cNvPr id="276" name="Text 70"/>
          <p:cNvSpPr/>
          <p:nvPr/>
        </p:nvSpPr>
        <p:spPr>
          <a:xfrm>
            <a:off x="12984287" y="51999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77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4143025" y="5072993"/>
            <a:ext cx="1520949" cy="507930"/>
          </a:xfrm>
          <a:prstGeom prst="rect">
            <a:avLst/>
          </a:prstGeom>
        </p:spPr>
      </p:pic>
      <p:pic>
        <p:nvPicPr>
          <p:cNvPr id="278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14238015" y="5186623"/>
            <a:ext cx="1330784" cy="267333"/>
          </a:xfrm>
          <a:prstGeom prst="rect">
            <a:avLst/>
          </a:prstGeom>
        </p:spPr>
      </p:pic>
      <p:pic>
        <p:nvPicPr>
          <p:cNvPr id="279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14318159" y="5240089"/>
            <a:ext cx="160325" cy="160400"/>
          </a:xfrm>
          <a:prstGeom prst="rect">
            <a:avLst/>
          </a:prstGeom>
        </p:spPr>
      </p:pic>
      <p:sp>
        <p:nvSpPr>
          <p:cNvPr id="280" name="Text 71"/>
          <p:cNvSpPr/>
          <p:nvPr/>
        </p:nvSpPr>
        <p:spPr>
          <a:xfrm>
            <a:off x="14505198" y="51999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81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15663974" y="5072993"/>
            <a:ext cx="1520949" cy="507930"/>
          </a:xfrm>
          <a:prstGeom prst="rect">
            <a:avLst/>
          </a:prstGeom>
        </p:spPr>
      </p:pic>
      <p:pic>
        <p:nvPicPr>
          <p:cNvPr id="282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15758964" y="5186623"/>
            <a:ext cx="1330784" cy="267333"/>
          </a:xfrm>
          <a:prstGeom prst="rect">
            <a:avLst/>
          </a:prstGeom>
        </p:spPr>
      </p:pic>
      <p:pic>
        <p:nvPicPr>
          <p:cNvPr id="283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15839108" y="5240089"/>
            <a:ext cx="160325" cy="160400"/>
          </a:xfrm>
          <a:prstGeom prst="rect">
            <a:avLst/>
          </a:prstGeom>
        </p:spPr>
      </p:pic>
      <p:sp>
        <p:nvSpPr>
          <p:cNvPr id="284" name="Text 72"/>
          <p:cNvSpPr/>
          <p:nvPr/>
        </p:nvSpPr>
        <p:spPr>
          <a:xfrm>
            <a:off x="16026147" y="51999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85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1084808" y="5580943"/>
            <a:ext cx="16100095" cy="507930"/>
          </a:xfrm>
          <a:prstGeom prst="rect">
            <a:avLst/>
          </a:prstGeom>
        </p:spPr>
      </p:pic>
      <p:pic>
        <p:nvPicPr>
          <p:cNvPr id="286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1084808" y="5580943"/>
            <a:ext cx="5453546" cy="507930"/>
          </a:xfrm>
          <a:prstGeom prst="rect">
            <a:avLst/>
          </a:prstGeom>
        </p:spPr>
      </p:pic>
      <p:sp>
        <p:nvSpPr>
          <p:cNvPr id="287" name="Text 73"/>
          <p:cNvSpPr/>
          <p:nvPr/>
        </p:nvSpPr>
        <p:spPr>
          <a:xfrm>
            <a:off x="1245133" y="5701233"/>
            <a:ext cx="88011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Antifraud</a:t>
            </a:r>
            <a:endParaRPr lang="en-US" sz="1473" dirty="0"/>
          </a:p>
        </p:txBody>
      </p:sp>
      <p:pic>
        <p:nvPicPr>
          <p:cNvPr id="288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6538354" y="5580943"/>
            <a:ext cx="1520949" cy="507930"/>
          </a:xfrm>
          <a:prstGeom prst="rect">
            <a:avLst/>
          </a:prstGeom>
        </p:spPr>
      </p:pic>
      <p:pic>
        <p:nvPicPr>
          <p:cNvPr id="289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6633344" y="5694536"/>
            <a:ext cx="1330784" cy="267333"/>
          </a:xfrm>
          <a:prstGeom prst="rect">
            <a:avLst/>
          </a:prstGeom>
        </p:spPr>
      </p:pic>
      <p:pic>
        <p:nvPicPr>
          <p:cNvPr id="290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6713488" y="5748003"/>
            <a:ext cx="160325" cy="160400"/>
          </a:xfrm>
          <a:prstGeom prst="rect">
            <a:avLst/>
          </a:prstGeom>
        </p:spPr>
      </p:pic>
      <p:sp>
        <p:nvSpPr>
          <p:cNvPr id="291" name="Text 74"/>
          <p:cNvSpPr/>
          <p:nvPr/>
        </p:nvSpPr>
        <p:spPr>
          <a:xfrm>
            <a:off x="6900528" y="57079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92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8059266" y="5580943"/>
            <a:ext cx="1520949" cy="507930"/>
          </a:xfrm>
          <a:prstGeom prst="rect">
            <a:avLst/>
          </a:prstGeom>
        </p:spPr>
      </p:pic>
      <p:pic>
        <p:nvPicPr>
          <p:cNvPr id="293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8154256" y="5694536"/>
            <a:ext cx="1330784" cy="267333"/>
          </a:xfrm>
          <a:prstGeom prst="rect">
            <a:avLst/>
          </a:prstGeom>
        </p:spPr>
      </p:pic>
      <p:pic>
        <p:nvPicPr>
          <p:cNvPr id="294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8234437" y="5748003"/>
            <a:ext cx="160325" cy="160400"/>
          </a:xfrm>
          <a:prstGeom prst="rect">
            <a:avLst/>
          </a:prstGeom>
        </p:spPr>
      </p:pic>
      <p:sp>
        <p:nvSpPr>
          <p:cNvPr id="295" name="Text 75"/>
          <p:cNvSpPr/>
          <p:nvPr/>
        </p:nvSpPr>
        <p:spPr>
          <a:xfrm>
            <a:off x="8421477" y="57079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296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9580215" y="5580943"/>
            <a:ext cx="1520949" cy="507930"/>
          </a:xfrm>
          <a:prstGeom prst="rect">
            <a:avLst/>
          </a:prstGeom>
        </p:spPr>
      </p:pic>
      <p:pic>
        <p:nvPicPr>
          <p:cNvPr id="297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9675205" y="5694536"/>
            <a:ext cx="1330784" cy="267333"/>
          </a:xfrm>
          <a:prstGeom prst="rect">
            <a:avLst/>
          </a:prstGeom>
        </p:spPr>
      </p:pic>
      <p:pic>
        <p:nvPicPr>
          <p:cNvPr id="298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9755349" y="5748003"/>
            <a:ext cx="160325" cy="160400"/>
          </a:xfrm>
          <a:prstGeom prst="rect">
            <a:avLst/>
          </a:prstGeom>
        </p:spPr>
      </p:pic>
      <p:sp>
        <p:nvSpPr>
          <p:cNvPr id="299" name="Text 76"/>
          <p:cNvSpPr/>
          <p:nvPr/>
        </p:nvSpPr>
        <p:spPr>
          <a:xfrm>
            <a:off x="9942388" y="57079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00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1101164" y="5580943"/>
            <a:ext cx="1520949" cy="507930"/>
          </a:xfrm>
          <a:prstGeom prst="rect">
            <a:avLst/>
          </a:prstGeom>
        </p:spPr>
      </p:pic>
      <p:pic>
        <p:nvPicPr>
          <p:cNvPr id="301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1196154" y="5694536"/>
            <a:ext cx="1330784" cy="267333"/>
          </a:xfrm>
          <a:prstGeom prst="rect">
            <a:avLst/>
          </a:prstGeom>
        </p:spPr>
      </p:pic>
      <p:pic>
        <p:nvPicPr>
          <p:cNvPr id="302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1276298" y="5748003"/>
            <a:ext cx="160325" cy="160400"/>
          </a:xfrm>
          <a:prstGeom prst="rect">
            <a:avLst/>
          </a:prstGeom>
        </p:spPr>
      </p:pic>
      <p:sp>
        <p:nvSpPr>
          <p:cNvPr id="303" name="Text 77"/>
          <p:cNvSpPr/>
          <p:nvPr/>
        </p:nvSpPr>
        <p:spPr>
          <a:xfrm>
            <a:off x="11463338" y="57079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04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2622076" y="5580943"/>
            <a:ext cx="1520949" cy="507930"/>
          </a:xfrm>
          <a:prstGeom prst="rect">
            <a:avLst/>
          </a:prstGeom>
        </p:spPr>
      </p:pic>
      <p:pic>
        <p:nvPicPr>
          <p:cNvPr id="305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2717066" y="5694536"/>
            <a:ext cx="1330784" cy="267333"/>
          </a:xfrm>
          <a:prstGeom prst="rect">
            <a:avLst/>
          </a:prstGeom>
        </p:spPr>
      </p:pic>
      <p:pic>
        <p:nvPicPr>
          <p:cNvPr id="306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2797247" y="5748003"/>
            <a:ext cx="160325" cy="160400"/>
          </a:xfrm>
          <a:prstGeom prst="rect">
            <a:avLst/>
          </a:prstGeom>
        </p:spPr>
      </p:pic>
      <p:sp>
        <p:nvSpPr>
          <p:cNvPr id="307" name="Text 78"/>
          <p:cNvSpPr/>
          <p:nvPr/>
        </p:nvSpPr>
        <p:spPr>
          <a:xfrm>
            <a:off x="12984287" y="57079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08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4143025" y="5580943"/>
            <a:ext cx="1520949" cy="507930"/>
          </a:xfrm>
          <a:prstGeom prst="rect">
            <a:avLst/>
          </a:prstGeom>
        </p:spPr>
      </p:pic>
      <p:pic>
        <p:nvPicPr>
          <p:cNvPr id="309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14238015" y="5694536"/>
            <a:ext cx="1330784" cy="267333"/>
          </a:xfrm>
          <a:prstGeom prst="rect">
            <a:avLst/>
          </a:prstGeom>
        </p:spPr>
      </p:pic>
      <p:pic>
        <p:nvPicPr>
          <p:cNvPr id="310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14318159" y="5748003"/>
            <a:ext cx="160325" cy="160400"/>
          </a:xfrm>
          <a:prstGeom prst="rect">
            <a:avLst/>
          </a:prstGeom>
        </p:spPr>
      </p:pic>
      <p:sp>
        <p:nvSpPr>
          <p:cNvPr id="311" name="Text 79"/>
          <p:cNvSpPr/>
          <p:nvPr/>
        </p:nvSpPr>
        <p:spPr>
          <a:xfrm>
            <a:off x="14505198" y="57079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12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15663974" y="5580943"/>
            <a:ext cx="1520949" cy="507930"/>
          </a:xfrm>
          <a:prstGeom prst="rect">
            <a:avLst/>
          </a:prstGeom>
        </p:spPr>
      </p:pic>
      <p:pic>
        <p:nvPicPr>
          <p:cNvPr id="313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15758964" y="5694536"/>
            <a:ext cx="1330784" cy="267333"/>
          </a:xfrm>
          <a:prstGeom prst="rect">
            <a:avLst/>
          </a:prstGeom>
        </p:spPr>
      </p:pic>
      <p:pic>
        <p:nvPicPr>
          <p:cNvPr id="314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15839108" y="5748003"/>
            <a:ext cx="160325" cy="160400"/>
          </a:xfrm>
          <a:prstGeom prst="rect">
            <a:avLst/>
          </a:prstGeom>
        </p:spPr>
      </p:pic>
      <p:sp>
        <p:nvSpPr>
          <p:cNvPr id="315" name="Text 80"/>
          <p:cNvSpPr/>
          <p:nvPr/>
        </p:nvSpPr>
        <p:spPr>
          <a:xfrm>
            <a:off x="16026147" y="570793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16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1084808" y="6088856"/>
            <a:ext cx="16100095" cy="507930"/>
          </a:xfrm>
          <a:prstGeom prst="rect">
            <a:avLst/>
          </a:prstGeom>
        </p:spPr>
      </p:pic>
      <p:pic>
        <p:nvPicPr>
          <p:cNvPr id="317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1084808" y="6088856"/>
            <a:ext cx="5453546" cy="507930"/>
          </a:xfrm>
          <a:prstGeom prst="rect">
            <a:avLst/>
          </a:prstGeom>
        </p:spPr>
      </p:pic>
      <p:sp>
        <p:nvSpPr>
          <p:cNvPr id="318" name="Text 81"/>
          <p:cNvSpPr/>
          <p:nvPr/>
        </p:nvSpPr>
        <p:spPr>
          <a:xfrm>
            <a:off x="1245133" y="6209147"/>
            <a:ext cx="161020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Purchase with tip</a:t>
            </a:r>
            <a:endParaRPr lang="en-US" sz="1473" dirty="0"/>
          </a:p>
        </p:txBody>
      </p:sp>
      <p:pic>
        <p:nvPicPr>
          <p:cNvPr id="319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6538354" y="6088856"/>
            <a:ext cx="1520949" cy="507930"/>
          </a:xfrm>
          <a:prstGeom prst="rect">
            <a:avLst/>
          </a:prstGeom>
        </p:spPr>
      </p:pic>
      <p:pic>
        <p:nvPicPr>
          <p:cNvPr id="320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6633344" y="6202487"/>
            <a:ext cx="1330784" cy="267333"/>
          </a:xfrm>
          <a:prstGeom prst="rect">
            <a:avLst/>
          </a:prstGeom>
        </p:spPr>
      </p:pic>
      <p:pic>
        <p:nvPicPr>
          <p:cNvPr id="321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6713488" y="6255953"/>
            <a:ext cx="160325" cy="160400"/>
          </a:xfrm>
          <a:prstGeom prst="rect">
            <a:avLst/>
          </a:prstGeom>
        </p:spPr>
      </p:pic>
      <p:sp>
        <p:nvSpPr>
          <p:cNvPr id="322" name="Text 82"/>
          <p:cNvSpPr/>
          <p:nvPr/>
        </p:nvSpPr>
        <p:spPr>
          <a:xfrm>
            <a:off x="6900528" y="6215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23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8059266" y="6088856"/>
            <a:ext cx="1520949" cy="507930"/>
          </a:xfrm>
          <a:prstGeom prst="rect">
            <a:avLst/>
          </a:prstGeom>
        </p:spPr>
      </p:pic>
      <p:pic>
        <p:nvPicPr>
          <p:cNvPr id="324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8154256" y="6202487"/>
            <a:ext cx="1330784" cy="267333"/>
          </a:xfrm>
          <a:prstGeom prst="rect">
            <a:avLst/>
          </a:prstGeom>
        </p:spPr>
      </p:pic>
      <p:pic>
        <p:nvPicPr>
          <p:cNvPr id="325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8234437" y="6255953"/>
            <a:ext cx="160325" cy="160400"/>
          </a:xfrm>
          <a:prstGeom prst="rect">
            <a:avLst/>
          </a:prstGeom>
        </p:spPr>
      </p:pic>
      <p:sp>
        <p:nvSpPr>
          <p:cNvPr id="326" name="Text 83"/>
          <p:cNvSpPr/>
          <p:nvPr/>
        </p:nvSpPr>
        <p:spPr>
          <a:xfrm>
            <a:off x="8421477" y="6215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27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9580215" y="6088856"/>
            <a:ext cx="1520949" cy="507930"/>
          </a:xfrm>
          <a:prstGeom prst="rect">
            <a:avLst/>
          </a:prstGeom>
        </p:spPr>
      </p:pic>
      <p:pic>
        <p:nvPicPr>
          <p:cNvPr id="328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9675205" y="6202487"/>
            <a:ext cx="1330784" cy="267333"/>
          </a:xfrm>
          <a:prstGeom prst="rect">
            <a:avLst/>
          </a:prstGeom>
        </p:spPr>
      </p:pic>
      <p:pic>
        <p:nvPicPr>
          <p:cNvPr id="329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9755349" y="6255953"/>
            <a:ext cx="160325" cy="160400"/>
          </a:xfrm>
          <a:prstGeom prst="rect">
            <a:avLst/>
          </a:prstGeom>
        </p:spPr>
      </p:pic>
      <p:sp>
        <p:nvSpPr>
          <p:cNvPr id="330" name="Text 84"/>
          <p:cNvSpPr/>
          <p:nvPr/>
        </p:nvSpPr>
        <p:spPr>
          <a:xfrm>
            <a:off x="9942388" y="6215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31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1101164" y="6088856"/>
            <a:ext cx="1520949" cy="507930"/>
          </a:xfrm>
          <a:prstGeom prst="rect">
            <a:avLst/>
          </a:prstGeom>
        </p:spPr>
      </p:pic>
      <p:pic>
        <p:nvPicPr>
          <p:cNvPr id="332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1196154" y="6202487"/>
            <a:ext cx="1330784" cy="267333"/>
          </a:xfrm>
          <a:prstGeom prst="rect">
            <a:avLst/>
          </a:prstGeom>
        </p:spPr>
      </p:pic>
      <p:pic>
        <p:nvPicPr>
          <p:cNvPr id="333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1276298" y="6255953"/>
            <a:ext cx="160325" cy="160400"/>
          </a:xfrm>
          <a:prstGeom prst="rect">
            <a:avLst/>
          </a:prstGeom>
        </p:spPr>
      </p:pic>
      <p:sp>
        <p:nvSpPr>
          <p:cNvPr id="334" name="Text 85"/>
          <p:cNvSpPr/>
          <p:nvPr/>
        </p:nvSpPr>
        <p:spPr>
          <a:xfrm>
            <a:off x="11463338" y="6215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35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2622076" y="6088856"/>
            <a:ext cx="1520949" cy="507930"/>
          </a:xfrm>
          <a:prstGeom prst="rect">
            <a:avLst/>
          </a:prstGeom>
        </p:spPr>
      </p:pic>
      <p:pic>
        <p:nvPicPr>
          <p:cNvPr id="336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2717066" y="6202487"/>
            <a:ext cx="1330784" cy="267333"/>
          </a:xfrm>
          <a:prstGeom prst="rect">
            <a:avLst/>
          </a:prstGeom>
        </p:spPr>
      </p:pic>
      <p:pic>
        <p:nvPicPr>
          <p:cNvPr id="337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2797247" y="6255953"/>
            <a:ext cx="160325" cy="160400"/>
          </a:xfrm>
          <a:prstGeom prst="rect">
            <a:avLst/>
          </a:prstGeom>
        </p:spPr>
      </p:pic>
      <p:sp>
        <p:nvSpPr>
          <p:cNvPr id="338" name="Text 86"/>
          <p:cNvSpPr/>
          <p:nvPr/>
        </p:nvSpPr>
        <p:spPr>
          <a:xfrm>
            <a:off x="12984287" y="6215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39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4143025" y="6088856"/>
            <a:ext cx="1520949" cy="507930"/>
          </a:xfrm>
          <a:prstGeom prst="rect">
            <a:avLst/>
          </a:prstGeom>
        </p:spPr>
      </p:pic>
      <p:pic>
        <p:nvPicPr>
          <p:cNvPr id="340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14238015" y="6202487"/>
            <a:ext cx="1330784" cy="267333"/>
          </a:xfrm>
          <a:prstGeom prst="rect">
            <a:avLst/>
          </a:prstGeom>
        </p:spPr>
      </p:pic>
      <p:pic>
        <p:nvPicPr>
          <p:cNvPr id="341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14318159" y="6255953"/>
            <a:ext cx="160325" cy="160400"/>
          </a:xfrm>
          <a:prstGeom prst="rect">
            <a:avLst/>
          </a:prstGeom>
        </p:spPr>
      </p:pic>
      <p:sp>
        <p:nvSpPr>
          <p:cNvPr id="342" name="Text 87"/>
          <p:cNvSpPr/>
          <p:nvPr/>
        </p:nvSpPr>
        <p:spPr>
          <a:xfrm>
            <a:off x="14505198" y="6215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43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15663974" y="6088856"/>
            <a:ext cx="1520949" cy="507930"/>
          </a:xfrm>
          <a:prstGeom prst="rect">
            <a:avLst/>
          </a:prstGeom>
        </p:spPr>
      </p:pic>
      <p:pic>
        <p:nvPicPr>
          <p:cNvPr id="344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15758964" y="6202487"/>
            <a:ext cx="1330784" cy="267333"/>
          </a:xfrm>
          <a:prstGeom prst="rect">
            <a:avLst/>
          </a:prstGeom>
        </p:spPr>
      </p:pic>
      <p:pic>
        <p:nvPicPr>
          <p:cNvPr id="345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15839108" y="6255953"/>
            <a:ext cx="160325" cy="160400"/>
          </a:xfrm>
          <a:prstGeom prst="rect">
            <a:avLst/>
          </a:prstGeom>
        </p:spPr>
      </p:pic>
      <p:sp>
        <p:nvSpPr>
          <p:cNvPr id="346" name="Text 88"/>
          <p:cNvSpPr/>
          <p:nvPr/>
        </p:nvSpPr>
        <p:spPr>
          <a:xfrm>
            <a:off x="16026147" y="62158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47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1084808" y="6596807"/>
            <a:ext cx="16100095" cy="507930"/>
          </a:xfrm>
          <a:prstGeom prst="rect">
            <a:avLst/>
          </a:prstGeom>
        </p:spPr>
      </p:pic>
      <p:pic>
        <p:nvPicPr>
          <p:cNvPr id="348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1084808" y="6596807"/>
            <a:ext cx="5453546" cy="507930"/>
          </a:xfrm>
          <a:prstGeom prst="rect">
            <a:avLst/>
          </a:prstGeom>
        </p:spPr>
      </p:pic>
      <p:sp>
        <p:nvSpPr>
          <p:cNvPr id="349" name="Text 89"/>
          <p:cNvSpPr/>
          <p:nvPr/>
        </p:nvSpPr>
        <p:spPr>
          <a:xfrm>
            <a:off x="1245133" y="6717097"/>
            <a:ext cx="219027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Purchase with donation</a:t>
            </a:r>
            <a:endParaRPr lang="en-US" sz="1473" dirty="0"/>
          </a:p>
        </p:txBody>
      </p:sp>
      <p:pic>
        <p:nvPicPr>
          <p:cNvPr id="350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6538354" y="6596807"/>
            <a:ext cx="1520949" cy="507930"/>
          </a:xfrm>
          <a:prstGeom prst="rect">
            <a:avLst/>
          </a:prstGeom>
        </p:spPr>
      </p:pic>
      <p:pic>
        <p:nvPicPr>
          <p:cNvPr id="351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6633344" y="6710400"/>
            <a:ext cx="1330784" cy="267333"/>
          </a:xfrm>
          <a:prstGeom prst="rect">
            <a:avLst/>
          </a:prstGeom>
        </p:spPr>
      </p:pic>
      <p:pic>
        <p:nvPicPr>
          <p:cNvPr id="352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6713488" y="6763866"/>
            <a:ext cx="160325" cy="160400"/>
          </a:xfrm>
          <a:prstGeom prst="rect">
            <a:avLst/>
          </a:prstGeom>
        </p:spPr>
      </p:pic>
      <p:sp>
        <p:nvSpPr>
          <p:cNvPr id="353" name="Text 90"/>
          <p:cNvSpPr/>
          <p:nvPr/>
        </p:nvSpPr>
        <p:spPr>
          <a:xfrm>
            <a:off x="6900528" y="67237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54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8059266" y="6596807"/>
            <a:ext cx="1520949" cy="507930"/>
          </a:xfrm>
          <a:prstGeom prst="rect">
            <a:avLst/>
          </a:prstGeom>
        </p:spPr>
      </p:pic>
      <p:pic>
        <p:nvPicPr>
          <p:cNvPr id="355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8154256" y="6710400"/>
            <a:ext cx="1330784" cy="267333"/>
          </a:xfrm>
          <a:prstGeom prst="rect">
            <a:avLst/>
          </a:prstGeom>
        </p:spPr>
      </p:pic>
      <p:pic>
        <p:nvPicPr>
          <p:cNvPr id="356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8234437" y="6763866"/>
            <a:ext cx="160325" cy="160400"/>
          </a:xfrm>
          <a:prstGeom prst="rect">
            <a:avLst/>
          </a:prstGeom>
        </p:spPr>
      </p:pic>
      <p:sp>
        <p:nvSpPr>
          <p:cNvPr id="357" name="Text 91"/>
          <p:cNvSpPr/>
          <p:nvPr/>
        </p:nvSpPr>
        <p:spPr>
          <a:xfrm>
            <a:off x="8421477" y="67237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58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9580215" y="6596807"/>
            <a:ext cx="1520949" cy="507930"/>
          </a:xfrm>
          <a:prstGeom prst="rect">
            <a:avLst/>
          </a:prstGeom>
        </p:spPr>
      </p:pic>
      <p:pic>
        <p:nvPicPr>
          <p:cNvPr id="359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9675205" y="6710400"/>
            <a:ext cx="1330784" cy="267333"/>
          </a:xfrm>
          <a:prstGeom prst="rect">
            <a:avLst/>
          </a:prstGeom>
        </p:spPr>
      </p:pic>
      <p:pic>
        <p:nvPicPr>
          <p:cNvPr id="360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9755349" y="6763866"/>
            <a:ext cx="160325" cy="160400"/>
          </a:xfrm>
          <a:prstGeom prst="rect">
            <a:avLst/>
          </a:prstGeom>
        </p:spPr>
      </p:pic>
      <p:sp>
        <p:nvSpPr>
          <p:cNvPr id="361" name="Text 92"/>
          <p:cNvSpPr/>
          <p:nvPr/>
        </p:nvSpPr>
        <p:spPr>
          <a:xfrm>
            <a:off x="9942388" y="67237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62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1101164" y="6596807"/>
            <a:ext cx="1520949" cy="507930"/>
          </a:xfrm>
          <a:prstGeom prst="rect">
            <a:avLst/>
          </a:prstGeom>
        </p:spPr>
      </p:pic>
      <p:pic>
        <p:nvPicPr>
          <p:cNvPr id="363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1196154" y="6710400"/>
            <a:ext cx="1330784" cy="267333"/>
          </a:xfrm>
          <a:prstGeom prst="rect">
            <a:avLst/>
          </a:prstGeom>
        </p:spPr>
      </p:pic>
      <p:pic>
        <p:nvPicPr>
          <p:cNvPr id="364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1276298" y="6763866"/>
            <a:ext cx="160325" cy="160400"/>
          </a:xfrm>
          <a:prstGeom prst="rect">
            <a:avLst/>
          </a:prstGeom>
        </p:spPr>
      </p:pic>
      <p:sp>
        <p:nvSpPr>
          <p:cNvPr id="365" name="Text 93"/>
          <p:cNvSpPr/>
          <p:nvPr/>
        </p:nvSpPr>
        <p:spPr>
          <a:xfrm>
            <a:off x="11463338" y="67237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66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2622076" y="6596807"/>
            <a:ext cx="1520949" cy="507930"/>
          </a:xfrm>
          <a:prstGeom prst="rect">
            <a:avLst/>
          </a:prstGeom>
        </p:spPr>
      </p:pic>
      <p:pic>
        <p:nvPicPr>
          <p:cNvPr id="367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2717066" y="6710400"/>
            <a:ext cx="1330784" cy="267333"/>
          </a:xfrm>
          <a:prstGeom prst="rect">
            <a:avLst/>
          </a:prstGeom>
        </p:spPr>
      </p:pic>
      <p:pic>
        <p:nvPicPr>
          <p:cNvPr id="368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2797247" y="6763866"/>
            <a:ext cx="160325" cy="160400"/>
          </a:xfrm>
          <a:prstGeom prst="rect">
            <a:avLst/>
          </a:prstGeom>
        </p:spPr>
      </p:pic>
      <p:sp>
        <p:nvSpPr>
          <p:cNvPr id="369" name="Text 94"/>
          <p:cNvSpPr/>
          <p:nvPr/>
        </p:nvSpPr>
        <p:spPr>
          <a:xfrm>
            <a:off x="12984287" y="67237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70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14143025" y="6596807"/>
            <a:ext cx="1520949" cy="507930"/>
          </a:xfrm>
          <a:prstGeom prst="rect">
            <a:avLst/>
          </a:prstGeom>
        </p:spPr>
      </p:pic>
      <p:pic>
        <p:nvPicPr>
          <p:cNvPr id="371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14238015" y="6710400"/>
            <a:ext cx="1330784" cy="267333"/>
          </a:xfrm>
          <a:prstGeom prst="rect">
            <a:avLst/>
          </a:prstGeom>
        </p:spPr>
      </p:pic>
      <p:pic>
        <p:nvPicPr>
          <p:cNvPr id="372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14318159" y="6763866"/>
            <a:ext cx="160325" cy="160400"/>
          </a:xfrm>
          <a:prstGeom prst="rect">
            <a:avLst/>
          </a:prstGeom>
        </p:spPr>
      </p:pic>
      <p:sp>
        <p:nvSpPr>
          <p:cNvPr id="373" name="Text 95"/>
          <p:cNvSpPr/>
          <p:nvPr/>
        </p:nvSpPr>
        <p:spPr>
          <a:xfrm>
            <a:off x="14505198" y="67237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74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15663974" y="6596807"/>
            <a:ext cx="1520949" cy="507930"/>
          </a:xfrm>
          <a:prstGeom prst="rect">
            <a:avLst/>
          </a:prstGeom>
        </p:spPr>
      </p:pic>
      <p:pic>
        <p:nvPicPr>
          <p:cNvPr id="375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15758964" y="6710400"/>
            <a:ext cx="1330784" cy="267333"/>
          </a:xfrm>
          <a:prstGeom prst="rect">
            <a:avLst/>
          </a:prstGeom>
        </p:spPr>
      </p:pic>
      <p:pic>
        <p:nvPicPr>
          <p:cNvPr id="376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15839108" y="6763866"/>
            <a:ext cx="160325" cy="160400"/>
          </a:xfrm>
          <a:prstGeom prst="rect">
            <a:avLst/>
          </a:prstGeom>
        </p:spPr>
      </p:pic>
      <p:sp>
        <p:nvSpPr>
          <p:cNvPr id="377" name="Text 96"/>
          <p:cNvSpPr/>
          <p:nvPr/>
        </p:nvSpPr>
        <p:spPr>
          <a:xfrm>
            <a:off x="16026147" y="67237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78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1084808" y="7104720"/>
            <a:ext cx="16100095" cy="507930"/>
          </a:xfrm>
          <a:prstGeom prst="rect">
            <a:avLst/>
          </a:prstGeom>
        </p:spPr>
      </p:pic>
      <p:pic>
        <p:nvPicPr>
          <p:cNvPr id="379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1084808" y="7104720"/>
            <a:ext cx="5453546" cy="507930"/>
          </a:xfrm>
          <a:prstGeom prst="rect">
            <a:avLst/>
          </a:prstGeom>
        </p:spPr>
      </p:pic>
      <p:sp>
        <p:nvSpPr>
          <p:cNvPr id="380" name="Text 97"/>
          <p:cNvSpPr/>
          <p:nvPr/>
        </p:nvSpPr>
        <p:spPr>
          <a:xfrm>
            <a:off x="1245133" y="7225010"/>
            <a:ext cx="223027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Cashback with purchase</a:t>
            </a:r>
            <a:endParaRPr lang="en-US" sz="1473" dirty="0"/>
          </a:p>
        </p:txBody>
      </p:sp>
      <p:pic>
        <p:nvPicPr>
          <p:cNvPr id="381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6538354" y="7104720"/>
            <a:ext cx="1520949" cy="507930"/>
          </a:xfrm>
          <a:prstGeom prst="rect">
            <a:avLst/>
          </a:prstGeom>
        </p:spPr>
      </p:pic>
      <p:pic>
        <p:nvPicPr>
          <p:cNvPr id="382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6683201" y="7218350"/>
            <a:ext cx="1231195" cy="267333"/>
          </a:xfrm>
          <a:prstGeom prst="rect">
            <a:avLst/>
          </a:prstGeom>
        </p:spPr>
      </p:pic>
      <p:pic>
        <p:nvPicPr>
          <p:cNvPr id="383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6763383" y="7271817"/>
            <a:ext cx="160325" cy="160400"/>
          </a:xfrm>
          <a:prstGeom prst="rect">
            <a:avLst/>
          </a:prstGeom>
        </p:spPr>
      </p:pic>
      <p:sp>
        <p:nvSpPr>
          <p:cNvPr id="384" name="Text 98"/>
          <p:cNvSpPr/>
          <p:nvPr/>
        </p:nvSpPr>
        <p:spPr>
          <a:xfrm>
            <a:off x="6950422" y="7231707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3" dirty="0"/>
          </a:p>
        </p:txBody>
      </p:sp>
      <p:pic>
        <p:nvPicPr>
          <p:cNvPr id="385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8059266" y="7104720"/>
            <a:ext cx="1520949" cy="507930"/>
          </a:xfrm>
          <a:prstGeom prst="rect">
            <a:avLst/>
          </a:prstGeom>
        </p:spPr>
      </p:pic>
      <p:pic>
        <p:nvPicPr>
          <p:cNvPr id="386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8154256" y="7218350"/>
            <a:ext cx="1330784" cy="267333"/>
          </a:xfrm>
          <a:prstGeom prst="rect">
            <a:avLst/>
          </a:prstGeom>
        </p:spPr>
      </p:pic>
      <p:pic>
        <p:nvPicPr>
          <p:cNvPr id="387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8234437" y="7271817"/>
            <a:ext cx="160325" cy="160400"/>
          </a:xfrm>
          <a:prstGeom prst="rect">
            <a:avLst/>
          </a:prstGeom>
        </p:spPr>
      </p:pic>
      <p:sp>
        <p:nvSpPr>
          <p:cNvPr id="388" name="Text 99"/>
          <p:cNvSpPr/>
          <p:nvPr/>
        </p:nvSpPr>
        <p:spPr>
          <a:xfrm>
            <a:off x="8421477" y="723170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89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9580215" y="7104720"/>
            <a:ext cx="1520949" cy="507930"/>
          </a:xfrm>
          <a:prstGeom prst="rect">
            <a:avLst/>
          </a:prstGeom>
        </p:spPr>
      </p:pic>
      <p:pic>
        <p:nvPicPr>
          <p:cNvPr id="390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9827791" y="7218350"/>
            <a:ext cx="1025798" cy="267333"/>
          </a:xfrm>
          <a:prstGeom prst="rect">
            <a:avLst/>
          </a:prstGeom>
        </p:spPr>
      </p:pic>
      <p:pic>
        <p:nvPicPr>
          <p:cNvPr id="391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9907972" y="7271817"/>
            <a:ext cx="160325" cy="160400"/>
          </a:xfrm>
          <a:prstGeom prst="rect">
            <a:avLst/>
          </a:prstGeom>
        </p:spPr>
      </p:pic>
      <p:sp>
        <p:nvSpPr>
          <p:cNvPr id="392" name="Text 100"/>
          <p:cNvSpPr/>
          <p:nvPr/>
        </p:nvSpPr>
        <p:spPr>
          <a:xfrm>
            <a:off x="10094975" y="723170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393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11101164" y="7104720"/>
            <a:ext cx="1520949" cy="507930"/>
          </a:xfrm>
          <a:prstGeom prst="rect">
            <a:avLst/>
          </a:prstGeom>
        </p:spPr>
      </p:pic>
      <p:pic>
        <p:nvPicPr>
          <p:cNvPr id="394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11196154" y="7218350"/>
            <a:ext cx="1330784" cy="267333"/>
          </a:xfrm>
          <a:prstGeom prst="rect">
            <a:avLst/>
          </a:prstGeom>
        </p:spPr>
      </p:pic>
      <p:pic>
        <p:nvPicPr>
          <p:cNvPr id="395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11276298" y="7271817"/>
            <a:ext cx="160325" cy="160400"/>
          </a:xfrm>
          <a:prstGeom prst="rect">
            <a:avLst/>
          </a:prstGeom>
        </p:spPr>
      </p:pic>
      <p:sp>
        <p:nvSpPr>
          <p:cNvPr id="396" name="Text 101"/>
          <p:cNvSpPr/>
          <p:nvPr/>
        </p:nvSpPr>
        <p:spPr>
          <a:xfrm>
            <a:off x="11463338" y="723170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97" name="Image 293" descr="preencoded.png">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12622076" y="7104720"/>
            <a:ext cx="1520949" cy="507930"/>
          </a:xfrm>
          <a:prstGeom prst="rect">
            <a:avLst/>
          </a:prstGeom>
        </p:spPr>
      </p:pic>
      <p:pic>
        <p:nvPicPr>
          <p:cNvPr id="398" name="Image 294" descr="preencoded.png">    </p:cNvPr>
          <p:cNvPicPr>
            <a:picLocks noChangeAspect="1"/>
          </p:cNvPicPr>
          <p:nvPr/>
        </p:nvPicPr>
        <p:blipFill>
          <a:blip r:embed="rId295"/>
          <a:stretch>
            <a:fillRect/>
          </a:stretch>
        </p:blipFill>
        <p:spPr>
          <a:xfrm>
            <a:off x="12869652" y="7218350"/>
            <a:ext cx="1025798" cy="267333"/>
          </a:xfrm>
          <a:prstGeom prst="rect">
            <a:avLst/>
          </a:prstGeom>
        </p:spPr>
      </p:pic>
      <p:pic>
        <p:nvPicPr>
          <p:cNvPr id="399" name="Image 295" descr="preencoded.png">    </p:cNvPr>
          <p:cNvPicPr>
            <a:picLocks noChangeAspect="1"/>
          </p:cNvPicPr>
          <p:nvPr/>
        </p:nvPicPr>
        <p:blipFill>
          <a:blip r:embed="rId296"/>
          <a:stretch>
            <a:fillRect/>
          </a:stretch>
        </p:blipFill>
        <p:spPr>
          <a:xfrm>
            <a:off x="12949833" y="7271817"/>
            <a:ext cx="160325" cy="160400"/>
          </a:xfrm>
          <a:prstGeom prst="rect">
            <a:avLst/>
          </a:prstGeom>
        </p:spPr>
      </p:pic>
      <p:sp>
        <p:nvSpPr>
          <p:cNvPr id="400" name="Text 102"/>
          <p:cNvSpPr/>
          <p:nvPr/>
        </p:nvSpPr>
        <p:spPr>
          <a:xfrm>
            <a:off x="13136873" y="723170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401" name="Image 296" descr="preencoded.png">    </p:cNvPr>
          <p:cNvPicPr>
            <a:picLocks noChangeAspect="1"/>
          </p:cNvPicPr>
          <p:nvPr/>
        </p:nvPicPr>
        <p:blipFill>
          <a:blip r:embed="rId297"/>
          <a:stretch>
            <a:fillRect/>
          </a:stretch>
        </p:blipFill>
        <p:spPr>
          <a:xfrm>
            <a:off x="14143025" y="7104720"/>
            <a:ext cx="1520949" cy="507930"/>
          </a:xfrm>
          <a:prstGeom prst="rect">
            <a:avLst/>
          </a:prstGeom>
        </p:spPr>
      </p:pic>
      <p:pic>
        <p:nvPicPr>
          <p:cNvPr id="402" name="Image 297" descr="preencoded.png">    </p:cNvPr>
          <p:cNvPicPr>
            <a:picLocks noChangeAspect="1"/>
          </p:cNvPicPr>
          <p:nvPr/>
        </p:nvPicPr>
        <p:blipFill>
          <a:blip r:embed="rId298"/>
          <a:stretch>
            <a:fillRect/>
          </a:stretch>
        </p:blipFill>
        <p:spPr>
          <a:xfrm>
            <a:off x="14238015" y="7218350"/>
            <a:ext cx="1330784" cy="267333"/>
          </a:xfrm>
          <a:prstGeom prst="rect">
            <a:avLst/>
          </a:prstGeom>
        </p:spPr>
      </p:pic>
      <p:pic>
        <p:nvPicPr>
          <p:cNvPr id="403" name="Image 298" descr="preencoded.png">    </p:cNvPr>
          <p:cNvPicPr>
            <a:picLocks noChangeAspect="1"/>
          </p:cNvPicPr>
          <p:nvPr/>
        </p:nvPicPr>
        <p:blipFill>
          <a:blip r:embed="rId299"/>
          <a:stretch>
            <a:fillRect/>
          </a:stretch>
        </p:blipFill>
        <p:spPr>
          <a:xfrm>
            <a:off x="14318159" y="7271817"/>
            <a:ext cx="160325" cy="160400"/>
          </a:xfrm>
          <a:prstGeom prst="rect">
            <a:avLst/>
          </a:prstGeom>
        </p:spPr>
      </p:pic>
      <p:sp>
        <p:nvSpPr>
          <p:cNvPr id="404" name="Text 103"/>
          <p:cNvSpPr/>
          <p:nvPr/>
        </p:nvSpPr>
        <p:spPr>
          <a:xfrm>
            <a:off x="14505198" y="723170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05" name="Image 299" descr="preencoded.png">    </p:cNvPr>
          <p:cNvPicPr>
            <a:picLocks noChangeAspect="1"/>
          </p:cNvPicPr>
          <p:nvPr/>
        </p:nvPicPr>
        <p:blipFill>
          <a:blip r:embed="rId300"/>
          <a:stretch>
            <a:fillRect/>
          </a:stretch>
        </p:blipFill>
        <p:spPr>
          <a:xfrm>
            <a:off x="15663974" y="7104720"/>
            <a:ext cx="1520949" cy="507930"/>
          </a:xfrm>
          <a:prstGeom prst="rect">
            <a:avLst/>
          </a:prstGeom>
        </p:spPr>
      </p:pic>
      <p:pic>
        <p:nvPicPr>
          <p:cNvPr id="406" name="Image 300" descr="preencoded.png">    </p:cNvPr>
          <p:cNvPicPr>
            <a:picLocks noChangeAspect="1"/>
          </p:cNvPicPr>
          <p:nvPr/>
        </p:nvPicPr>
        <p:blipFill>
          <a:blip r:embed="rId301"/>
          <a:stretch>
            <a:fillRect/>
          </a:stretch>
        </p:blipFill>
        <p:spPr>
          <a:xfrm>
            <a:off x="15758964" y="7218350"/>
            <a:ext cx="1330784" cy="267333"/>
          </a:xfrm>
          <a:prstGeom prst="rect">
            <a:avLst/>
          </a:prstGeom>
        </p:spPr>
      </p:pic>
      <p:pic>
        <p:nvPicPr>
          <p:cNvPr id="407" name="Image 301" descr="preencoded.png">    </p:cNvPr>
          <p:cNvPicPr>
            <a:picLocks noChangeAspect="1"/>
          </p:cNvPicPr>
          <p:nvPr/>
        </p:nvPicPr>
        <p:blipFill>
          <a:blip r:embed="rId302"/>
          <a:stretch>
            <a:fillRect/>
          </a:stretch>
        </p:blipFill>
        <p:spPr>
          <a:xfrm>
            <a:off x="15839108" y="7271817"/>
            <a:ext cx="160325" cy="160400"/>
          </a:xfrm>
          <a:prstGeom prst="rect">
            <a:avLst/>
          </a:prstGeom>
        </p:spPr>
      </p:pic>
      <p:sp>
        <p:nvSpPr>
          <p:cNvPr id="408" name="Text 104"/>
          <p:cNvSpPr/>
          <p:nvPr/>
        </p:nvSpPr>
        <p:spPr>
          <a:xfrm>
            <a:off x="16026147" y="723170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09" name="Image 302" descr="preencoded.png">    </p:cNvPr>
          <p:cNvPicPr>
            <a:picLocks noChangeAspect="1"/>
          </p:cNvPicPr>
          <p:nvPr/>
        </p:nvPicPr>
        <p:blipFill>
          <a:blip r:embed="rId303"/>
          <a:stretch>
            <a:fillRect/>
          </a:stretch>
        </p:blipFill>
        <p:spPr>
          <a:xfrm>
            <a:off x="1084808" y="7612633"/>
            <a:ext cx="16100095" cy="507930"/>
          </a:xfrm>
          <a:prstGeom prst="rect">
            <a:avLst/>
          </a:prstGeom>
        </p:spPr>
      </p:pic>
      <p:pic>
        <p:nvPicPr>
          <p:cNvPr id="410" name="Image 303" descr="preencoded.png">    </p:cNvPr>
          <p:cNvPicPr>
            <a:picLocks noChangeAspect="1"/>
          </p:cNvPicPr>
          <p:nvPr/>
        </p:nvPicPr>
        <p:blipFill>
          <a:blip r:embed="rId304"/>
          <a:stretch>
            <a:fillRect/>
          </a:stretch>
        </p:blipFill>
        <p:spPr>
          <a:xfrm>
            <a:off x="1084808" y="7612633"/>
            <a:ext cx="5453546" cy="507930"/>
          </a:xfrm>
          <a:prstGeom prst="rect">
            <a:avLst/>
          </a:prstGeom>
        </p:spPr>
      </p:pic>
      <p:sp>
        <p:nvSpPr>
          <p:cNvPr id="411" name="Text 105"/>
          <p:cNvSpPr/>
          <p:nvPr/>
        </p:nvSpPr>
        <p:spPr>
          <a:xfrm>
            <a:off x="1245133" y="7732923"/>
            <a:ext cx="254031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Cashback without purchase</a:t>
            </a:r>
            <a:endParaRPr lang="en-US" sz="1473" dirty="0"/>
          </a:p>
        </p:txBody>
      </p:sp>
      <p:pic>
        <p:nvPicPr>
          <p:cNvPr id="412" name="Image 304" descr="preencoded.png">    </p:cNvPr>
          <p:cNvPicPr>
            <a:picLocks noChangeAspect="1"/>
          </p:cNvPicPr>
          <p:nvPr/>
        </p:nvPicPr>
        <p:blipFill>
          <a:blip r:embed="rId305"/>
          <a:stretch>
            <a:fillRect/>
          </a:stretch>
        </p:blipFill>
        <p:spPr>
          <a:xfrm>
            <a:off x="6538354" y="7612633"/>
            <a:ext cx="1520949" cy="507930"/>
          </a:xfrm>
          <a:prstGeom prst="rect">
            <a:avLst/>
          </a:prstGeom>
        </p:spPr>
      </p:pic>
      <p:pic>
        <p:nvPicPr>
          <p:cNvPr id="413" name="Image 305" descr="preencoded.png">    </p:cNvPr>
          <p:cNvPicPr>
            <a:picLocks noChangeAspect="1"/>
          </p:cNvPicPr>
          <p:nvPr/>
        </p:nvPicPr>
        <p:blipFill>
          <a:blip r:embed="rId306"/>
          <a:stretch>
            <a:fillRect/>
          </a:stretch>
        </p:blipFill>
        <p:spPr>
          <a:xfrm>
            <a:off x="6633344" y="7726226"/>
            <a:ext cx="1330784" cy="267333"/>
          </a:xfrm>
          <a:prstGeom prst="rect">
            <a:avLst/>
          </a:prstGeom>
        </p:spPr>
      </p:pic>
      <p:pic>
        <p:nvPicPr>
          <p:cNvPr id="414" name="Image 306" descr="preencoded.png">    </p:cNvPr>
          <p:cNvPicPr>
            <a:picLocks noChangeAspect="1"/>
          </p:cNvPicPr>
          <p:nvPr/>
        </p:nvPicPr>
        <p:blipFill>
          <a:blip r:embed="rId307"/>
          <a:stretch>
            <a:fillRect/>
          </a:stretch>
        </p:blipFill>
        <p:spPr>
          <a:xfrm>
            <a:off x="6713488" y="7779693"/>
            <a:ext cx="160325" cy="160400"/>
          </a:xfrm>
          <a:prstGeom prst="rect">
            <a:avLst/>
          </a:prstGeom>
        </p:spPr>
      </p:pic>
      <p:sp>
        <p:nvSpPr>
          <p:cNvPr id="415" name="Text 106"/>
          <p:cNvSpPr/>
          <p:nvPr/>
        </p:nvSpPr>
        <p:spPr>
          <a:xfrm>
            <a:off x="6900528" y="77395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16" name="Image 307" descr="preencoded.png">    </p:cNvPr>
          <p:cNvPicPr>
            <a:picLocks noChangeAspect="1"/>
          </p:cNvPicPr>
          <p:nvPr/>
        </p:nvPicPr>
        <p:blipFill>
          <a:blip r:embed="rId308"/>
          <a:stretch>
            <a:fillRect/>
          </a:stretch>
        </p:blipFill>
        <p:spPr>
          <a:xfrm>
            <a:off x="8059266" y="7612633"/>
            <a:ext cx="1520949" cy="507930"/>
          </a:xfrm>
          <a:prstGeom prst="rect">
            <a:avLst/>
          </a:prstGeom>
        </p:spPr>
      </p:pic>
      <p:pic>
        <p:nvPicPr>
          <p:cNvPr id="417" name="Image 308" descr="preencoded.png">    </p:cNvPr>
          <p:cNvPicPr>
            <a:picLocks noChangeAspect="1"/>
          </p:cNvPicPr>
          <p:nvPr/>
        </p:nvPicPr>
        <p:blipFill>
          <a:blip r:embed="rId309"/>
          <a:stretch>
            <a:fillRect/>
          </a:stretch>
        </p:blipFill>
        <p:spPr>
          <a:xfrm>
            <a:off x="8154256" y="7726226"/>
            <a:ext cx="1330784" cy="267333"/>
          </a:xfrm>
          <a:prstGeom prst="rect">
            <a:avLst/>
          </a:prstGeom>
        </p:spPr>
      </p:pic>
      <p:pic>
        <p:nvPicPr>
          <p:cNvPr id="418" name="Image 309" descr="preencoded.png">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8234437" y="7779693"/>
            <a:ext cx="160325" cy="160400"/>
          </a:xfrm>
          <a:prstGeom prst="rect">
            <a:avLst/>
          </a:prstGeom>
        </p:spPr>
      </p:pic>
      <p:sp>
        <p:nvSpPr>
          <p:cNvPr id="419" name="Text 107"/>
          <p:cNvSpPr/>
          <p:nvPr/>
        </p:nvSpPr>
        <p:spPr>
          <a:xfrm>
            <a:off x="8421477" y="77395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20" name="Image 310" descr="preencoded.png">    </p:cNvPr>
          <p:cNvPicPr>
            <a:picLocks noChangeAspect="1"/>
          </p:cNvPicPr>
          <p:nvPr/>
        </p:nvPicPr>
        <p:blipFill>
          <a:blip r:embed="rId311"/>
          <a:stretch>
            <a:fillRect/>
          </a:stretch>
        </p:blipFill>
        <p:spPr>
          <a:xfrm>
            <a:off x="9580215" y="7612633"/>
            <a:ext cx="1520949" cy="507930"/>
          </a:xfrm>
          <a:prstGeom prst="rect">
            <a:avLst/>
          </a:prstGeom>
        </p:spPr>
      </p:pic>
      <p:pic>
        <p:nvPicPr>
          <p:cNvPr id="421" name="Image 311" descr="preencoded.png">    </p:cNvPr>
          <p:cNvPicPr>
            <a:picLocks noChangeAspect="1"/>
          </p:cNvPicPr>
          <p:nvPr/>
        </p:nvPicPr>
        <p:blipFill>
          <a:blip r:embed="rId312"/>
          <a:stretch>
            <a:fillRect/>
          </a:stretch>
        </p:blipFill>
        <p:spPr>
          <a:xfrm>
            <a:off x="9675205" y="7726226"/>
            <a:ext cx="1330784" cy="267333"/>
          </a:xfrm>
          <a:prstGeom prst="rect">
            <a:avLst/>
          </a:prstGeom>
        </p:spPr>
      </p:pic>
      <p:pic>
        <p:nvPicPr>
          <p:cNvPr id="422" name="Image 312" descr="preencoded.png">    </p:cNvPr>
          <p:cNvPicPr>
            <a:picLocks noChangeAspect="1"/>
          </p:cNvPicPr>
          <p:nvPr/>
        </p:nvPicPr>
        <p:blipFill>
          <a:blip r:embed="rId313"/>
          <a:stretch>
            <a:fillRect/>
          </a:stretch>
        </p:blipFill>
        <p:spPr>
          <a:xfrm>
            <a:off x="9755349" y="7779693"/>
            <a:ext cx="160325" cy="160400"/>
          </a:xfrm>
          <a:prstGeom prst="rect">
            <a:avLst/>
          </a:prstGeom>
        </p:spPr>
      </p:pic>
      <p:sp>
        <p:nvSpPr>
          <p:cNvPr id="423" name="Text 108"/>
          <p:cNvSpPr/>
          <p:nvPr/>
        </p:nvSpPr>
        <p:spPr>
          <a:xfrm>
            <a:off x="9942388" y="77395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24" name="Image 313" descr="preencoded.png">    </p:cNvPr>
          <p:cNvPicPr>
            <a:picLocks noChangeAspect="1"/>
          </p:cNvPicPr>
          <p:nvPr/>
        </p:nvPicPr>
        <p:blipFill>
          <a:blip r:embed="rId314"/>
          <a:stretch>
            <a:fillRect/>
          </a:stretch>
        </p:blipFill>
        <p:spPr>
          <a:xfrm>
            <a:off x="11101164" y="7612633"/>
            <a:ext cx="1520949" cy="507930"/>
          </a:xfrm>
          <a:prstGeom prst="rect">
            <a:avLst/>
          </a:prstGeom>
        </p:spPr>
      </p:pic>
      <p:pic>
        <p:nvPicPr>
          <p:cNvPr id="425" name="Image 314" descr="preencoded.png">    </p:cNvPr>
          <p:cNvPicPr>
            <a:picLocks noChangeAspect="1"/>
          </p:cNvPicPr>
          <p:nvPr/>
        </p:nvPicPr>
        <p:blipFill>
          <a:blip r:embed="rId315"/>
          <a:stretch>
            <a:fillRect/>
          </a:stretch>
        </p:blipFill>
        <p:spPr>
          <a:xfrm>
            <a:off x="11196154" y="7726226"/>
            <a:ext cx="1330784" cy="267333"/>
          </a:xfrm>
          <a:prstGeom prst="rect">
            <a:avLst/>
          </a:prstGeom>
        </p:spPr>
      </p:pic>
      <p:pic>
        <p:nvPicPr>
          <p:cNvPr id="426" name="Image 315" descr="preencoded.png">    </p:cNvPr>
          <p:cNvPicPr>
            <a:picLocks noChangeAspect="1"/>
          </p:cNvPicPr>
          <p:nvPr/>
        </p:nvPicPr>
        <p:blipFill>
          <a:blip r:embed="rId316"/>
          <a:stretch>
            <a:fillRect/>
          </a:stretch>
        </p:blipFill>
        <p:spPr>
          <a:xfrm>
            <a:off x="11276298" y="7779693"/>
            <a:ext cx="160325" cy="160400"/>
          </a:xfrm>
          <a:prstGeom prst="rect">
            <a:avLst/>
          </a:prstGeom>
        </p:spPr>
      </p:pic>
      <p:sp>
        <p:nvSpPr>
          <p:cNvPr id="427" name="Text 109"/>
          <p:cNvSpPr/>
          <p:nvPr/>
        </p:nvSpPr>
        <p:spPr>
          <a:xfrm>
            <a:off x="11463338" y="77395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28" name="Image 316" descr="preencoded.png">    </p:cNvPr>
          <p:cNvPicPr>
            <a:picLocks noChangeAspect="1"/>
          </p:cNvPicPr>
          <p:nvPr/>
        </p:nvPicPr>
        <p:blipFill>
          <a:blip r:embed="rId317"/>
          <a:stretch>
            <a:fillRect/>
          </a:stretch>
        </p:blipFill>
        <p:spPr>
          <a:xfrm>
            <a:off x="12622076" y="7612633"/>
            <a:ext cx="1520949" cy="507930"/>
          </a:xfrm>
          <a:prstGeom prst="rect">
            <a:avLst/>
          </a:prstGeom>
        </p:spPr>
      </p:pic>
      <p:pic>
        <p:nvPicPr>
          <p:cNvPr id="429" name="Image 317" descr="preencoded.png">    </p:cNvPr>
          <p:cNvPicPr>
            <a:picLocks noChangeAspect="1"/>
          </p:cNvPicPr>
          <p:nvPr/>
        </p:nvPicPr>
        <p:blipFill>
          <a:blip r:embed="rId318"/>
          <a:stretch>
            <a:fillRect/>
          </a:stretch>
        </p:blipFill>
        <p:spPr>
          <a:xfrm>
            <a:off x="12717066" y="7726226"/>
            <a:ext cx="1330784" cy="267333"/>
          </a:xfrm>
          <a:prstGeom prst="rect">
            <a:avLst/>
          </a:prstGeom>
        </p:spPr>
      </p:pic>
      <p:pic>
        <p:nvPicPr>
          <p:cNvPr id="430" name="Image 318" descr="preencoded.png">    </p:cNvPr>
          <p:cNvPicPr>
            <a:picLocks noChangeAspect="1"/>
          </p:cNvPicPr>
          <p:nvPr/>
        </p:nvPicPr>
        <p:blipFill>
          <a:blip r:embed="rId319"/>
          <a:stretch>
            <a:fillRect/>
          </a:stretch>
        </p:blipFill>
        <p:spPr>
          <a:xfrm>
            <a:off x="12797247" y="7779693"/>
            <a:ext cx="160325" cy="160400"/>
          </a:xfrm>
          <a:prstGeom prst="rect">
            <a:avLst/>
          </a:prstGeom>
        </p:spPr>
      </p:pic>
      <p:sp>
        <p:nvSpPr>
          <p:cNvPr id="431" name="Text 110"/>
          <p:cNvSpPr/>
          <p:nvPr/>
        </p:nvSpPr>
        <p:spPr>
          <a:xfrm>
            <a:off x="12984287" y="77395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32" name="Image 319" descr="preencoded.png">    </p:cNvPr>
          <p:cNvPicPr>
            <a:picLocks noChangeAspect="1"/>
          </p:cNvPicPr>
          <p:nvPr/>
        </p:nvPicPr>
        <p:blipFill>
          <a:blip r:embed="rId320"/>
          <a:stretch>
            <a:fillRect/>
          </a:stretch>
        </p:blipFill>
        <p:spPr>
          <a:xfrm>
            <a:off x="14143025" y="7612633"/>
            <a:ext cx="1520949" cy="507930"/>
          </a:xfrm>
          <a:prstGeom prst="rect">
            <a:avLst/>
          </a:prstGeom>
        </p:spPr>
      </p:pic>
      <p:pic>
        <p:nvPicPr>
          <p:cNvPr id="433" name="Image 320" descr="preencoded.png">    </p:cNvPr>
          <p:cNvPicPr>
            <a:picLocks noChangeAspect="1"/>
          </p:cNvPicPr>
          <p:nvPr/>
        </p:nvPicPr>
        <p:blipFill>
          <a:blip r:embed="rId321"/>
          <a:stretch>
            <a:fillRect/>
          </a:stretch>
        </p:blipFill>
        <p:spPr>
          <a:xfrm>
            <a:off x="14238015" y="7726226"/>
            <a:ext cx="1330784" cy="267333"/>
          </a:xfrm>
          <a:prstGeom prst="rect">
            <a:avLst/>
          </a:prstGeom>
        </p:spPr>
      </p:pic>
      <p:pic>
        <p:nvPicPr>
          <p:cNvPr id="434" name="Image 321" descr="preencoded.png">    </p:cNvPr>
          <p:cNvPicPr>
            <a:picLocks noChangeAspect="1"/>
          </p:cNvPicPr>
          <p:nvPr/>
        </p:nvPicPr>
        <p:blipFill>
          <a:blip r:embed="rId322"/>
          <a:stretch>
            <a:fillRect/>
          </a:stretch>
        </p:blipFill>
        <p:spPr>
          <a:xfrm>
            <a:off x="14318159" y="7779693"/>
            <a:ext cx="160325" cy="160400"/>
          </a:xfrm>
          <a:prstGeom prst="rect">
            <a:avLst/>
          </a:prstGeom>
        </p:spPr>
      </p:pic>
      <p:sp>
        <p:nvSpPr>
          <p:cNvPr id="435" name="Text 111"/>
          <p:cNvSpPr/>
          <p:nvPr/>
        </p:nvSpPr>
        <p:spPr>
          <a:xfrm>
            <a:off x="14505198" y="77395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36" name="Image 322" descr="preencoded.png">    </p:cNvPr>
          <p:cNvPicPr>
            <a:picLocks noChangeAspect="1"/>
          </p:cNvPicPr>
          <p:nvPr/>
        </p:nvPicPr>
        <p:blipFill>
          <a:blip r:embed="rId323"/>
          <a:stretch>
            <a:fillRect/>
          </a:stretch>
        </p:blipFill>
        <p:spPr>
          <a:xfrm>
            <a:off x="15663974" y="7612633"/>
            <a:ext cx="1520949" cy="507930"/>
          </a:xfrm>
          <a:prstGeom prst="rect">
            <a:avLst/>
          </a:prstGeom>
        </p:spPr>
      </p:pic>
      <p:pic>
        <p:nvPicPr>
          <p:cNvPr id="437" name="Image 323" descr="preencoded.png">    </p:cNvPr>
          <p:cNvPicPr>
            <a:picLocks noChangeAspect="1"/>
          </p:cNvPicPr>
          <p:nvPr/>
        </p:nvPicPr>
        <p:blipFill>
          <a:blip r:embed="rId324"/>
          <a:stretch>
            <a:fillRect/>
          </a:stretch>
        </p:blipFill>
        <p:spPr>
          <a:xfrm>
            <a:off x="15758964" y="7726226"/>
            <a:ext cx="1330784" cy="267333"/>
          </a:xfrm>
          <a:prstGeom prst="rect">
            <a:avLst/>
          </a:prstGeom>
        </p:spPr>
      </p:pic>
      <p:pic>
        <p:nvPicPr>
          <p:cNvPr id="438" name="Image 324" descr="preencoded.png">    </p:cNvPr>
          <p:cNvPicPr>
            <a:picLocks noChangeAspect="1"/>
          </p:cNvPicPr>
          <p:nvPr/>
        </p:nvPicPr>
        <p:blipFill>
          <a:blip r:embed="rId325"/>
          <a:stretch>
            <a:fillRect/>
          </a:stretch>
        </p:blipFill>
        <p:spPr>
          <a:xfrm>
            <a:off x="15839108" y="7779693"/>
            <a:ext cx="160325" cy="160400"/>
          </a:xfrm>
          <a:prstGeom prst="rect">
            <a:avLst/>
          </a:prstGeom>
        </p:spPr>
      </p:pic>
      <p:sp>
        <p:nvSpPr>
          <p:cNvPr id="439" name="Text 112"/>
          <p:cNvSpPr/>
          <p:nvPr/>
        </p:nvSpPr>
        <p:spPr>
          <a:xfrm>
            <a:off x="16026147" y="773958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40" name="Image 325" descr="preencoded.png">    </p:cNvPr>
          <p:cNvPicPr>
            <a:picLocks noChangeAspect="1"/>
          </p:cNvPicPr>
          <p:nvPr/>
        </p:nvPicPr>
        <p:blipFill>
          <a:blip r:embed="rId326"/>
          <a:stretch>
            <a:fillRect/>
          </a:stretch>
        </p:blipFill>
        <p:spPr>
          <a:xfrm>
            <a:off x="1084808" y="8120583"/>
            <a:ext cx="16100095" cy="507930"/>
          </a:xfrm>
          <a:prstGeom prst="rect">
            <a:avLst/>
          </a:prstGeom>
        </p:spPr>
      </p:pic>
      <p:pic>
        <p:nvPicPr>
          <p:cNvPr id="441" name="Image 326" descr="preencoded.png">    </p:cNvPr>
          <p:cNvPicPr>
            <a:picLocks noChangeAspect="1"/>
          </p:cNvPicPr>
          <p:nvPr/>
        </p:nvPicPr>
        <p:blipFill>
          <a:blip r:embed="rId327"/>
          <a:stretch>
            <a:fillRect/>
          </a:stretch>
        </p:blipFill>
        <p:spPr>
          <a:xfrm>
            <a:off x="1084808" y="8120583"/>
            <a:ext cx="5453546" cy="507930"/>
          </a:xfrm>
          <a:prstGeom prst="rect">
            <a:avLst/>
          </a:prstGeom>
        </p:spPr>
      </p:pic>
      <p:sp>
        <p:nvSpPr>
          <p:cNvPr id="442" name="Text 113"/>
          <p:cNvSpPr/>
          <p:nvPr/>
        </p:nvSpPr>
        <p:spPr>
          <a:xfrm>
            <a:off x="1245133" y="8240874"/>
            <a:ext cx="125015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Receipt Paper</a:t>
            </a:r>
            <a:endParaRPr lang="en-US" sz="1473" dirty="0"/>
          </a:p>
        </p:txBody>
      </p:sp>
      <p:pic>
        <p:nvPicPr>
          <p:cNvPr id="443" name="Image 327" descr="preencoded.png">    </p:cNvPr>
          <p:cNvPicPr>
            <a:picLocks noChangeAspect="1"/>
          </p:cNvPicPr>
          <p:nvPr/>
        </p:nvPicPr>
        <p:blipFill>
          <a:blip r:embed="rId328"/>
          <a:stretch>
            <a:fillRect/>
          </a:stretch>
        </p:blipFill>
        <p:spPr>
          <a:xfrm>
            <a:off x="6538354" y="8120583"/>
            <a:ext cx="1520949" cy="507930"/>
          </a:xfrm>
          <a:prstGeom prst="rect">
            <a:avLst/>
          </a:prstGeom>
        </p:spPr>
      </p:pic>
      <p:pic>
        <p:nvPicPr>
          <p:cNvPr id="444" name="Image 328" descr="preencoded.png">    </p:cNvPr>
          <p:cNvPicPr>
            <a:picLocks noChangeAspect="1"/>
          </p:cNvPicPr>
          <p:nvPr/>
        </p:nvPicPr>
        <p:blipFill>
          <a:blip r:embed="rId329"/>
          <a:stretch>
            <a:fillRect/>
          </a:stretch>
        </p:blipFill>
        <p:spPr>
          <a:xfrm>
            <a:off x="6633344" y="8234214"/>
            <a:ext cx="1330784" cy="267333"/>
          </a:xfrm>
          <a:prstGeom prst="rect">
            <a:avLst/>
          </a:prstGeom>
        </p:spPr>
      </p:pic>
      <p:pic>
        <p:nvPicPr>
          <p:cNvPr id="445" name="Image 329" descr="preencoded.png">    </p:cNvPr>
          <p:cNvPicPr>
            <a:picLocks noChangeAspect="1"/>
          </p:cNvPicPr>
          <p:nvPr/>
        </p:nvPicPr>
        <p:blipFill>
          <a:blip r:embed="rId330"/>
          <a:stretch>
            <a:fillRect/>
          </a:stretch>
        </p:blipFill>
        <p:spPr>
          <a:xfrm>
            <a:off x="6713488" y="8287680"/>
            <a:ext cx="160325" cy="160400"/>
          </a:xfrm>
          <a:prstGeom prst="rect">
            <a:avLst/>
          </a:prstGeom>
        </p:spPr>
      </p:pic>
      <p:sp>
        <p:nvSpPr>
          <p:cNvPr id="446" name="Text 114"/>
          <p:cNvSpPr/>
          <p:nvPr/>
        </p:nvSpPr>
        <p:spPr>
          <a:xfrm>
            <a:off x="6900528" y="824757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47" name="Image 330" descr="preencoded.png">    </p:cNvPr>
          <p:cNvPicPr>
            <a:picLocks noChangeAspect="1"/>
          </p:cNvPicPr>
          <p:nvPr/>
        </p:nvPicPr>
        <p:blipFill>
          <a:blip r:embed="rId331"/>
          <a:stretch>
            <a:fillRect/>
          </a:stretch>
        </p:blipFill>
        <p:spPr>
          <a:xfrm>
            <a:off x="8059266" y="8120583"/>
            <a:ext cx="1520949" cy="507930"/>
          </a:xfrm>
          <a:prstGeom prst="rect">
            <a:avLst/>
          </a:prstGeom>
        </p:spPr>
      </p:pic>
      <p:pic>
        <p:nvPicPr>
          <p:cNvPr id="448" name="Image 331" descr="preencoded.png">    </p:cNvPr>
          <p:cNvPicPr>
            <a:picLocks noChangeAspect="1"/>
          </p:cNvPicPr>
          <p:nvPr/>
        </p:nvPicPr>
        <p:blipFill>
          <a:blip r:embed="rId332"/>
          <a:stretch>
            <a:fillRect/>
          </a:stretch>
        </p:blipFill>
        <p:spPr>
          <a:xfrm>
            <a:off x="8154256" y="8234214"/>
            <a:ext cx="1330784" cy="267333"/>
          </a:xfrm>
          <a:prstGeom prst="rect">
            <a:avLst/>
          </a:prstGeom>
        </p:spPr>
      </p:pic>
      <p:pic>
        <p:nvPicPr>
          <p:cNvPr id="449" name="Image 332" descr="preencoded.png">    </p:cNvPr>
          <p:cNvPicPr>
            <a:picLocks noChangeAspect="1"/>
          </p:cNvPicPr>
          <p:nvPr/>
        </p:nvPicPr>
        <p:blipFill>
          <a:blip r:embed="rId333"/>
          <a:stretch>
            <a:fillRect/>
          </a:stretch>
        </p:blipFill>
        <p:spPr>
          <a:xfrm>
            <a:off x="8234437" y="8287680"/>
            <a:ext cx="160325" cy="160400"/>
          </a:xfrm>
          <a:prstGeom prst="rect">
            <a:avLst/>
          </a:prstGeom>
        </p:spPr>
      </p:pic>
      <p:sp>
        <p:nvSpPr>
          <p:cNvPr id="450" name="Text 115"/>
          <p:cNvSpPr/>
          <p:nvPr/>
        </p:nvSpPr>
        <p:spPr>
          <a:xfrm>
            <a:off x="8421477" y="824757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51" name="Image 333" descr="preencoded.png">    </p:cNvPr>
          <p:cNvPicPr>
            <a:picLocks noChangeAspect="1"/>
          </p:cNvPicPr>
          <p:nvPr/>
        </p:nvPicPr>
        <p:blipFill>
          <a:blip r:embed="rId334"/>
          <a:stretch>
            <a:fillRect/>
          </a:stretch>
        </p:blipFill>
        <p:spPr>
          <a:xfrm>
            <a:off x="9580215" y="8120583"/>
            <a:ext cx="1520949" cy="507930"/>
          </a:xfrm>
          <a:prstGeom prst="rect">
            <a:avLst/>
          </a:prstGeom>
        </p:spPr>
      </p:pic>
      <p:pic>
        <p:nvPicPr>
          <p:cNvPr id="452" name="Image 334" descr="preencoded.png">    </p:cNvPr>
          <p:cNvPicPr>
            <a:picLocks noChangeAspect="1"/>
          </p:cNvPicPr>
          <p:nvPr/>
        </p:nvPicPr>
        <p:blipFill>
          <a:blip r:embed="rId335"/>
          <a:stretch>
            <a:fillRect/>
          </a:stretch>
        </p:blipFill>
        <p:spPr>
          <a:xfrm>
            <a:off x="9675205" y="8234214"/>
            <a:ext cx="1330784" cy="267333"/>
          </a:xfrm>
          <a:prstGeom prst="rect">
            <a:avLst/>
          </a:prstGeom>
        </p:spPr>
      </p:pic>
      <p:pic>
        <p:nvPicPr>
          <p:cNvPr id="453" name="Image 335" descr="preencoded.png">    </p:cNvPr>
          <p:cNvPicPr>
            <a:picLocks noChangeAspect="1"/>
          </p:cNvPicPr>
          <p:nvPr/>
        </p:nvPicPr>
        <p:blipFill>
          <a:blip r:embed="rId336"/>
          <a:stretch>
            <a:fillRect/>
          </a:stretch>
        </p:blipFill>
        <p:spPr>
          <a:xfrm>
            <a:off x="9755349" y="8287680"/>
            <a:ext cx="160325" cy="160400"/>
          </a:xfrm>
          <a:prstGeom prst="rect">
            <a:avLst/>
          </a:prstGeom>
        </p:spPr>
      </p:pic>
      <p:sp>
        <p:nvSpPr>
          <p:cNvPr id="454" name="Text 116"/>
          <p:cNvSpPr/>
          <p:nvPr/>
        </p:nvSpPr>
        <p:spPr>
          <a:xfrm>
            <a:off x="9942388" y="824757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55" name="Image 336" descr="preencoded.png">    </p:cNvPr>
          <p:cNvPicPr>
            <a:picLocks noChangeAspect="1"/>
          </p:cNvPicPr>
          <p:nvPr/>
        </p:nvPicPr>
        <p:blipFill>
          <a:blip r:embed="rId337"/>
          <a:stretch>
            <a:fillRect/>
          </a:stretch>
        </p:blipFill>
        <p:spPr>
          <a:xfrm>
            <a:off x="11101164" y="8120583"/>
            <a:ext cx="1520949" cy="507930"/>
          </a:xfrm>
          <a:prstGeom prst="rect">
            <a:avLst/>
          </a:prstGeom>
        </p:spPr>
      </p:pic>
      <p:pic>
        <p:nvPicPr>
          <p:cNvPr id="456" name="Image 337" descr="preencoded.png">    </p:cNvPr>
          <p:cNvPicPr>
            <a:picLocks noChangeAspect="1"/>
          </p:cNvPicPr>
          <p:nvPr/>
        </p:nvPicPr>
        <p:blipFill>
          <a:blip r:embed="rId338"/>
          <a:stretch>
            <a:fillRect/>
          </a:stretch>
        </p:blipFill>
        <p:spPr>
          <a:xfrm>
            <a:off x="11196154" y="8234214"/>
            <a:ext cx="1330784" cy="267333"/>
          </a:xfrm>
          <a:prstGeom prst="rect">
            <a:avLst/>
          </a:prstGeom>
        </p:spPr>
      </p:pic>
      <p:pic>
        <p:nvPicPr>
          <p:cNvPr id="457" name="Image 338" descr="preencoded.png">    </p:cNvPr>
          <p:cNvPicPr>
            <a:picLocks noChangeAspect="1"/>
          </p:cNvPicPr>
          <p:nvPr/>
        </p:nvPicPr>
        <p:blipFill>
          <a:blip r:embed="rId339"/>
          <a:stretch>
            <a:fillRect/>
          </a:stretch>
        </p:blipFill>
        <p:spPr>
          <a:xfrm>
            <a:off x="11276298" y="8287680"/>
            <a:ext cx="160325" cy="160400"/>
          </a:xfrm>
          <a:prstGeom prst="rect">
            <a:avLst/>
          </a:prstGeom>
        </p:spPr>
      </p:pic>
      <p:sp>
        <p:nvSpPr>
          <p:cNvPr id="458" name="Text 117"/>
          <p:cNvSpPr/>
          <p:nvPr/>
        </p:nvSpPr>
        <p:spPr>
          <a:xfrm>
            <a:off x="11463338" y="824757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59" name="Image 339" descr="preencoded.png">    </p:cNvPr>
          <p:cNvPicPr>
            <a:picLocks noChangeAspect="1"/>
          </p:cNvPicPr>
          <p:nvPr/>
        </p:nvPicPr>
        <p:blipFill>
          <a:blip r:embed="rId340"/>
          <a:stretch>
            <a:fillRect/>
          </a:stretch>
        </p:blipFill>
        <p:spPr>
          <a:xfrm>
            <a:off x="12622076" y="8120583"/>
            <a:ext cx="1520949" cy="507930"/>
          </a:xfrm>
          <a:prstGeom prst="rect">
            <a:avLst/>
          </a:prstGeom>
        </p:spPr>
      </p:pic>
      <p:pic>
        <p:nvPicPr>
          <p:cNvPr id="460" name="Image 340" descr="preencoded.png">    </p:cNvPr>
          <p:cNvPicPr>
            <a:picLocks noChangeAspect="1"/>
          </p:cNvPicPr>
          <p:nvPr/>
        </p:nvPicPr>
        <p:blipFill>
          <a:blip r:embed="rId341"/>
          <a:stretch>
            <a:fillRect/>
          </a:stretch>
        </p:blipFill>
        <p:spPr>
          <a:xfrm>
            <a:off x="12717066" y="8234214"/>
            <a:ext cx="1330784" cy="267333"/>
          </a:xfrm>
          <a:prstGeom prst="rect">
            <a:avLst/>
          </a:prstGeom>
        </p:spPr>
      </p:pic>
      <p:pic>
        <p:nvPicPr>
          <p:cNvPr id="461" name="Image 341" descr="preencoded.png">    </p:cNvPr>
          <p:cNvPicPr>
            <a:picLocks noChangeAspect="1"/>
          </p:cNvPicPr>
          <p:nvPr/>
        </p:nvPicPr>
        <p:blipFill>
          <a:blip r:embed="rId342"/>
          <a:stretch>
            <a:fillRect/>
          </a:stretch>
        </p:blipFill>
        <p:spPr>
          <a:xfrm>
            <a:off x="12797247" y="8287680"/>
            <a:ext cx="160325" cy="160400"/>
          </a:xfrm>
          <a:prstGeom prst="rect">
            <a:avLst/>
          </a:prstGeom>
        </p:spPr>
      </p:pic>
      <p:sp>
        <p:nvSpPr>
          <p:cNvPr id="462" name="Text 118"/>
          <p:cNvSpPr/>
          <p:nvPr/>
        </p:nvSpPr>
        <p:spPr>
          <a:xfrm>
            <a:off x="12984287" y="824757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63" name="Image 342" descr="preencoded.png">    </p:cNvPr>
          <p:cNvPicPr>
            <a:picLocks noChangeAspect="1"/>
          </p:cNvPicPr>
          <p:nvPr/>
        </p:nvPicPr>
        <p:blipFill>
          <a:blip r:embed="rId343"/>
          <a:stretch>
            <a:fillRect/>
          </a:stretch>
        </p:blipFill>
        <p:spPr>
          <a:xfrm>
            <a:off x="14143025" y="8120583"/>
            <a:ext cx="1520949" cy="507930"/>
          </a:xfrm>
          <a:prstGeom prst="rect">
            <a:avLst/>
          </a:prstGeom>
        </p:spPr>
      </p:pic>
      <p:pic>
        <p:nvPicPr>
          <p:cNvPr id="464" name="Image 343" descr="preencoded.png">    </p:cNvPr>
          <p:cNvPicPr>
            <a:picLocks noChangeAspect="1"/>
          </p:cNvPicPr>
          <p:nvPr/>
        </p:nvPicPr>
        <p:blipFill>
          <a:blip r:embed="rId344"/>
          <a:stretch>
            <a:fillRect/>
          </a:stretch>
        </p:blipFill>
        <p:spPr>
          <a:xfrm>
            <a:off x="14238015" y="8234214"/>
            <a:ext cx="1330784" cy="267333"/>
          </a:xfrm>
          <a:prstGeom prst="rect">
            <a:avLst/>
          </a:prstGeom>
        </p:spPr>
      </p:pic>
      <p:pic>
        <p:nvPicPr>
          <p:cNvPr id="465" name="Image 344" descr="preencoded.png">    </p:cNvPr>
          <p:cNvPicPr>
            <a:picLocks noChangeAspect="1"/>
          </p:cNvPicPr>
          <p:nvPr/>
        </p:nvPicPr>
        <p:blipFill>
          <a:blip r:embed="rId345"/>
          <a:stretch>
            <a:fillRect/>
          </a:stretch>
        </p:blipFill>
        <p:spPr>
          <a:xfrm>
            <a:off x="14318159" y="8287680"/>
            <a:ext cx="160325" cy="160400"/>
          </a:xfrm>
          <a:prstGeom prst="rect">
            <a:avLst/>
          </a:prstGeom>
        </p:spPr>
      </p:pic>
      <p:sp>
        <p:nvSpPr>
          <p:cNvPr id="466" name="Text 119"/>
          <p:cNvSpPr/>
          <p:nvPr/>
        </p:nvSpPr>
        <p:spPr>
          <a:xfrm>
            <a:off x="14505198" y="824757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67" name="Image 345" descr="preencoded.png">    </p:cNvPr>
          <p:cNvPicPr>
            <a:picLocks noChangeAspect="1"/>
          </p:cNvPicPr>
          <p:nvPr/>
        </p:nvPicPr>
        <p:blipFill>
          <a:blip r:embed="rId346"/>
          <a:stretch>
            <a:fillRect/>
          </a:stretch>
        </p:blipFill>
        <p:spPr>
          <a:xfrm>
            <a:off x="15663974" y="8120583"/>
            <a:ext cx="1520949" cy="507930"/>
          </a:xfrm>
          <a:prstGeom prst="rect">
            <a:avLst/>
          </a:prstGeom>
        </p:spPr>
      </p:pic>
      <p:pic>
        <p:nvPicPr>
          <p:cNvPr id="468" name="Image 346" descr="preencoded.png">    </p:cNvPr>
          <p:cNvPicPr>
            <a:picLocks noChangeAspect="1"/>
          </p:cNvPicPr>
          <p:nvPr/>
        </p:nvPicPr>
        <p:blipFill>
          <a:blip r:embed="rId347"/>
          <a:stretch>
            <a:fillRect/>
          </a:stretch>
        </p:blipFill>
        <p:spPr>
          <a:xfrm>
            <a:off x="15758964" y="8234214"/>
            <a:ext cx="1330784" cy="267333"/>
          </a:xfrm>
          <a:prstGeom prst="rect">
            <a:avLst/>
          </a:prstGeom>
        </p:spPr>
      </p:pic>
      <p:pic>
        <p:nvPicPr>
          <p:cNvPr id="469" name="Image 347" descr="preencoded.png">    </p:cNvPr>
          <p:cNvPicPr>
            <a:picLocks noChangeAspect="1"/>
          </p:cNvPicPr>
          <p:nvPr/>
        </p:nvPicPr>
        <p:blipFill>
          <a:blip r:embed="rId348"/>
          <a:stretch>
            <a:fillRect/>
          </a:stretch>
        </p:blipFill>
        <p:spPr>
          <a:xfrm>
            <a:off x="15839108" y="8287680"/>
            <a:ext cx="160325" cy="160400"/>
          </a:xfrm>
          <a:prstGeom prst="rect">
            <a:avLst/>
          </a:prstGeom>
        </p:spPr>
      </p:pic>
      <p:sp>
        <p:nvSpPr>
          <p:cNvPr id="470" name="Text 120"/>
          <p:cNvSpPr/>
          <p:nvPr/>
        </p:nvSpPr>
        <p:spPr>
          <a:xfrm>
            <a:off x="16026147" y="824757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71" name="Image 348" descr="preencoded.png">    </p:cNvPr>
          <p:cNvPicPr>
            <a:picLocks noChangeAspect="1"/>
          </p:cNvPicPr>
          <p:nvPr/>
        </p:nvPicPr>
        <p:blipFill>
          <a:blip r:embed="rId349"/>
          <a:stretch>
            <a:fillRect/>
          </a:stretch>
        </p:blipFill>
        <p:spPr>
          <a:xfrm>
            <a:off x="1084808" y="8628497"/>
            <a:ext cx="16100095" cy="3274"/>
          </a:xfrm>
          <a:prstGeom prst="rect">
            <a:avLst/>
          </a:prstGeom>
        </p:spPr>
      </p:pic>
      <p:pic>
        <p:nvPicPr>
          <p:cNvPr id="472" name="Image 349" descr="preencoded.png">    </p:cNvPr>
          <p:cNvPicPr>
            <a:picLocks noChangeAspect="1"/>
          </p:cNvPicPr>
          <p:nvPr/>
        </p:nvPicPr>
        <p:blipFill>
          <a:blip r:embed="rId350"/>
          <a:stretch>
            <a:fillRect/>
          </a:stretch>
        </p:blipFill>
        <p:spPr>
          <a:xfrm>
            <a:off x="1084808" y="8628497"/>
            <a:ext cx="5453546" cy="3274"/>
          </a:xfrm>
          <a:prstGeom prst="rect">
            <a:avLst/>
          </a:prstGeom>
        </p:spPr>
      </p:pic>
      <p:pic>
        <p:nvPicPr>
          <p:cNvPr id="473" name="Image 350" descr="preencoded.png">    </p:cNvPr>
          <p:cNvPicPr>
            <a:picLocks noChangeAspect="1"/>
          </p:cNvPicPr>
          <p:nvPr/>
        </p:nvPicPr>
        <p:blipFill>
          <a:blip r:embed="rId351"/>
          <a:stretch>
            <a:fillRect/>
          </a:stretch>
        </p:blipFill>
        <p:spPr>
          <a:xfrm>
            <a:off x="6538354" y="8628497"/>
            <a:ext cx="1520949" cy="3274"/>
          </a:xfrm>
          <a:prstGeom prst="rect">
            <a:avLst/>
          </a:prstGeom>
        </p:spPr>
      </p:pic>
      <p:pic>
        <p:nvPicPr>
          <p:cNvPr id="474" name="Image 351" descr="preencoded.png">    </p:cNvPr>
          <p:cNvPicPr>
            <a:picLocks noChangeAspect="1"/>
          </p:cNvPicPr>
          <p:nvPr/>
        </p:nvPicPr>
        <p:blipFill>
          <a:blip r:embed="rId352"/>
          <a:stretch>
            <a:fillRect/>
          </a:stretch>
        </p:blipFill>
        <p:spPr>
          <a:xfrm>
            <a:off x="8059266" y="8628497"/>
            <a:ext cx="1520949" cy="3274"/>
          </a:xfrm>
          <a:prstGeom prst="rect">
            <a:avLst/>
          </a:prstGeom>
        </p:spPr>
      </p:pic>
      <p:pic>
        <p:nvPicPr>
          <p:cNvPr id="475" name="Image 352" descr="preencoded.png">    </p:cNvPr>
          <p:cNvPicPr>
            <a:picLocks noChangeAspect="1"/>
          </p:cNvPicPr>
          <p:nvPr/>
        </p:nvPicPr>
        <p:blipFill>
          <a:blip r:embed="rId353"/>
          <a:stretch>
            <a:fillRect/>
          </a:stretch>
        </p:blipFill>
        <p:spPr>
          <a:xfrm>
            <a:off x="9580215" y="8628497"/>
            <a:ext cx="1520949" cy="3274"/>
          </a:xfrm>
          <a:prstGeom prst="rect">
            <a:avLst/>
          </a:prstGeom>
        </p:spPr>
      </p:pic>
      <p:pic>
        <p:nvPicPr>
          <p:cNvPr id="476" name="Image 353" descr="preencoded.png">    </p:cNvPr>
          <p:cNvPicPr>
            <a:picLocks noChangeAspect="1"/>
          </p:cNvPicPr>
          <p:nvPr/>
        </p:nvPicPr>
        <p:blipFill>
          <a:blip r:embed="rId354"/>
          <a:stretch>
            <a:fillRect/>
          </a:stretch>
        </p:blipFill>
        <p:spPr>
          <a:xfrm>
            <a:off x="11101164" y="8628497"/>
            <a:ext cx="1520949" cy="3274"/>
          </a:xfrm>
          <a:prstGeom prst="rect">
            <a:avLst/>
          </a:prstGeom>
        </p:spPr>
      </p:pic>
      <p:pic>
        <p:nvPicPr>
          <p:cNvPr id="477" name="Image 354" descr="preencoded.png">    </p:cNvPr>
          <p:cNvPicPr>
            <a:picLocks noChangeAspect="1"/>
          </p:cNvPicPr>
          <p:nvPr/>
        </p:nvPicPr>
        <p:blipFill>
          <a:blip r:embed="rId355"/>
          <a:stretch>
            <a:fillRect/>
          </a:stretch>
        </p:blipFill>
        <p:spPr>
          <a:xfrm>
            <a:off x="12622076" y="8628497"/>
            <a:ext cx="1520949" cy="3274"/>
          </a:xfrm>
          <a:prstGeom prst="rect">
            <a:avLst/>
          </a:prstGeom>
        </p:spPr>
      </p:pic>
      <p:pic>
        <p:nvPicPr>
          <p:cNvPr id="478" name="Image 355" descr="preencoded.png">    </p:cNvPr>
          <p:cNvPicPr>
            <a:picLocks noChangeAspect="1"/>
          </p:cNvPicPr>
          <p:nvPr/>
        </p:nvPicPr>
        <p:blipFill>
          <a:blip r:embed="rId356"/>
          <a:stretch>
            <a:fillRect/>
          </a:stretch>
        </p:blipFill>
        <p:spPr>
          <a:xfrm>
            <a:off x="14143025" y="8628497"/>
            <a:ext cx="1520949" cy="3274"/>
          </a:xfrm>
          <a:prstGeom prst="rect">
            <a:avLst/>
          </a:prstGeom>
        </p:spPr>
      </p:pic>
      <p:pic>
        <p:nvPicPr>
          <p:cNvPr id="479" name="Image 356" descr="preencoded.png">    </p:cNvPr>
          <p:cNvPicPr>
            <a:picLocks noChangeAspect="1"/>
          </p:cNvPicPr>
          <p:nvPr/>
        </p:nvPicPr>
        <p:blipFill>
          <a:blip r:embed="rId357"/>
          <a:stretch>
            <a:fillRect/>
          </a:stretch>
        </p:blipFill>
        <p:spPr>
          <a:xfrm>
            <a:off x="15663974" y="8628497"/>
            <a:ext cx="1520949" cy="3274"/>
          </a:xfrm>
          <a:prstGeom prst="rect">
            <a:avLst/>
          </a:prstGeom>
        </p:spPr>
      </p:pic>
      <p:sp>
        <p:nvSpPr>
          <p:cNvPr id="480" name="Text 121"/>
          <p:cNvSpPr/>
          <p:nvPr/>
        </p:nvSpPr>
        <p:spPr>
          <a:xfrm>
            <a:off x="7753387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9211" y="321320"/>
            <a:ext cx="142017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Tap on Phone</a:t>
            </a:r>
            <a:endParaRPr lang="en-US" sz="1687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25" y="863612"/>
            <a:ext cx="16119145" cy="535521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25" y="863612"/>
            <a:ext cx="5551736" cy="535521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260" y="863612"/>
            <a:ext cx="1509601" cy="5355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811156" y="98743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653" y="1020924"/>
            <a:ext cx="214208" cy="214208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861" y="863612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8506941" y="98743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0181" y="1020924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0462" y="863612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10048875" y="98743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7486" y="1020924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0063" y="863612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1465496" y="98743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9956" y="1020924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69664" y="863612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2911807" y="98743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22846" y="1020924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79265" y="863612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4479451" y="98743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74478" y="1020924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88866" y="863612"/>
            <a:ext cx="1509824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5922117" y="98743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51126" y="1020924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1042" y="1502011"/>
            <a:ext cx="16145921" cy="2514600"/>
          </a:xfrm>
          <a:prstGeom prst="rect">
            <a:avLst/>
          </a:prstGeom>
        </p:spPr>
      </p:pic>
      <p:pic>
        <p:nvPicPr>
          <p:cNvPr id="28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3291" y="1502011"/>
            <a:ext cx="16100095" cy="487727"/>
          </a:xfrm>
          <a:prstGeom prst="rect">
            <a:avLst/>
          </a:prstGeom>
        </p:spPr>
      </p:pic>
      <p:pic>
        <p:nvPicPr>
          <p:cNvPr id="29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3291" y="1502011"/>
            <a:ext cx="5453546" cy="487727"/>
          </a:xfrm>
          <a:prstGeom prst="rect">
            <a:avLst/>
          </a:prstGeom>
        </p:spPr>
      </p:pic>
      <p:sp>
        <p:nvSpPr>
          <p:cNvPr id="30" name="Text 9"/>
          <p:cNvSpPr/>
          <p:nvPr/>
        </p:nvSpPr>
        <p:spPr>
          <a:xfrm>
            <a:off x="1253617" y="1602135"/>
            <a:ext cx="133016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Receipt Digital</a:t>
            </a:r>
            <a:endParaRPr lang="en-US" sz="1473" dirty="0"/>
          </a:p>
        </p:txBody>
      </p:sp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46838" y="1502011"/>
            <a:ext cx="1520949" cy="487727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94413" y="1595438"/>
            <a:ext cx="1025798" cy="267333"/>
          </a:xfrm>
          <a:prstGeom prst="rect">
            <a:avLst/>
          </a:prstGeom>
        </p:spPr>
      </p:pic>
      <p:pic>
        <p:nvPicPr>
          <p:cNvPr id="3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74557" y="1648904"/>
            <a:ext cx="160325" cy="160400"/>
          </a:xfrm>
          <a:prstGeom prst="rect">
            <a:avLst/>
          </a:prstGeom>
        </p:spPr>
      </p:pic>
      <p:sp>
        <p:nvSpPr>
          <p:cNvPr id="34" name="Text 10"/>
          <p:cNvSpPr/>
          <p:nvPr/>
        </p:nvSpPr>
        <p:spPr>
          <a:xfrm>
            <a:off x="7061597" y="160879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67749" y="1502011"/>
            <a:ext cx="1520949" cy="487727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62739" y="1595438"/>
            <a:ext cx="1330784" cy="267333"/>
          </a:xfrm>
          <a:prstGeom prst="rect">
            <a:avLst/>
          </a:prstGeom>
        </p:spPr>
      </p:pic>
      <p:pic>
        <p:nvPicPr>
          <p:cNvPr id="37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42920" y="1648904"/>
            <a:ext cx="160325" cy="160400"/>
          </a:xfrm>
          <a:prstGeom prst="rect">
            <a:avLst/>
          </a:prstGeom>
        </p:spPr>
      </p:pic>
      <p:sp>
        <p:nvSpPr>
          <p:cNvPr id="38" name="Text 11"/>
          <p:cNvSpPr/>
          <p:nvPr/>
        </p:nvSpPr>
        <p:spPr>
          <a:xfrm>
            <a:off x="8429960" y="16087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588698" y="1502011"/>
            <a:ext cx="1520949" cy="487727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683688" y="1595438"/>
            <a:ext cx="1330784" cy="267333"/>
          </a:xfrm>
          <a:prstGeom prst="rect">
            <a:avLst/>
          </a:prstGeom>
        </p:spPr>
      </p:pic>
      <p:pic>
        <p:nvPicPr>
          <p:cNvPr id="41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763832" y="1648904"/>
            <a:ext cx="160325" cy="160400"/>
          </a:xfrm>
          <a:prstGeom prst="rect">
            <a:avLst/>
          </a:prstGeom>
        </p:spPr>
      </p:pic>
      <p:sp>
        <p:nvSpPr>
          <p:cNvPr id="42" name="Text 12"/>
          <p:cNvSpPr/>
          <p:nvPr/>
        </p:nvSpPr>
        <p:spPr>
          <a:xfrm>
            <a:off x="9950872" y="16087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109647" y="1502011"/>
            <a:ext cx="1520949" cy="487727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204637" y="1595438"/>
            <a:ext cx="1330784" cy="267333"/>
          </a:xfrm>
          <a:prstGeom prst="rect">
            <a:avLst/>
          </a:prstGeom>
        </p:spPr>
      </p:pic>
      <p:pic>
        <p:nvPicPr>
          <p:cNvPr id="45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284781" y="1648904"/>
            <a:ext cx="160325" cy="160400"/>
          </a:xfrm>
          <a:prstGeom prst="rect">
            <a:avLst/>
          </a:prstGeom>
        </p:spPr>
      </p:pic>
      <p:sp>
        <p:nvSpPr>
          <p:cNvPr id="46" name="Text 13"/>
          <p:cNvSpPr/>
          <p:nvPr/>
        </p:nvSpPr>
        <p:spPr>
          <a:xfrm>
            <a:off x="11471821" y="16087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630559" y="1502011"/>
            <a:ext cx="1520949" cy="487727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725549" y="1595438"/>
            <a:ext cx="1330784" cy="267333"/>
          </a:xfrm>
          <a:prstGeom prst="rect">
            <a:avLst/>
          </a:prstGeom>
        </p:spPr>
      </p:pic>
      <p:pic>
        <p:nvPicPr>
          <p:cNvPr id="49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805730" y="1648904"/>
            <a:ext cx="160325" cy="160400"/>
          </a:xfrm>
          <a:prstGeom prst="rect">
            <a:avLst/>
          </a:prstGeom>
        </p:spPr>
      </p:pic>
      <p:sp>
        <p:nvSpPr>
          <p:cNvPr id="50" name="Text 14"/>
          <p:cNvSpPr/>
          <p:nvPr/>
        </p:nvSpPr>
        <p:spPr>
          <a:xfrm>
            <a:off x="12992770" y="16087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4151508" y="1502011"/>
            <a:ext cx="1520949" cy="487727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399084" y="1595438"/>
            <a:ext cx="1025798" cy="267333"/>
          </a:xfrm>
          <a:prstGeom prst="rect">
            <a:avLst/>
          </a:prstGeom>
        </p:spPr>
      </p:pic>
      <p:pic>
        <p:nvPicPr>
          <p:cNvPr id="53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479265" y="1648904"/>
            <a:ext cx="160325" cy="160400"/>
          </a:xfrm>
          <a:prstGeom prst="rect">
            <a:avLst/>
          </a:prstGeom>
        </p:spPr>
      </p:pic>
      <p:sp>
        <p:nvSpPr>
          <p:cNvPr id="54" name="Text 15"/>
          <p:cNvSpPr/>
          <p:nvPr/>
        </p:nvSpPr>
        <p:spPr>
          <a:xfrm>
            <a:off x="14666268" y="160879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5672457" y="1502011"/>
            <a:ext cx="1520949" cy="487727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920033" y="1595438"/>
            <a:ext cx="1025798" cy="267333"/>
          </a:xfrm>
          <a:prstGeom prst="rect">
            <a:avLst/>
          </a:prstGeom>
        </p:spPr>
      </p:pic>
      <p:pic>
        <p:nvPicPr>
          <p:cNvPr id="57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6000177" y="1648904"/>
            <a:ext cx="160325" cy="160400"/>
          </a:xfrm>
          <a:prstGeom prst="rect">
            <a:avLst/>
          </a:prstGeom>
        </p:spPr>
      </p:pic>
      <p:sp>
        <p:nvSpPr>
          <p:cNvPr id="58" name="Text 16"/>
          <p:cNvSpPr/>
          <p:nvPr/>
        </p:nvSpPr>
        <p:spPr>
          <a:xfrm>
            <a:off x="16187217" y="160879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93291" y="1989758"/>
            <a:ext cx="16100095" cy="507930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93291" y="1989758"/>
            <a:ext cx="5453546" cy="507930"/>
          </a:xfrm>
          <a:prstGeom prst="rect">
            <a:avLst/>
          </a:prstGeom>
        </p:spPr>
      </p:pic>
      <p:sp>
        <p:nvSpPr>
          <p:cNvPr id="61" name="Text 17"/>
          <p:cNvSpPr/>
          <p:nvPr/>
        </p:nvSpPr>
        <p:spPr>
          <a:xfrm>
            <a:off x="1253617" y="2110048"/>
            <a:ext cx="980122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Receipt QR</a:t>
            </a:r>
            <a:endParaRPr lang="en-US" sz="1473" dirty="0"/>
          </a:p>
        </p:txBody>
      </p:sp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546838" y="1989758"/>
            <a:ext cx="1520949" cy="507930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794413" y="2103351"/>
            <a:ext cx="1025798" cy="267333"/>
          </a:xfrm>
          <a:prstGeom prst="rect">
            <a:avLst/>
          </a:prstGeom>
        </p:spPr>
      </p:pic>
      <p:pic>
        <p:nvPicPr>
          <p:cNvPr id="64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874557" y="2156817"/>
            <a:ext cx="160325" cy="160400"/>
          </a:xfrm>
          <a:prstGeom prst="rect">
            <a:avLst/>
          </a:prstGeom>
        </p:spPr>
      </p:pic>
      <p:sp>
        <p:nvSpPr>
          <p:cNvPr id="65" name="Text 18"/>
          <p:cNvSpPr/>
          <p:nvPr/>
        </p:nvSpPr>
        <p:spPr>
          <a:xfrm>
            <a:off x="7061597" y="211674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067749" y="1989758"/>
            <a:ext cx="1520949" cy="507930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162739" y="2103351"/>
            <a:ext cx="1330784" cy="267333"/>
          </a:xfrm>
          <a:prstGeom prst="rect">
            <a:avLst/>
          </a:prstGeom>
        </p:spPr>
      </p:pic>
      <p:pic>
        <p:nvPicPr>
          <p:cNvPr id="68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242920" y="2156817"/>
            <a:ext cx="160325" cy="160400"/>
          </a:xfrm>
          <a:prstGeom prst="rect">
            <a:avLst/>
          </a:prstGeom>
        </p:spPr>
      </p:pic>
      <p:sp>
        <p:nvSpPr>
          <p:cNvPr id="69" name="Text 19"/>
          <p:cNvSpPr/>
          <p:nvPr/>
        </p:nvSpPr>
        <p:spPr>
          <a:xfrm>
            <a:off x="8429960" y="21167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588698" y="1989758"/>
            <a:ext cx="1520949" cy="507930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683688" y="2103351"/>
            <a:ext cx="1330784" cy="267333"/>
          </a:xfrm>
          <a:prstGeom prst="rect">
            <a:avLst/>
          </a:prstGeom>
        </p:spPr>
      </p:pic>
      <p:pic>
        <p:nvPicPr>
          <p:cNvPr id="72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763832" y="2156817"/>
            <a:ext cx="160325" cy="160400"/>
          </a:xfrm>
          <a:prstGeom prst="rect">
            <a:avLst/>
          </a:prstGeom>
        </p:spPr>
      </p:pic>
      <p:sp>
        <p:nvSpPr>
          <p:cNvPr id="73" name="Text 20"/>
          <p:cNvSpPr/>
          <p:nvPr/>
        </p:nvSpPr>
        <p:spPr>
          <a:xfrm>
            <a:off x="9950872" y="21167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1109647" y="1989758"/>
            <a:ext cx="1520949" cy="507930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204637" y="2103351"/>
            <a:ext cx="1330784" cy="267333"/>
          </a:xfrm>
          <a:prstGeom prst="rect">
            <a:avLst/>
          </a:prstGeom>
        </p:spPr>
      </p:pic>
      <p:pic>
        <p:nvPicPr>
          <p:cNvPr id="76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284781" y="2156817"/>
            <a:ext cx="160325" cy="160400"/>
          </a:xfrm>
          <a:prstGeom prst="rect">
            <a:avLst/>
          </a:prstGeom>
        </p:spPr>
      </p:pic>
      <p:sp>
        <p:nvSpPr>
          <p:cNvPr id="77" name="Text 21"/>
          <p:cNvSpPr/>
          <p:nvPr/>
        </p:nvSpPr>
        <p:spPr>
          <a:xfrm>
            <a:off x="11471821" y="21167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2630559" y="1989758"/>
            <a:ext cx="1520949" cy="507930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725549" y="2103351"/>
            <a:ext cx="1330784" cy="267333"/>
          </a:xfrm>
          <a:prstGeom prst="rect">
            <a:avLst/>
          </a:prstGeom>
        </p:spPr>
      </p:pic>
      <p:pic>
        <p:nvPicPr>
          <p:cNvPr id="80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805730" y="2156817"/>
            <a:ext cx="160325" cy="160400"/>
          </a:xfrm>
          <a:prstGeom prst="rect">
            <a:avLst/>
          </a:prstGeom>
        </p:spPr>
      </p:pic>
      <p:sp>
        <p:nvSpPr>
          <p:cNvPr id="81" name="Text 22"/>
          <p:cNvSpPr/>
          <p:nvPr/>
        </p:nvSpPr>
        <p:spPr>
          <a:xfrm>
            <a:off x="12992770" y="21167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4151508" y="1989758"/>
            <a:ext cx="1520949" cy="507930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4399084" y="2103351"/>
            <a:ext cx="1025798" cy="267333"/>
          </a:xfrm>
          <a:prstGeom prst="rect">
            <a:avLst/>
          </a:prstGeom>
        </p:spPr>
      </p:pic>
      <p:pic>
        <p:nvPicPr>
          <p:cNvPr id="84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479265" y="2156817"/>
            <a:ext cx="160325" cy="160400"/>
          </a:xfrm>
          <a:prstGeom prst="rect">
            <a:avLst/>
          </a:prstGeom>
        </p:spPr>
      </p:pic>
      <p:sp>
        <p:nvSpPr>
          <p:cNvPr id="85" name="Text 23"/>
          <p:cNvSpPr/>
          <p:nvPr/>
        </p:nvSpPr>
        <p:spPr>
          <a:xfrm>
            <a:off x="14666268" y="211674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5672457" y="1989758"/>
            <a:ext cx="1520949" cy="507930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5920033" y="2103351"/>
            <a:ext cx="1025798" cy="267333"/>
          </a:xfrm>
          <a:prstGeom prst="rect">
            <a:avLst/>
          </a:prstGeom>
        </p:spPr>
      </p:pic>
      <p:pic>
        <p:nvPicPr>
          <p:cNvPr id="88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6000177" y="2156817"/>
            <a:ext cx="160325" cy="160400"/>
          </a:xfrm>
          <a:prstGeom prst="rect">
            <a:avLst/>
          </a:prstGeom>
        </p:spPr>
      </p:pic>
      <p:sp>
        <p:nvSpPr>
          <p:cNvPr id="89" name="Text 24"/>
          <p:cNvSpPr/>
          <p:nvPr/>
        </p:nvSpPr>
        <p:spPr>
          <a:xfrm>
            <a:off x="16187217" y="211674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3" dirty="0"/>
          </a:p>
        </p:txBody>
      </p:sp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093291" y="2497671"/>
            <a:ext cx="16100095" cy="507930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093291" y="2497671"/>
            <a:ext cx="5453546" cy="507930"/>
          </a:xfrm>
          <a:prstGeom prst="rect">
            <a:avLst/>
          </a:prstGeom>
        </p:spPr>
      </p:pic>
      <p:sp>
        <p:nvSpPr>
          <p:cNvPr id="92" name="Text 25"/>
          <p:cNvSpPr/>
          <p:nvPr/>
        </p:nvSpPr>
        <p:spPr>
          <a:xfrm>
            <a:off x="1253617" y="2617998"/>
            <a:ext cx="184023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Offline transactions</a:t>
            </a:r>
            <a:endParaRPr lang="en-US" sz="1473" dirty="0"/>
          </a:p>
        </p:txBody>
      </p:sp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6546838" y="2497671"/>
            <a:ext cx="1520949" cy="507930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641827" y="2611301"/>
            <a:ext cx="1330784" cy="267333"/>
          </a:xfrm>
          <a:prstGeom prst="rect">
            <a:avLst/>
          </a:prstGeom>
        </p:spPr>
      </p:pic>
      <p:pic>
        <p:nvPicPr>
          <p:cNvPr id="95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721971" y="2664768"/>
            <a:ext cx="160325" cy="160400"/>
          </a:xfrm>
          <a:prstGeom prst="rect">
            <a:avLst/>
          </a:prstGeom>
        </p:spPr>
      </p:pic>
      <p:sp>
        <p:nvSpPr>
          <p:cNvPr id="96" name="Text 26"/>
          <p:cNvSpPr/>
          <p:nvPr/>
        </p:nvSpPr>
        <p:spPr>
          <a:xfrm>
            <a:off x="6909011" y="26246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8067749" y="2497671"/>
            <a:ext cx="1520949" cy="507930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162739" y="2611301"/>
            <a:ext cx="1330784" cy="267333"/>
          </a:xfrm>
          <a:prstGeom prst="rect">
            <a:avLst/>
          </a:prstGeom>
        </p:spPr>
      </p:pic>
      <p:pic>
        <p:nvPicPr>
          <p:cNvPr id="99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242920" y="2664768"/>
            <a:ext cx="160325" cy="160400"/>
          </a:xfrm>
          <a:prstGeom prst="rect">
            <a:avLst/>
          </a:prstGeom>
        </p:spPr>
      </p:pic>
      <p:sp>
        <p:nvSpPr>
          <p:cNvPr id="100" name="Text 27"/>
          <p:cNvSpPr/>
          <p:nvPr/>
        </p:nvSpPr>
        <p:spPr>
          <a:xfrm>
            <a:off x="8429960" y="26246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9588698" y="2497671"/>
            <a:ext cx="1520949" cy="507930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683688" y="2611301"/>
            <a:ext cx="1330784" cy="267333"/>
          </a:xfrm>
          <a:prstGeom prst="rect">
            <a:avLst/>
          </a:prstGeom>
        </p:spPr>
      </p:pic>
      <p:pic>
        <p:nvPicPr>
          <p:cNvPr id="103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763832" y="2664768"/>
            <a:ext cx="160325" cy="160400"/>
          </a:xfrm>
          <a:prstGeom prst="rect">
            <a:avLst/>
          </a:prstGeom>
        </p:spPr>
      </p:pic>
      <p:sp>
        <p:nvSpPr>
          <p:cNvPr id="104" name="Text 28"/>
          <p:cNvSpPr/>
          <p:nvPr/>
        </p:nvSpPr>
        <p:spPr>
          <a:xfrm>
            <a:off x="9950872" y="26246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1109647" y="2497671"/>
            <a:ext cx="1520949" cy="507930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1204637" y="2611301"/>
            <a:ext cx="1330784" cy="267333"/>
          </a:xfrm>
          <a:prstGeom prst="rect">
            <a:avLst/>
          </a:prstGeom>
        </p:spPr>
      </p:pic>
      <p:pic>
        <p:nvPicPr>
          <p:cNvPr id="107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284781" y="2664768"/>
            <a:ext cx="160325" cy="160400"/>
          </a:xfrm>
          <a:prstGeom prst="rect">
            <a:avLst/>
          </a:prstGeom>
        </p:spPr>
      </p:pic>
      <p:sp>
        <p:nvSpPr>
          <p:cNvPr id="108" name="Text 29"/>
          <p:cNvSpPr/>
          <p:nvPr/>
        </p:nvSpPr>
        <p:spPr>
          <a:xfrm>
            <a:off x="11471821" y="26246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2630559" y="2497671"/>
            <a:ext cx="1520949" cy="507930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2725549" y="2611301"/>
            <a:ext cx="1330784" cy="267333"/>
          </a:xfrm>
          <a:prstGeom prst="rect">
            <a:avLst/>
          </a:prstGeom>
        </p:spPr>
      </p:pic>
      <p:pic>
        <p:nvPicPr>
          <p:cNvPr id="111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805730" y="2664768"/>
            <a:ext cx="160325" cy="160400"/>
          </a:xfrm>
          <a:prstGeom prst="rect">
            <a:avLst/>
          </a:prstGeom>
        </p:spPr>
      </p:pic>
      <p:sp>
        <p:nvSpPr>
          <p:cNvPr id="112" name="Text 30"/>
          <p:cNvSpPr/>
          <p:nvPr/>
        </p:nvSpPr>
        <p:spPr>
          <a:xfrm>
            <a:off x="12992770" y="26246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4151508" y="2497671"/>
            <a:ext cx="1520949" cy="507930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4246498" y="2611301"/>
            <a:ext cx="1330784" cy="267333"/>
          </a:xfrm>
          <a:prstGeom prst="rect">
            <a:avLst/>
          </a:prstGeom>
        </p:spPr>
      </p:pic>
      <p:pic>
        <p:nvPicPr>
          <p:cNvPr id="115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326642" y="2664768"/>
            <a:ext cx="160325" cy="160400"/>
          </a:xfrm>
          <a:prstGeom prst="rect">
            <a:avLst/>
          </a:prstGeom>
        </p:spPr>
      </p:pic>
      <p:sp>
        <p:nvSpPr>
          <p:cNvPr id="116" name="Text 31"/>
          <p:cNvSpPr/>
          <p:nvPr/>
        </p:nvSpPr>
        <p:spPr>
          <a:xfrm>
            <a:off x="14513682" y="26246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5672457" y="2497671"/>
            <a:ext cx="1520949" cy="507930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5767447" y="2611301"/>
            <a:ext cx="1330784" cy="267333"/>
          </a:xfrm>
          <a:prstGeom prst="rect">
            <a:avLst/>
          </a:prstGeom>
        </p:spPr>
      </p:pic>
      <p:pic>
        <p:nvPicPr>
          <p:cNvPr id="119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847591" y="2664768"/>
            <a:ext cx="160325" cy="160400"/>
          </a:xfrm>
          <a:prstGeom prst="rect">
            <a:avLst/>
          </a:prstGeom>
        </p:spPr>
      </p:pic>
      <p:sp>
        <p:nvSpPr>
          <p:cNvPr id="120" name="Text 32"/>
          <p:cNvSpPr/>
          <p:nvPr/>
        </p:nvSpPr>
        <p:spPr>
          <a:xfrm>
            <a:off x="16034631" y="26246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093291" y="3005621"/>
            <a:ext cx="16100095" cy="507930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093291" y="3005621"/>
            <a:ext cx="5453546" cy="507930"/>
          </a:xfrm>
          <a:prstGeom prst="rect">
            <a:avLst/>
          </a:prstGeom>
        </p:spPr>
      </p:pic>
      <p:sp>
        <p:nvSpPr>
          <p:cNvPr id="123" name="Text 33"/>
          <p:cNvSpPr/>
          <p:nvPr/>
        </p:nvSpPr>
        <p:spPr>
          <a:xfrm>
            <a:off x="1253617" y="3125912"/>
            <a:ext cx="160020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Multiple Users ID</a:t>
            </a:r>
            <a:endParaRPr lang="en-US" sz="1473" dirty="0"/>
          </a:p>
        </p:txBody>
      </p:sp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6546838" y="3005621"/>
            <a:ext cx="1520949" cy="507930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641827" y="3119214"/>
            <a:ext cx="1330784" cy="267333"/>
          </a:xfrm>
          <a:prstGeom prst="rect">
            <a:avLst/>
          </a:prstGeom>
        </p:spPr>
      </p:pic>
      <p:pic>
        <p:nvPicPr>
          <p:cNvPr id="126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721971" y="3172681"/>
            <a:ext cx="160325" cy="160400"/>
          </a:xfrm>
          <a:prstGeom prst="rect">
            <a:avLst/>
          </a:prstGeom>
        </p:spPr>
      </p:pic>
      <p:sp>
        <p:nvSpPr>
          <p:cNvPr id="127" name="Text 34"/>
          <p:cNvSpPr/>
          <p:nvPr/>
        </p:nvSpPr>
        <p:spPr>
          <a:xfrm>
            <a:off x="6909011" y="31326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8067749" y="3005621"/>
            <a:ext cx="1520949" cy="507930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8162739" y="3119214"/>
            <a:ext cx="1330784" cy="267333"/>
          </a:xfrm>
          <a:prstGeom prst="rect">
            <a:avLst/>
          </a:prstGeom>
        </p:spPr>
      </p:pic>
      <p:pic>
        <p:nvPicPr>
          <p:cNvPr id="130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242920" y="3172681"/>
            <a:ext cx="160325" cy="160400"/>
          </a:xfrm>
          <a:prstGeom prst="rect">
            <a:avLst/>
          </a:prstGeom>
        </p:spPr>
      </p:pic>
      <p:sp>
        <p:nvSpPr>
          <p:cNvPr id="131" name="Text 35"/>
          <p:cNvSpPr/>
          <p:nvPr/>
        </p:nvSpPr>
        <p:spPr>
          <a:xfrm>
            <a:off x="8429960" y="31326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9588698" y="3005621"/>
            <a:ext cx="1520949" cy="507930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9683688" y="3119214"/>
            <a:ext cx="1330784" cy="267333"/>
          </a:xfrm>
          <a:prstGeom prst="rect">
            <a:avLst/>
          </a:prstGeom>
        </p:spPr>
      </p:pic>
      <p:pic>
        <p:nvPicPr>
          <p:cNvPr id="134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763832" y="3172681"/>
            <a:ext cx="160325" cy="160400"/>
          </a:xfrm>
          <a:prstGeom prst="rect">
            <a:avLst/>
          </a:prstGeom>
        </p:spPr>
      </p:pic>
      <p:sp>
        <p:nvSpPr>
          <p:cNvPr id="135" name="Text 36"/>
          <p:cNvSpPr/>
          <p:nvPr/>
        </p:nvSpPr>
        <p:spPr>
          <a:xfrm>
            <a:off x="9950872" y="31326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1109647" y="3005621"/>
            <a:ext cx="1520949" cy="507930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1204637" y="3119214"/>
            <a:ext cx="1330784" cy="267333"/>
          </a:xfrm>
          <a:prstGeom prst="rect">
            <a:avLst/>
          </a:prstGeom>
        </p:spPr>
      </p:pic>
      <p:pic>
        <p:nvPicPr>
          <p:cNvPr id="138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284781" y="3172681"/>
            <a:ext cx="160325" cy="160400"/>
          </a:xfrm>
          <a:prstGeom prst="rect">
            <a:avLst/>
          </a:prstGeom>
        </p:spPr>
      </p:pic>
      <p:sp>
        <p:nvSpPr>
          <p:cNvPr id="139" name="Text 37"/>
          <p:cNvSpPr/>
          <p:nvPr/>
        </p:nvSpPr>
        <p:spPr>
          <a:xfrm>
            <a:off x="11471821" y="31326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2630559" y="3005621"/>
            <a:ext cx="1520949" cy="507930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2725549" y="3119214"/>
            <a:ext cx="1330784" cy="267333"/>
          </a:xfrm>
          <a:prstGeom prst="rect">
            <a:avLst/>
          </a:prstGeom>
        </p:spPr>
      </p:pic>
      <p:pic>
        <p:nvPicPr>
          <p:cNvPr id="142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805730" y="3172681"/>
            <a:ext cx="160325" cy="160400"/>
          </a:xfrm>
          <a:prstGeom prst="rect">
            <a:avLst/>
          </a:prstGeom>
        </p:spPr>
      </p:pic>
      <p:sp>
        <p:nvSpPr>
          <p:cNvPr id="143" name="Text 38"/>
          <p:cNvSpPr/>
          <p:nvPr/>
        </p:nvSpPr>
        <p:spPr>
          <a:xfrm>
            <a:off x="12992770" y="31326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4151508" y="3005621"/>
            <a:ext cx="1520949" cy="507930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4246498" y="3119214"/>
            <a:ext cx="1330784" cy="267333"/>
          </a:xfrm>
          <a:prstGeom prst="rect">
            <a:avLst/>
          </a:prstGeom>
        </p:spPr>
      </p:pic>
      <p:pic>
        <p:nvPicPr>
          <p:cNvPr id="146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326642" y="3172681"/>
            <a:ext cx="160325" cy="160400"/>
          </a:xfrm>
          <a:prstGeom prst="rect">
            <a:avLst/>
          </a:prstGeom>
        </p:spPr>
      </p:pic>
      <p:sp>
        <p:nvSpPr>
          <p:cNvPr id="147" name="Text 39"/>
          <p:cNvSpPr/>
          <p:nvPr/>
        </p:nvSpPr>
        <p:spPr>
          <a:xfrm>
            <a:off x="14513682" y="31326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5672457" y="3005621"/>
            <a:ext cx="1520949" cy="507930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5767447" y="3119214"/>
            <a:ext cx="1330784" cy="267333"/>
          </a:xfrm>
          <a:prstGeom prst="rect">
            <a:avLst/>
          </a:prstGeom>
        </p:spPr>
      </p:pic>
      <p:pic>
        <p:nvPicPr>
          <p:cNvPr id="150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847591" y="3172681"/>
            <a:ext cx="160325" cy="160400"/>
          </a:xfrm>
          <a:prstGeom prst="rect">
            <a:avLst/>
          </a:prstGeom>
        </p:spPr>
      </p:pic>
      <p:sp>
        <p:nvSpPr>
          <p:cNvPr id="151" name="Text 40"/>
          <p:cNvSpPr/>
          <p:nvPr/>
        </p:nvSpPr>
        <p:spPr>
          <a:xfrm>
            <a:off x="16034631" y="31326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093291" y="3513534"/>
            <a:ext cx="5453546" cy="501253"/>
          </a:xfrm>
          <a:prstGeom prst="rect">
            <a:avLst/>
          </a:prstGeom>
        </p:spPr>
      </p:pic>
      <p:sp>
        <p:nvSpPr>
          <p:cNvPr id="153" name="Text 41"/>
          <p:cNvSpPr/>
          <p:nvPr/>
        </p:nvSpPr>
        <p:spPr>
          <a:xfrm>
            <a:off x="1253617" y="3633825"/>
            <a:ext cx="89011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4"/>
              </a:lnSpc>
              <a:buNone/>
            </a:pPr>
            <a:r>
              <a:rPr lang="en-US" sz="1473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APP Store</a:t>
            </a:r>
            <a:endParaRPr lang="en-US" sz="1473" dirty="0"/>
          </a:p>
        </p:txBody>
      </p:sp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6641827" y="3627165"/>
            <a:ext cx="1330784" cy="267333"/>
          </a:xfrm>
          <a:prstGeom prst="rect">
            <a:avLst/>
          </a:prstGeom>
        </p:spPr>
      </p:pic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6721971" y="3680631"/>
            <a:ext cx="160325" cy="160400"/>
          </a:xfrm>
          <a:prstGeom prst="rect">
            <a:avLst/>
          </a:prstGeom>
        </p:spPr>
      </p:pic>
      <p:sp>
        <p:nvSpPr>
          <p:cNvPr id="156" name="Text 42"/>
          <p:cNvSpPr/>
          <p:nvPr/>
        </p:nvSpPr>
        <p:spPr>
          <a:xfrm>
            <a:off x="6909011" y="3640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8162739" y="3627165"/>
            <a:ext cx="1330784" cy="267333"/>
          </a:xfrm>
          <a:prstGeom prst="rect">
            <a:avLst/>
          </a:prstGeom>
        </p:spPr>
      </p:pic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8242920" y="3680631"/>
            <a:ext cx="160325" cy="160400"/>
          </a:xfrm>
          <a:prstGeom prst="rect">
            <a:avLst/>
          </a:prstGeom>
        </p:spPr>
      </p:pic>
      <p:sp>
        <p:nvSpPr>
          <p:cNvPr id="159" name="Text 43"/>
          <p:cNvSpPr/>
          <p:nvPr/>
        </p:nvSpPr>
        <p:spPr>
          <a:xfrm>
            <a:off x="8429960" y="3640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9683688" y="3627165"/>
            <a:ext cx="1330784" cy="267333"/>
          </a:xfrm>
          <a:prstGeom prst="rect">
            <a:avLst/>
          </a:prstGeom>
        </p:spPr>
      </p:pic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9763832" y="3680631"/>
            <a:ext cx="160325" cy="160400"/>
          </a:xfrm>
          <a:prstGeom prst="rect">
            <a:avLst/>
          </a:prstGeom>
        </p:spPr>
      </p:pic>
      <p:sp>
        <p:nvSpPr>
          <p:cNvPr id="162" name="Text 44"/>
          <p:cNvSpPr/>
          <p:nvPr/>
        </p:nvSpPr>
        <p:spPr>
          <a:xfrm>
            <a:off x="9950872" y="3640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63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11204637" y="3627165"/>
            <a:ext cx="1330784" cy="267333"/>
          </a:xfrm>
          <a:prstGeom prst="rect">
            <a:avLst/>
          </a:prstGeom>
        </p:spPr>
      </p:pic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11284781" y="3680631"/>
            <a:ext cx="160325" cy="160400"/>
          </a:xfrm>
          <a:prstGeom prst="rect">
            <a:avLst/>
          </a:prstGeom>
        </p:spPr>
      </p:pic>
      <p:sp>
        <p:nvSpPr>
          <p:cNvPr id="165" name="Text 45"/>
          <p:cNvSpPr/>
          <p:nvPr/>
        </p:nvSpPr>
        <p:spPr>
          <a:xfrm>
            <a:off x="11471821" y="3640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66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12725549" y="3627165"/>
            <a:ext cx="1330784" cy="267333"/>
          </a:xfrm>
          <a:prstGeom prst="rect">
            <a:avLst/>
          </a:prstGeom>
        </p:spPr>
      </p:pic>
      <p:pic>
        <p:nvPicPr>
          <p:cNvPr id="167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12805730" y="3680631"/>
            <a:ext cx="160325" cy="160400"/>
          </a:xfrm>
          <a:prstGeom prst="rect">
            <a:avLst/>
          </a:prstGeom>
        </p:spPr>
      </p:pic>
      <p:sp>
        <p:nvSpPr>
          <p:cNvPr id="168" name="Text 46"/>
          <p:cNvSpPr/>
          <p:nvPr/>
        </p:nvSpPr>
        <p:spPr>
          <a:xfrm>
            <a:off x="12992770" y="3640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69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14246498" y="3627165"/>
            <a:ext cx="1330784" cy="267333"/>
          </a:xfrm>
          <a:prstGeom prst="rect">
            <a:avLst/>
          </a:prstGeom>
        </p:spPr>
      </p:pic>
      <p:pic>
        <p:nvPicPr>
          <p:cNvPr id="170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4326642" y="3680631"/>
            <a:ext cx="160325" cy="160400"/>
          </a:xfrm>
          <a:prstGeom prst="rect">
            <a:avLst/>
          </a:prstGeom>
        </p:spPr>
      </p:pic>
      <p:sp>
        <p:nvSpPr>
          <p:cNvPr id="171" name="Text 47"/>
          <p:cNvSpPr/>
          <p:nvPr/>
        </p:nvSpPr>
        <p:spPr>
          <a:xfrm>
            <a:off x="14513682" y="3640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  <p:pic>
        <p:nvPicPr>
          <p:cNvPr id="172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5767447" y="3627165"/>
            <a:ext cx="1330784" cy="267333"/>
          </a:xfrm>
          <a:prstGeom prst="rect">
            <a:avLst/>
          </a:prstGeom>
        </p:spPr>
      </p:pic>
      <p:pic>
        <p:nvPicPr>
          <p:cNvPr id="173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5847591" y="3680631"/>
            <a:ext cx="160325" cy="160400"/>
          </a:xfrm>
          <a:prstGeom prst="rect">
            <a:avLst/>
          </a:prstGeom>
        </p:spPr>
      </p:pic>
      <p:sp>
        <p:nvSpPr>
          <p:cNvPr id="174" name="Text 48"/>
          <p:cNvSpPr/>
          <p:nvPr/>
        </p:nvSpPr>
        <p:spPr>
          <a:xfrm>
            <a:off x="16034631" y="3640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4"/>
              </a:lnSpc>
              <a:buNone/>
            </a:pPr>
            <a:r>
              <a:rPr lang="en-US" sz="1263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211" y="321283"/>
            <a:ext cx="142017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Tap on Phone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269"/>
            <a:ext cx="290519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095"/>
            <a:ext cx="16119145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095"/>
            <a:ext cx="555173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777" y="1569095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802673" y="1692920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170" y="1726406"/>
            <a:ext cx="214208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378" y="1569095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8498458" y="1692920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698" y="1726406"/>
            <a:ext cx="214208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1979" y="1569095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10040392" y="1692920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9003" y="1726406"/>
            <a:ext cx="214208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1580" y="1569095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11457012" y="1692920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1473" y="1726406"/>
            <a:ext cx="214208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1181" y="1569095"/>
            <a:ext cx="1509601" cy="535521"/>
          </a:xfrm>
          <a:prstGeom prst="rect">
            <a:avLst/>
          </a:prstGeom>
        </p:spPr>
      </p:pic>
      <p:sp>
        <p:nvSpPr>
          <p:cNvPr id="21" name="Text 7"/>
          <p:cNvSpPr/>
          <p:nvPr/>
        </p:nvSpPr>
        <p:spPr>
          <a:xfrm>
            <a:off x="12903324" y="1692920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4363" y="1726406"/>
            <a:ext cx="214208" cy="214208"/>
          </a:xfrm>
          <a:prstGeom prst="rect">
            <a:avLst/>
          </a:prstGeom>
        </p:spPr>
      </p:pic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70782" y="1569095"/>
            <a:ext cx="1509601" cy="535521"/>
          </a:xfrm>
          <a:prstGeom prst="rect">
            <a:avLst/>
          </a:prstGeom>
        </p:spPr>
      </p:pic>
      <p:sp>
        <p:nvSpPr>
          <p:cNvPr id="24" name="Text 8"/>
          <p:cNvSpPr/>
          <p:nvPr/>
        </p:nvSpPr>
        <p:spPr>
          <a:xfrm>
            <a:off x="14470968" y="1692920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65995" y="1726406"/>
            <a:ext cx="214208" cy="214208"/>
          </a:xfrm>
          <a:prstGeom prst="rect">
            <a:avLst/>
          </a:prstGeom>
        </p:spPr>
      </p:pic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82" y="1569095"/>
            <a:ext cx="1509824" cy="535521"/>
          </a:xfrm>
          <a:prstGeom prst="rect">
            <a:avLst/>
          </a:prstGeom>
        </p:spPr>
      </p:pic>
      <p:sp>
        <p:nvSpPr>
          <p:cNvPr id="27" name="Text 9"/>
          <p:cNvSpPr/>
          <p:nvPr/>
        </p:nvSpPr>
        <p:spPr>
          <a:xfrm>
            <a:off x="15913633" y="1692920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2643" y="1726406"/>
            <a:ext cx="214208" cy="214208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042" y="2211735"/>
            <a:ext cx="16145921" cy="3815581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36" y="2225129"/>
            <a:ext cx="16117677" cy="542218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36" y="2225129"/>
            <a:ext cx="5524835" cy="542218"/>
          </a:xfrm>
          <a:prstGeom prst="rect">
            <a:avLst/>
          </a:prstGeom>
        </p:spPr>
      </p:pic>
      <p:sp>
        <p:nvSpPr>
          <p:cNvPr id="32" name="Text 10"/>
          <p:cNvSpPr/>
          <p:nvPr/>
        </p:nvSpPr>
        <p:spPr>
          <a:xfrm>
            <a:off x="1218307" y="2385789"/>
            <a:ext cx="52838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Visa</a:t>
            </a:r>
            <a:endParaRPr lang="en-US" sz="1476" dirty="0"/>
          </a:p>
        </p:txBody>
      </p:sp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09271" y="2225129"/>
            <a:ext cx="1513262" cy="542218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51935" y="2352340"/>
            <a:ext cx="1027956" cy="267760"/>
          </a:xfrm>
          <a:prstGeom prst="rect">
            <a:avLst/>
          </a:prstGeom>
        </p:spPr>
      </p:pic>
      <p:sp>
        <p:nvSpPr>
          <p:cNvPr id="35" name="Text 11"/>
          <p:cNvSpPr/>
          <p:nvPr/>
        </p:nvSpPr>
        <p:spPr>
          <a:xfrm>
            <a:off x="7119677" y="236569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32265" y="2405881"/>
            <a:ext cx="160660" cy="160660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22555" y="2225129"/>
            <a:ext cx="1513262" cy="542218"/>
          </a:xfrm>
          <a:prstGeom prst="rect">
            <a:avLst/>
          </a:prstGeom>
        </p:spPr>
      </p:pic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5220" y="2352340"/>
            <a:ext cx="1027956" cy="267760"/>
          </a:xfrm>
          <a:prstGeom prst="rect">
            <a:avLst/>
          </a:prstGeom>
        </p:spPr>
      </p:pic>
      <p:sp>
        <p:nvSpPr>
          <p:cNvPr id="39" name="Text 12"/>
          <p:cNvSpPr/>
          <p:nvPr/>
        </p:nvSpPr>
        <p:spPr>
          <a:xfrm>
            <a:off x="8632999" y="236569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45550" y="2405881"/>
            <a:ext cx="160660" cy="160660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635803" y="2225129"/>
            <a:ext cx="1513262" cy="542218"/>
          </a:xfrm>
          <a:prstGeom prst="rect">
            <a:avLst/>
          </a:prstGeom>
        </p:spPr>
      </p:pic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775552" y="2352340"/>
            <a:ext cx="1233787" cy="267760"/>
          </a:xfrm>
          <a:prstGeom prst="rect">
            <a:avLst/>
          </a:prstGeom>
        </p:spPr>
      </p:pic>
      <p:sp>
        <p:nvSpPr>
          <p:cNvPr id="43" name="Text 13"/>
          <p:cNvSpPr/>
          <p:nvPr/>
        </p:nvSpPr>
        <p:spPr>
          <a:xfrm>
            <a:off x="10043294" y="2365697"/>
            <a:ext cx="113014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In Roadmap</a:t>
            </a:r>
            <a:endParaRPr lang="en-US" sz="1265" dirty="0"/>
          </a:p>
        </p:txBody>
      </p:sp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55882" y="2405881"/>
            <a:ext cx="160660" cy="160660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49050" y="2225129"/>
            <a:ext cx="1513262" cy="542218"/>
          </a:xfrm>
          <a:prstGeom prst="rect">
            <a:avLst/>
          </a:prstGeom>
        </p:spPr>
      </p:pic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391714" y="2352340"/>
            <a:ext cx="1027956" cy="267760"/>
          </a:xfrm>
          <a:prstGeom prst="rect">
            <a:avLst/>
          </a:prstGeom>
        </p:spPr>
      </p:pic>
      <p:sp>
        <p:nvSpPr>
          <p:cNvPr id="47" name="Text 14"/>
          <p:cNvSpPr/>
          <p:nvPr/>
        </p:nvSpPr>
        <p:spPr>
          <a:xfrm>
            <a:off x="11659456" y="236569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472044" y="2405881"/>
            <a:ext cx="160660" cy="160660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662334" y="2225129"/>
            <a:ext cx="1513262" cy="542218"/>
          </a:xfrm>
          <a:prstGeom prst="rect">
            <a:avLst/>
          </a:prstGeom>
        </p:spPr>
      </p:pic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802084" y="2352340"/>
            <a:ext cx="1233787" cy="267760"/>
          </a:xfrm>
          <a:prstGeom prst="rect">
            <a:avLst/>
          </a:prstGeom>
        </p:spPr>
      </p:pic>
      <p:sp>
        <p:nvSpPr>
          <p:cNvPr id="51" name="Text 15"/>
          <p:cNvSpPr/>
          <p:nvPr/>
        </p:nvSpPr>
        <p:spPr>
          <a:xfrm>
            <a:off x="13069825" y="2365697"/>
            <a:ext cx="113014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In Roadmap</a:t>
            </a:r>
            <a:endParaRPr lang="en-US" sz="1265" dirty="0"/>
          </a:p>
        </p:txBody>
      </p:sp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882414" y="2405881"/>
            <a:ext cx="160660" cy="160660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175581" y="2225129"/>
            <a:ext cx="1513262" cy="542218"/>
          </a:xfrm>
          <a:prstGeom prst="rect">
            <a:avLst/>
          </a:prstGeom>
        </p:spPr>
      </p:pic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418246" y="2352340"/>
            <a:ext cx="1027956" cy="267760"/>
          </a:xfrm>
          <a:prstGeom prst="rect">
            <a:avLst/>
          </a:prstGeom>
        </p:spPr>
      </p:pic>
      <p:sp>
        <p:nvSpPr>
          <p:cNvPr id="55" name="Text 16"/>
          <p:cNvSpPr/>
          <p:nvPr/>
        </p:nvSpPr>
        <p:spPr>
          <a:xfrm>
            <a:off x="14686025" y="236569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498575" y="2405881"/>
            <a:ext cx="160660" cy="160660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688866" y="2225129"/>
            <a:ext cx="1513262" cy="542218"/>
          </a:xfrm>
          <a:prstGeom prst="rect">
            <a:avLst/>
          </a:prstGeom>
        </p:spPr>
      </p:pic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931530" y="2352340"/>
            <a:ext cx="1027956" cy="267760"/>
          </a:xfrm>
          <a:prstGeom prst="rect">
            <a:avLst/>
          </a:prstGeom>
        </p:spPr>
      </p:pic>
      <p:sp>
        <p:nvSpPr>
          <p:cNvPr id="59" name="Text 17"/>
          <p:cNvSpPr/>
          <p:nvPr/>
        </p:nvSpPr>
        <p:spPr>
          <a:xfrm>
            <a:off x="16199309" y="236569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6011860" y="2405881"/>
            <a:ext cx="160660" cy="160660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84436" y="2767347"/>
            <a:ext cx="16117677" cy="508744"/>
          </a:xfrm>
          <a:prstGeom prst="rect">
            <a:avLst/>
          </a:prstGeom>
        </p:spPr>
      </p:pic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36" y="2767347"/>
            <a:ext cx="5524835" cy="508744"/>
          </a:xfrm>
          <a:prstGeom prst="rect">
            <a:avLst/>
          </a:prstGeom>
        </p:spPr>
      </p:pic>
      <p:sp>
        <p:nvSpPr>
          <p:cNvPr id="63" name="Text 18"/>
          <p:cNvSpPr/>
          <p:nvPr/>
        </p:nvSpPr>
        <p:spPr>
          <a:xfrm>
            <a:off x="1218307" y="2887861"/>
            <a:ext cx="104013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Mastercard</a:t>
            </a:r>
            <a:endParaRPr lang="en-US" sz="1476" dirty="0"/>
          </a:p>
        </p:txBody>
      </p:sp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609271" y="2767347"/>
            <a:ext cx="1513262" cy="508744"/>
          </a:xfrm>
          <a:prstGeom prst="rect">
            <a:avLst/>
          </a:prstGeom>
        </p:spPr>
      </p:pic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851935" y="2881164"/>
            <a:ext cx="1027956" cy="267760"/>
          </a:xfrm>
          <a:prstGeom prst="rect">
            <a:avLst/>
          </a:prstGeom>
        </p:spPr>
      </p:pic>
      <p:sp>
        <p:nvSpPr>
          <p:cNvPr id="66" name="Text 19"/>
          <p:cNvSpPr/>
          <p:nvPr/>
        </p:nvSpPr>
        <p:spPr>
          <a:xfrm>
            <a:off x="7119677" y="289455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932265" y="2934705"/>
            <a:ext cx="160660" cy="160660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122555" y="2767347"/>
            <a:ext cx="1513262" cy="508744"/>
          </a:xfrm>
          <a:prstGeom prst="rect">
            <a:avLst/>
          </a:prstGeom>
        </p:spPr>
      </p:pic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365220" y="2881164"/>
            <a:ext cx="1027956" cy="267760"/>
          </a:xfrm>
          <a:prstGeom prst="rect">
            <a:avLst/>
          </a:prstGeom>
        </p:spPr>
      </p:pic>
      <p:sp>
        <p:nvSpPr>
          <p:cNvPr id="70" name="Text 20"/>
          <p:cNvSpPr/>
          <p:nvPr/>
        </p:nvSpPr>
        <p:spPr>
          <a:xfrm>
            <a:off x="8632999" y="289455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445550" y="2934705"/>
            <a:ext cx="160660" cy="160660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635803" y="2767347"/>
            <a:ext cx="1513262" cy="508744"/>
          </a:xfrm>
          <a:prstGeom prst="rect">
            <a:avLst/>
          </a:prstGeom>
        </p:spPr>
      </p:pic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775552" y="2881164"/>
            <a:ext cx="1233787" cy="267760"/>
          </a:xfrm>
          <a:prstGeom prst="rect">
            <a:avLst/>
          </a:prstGeom>
        </p:spPr>
      </p:pic>
      <p:sp>
        <p:nvSpPr>
          <p:cNvPr id="74" name="Text 21"/>
          <p:cNvSpPr/>
          <p:nvPr/>
        </p:nvSpPr>
        <p:spPr>
          <a:xfrm>
            <a:off x="10043294" y="2894558"/>
            <a:ext cx="113014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In Roadmap</a:t>
            </a:r>
            <a:endParaRPr lang="en-US" sz="1265" dirty="0"/>
          </a:p>
        </p:txBody>
      </p:sp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855882" y="2934705"/>
            <a:ext cx="160660" cy="160660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149050" y="2767347"/>
            <a:ext cx="1513262" cy="508744"/>
          </a:xfrm>
          <a:prstGeom prst="rect">
            <a:avLst/>
          </a:prstGeom>
        </p:spPr>
      </p:pic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391714" y="2881164"/>
            <a:ext cx="1027956" cy="267760"/>
          </a:xfrm>
          <a:prstGeom prst="rect">
            <a:avLst/>
          </a:prstGeom>
        </p:spPr>
      </p:pic>
      <p:sp>
        <p:nvSpPr>
          <p:cNvPr id="78" name="Text 22"/>
          <p:cNvSpPr/>
          <p:nvPr/>
        </p:nvSpPr>
        <p:spPr>
          <a:xfrm>
            <a:off x="11659456" y="289455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472044" y="2934705"/>
            <a:ext cx="160660" cy="160660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662334" y="2767347"/>
            <a:ext cx="1513262" cy="508744"/>
          </a:xfrm>
          <a:prstGeom prst="rect">
            <a:avLst/>
          </a:prstGeom>
        </p:spPr>
      </p:pic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802084" y="2881164"/>
            <a:ext cx="1233787" cy="267760"/>
          </a:xfrm>
          <a:prstGeom prst="rect">
            <a:avLst/>
          </a:prstGeom>
        </p:spPr>
      </p:pic>
      <p:sp>
        <p:nvSpPr>
          <p:cNvPr id="82" name="Text 23"/>
          <p:cNvSpPr/>
          <p:nvPr/>
        </p:nvSpPr>
        <p:spPr>
          <a:xfrm>
            <a:off x="13069825" y="2894558"/>
            <a:ext cx="113014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In Roadmap</a:t>
            </a:r>
            <a:endParaRPr lang="en-US" sz="1265" dirty="0"/>
          </a:p>
        </p:txBody>
      </p:sp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882414" y="2934705"/>
            <a:ext cx="160660" cy="160660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4175581" y="2767347"/>
            <a:ext cx="1513262" cy="508744"/>
          </a:xfrm>
          <a:prstGeom prst="rect">
            <a:avLst/>
          </a:prstGeom>
        </p:spPr>
      </p:pic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418246" y="2881164"/>
            <a:ext cx="1027956" cy="267760"/>
          </a:xfrm>
          <a:prstGeom prst="rect">
            <a:avLst/>
          </a:prstGeom>
        </p:spPr>
      </p:pic>
      <p:sp>
        <p:nvSpPr>
          <p:cNvPr id="86" name="Text 24"/>
          <p:cNvSpPr/>
          <p:nvPr/>
        </p:nvSpPr>
        <p:spPr>
          <a:xfrm>
            <a:off x="14686025" y="289455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498575" y="2934705"/>
            <a:ext cx="160660" cy="160660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5688866" y="2767347"/>
            <a:ext cx="1513262" cy="508744"/>
          </a:xfrm>
          <a:prstGeom prst="rect">
            <a:avLst/>
          </a:prstGeom>
        </p:spPr>
      </p:pic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931530" y="2881164"/>
            <a:ext cx="1027956" cy="267760"/>
          </a:xfrm>
          <a:prstGeom prst="rect">
            <a:avLst/>
          </a:prstGeom>
        </p:spPr>
      </p:pic>
      <p:sp>
        <p:nvSpPr>
          <p:cNvPr id="90" name="Text 25"/>
          <p:cNvSpPr/>
          <p:nvPr/>
        </p:nvSpPr>
        <p:spPr>
          <a:xfrm>
            <a:off x="16199309" y="289455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6011860" y="2934705"/>
            <a:ext cx="160660" cy="160660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084436" y="3276116"/>
            <a:ext cx="16117677" cy="508744"/>
          </a:xfrm>
          <a:prstGeom prst="rect">
            <a:avLst/>
          </a:prstGeom>
        </p:spPr>
      </p:pic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36" y="3276116"/>
            <a:ext cx="5524835" cy="508744"/>
          </a:xfrm>
          <a:prstGeom prst="rect">
            <a:avLst/>
          </a:prstGeom>
        </p:spPr>
      </p:pic>
      <p:sp>
        <p:nvSpPr>
          <p:cNvPr id="94" name="Text 26"/>
          <p:cNvSpPr/>
          <p:nvPr/>
        </p:nvSpPr>
        <p:spPr>
          <a:xfrm>
            <a:off x="1218307" y="3396593"/>
            <a:ext cx="161020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American Express</a:t>
            </a:r>
            <a:endParaRPr lang="en-US" sz="1476" dirty="0"/>
          </a:p>
        </p:txBody>
      </p:sp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609271" y="3276116"/>
            <a:ext cx="1513262" cy="508744"/>
          </a:xfrm>
          <a:prstGeom prst="rect">
            <a:avLst/>
          </a:prstGeom>
        </p:spPr>
      </p:pic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851935" y="3389895"/>
            <a:ext cx="1027956" cy="267760"/>
          </a:xfrm>
          <a:prstGeom prst="rect">
            <a:avLst/>
          </a:prstGeom>
        </p:spPr>
      </p:pic>
      <p:sp>
        <p:nvSpPr>
          <p:cNvPr id="97" name="Text 27"/>
          <p:cNvSpPr/>
          <p:nvPr/>
        </p:nvSpPr>
        <p:spPr>
          <a:xfrm>
            <a:off x="7119677" y="34032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932265" y="3443436"/>
            <a:ext cx="160660" cy="160660"/>
          </a:xfrm>
          <a:prstGeom prst="rect">
            <a:avLst/>
          </a:prstGeom>
        </p:spPr>
      </p:pic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122555" y="3276116"/>
            <a:ext cx="1513262" cy="508744"/>
          </a:xfrm>
          <a:prstGeom prst="rect">
            <a:avLst/>
          </a:prstGeom>
        </p:spPr>
      </p:pic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365220" y="3389895"/>
            <a:ext cx="1027956" cy="267760"/>
          </a:xfrm>
          <a:prstGeom prst="rect">
            <a:avLst/>
          </a:prstGeom>
        </p:spPr>
      </p:pic>
      <p:sp>
        <p:nvSpPr>
          <p:cNvPr id="101" name="Text 28"/>
          <p:cNvSpPr/>
          <p:nvPr/>
        </p:nvSpPr>
        <p:spPr>
          <a:xfrm>
            <a:off x="8632999" y="34032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445550" y="3443436"/>
            <a:ext cx="160660" cy="160660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635803" y="3276116"/>
            <a:ext cx="1513262" cy="508744"/>
          </a:xfrm>
          <a:prstGeom prst="rect">
            <a:avLst/>
          </a:prstGeom>
        </p:spPr>
      </p:pic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775552" y="3389895"/>
            <a:ext cx="1233787" cy="267760"/>
          </a:xfrm>
          <a:prstGeom prst="rect">
            <a:avLst/>
          </a:prstGeom>
        </p:spPr>
      </p:pic>
      <p:sp>
        <p:nvSpPr>
          <p:cNvPr id="105" name="Text 29"/>
          <p:cNvSpPr/>
          <p:nvPr/>
        </p:nvSpPr>
        <p:spPr>
          <a:xfrm>
            <a:off x="10043294" y="3403290"/>
            <a:ext cx="113014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In Roadmap</a:t>
            </a:r>
            <a:endParaRPr lang="en-US" sz="1265" dirty="0"/>
          </a:p>
        </p:txBody>
      </p:sp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855882" y="3443436"/>
            <a:ext cx="160660" cy="160660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1149050" y="3276116"/>
            <a:ext cx="1513262" cy="508744"/>
          </a:xfrm>
          <a:prstGeom prst="rect">
            <a:avLst/>
          </a:prstGeom>
        </p:spPr>
      </p:pic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391714" y="3389895"/>
            <a:ext cx="1027956" cy="267760"/>
          </a:xfrm>
          <a:prstGeom prst="rect">
            <a:avLst/>
          </a:prstGeom>
        </p:spPr>
      </p:pic>
      <p:sp>
        <p:nvSpPr>
          <p:cNvPr id="109" name="Text 30"/>
          <p:cNvSpPr/>
          <p:nvPr/>
        </p:nvSpPr>
        <p:spPr>
          <a:xfrm>
            <a:off x="11659456" y="34032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472044" y="3443436"/>
            <a:ext cx="160660" cy="160660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2662334" y="3276116"/>
            <a:ext cx="1513262" cy="508744"/>
          </a:xfrm>
          <a:prstGeom prst="rect">
            <a:avLst/>
          </a:prstGeom>
        </p:spPr>
      </p:pic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802084" y="3389895"/>
            <a:ext cx="1233787" cy="267760"/>
          </a:xfrm>
          <a:prstGeom prst="rect">
            <a:avLst/>
          </a:prstGeom>
        </p:spPr>
      </p:pic>
      <p:sp>
        <p:nvSpPr>
          <p:cNvPr id="113" name="Text 31"/>
          <p:cNvSpPr/>
          <p:nvPr/>
        </p:nvSpPr>
        <p:spPr>
          <a:xfrm>
            <a:off x="13069825" y="3403290"/>
            <a:ext cx="1130141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In Roadmap</a:t>
            </a:r>
            <a:endParaRPr lang="en-US" sz="1265" dirty="0"/>
          </a:p>
        </p:txBody>
      </p:sp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882414" y="3443436"/>
            <a:ext cx="160660" cy="160660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4175581" y="3276116"/>
            <a:ext cx="1513262" cy="508744"/>
          </a:xfrm>
          <a:prstGeom prst="rect">
            <a:avLst/>
          </a:prstGeom>
        </p:spPr>
      </p:pic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418246" y="3389895"/>
            <a:ext cx="1027956" cy="267760"/>
          </a:xfrm>
          <a:prstGeom prst="rect">
            <a:avLst/>
          </a:prstGeom>
        </p:spPr>
      </p:pic>
      <p:sp>
        <p:nvSpPr>
          <p:cNvPr id="117" name="Text 32"/>
          <p:cNvSpPr/>
          <p:nvPr/>
        </p:nvSpPr>
        <p:spPr>
          <a:xfrm>
            <a:off x="14686025" y="34032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498575" y="3443436"/>
            <a:ext cx="160660" cy="160660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5688866" y="3276116"/>
            <a:ext cx="1513262" cy="508744"/>
          </a:xfrm>
          <a:prstGeom prst="rect">
            <a:avLst/>
          </a:prstGeom>
        </p:spPr>
      </p:pic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931530" y="3389895"/>
            <a:ext cx="1027956" cy="267760"/>
          </a:xfrm>
          <a:prstGeom prst="rect">
            <a:avLst/>
          </a:prstGeom>
        </p:spPr>
      </p:pic>
      <p:sp>
        <p:nvSpPr>
          <p:cNvPr id="121" name="Text 33"/>
          <p:cNvSpPr/>
          <p:nvPr/>
        </p:nvSpPr>
        <p:spPr>
          <a:xfrm>
            <a:off x="16199309" y="34032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6011860" y="3443436"/>
            <a:ext cx="160660" cy="160660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084436" y="3784848"/>
            <a:ext cx="16117677" cy="508744"/>
          </a:xfrm>
          <a:prstGeom prst="rect">
            <a:avLst/>
          </a:prstGeom>
        </p:spPr>
      </p:pic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36" y="3784848"/>
            <a:ext cx="5524835" cy="508744"/>
          </a:xfrm>
          <a:prstGeom prst="rect">
            <a:avLst/>
          </a:prstGeom>
        </p:spPr>
      </p:pic>
      <p:sp>
        <p:nvSpPr>
          <p:cNvPr id="125" name="Text 34"/>
          <p:cNvSpPr/>
          <p:nvPr/>
        </p:nvSpPr>
        <p:spPr>
          <a:xfrm>
            <a:off x="1218307" y="3905324"/>
            <a:ext cx="78009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Discover</a:t>
            </a:r>
            <a:endParaRPr lang="en-US" sz="1476" dirty="0"/>
          </a:p>
        </p:txBody>
      </p:sp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609271" y="3784848"/>
            <a:ext cx="1513262" cy="508744"/>
          </a:xfrm>
          <a:prstGeom prst="rect">
            <a:avLst/>
          </a:prstGeom>
        </p:spPr>
      </p:pic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699014" y="3898627"/>
            <a:ext cx="1333574" cy="267760"/>
          </a:xfrm>
          <a:prstGeom prst="rect">
            <a:avLst/>
          </a:prstGeom>
        </p:spPr>
      </p:pic>
      <p:sp>
        <p:nvSpPr>
          <p:cNvPr id="128" name="Text 35"/>
          <p:cNvSpPr/>
          <p:nvPr/>
        </p:nvSpPr>
        <p:spPr>
          <a:xfrm>
            <a:off x="6966793" y="39120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779344" y="3952205"/>
            <a:ext cx="160660" cy="160660"/>
          </a:xfrm>
          <a:prstGeom prst="rect">
            <a:avLst/>
          </a:prstGeom>
        </p:spPr>
      </p:pic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8122555" y="3784848"/>
            <a:ext cx="1513262" cy="508744"/>
          </a:xfrm>
          <a:prstGeom prst="rect">
            <a:avLst/>
          </a:prstGeom>
        </p:spPr>
      </p:pic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365220" y="3898627"/>
            <a:ext cx="1027956" cy="267760"/>
          </a:xfrm>
          <a:prstGeom prst="rect">
            <a:avLst/>
          </a:prstGeom>
        </p:spPr>
      </p:pic>
      <p:sp>
        <p:nvSpPr>
          <p:cNvPr id="132" name="Text 36"/>
          <p:cNvSpPr/>
          <p:nvPr/>
        </p:nvSpPr>
        <p:spPr>
          <a:xfrm>
            <a:off x="8632999" y="391202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445550" y="3952205"/>
            <a:ext cx="160660" cy="160660"/>
          </a:xfrm>
          <a:prstGeom prst="rect">
            <a:avLst/>
          </a:prstGeom>
        </p:spPr>
      </p:pic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9635803" y="3784848"/>
            <a:ext cx="1513262" cy="508744"/>
          </a:xfrm>
          <a:prstGeom prst="rect">
            <a:avLst/>
          </a:prstGeom>
        </p:spPr>
      </p:pic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725546" y="3898627"/>
            <a:ext cx="1333574" cy="267760"/>
          </a:xfrm>
          <a:prstGeom prst="rect">
            <a:avLst/>
          </a:prstGeom>
        </p:spPr>
      </p:pic>
      <p:sp>
        <p:nvSpPr>
          <p:cNvPr id="136" name="Text 37"/>
          <p:cNvSpPr/>
          <p:nvPr/>
        </p:nvSpPr>
        <p:spPr>
          <a:xfrm>
            <a:off x="9993288" y="39120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805876" y="3952205"/>
            <a:ext cx="160660" cy="160660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1149050" y="3784848"/>
            <a:ext cx="1513262" cy="508744"/>
          </a:xfrm>
          <a:prstGeom prst="rect">
            <a:avLst/>
          </a:prstGeom>
        </p:spPr>
      </p:pic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238793" y="3898627"/>
            <a:ext cx="1333574" cy="267760"/>
          </a:xfrm>
          <a:prstGeom prst="rect">
            <a:avLst/>
          </a:prstGeom>
        </p:spPr>
      </p:pic>
      <p:sp>
        <p:nvSpPr>
          <p:cNvPr id="140" name="Text 38"/>
          <p:cNvSpPr/>
          <p:nvPr/>
        </p:nvSpPr>
        <p:spPr>
          <a:xfrm>
            <a:off x="11506535" y="39120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319123" y="3952205"/>
            <a:ext cx="160660" cy="160660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2662334" y="3784848"/>
            <a:ext cx="1513262" cy="508744"/>
          </a:xfrm>
          <a:prstGeom prst="rect">
            <a:avLst/>
          </a:prstGeom>
        </p:spPr>
      </p:pic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752077" y="3898627"/>
            <a:ext cx="1333574" cy="267760"/>
          </a:xfrm>
          <a:prstGeom prst="rect">
            <a:avLst/>
          </a:prstGeom>
        </p:spPr>
      </p:pic>
      <p:sp>
        <p:nvSpPr>
          <p:cNvPr id="144" name="Text 39"/>
          <p:cNvSpPr/>
          <p:nvPr/>
        </p:nvSpPr>
        <p:spPr>
          <a:xfrm>
            <a:off x="13019856" y="39120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832407" y="3952205"/>
            <a:ext cx="160660" cy="160660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4175581" y="3784848"/>
            <a:ext cx="1513262" cy="508744"/>
          </a:xfrm>
          <a:prstGeom prst="rect">
            <a:avLst/>
          </a:prstGeom>
        </p:spPr>
      </p:pic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418246" y="3898627"/>
            <a:ext cx="1027956" cy="267760"/>
          </a:xfrm>
          <a:prstGeom prst="rect">
            <a:avLst/>
          </a:prstGeom>
        </p:spPr>
      </p:pic>
      <p:sp>
        <p:nvSpPr>
          <p:cNvPr id="148" name="Text 40"/>
          <p:cNvSpPr/>
          <p:nvPr/>
        </p:nvSpPr>
        <p:spPr>
          <a:xfrm>
            <a:off x="14686025" y="391202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498575" y="3952205"/>
            <a:ext cx="160660" cy="160660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5688866" y="3784848"/>
            <a:ext cx="1513262" cy="508744"/>
          </a:xfrm>
          <a:prstGeom prst="rect">
            <a:avLst/>
          </a:prstGeom>
        </p:spPr>
      </p:pic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931530" y="3898627"/>
            <a:ext cx="1027956" cy="267760"/>
          </a:xfrm>
          <a:prstGeom prst="rect">
            <a:avLst/>
          </a:prstGeom>
        </p:spPr>
      </p:pic>
      <p:sp>
        <p:nvSpPr>
          <p:cNvPr id="152" name="Text 41"/>
          <p:cNvSpPr/>
          <p:nvPr/>
        </p:nvSpPr>
        <p:spPr>
          <a:xfrm>
            <a:off x="16199309" y="391202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6011860" y="3952205"/>
            <a:ext cx="160660" cy="160660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084436" y="4293580"/>
            <a:ext cx="16117677" cy="508744"/>
          </a:xfrm>
          <a:prstGeom prst="rect">
            <a:avLst/>
          </a:prstGeom>
        </p:spPr>
      </p:pic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36" y="4293580"/>
            <a:ext cx="5524835" cy="508744"/>
          </a:xfrm>
          <a:prstGeom prst="rect">
            <a:avLst/>
          </a:prstGeom>
        </p:spPr>
      </p:pic>
      <p:sp>
        <p:nvSpPr>
          <p:cNvPr id="156" name="Text 42"/>
          <p:cNvSpPr/>
          <p:nvPr/>
        </p:nvSpPr>
        <p:spPr>
          <a:xfrm>
            <a:off x="1218307" y="4414093"/>
            <a:ext cx="10501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Diners Club</a:t>
            </a:r>
            <a:endParaRPr lang="en-US" sz="1476" dirty="0"/>
          </a:p>
        </p:txBody>
      </p:sp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6609271" y="4293580"/>
            <a:ext cx="1513262" cy="508744"/>
          </a:xfrm>
          <a:prstGeom prst="rect">
            <a:avLst/>
          </a:prstGeom>
        </p:spPr>
      </p:pic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699014" y="4407396"/>
            <a:ext cx="1333574" cy="267760"/>
          </a:xfrm>
          <a:prstGeom prst="rect">
            <a:avLst/>
          </a:prstGeom>
        </p:spPr>
      </p:pic>
      <p:sp>
        <p:nvSpPr>
          <p:cNvPr id="159" name="Text 43"/>
          <p:cNvSpPr/>
          <p:nvPr/>
        </p:nvSpPr>
        <p:spPr>
          <a:xfrm>
            <a:off x="6966793" y="44207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779344" y="4460937"/>
            <a:ext cx="160660" cy="160660"/>
          </a:xfrm>
          <a:prstGeom prst="rect">
            <a:avLst/>
          </a:prstGeom>
        </p:spPr>
      </p:pic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8122555" y="4293580"/>
            <a:ext cx="1513262" cy="508744"/>
          </a:xfrm>
          <a:prstGeom prst="rect">
            <a:avLst/>
          </a:prstGeom>
        </p:spPr>
      </p:pic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365220" y="4407396"/>
            <a:ext cx="1027956" cy="267760"/>
          </a:xfrm>
          <a:prstGeom prst="rect">
            <a:avLst/>
          </a:prstGeom>
        </p:spPr>
      </p:pic>
      <p:sp>
        <p:nvSpPr>
          <p:cNvPr id="163" name="Text 44"/>
          <p:cNvSpPr/>
          <p:nvPr/>
        </p:nvSpPr>
        <p:spPr>
          <a:xfrm>
            <a:off x="8632999" y="442075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445550" y="4460937"/>
            <a:ext cx="160660" cy="160660"/>
          </a:xfrm>
          <a:prstGeom prst="rect">
            <a:avLst/>
          </a:prstGeom>
        </p:spPr>
      </p:pic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9635803" y="4293580"/>
            <a:ext cx="1513262" cy="508744"/>
          </a:xfrm>
          <a:prstGeom prst="rect">
            <a:avLst/>
          </a:prstGeom>
        </p:spPr>
      </p:pic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725546" y="4407396"/>
            <a:ext cx="1333574" cy="267760"/>
          </a:xfrm>
          <a:prstGeom prst="rect">
            <a:avLst/>
          </a:prstGeom>
        </p:spPr>
      </p:pic>
      <p:sp>
        <p:nvSpPr>
          <p:cNvPr id="167" name="Text 45"/>
          <p:cNvSpPr/>
          <p:nvPr/>
        </p:nvSpPr>
        <p:spPr>
          <a:xfrm>
            <a:off x="9993288" y="44207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805876" y="4460937"/>
            <a:ext cx="160660" cy="160660"/>
          </a:xfrm>
          <a:prstGeom prst="rect">
            <a:avLst/>
          </a:prstGeom>
        </p:spPr>
      </p:pic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1149050" y="4293580"/>
            <a:ext cx="1513262" cy="508744"/>
          </a:xfrm>
          <a:prstGeom prst="rect">
            <a:avLst/>
          </a:prstGeom>
        </p:spPr>
      </p:pic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238793" y="4407396"/>
            <a:ext cx="1333574" cy="267760"/>
          </a:xfrm>
          <a:prstGeom prst="rect">
            <a:avLst/>
          </a:prstGeom>
        </p:spPr>
      </p:pic>
      <p:sp>
        <p:nvSpPr>
          <p:cNvPr id="171" name="Text 46"/>
          <p:cNvSpPr/>
          <p:nvPr/>
        </p:nvSpPr>
        <p:spPr>
          <a:xfrm>
            <a:off x="11506535" y="44207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319123" y="4460937"/>
            <a:ext cx="160660" cy="160660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2662334" y="4293580"/>
            <a:ext cx="1513262" cy="508744"/>
          </a:xfrm>
          <a:prstGeom prst="rect">
            <a:avLst/>
          </a:prstGeom>
        </p:spPr>
      </p:pic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752077" y="4407396"/>
            <a:ext cx="1333574" cy="267760"/>
          </a:xfrm>
          <a:prstGeom prst="rect">
            <a:avLst/>
          </a:prstGeom>
        </p:spPr>
      </p:pic>
      <p:sp>
        <p:nvSpPr>
          <p:cNvPr id="175" name="Text 47"/>
          <p:cNvSpPr/>
          <p:nvPr/>
        </p:nvSpPr>
        <p:spPr>
          <a:xfrm>
            <a:off x="13019856" y="44207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832407" y="4460937"/>
            <a:ext cx="160660" cy="160660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4175581" y="4293580"/>
            <a:ext cx="1513262" cy="508744"/>
          </a:xfrm>
          <a:prstGeom prst="rect">
            <a:avLst/>
          </a:prstGeom>
        </p:spPr>
      </p:pic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418246" y="4407396"/>
            <a:ext cx="1027956" cy="267760"/>
          </a:xfrm>
          <a:prstGeom prst="rect">
            <a:avLst/>
          </a:prstGeom>
        </p:spPr>
      </p:pic>
      <p:sp>
        <p:nvSpPr>
          <p:cNvPr id="179" name="Text 48"/>
          <p:cNvSpPr/>
          <p:nvPr/>
        </p:nvSpPr>
        <p:spPr>
          <a:xfrm>
            <a:off x="14686025" y="442075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498575" y="4460937"/>
            <a:ext cx="160660" cy="160660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5688866" y="4293580"/>
            <a:ext cx="1513262" cy="508744"/>
          </a:xfrm>
          <a:prstGeom prst="rect">
            <a:avLst/>
          </a:prstGeom>
        </p:spPr>
      </p:pic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931530" y="4407396"/>
            <a:ext cx="1027956" cy="267760"/>
          </a:xfrm>
          <a:prstGeom prst="rect">
            <a:avLst/>
          </a:prstGeom>
        </p:spPr>
      </p:pic>
      <p:sp>
        <p:nvSpPr>
          <p:cNvPr id="183" name="Text 49"/>
          <p:cNvSpPr/>
          <p:nvPr/>
        </p:nvSpPr>
        <p:spPr>
          <a:xfrm>
            <a:off x="16199309" y="442075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6011860" y="4460937"/>
            <a:ext cx="160660" cy="160660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084436" y="4802312"/>
            <a:ext cx="16117677" cy="508744"/>
          </a:xfrm>
          <a:prstGeom prst="rect">
            <a:avLst/>
          </a:prstGeom>
        </p:spPr>
      </p:pic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36" y="4802312"/>
            <a:ext cx="5524835" cy="508744"/>
          </a:xfrm>
          <a:prstGeom prst="rect">
            <a:avLst/>
          </a:prstGeom>
        </p:spPr>
      </p:pic>
      <p:sp>
        <p:nvSpPr>
          <p:cNvPr id="187" name="Text 50"/>
          <p:cNvSpPr/>
          <p:nvPr/>
        </p:nvSpPr>
        <p:spPr>
          <a:xfrm>
            <a:off x="1218307" y="4922825"/>
            <a:ext cx="142017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China UnionPay</a:t>
            </a:r>
            <a:endParaRPr lang="en-US" sz="1476" dirty="0"/>
          </a:p>
        </p:txBody>
      </p:sp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609271" y="4802312"/>
            <a:ext cx="1513262" cy="508744"/>
          </a:xfrm>
          <a:prstGeom prst="rect">
            <a:avLst/>
          </a:prstGeom>
        </p:spPr>
      </p:pic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699014" y="4916128"/>
            <a:ext cx="1333574" cy="267760"/>
          </a:xfrm>
          <a:prstGeom prst="rect">
            <a:avLst/>
          </a:prstGeom>
        </p:spPr>
      </p:pic>
      <p:sp>
        <p:nvSpPr>
          <p:cNvPr id="190" name="Text 51"/>
          <p:cNvSpPr/>
          <p:nvPr/>
        </p:nvSpPr>
        <p:spPr>
          <a:xfrm>
            <a:off x="6966793" y="4929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779344" y="4969669"/>
            <a:ext cx="160660" cy="160660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122555" y="4802312"/>
            <a:ext cx="1513262" cy="508744"/>
          </a:xfrm>
          <a:prstGeom prst="rect">
            <a:avLst/>
          </a:prstGeom>
        </p:spPr>
      </p:pic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212299" y="4916128"/>
            <a:ext cx="1333574" cy="267760"/>
          </a:xfrm>
          <a:prstGeom prst="rect">
            <a:avLst/>
          </a:prstGeom>
        </p:spPr>
      </p:pic>
      <p:sp>
        <p:nvSpPr>
          <p:cNvPr id="194" name="Text 52"/>
          <p:cNvSpPr/>
          <p:nvPr/>
        </p:nvSpPr>
        <p:spPr>
          <a:xfrm>
            <a:off x="8480041" y="4929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292629" y="4969669"/>
            <a:ext cx="160660" cy="160660"/>
          </a:xfrm>
          <a:prstGeom prst="rect">
            <a:avLst/>
          </a:prstGeom>
        </p:spPr>
      </p:pic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9635803" y="4802312"/>
            <a:ext cx="1513262" cy="508744"/>
          </a:xfrm>
          <a:prstGeom prst="rect">
            <a:avLst/>
          </a:prstGeom>
        </p:spPr>
      </p:pic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725546" y="4916128"/>
            <a:ext cx="1333574" cy="267760"/>
          </a:xfrm>
          <a:prstGeom prst="rect">
            <a:avLst/>
          </a:prstGeom>
        </p:spPr>
      </p:pic>
      <p:sp>
        <p:nvSpPr>
          <p:cNvPr id="198" name="Text 53"/>
          <p:cNvSpPr/>
          <p:nvPr/>
        </p:nvSpPr>
        <p:spPr>
          <a:xfrm>
            <a:off x="9993288" y="4929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805876" y="4969669"/>
            <a:ext cx="160660" cy="160660"/>
          </a:xfrm>
          <a:prstGeom prst="rect">
            <a:avLst/>
          </a:prstGeom>
        </p:spPr>
      </p:pic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1149050" y="4802312"/>
            <a:ext cx="1513262" cy="508744"/>
          </a:xfrm>
          <a:prstGeom prst="rect">
            <a:avLst/>
          </a:prstGeom>
        </p:spPr>
      </p:pic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391714" y="4916128"/>
            <a:ext cx="1027956" cy="267760"/>
          </a:xfrm>
          <a:prstGeom prst="rect">
            <a:avLst/>
          </a:prstGeom>
        </p:spPr>
      </p:pic>
      <p:sp>
        <p:nvSpPr>
          <p:cNvPr id="202" name="Text 54"/>
          <p:cNvSpPr/>
          <p:nvPr/>
        </p:nvSpPr>
        <p:spPr>
          <a:xfrm>
            <a:off x="11659456" y="492952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472044" y="4969669"/>
            <a:ext cx="160660" cy="160660"/>
          </a:xfrm>
          <a:prstGeom prst="rect">
            <a:avLst/>
          </a:prstGeom>
        </p:spPr>
      </p:pic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2662334" y="4802312"/>
            <a:ext cx="1513262" cy="508744"/>
          </a:xfrm>
          <a:prstGeom prst="rect">
            <a:avLst/>
          </a:prstGeom>
        </p:spPr>
      </p:pic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752077" y="4916128"/>
            <a:ext cx="1333574" cy="267760"/>
          </a:xfrm>
          <a:prstGeom prst="rect">
            <a:avLst/>
          </a:prstGeom>
        </p:spPr>
      </p:pic>
      <p:sp>
        <p:nvSpPr>
          <p:cNvPr id="206" name="Text 55"/>
          <p:cNvSpPr/>
          <p:nvPr/>
        </p:nvSpPr>
        <p:spPr>
          <a:xfrm>
            <a:off x="13019856" y="4929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832407" y="4969669"/>
            <a:ext cx="160660" cy="160660"/>
          </a:xfrm>
          <a:prstGeom prst="rect">
            <a:avLst/>
          </a:prstGeom>
        </p:spPr>
      </p:pic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4175581" y="4802312"/>
            <a:ext cx="1513262" cy="508744"/>
          </a:xfrm>
          <a:prstGeom prst="rect">
            <a:avLst/>
          </a:prstGeom>
        </p:spPr>
      </p:pic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418246" y="4916128"/>
            <a:ext cx="1027956" cy="267760"/>
          </a:xfrm>
          <a:prstGeom prst="rect">
            <a:avLst/>
          </a:prstGeom>
        </p:spPr>
      </p:pic>
      <p:sp>
        <p:nvSpPr>
          <p:cNvPr id="210" name="Text 56"/>
          <p:cNvSpPr/>
          <p:nvPr/>
        </p:nvSpPr>
        <p:spPr>
          <a:xfrm>
            <a:off x="14686025" y="492952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498575" y="4969669"/>
            <a:ext cx="160660" cy="160660"/>
          </a:xfrm>
          <a:prstGeom prst="rect">
            <a:avLst/>
          </a:prstGeom>
        </p:spPr>
      </p:pic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5688866" y="4802312"/>
            <a:ext cx="1513262" cy="508744"/>
          </a:xfrm>
          <a:prstGeom prst="rect">
            <a:avLst/>
          </a:prstGeom>
        </p:spPr>
      </p:pic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931530" y="4916128"/>
            <a:ext cx="1027956" cy="267760"/>
          </a:xfrm>
          <a:prstGeom prst="rect">
            <a:avLst/>
          </a:prstGeom>
        </p:spPr>
      </p:pic>
      <p:sp>
        <p:nvSpPr>
          <p:cNvPr id="214" name="Text 57"/>
          <p:cNvSpPr/>
          <p:nvPr/>
        </p:nvSpPr>
        <p:spPr>
          <a:xfrm>
            <a:off x="16199309" y="492952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6011860" y="4969669"/>
            <a:ext cx="160660" cy="160660"/>
          </a:xfrm>
          <a:prstGeom prst="rect">
            <a:avLst/>
          </a:prstGeom>
        </p:spPr>
      </p:pic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084436" y="5311080"/>
            <a:ext cx="5524835" cy="502050"/>
          </a:xfrm>
          <a:prstGeom prst="rect">
            <a:avLst/>
          </a:prstGeom>
        </p:spPr>
      </p:pic>
      <p:sp>
        <p:nvSpPr>
          <p:cNvPr id="217" name="Text 58"/>
          <p:cNvSpPr/>
          <p:nvPr/>
        </p:nvSpPr>
        <p:spPr>
          <a:xfrm>
            <a:off x="1218307" y="5431557"/>
            <a:ext cx="213026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Japanese Credit Bureau</a:t>
            </a:r>
            <a:endParaRPr lang="en-US" sz="1476" dirty="0"/>
          </a:p>
        </p:txBody>
      </p:sp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6699014" y="5424860"/>
            <a:ext cx="1333574" cy="267760"/>
          </a:xfrm>
          <a:prstGeom prst="rect">
            <a:avLst/>
          </a:prstGeom>
        </p:spPr>
      </p:pic>
      <p:sp>
        <p:nvSpPr>
          <p:cNvPr id="219" name="Text 59"/>
          <p:cNvSpPr/>
          <p:nvPr/>
        </p:nvSpPr>
        <p:spPr>
          <a:xfrm>
            <a:off x="6966793" y="54382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0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779344" y="5478438"/>
            <a:ext cx="160660" cy="160660"/>
          </a:xfrm>
          <a:prstGeom prst="rect">
            <a:avLst/>
          </a:prstGeom>
        </p:spPr>
      </p:pic>
      <p:pic>
        <p:nvPicPr>
          <p:cNvPr id="221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8212299" y="5424860"/>
            <a:ext cx="1333574" cy="267760"/>
          </a:xfrm>
          <a:prstGeom prst="rect">
            <a:avLst/>
          </a:prstGeom>
        </p:spPr>
      </p:pic>
      <p:sp>
        <p:nvSpPr>
          <p:cNvPr id="222" name="Text 60"/>
          <p:cNvSpPr/>
          <p:nvPr/>
        </p:nvSpPr>
        <p:spPr>
          <a:xfrm>
            <a:off x="8480041" y="54382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3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8292629" y="5478438"/>
            <a:ext cx="160660" cy="160660"/>
          </a:xfrm>
          <a:prstGeom prst="rect">
            <a:avLst/>
          </a:prstGeom>
        </p:spPr>
      </p:pic>
      <p:pic>
        <p:nvPicPr>
          <p:cNvPr id="224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9725546" y="5424860"/>
            <a:ext cx="1333574" cy="267760"/>
          </a:xfrm>
          <a:prstGeom prst="rect">
            <a:avLst/>
          </a:prstGeom>
        </p:spPr>
      </p:pic>
      <p:sp>
        <p:nvSpPr>
          <p:cNvPr id="225" name="Text 61"/>
          <p:cNvSpPr/>
          <p:nvPr/>
        </p:nvSpPr>
        <p:spPr>
          <a:xfrm>
            <a:off x="9993288" y="54382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6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9805876" y="5478438"/>
            <a:ext cx="160660" cy="160660"/>
          </a:xfrm>
          <a:prstGeom prst="rect">
            <a:avLst/>
          </a:prstGeom>
        </p:spPr>
      </p:pic>
      <p:pic>
        <p:nvPicPr>
          <p:cNvPr id="227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11238793" y="5424860"/>
            <a:ext cx="1333574" cy="267760"/>
          </a:xfrm>
          <a:prstGeom prst="rect">
            <a:avLst/>
          </a:prstGeom>
        </p:spPr>
      </p:pic>
      <p:sp>
        <p:nvSpPr>
          <p:cNvPr id="228" name="Text 62"/>
          <p:cNvSpPr/>
          <p:nvPr/>
        </p:nvSpPr>
        <p:spPr>
          <a:xfrm>
            <a:off x="11506535" y="54382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9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11319123" y="5478438"/>
            <a:ext cx="160660" cy="160660"/>
          </a:xfrm>
          <a:prstGeom prst="rect">
            <a:avLst/>
          </a:prstGeom>
        </p:spPr>
      </p:pic>
      <p:pic>
        <p:nvPicPr>
          <p:cNvPr id="230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2752077" y="5424860"/>
            <a:ext cx="1333574" cy="267760"/>
          </a:xfrm>
          <a:prstGeom prst="rect">
            <a:avLst/>
          </a:prstGeom>
        </p:spPr>
      </p:pic>
      <p:sp>
        <p:nvSpPr>
          <p:cNvPr id="231" name="Text 63"/>
          <p:cNvSpPr/>
          <p:nvPr/>
        </p:nvSpPr>
        <p:spPr>
          <a:xfrm>
            <a:off x="13019856" y="54382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2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12832407" y="5478438"/>
            <a:ext cx="160660" cy="160660"/>
          </a:xfrm>
          <a:prstGeom prst="rect">
            <a:avLst/>
          </a:prstGeom>
        </p:spPr>
      </p:pic>
      <p:pic>
        <p:nvPicPr>
          <p:cNvPr id="233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4418246" y="5424860"/>
            <a:ext cx="1027956" cy="267760"/>
          </a:xfrm>
          <a:prstGeom prst="rect">
            <a:avLst/>
          </a:prstGeom>
        </p:spPr>
      </p:pic>
      <p:sp>
        <p:nvSpPr>
          <p:cNvPr id="234" name="Text 64"/>
          <p:cNvSpPr/>
          <p:nvPr/>
        </p:nvSpPr>
        <p:spPr>
          <a:xfrm>
            <a:off x="14686025" y="543825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5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4498575" y="5478438"/>
            <a:ext cx="160660" cy="160660"/>
          </a:xfrm>
          <a:prstGeom prst="rect">
            <a:avLst/>
          </a:prstGeom>
        </p:spPr>
      </p:pic>
      <p:pic>
        <p:nvPicPr>
          <p:cNvPr id="236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5778609" y="5424860"/>
            <a:ext cx="1333574" cy="267760"/>
          </a:xfrm>
          <a:prstGeom prst="rect">
            <a:avLst/>
          </a:prstGeom>
        </p:spPr>
      </p:pic>
      <p:sp>
        <p:nvSpPr>
          <p:cNvPr id="237" name="Text 65"/>
          <p:cNvSpPr/>
          <p:nvPr/>
        </p:nvSpPr>
        <p:spPr>
          <a:xfrm>
            <a:off x="16046388" y="54382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8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5858939" y="5478438"/>
            <a:ext cx="160660" cy="1606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211" y="321283"/>
            <a:ext cx="142017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Tap on Phone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269"/>
            <a:ext cx="931804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 / Local Schemes &amp; APM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095"/>
            <a:ext cx="16119145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095"/>
            <a:ext cx="555173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777" y="1569095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802673" y="1692920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170" y="1726406"/>
            <a:ext cx="214208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378" y="1569095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8498458" y="1692920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698" y="1726406"/>
            <a:ext cx="214208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1979" y="1569095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10040392" y="1692920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9003" y="1726406"/>
            <a:ext cx="214208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1580" y="1569095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11457012" y="1692920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1473" y="1726406"/>
            <a:ext cx="214208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1181" y="1569095"/>
            <a:ext cx="1509601" cy="535521"/>
          </a:xfrm>
          <a:prstGeom prst="rect">
            <a:avLst/>
          </a:prstGeom>
        </p:spPr>
      </p:pic>
      <p:sp>
        <p:nvSpPr>
          <p:cNvPr id="21" name="Text 7"/>
          <p:cNvSpPr/>
          <p:nvPr/>
        </p:nvSpPr>
        <p:spPr>
          <a:xfrm>
            <a:off x="12903324" y="1692920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4363" y="1726406"/>
            <a:ext cx="214208" cy="214208"/>
          </a:xfrm>
          <a:prstGeom prst="rect">
            <a:avLst/>
          </a:prstGeom>
        </p:spPr>
      </p:pic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70782" y="1569095"/>
            <a:ext cx="1509601" cy="535521"/>
          </a:xfrm>
          <a:prstGeom prst="rect">
            <a:avLst/>
          </a:prstGeom>
        </p:spPr>
      </p:pic>
      <p:sp>
        <p:nvSpPr>
          <p:cNvPr id="24" name="Text 8"/>
          <p:cNvSpPr/>
          <p:nvPr/>
        </p:nvSpPr>
        <p:spPr>
          <a:xfrm>
            <a:off x="14470968" y="1692920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65995" y="1726406"/>
            <a:ext cx="214208" cy="214208"/>
          </a:xfrm>
          <a:prstGeom prst="rect">
            <a:avLst/>
          </a:prstGeom>
        </p:spPr>
      </p:pic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82" y="1569095"/>
            <a:ext cx="1509824" cy="535521"/>
          </a:xfrm>
          <a:prstGeom prst="rect">
            <a:avLst/>
          </a:prstGeom>
        </p:spPr>
      </p:pic>
      <p:sp>
        <p:nvSpPr>
          <p:cNvPr id="27" name="Text 9"/>
          <p:cNvSpPr/>
          <p:nvPr/>
        </p:nvSpPr>
        <p:spPr>
          <a:xfrm>
            <a:off x="15913633" y="1692920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2643" y="1726406"/>
            <a:ext cx="214208" cy="214208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042" y="2211735"/>
            <a:ext cx="16145921" cy="4833082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36" y="2225129"/>
            <a:ext cx="16132527" cy="803280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36" y="2225129"/>
            <a:ext cx="5556018" cy="803280"/>
          </a:xfrm>
          <a:prstGeom prst="rect">
            <a:avLst/>
          </a:prstGeom>
        </p:spPr>
      </p:pic>
      <p:sp>
        <p:nvSpPr>
          <p:cNvPr id="32" name="Text 10"/>
          <p:cNvSpPr/>
          <p:nvPr/>
        </p:nvSpPr>
        <p:spPr>
          <a:xfrm>
            <a:off x="1245096" y="2508721"/>
            <a:ext cx="528825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Local Schemes</a:t>
            </a:r>
            <a:endParaRPr lang="en-US" sz="1476" dirty="0"/>
          </a:p>
        </p:txBody>
      </p:sp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40450" y="2225129"/>
            <a:ext cx="1512843" cy="810685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6640450" y="2359000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Cabal / Naranja / SISCARD</a:t>
            </a:r>
            <a:endParaRPr lang="en-US" sz="1476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3288" y="2225129"/>
            <a:ext cx="1512843" cy="810685"/>
          </a:xfrm>
          <a:prstGeom prst="rect">
            <a:avLst/>
          </a:prstGeom>
        </p:spPr>
      </p:pic>
      <p:sp>
        <p:nvSpPr>
          <p:cNvPr id="36" name="Text 12"/>
          <p:cNvSpPr/>
          <p:nvPr/>
        </p:nvSpPr>
        <p:spPr>
          <a:xfrm>
            <a:off x="8153288" y="2359000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Boleto / Elo / Hipercard</a:t>
            </a:r>
            <a:endParaRPr lang="en-US" sz="1476" dirty="0"/>
          </a:p>
        </p:txBody>
      </p:sp>
      <p:pic>
        <p:nvPicPr>
          <p:cNvPr id="37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179001" y="2225129"/>
            <a:ext cx="1512843" cy="803280"/>
          </a:xfrm>
          <a:prstGeom prst="rect">
            <a:avLst/>
          </a:prstGeom>
        </p:spPr>
      </p:pic>
      <p:sp>
        <p:nvSpPr>
          <p:cNvPr id="38" name="Text 13"/>
          <p:cNvSpPr/>
          <p:nvPr/>
        </p:nvSpPr>
        <p:spPr>
          <a:xfrm>
            <a:off x="11179001" y="2359000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Carnet / OxxO</a:t>
            </a:r>
            <a:endParaRPr lang="en-US" sz="1476" dirty="0"/>
          </a:p>
        </p:txBody>
      </p:sp>
      <p:pic>
        <p:nvPicPr>
          <p:cNvPr id="39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204677" y="2225129"/>
            <a:ext cx="1512843" cy="803280"/>
          </a:xfrm>
          <a:prstGeom prst="rect">
            <a:avLst/>
          </a:prstGeom>
        </p:spPr>
      </p:pic>
      <p:pic>
        <p:nvPicPr>
          <p:cNvPr id="40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666126" y="2225129"/>
            <a:ext cx="1512843" cy="803280"/>
          </a:xfrm>
          <a:prstGeom prst="rect">
            <a:avLst/>
          </a:prstGeom>
        </p:spPr>
      </p:pic>
      <p:pic>
        <p:nvPicPr>
          <p:cNvPr id="41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84436" y="3028429"/>
            <a:ext cx="16132527" cy="803280"/>
          </a:xfrm>
          <a:prstGeom prst="rect">
            <a:avLst/>
          </a:prstGeom>
        </p:spPr>
      </p:pic>
      <p:pic>
        <p:nvPicPr>
          <p:cNvPr id="42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84436" y="3028429"/>
            <a:ext cx="5556018" cy="803280"/>
          </a:xfrm>
          <a:prstGeom prst="rect">
            <a:avLst/>
          </a:prstGeom>
        </p:spPr>
      </p:pic>
      <p:sp>
        <p:nvSpPr>
          <p:cNvPr id="43" name="Text 14"/>
          <p:cNvSpPr/>
          <p:nvPr/>
        </p:nvSpPr>
        <p:spPr>
          <a:xfrm>
            <a:off x="1245096" y="3312021"/>
            <a:ext cx="528825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QR Payments</a:t>
            </a:r>
            <a:endParaRPr lang="en-US" sz="1476" dirty="0"/>
          </a:p>
        </p:txBody>
      </p:sp>
      <p:pic>
        <p:nvPicPr>
          <p:cNvPr id="44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204677" y="3028429"/>
            <a:ext cx="1512843" cy="803280"/>
          </a:xfrm>
          <a:prstGeom prst="rect">
            <a:avLst/>
          </a:prstGeom>
        </p:spPr>
      </p:pic>
      <p:sp>
        <p:nvSpPr>
          <p:cNvPr id="45" name="Text 15"/>
          <p:cNvSpPr/>
          <p:nvPr/>
        </p:nvSpPr>
        <p:spPr>
          <a:xfrm>
            <a:off x="14204677" y="3162300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Bizum</a:t>
            </a:r>
            <a:endParaRPr lang="en-US" sz="1476" dirty="0"/>
          </a:p>
        </p:txBody>
      </p:sp>
      <p:pic>
        <p:nvPicPr>
          <p:cNvPr id="46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717515" y="3028429"/>
            <a:ext cx="1499448" cy="803280"/>
          </a:xfrm>
          <a:prstGeom prst="rect">
            <a:avLst/>
          </a:prstGeom>
        </p:spPr>
      </p:pic>
      <p:sp>
        <p:nvSpPr>
          <p:cNvPr id="47" name="Text 16"/>
          <p:cNvSpPr/>
          <p:nvPr/>
        </p:nvSpPr>
        <p:spPr>
          <a:xfrm>
            <a:off x="15717515" y="3162300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MB Way / Multibanco</a:t>
            </a:r>
            <a:endParaRPr lang="en-US" sz="1476" dirty="0"/>
          </a:p>
        </p:txBody>
      </p:sp>
      <p:pic>
        <p:nvPicPr>
          <p:cNvPr id="48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666126" y="3028429"/>
            <a:ext cx="1512843" cy="803280"/>
          </a:xfrm>
          <a:prstGeom prst="rect">
            <a:avLst/>
          </a:prstGeom>
        </p:spPr>
      </p:pic>
      <p:pic>
        <p:nvPicPr>
          <p:cNvPr id="49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84436" y="3831692"/>
            <a:ext cx="16132527" cy="1874319"/>
          </a:xfrm>
          <a:prstGeom prst="rect">
            <a:avLst/>
          </a:prstGeom>
        </p:spPr>
      </p:pic>
      <p:pic>
        <p:nvPicPr>
          <p:cNvPr id="50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84436" y="3831692"/>
            <a:ext cx="5556018" cy="1874319"/>
          </a:xfrm>
          <a:prstGeom prst="rect">
            <a:avLst/>
          </a:prstGeom>
        </p:spPr>
      </p:pic>
      <p:sp>
        <p:nvSpPr>
          <p:cNvPr id="51" name="Text 17"/>
          <p:cNvSpPr/>
          <p:nvPr/>
        </p:nvSpPr>
        <p:spPr>
          <a:xfrm>
            <a:off x="1245096" y="4650804"/>
            <a:ext cx="528825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Wallets</a:t>
            </a:r>
            <a:endParaRPr lang="en-US" sz="1476" dirty="0"/>
          </a:p>
        </p:txBody>
      </p:sp>
      <p:pic>
        <p:nvPicPr>
          <p:cNvPr id="52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179001" y="3831692"/>
            <a:ext cx="1512843" cy="1874319"/>
          </a:xfrm>
          <a:prstGeom prst="rect">
            <a:avLst/>
          </a:prstGeom>
        </p:spPr>
      </p:pic>
      <p:sp>
        <p:nvSpPr>
          <p:cNvPr id="53" name="Text 18"/>
          <p:cNvSpPr/>
          <p:nvPr/>
        </p:nvSpPr>
        <p:spPr>
          <a:xfrm>
            <a:off x="11179001" y="3965563"/>
            <a:ext cx="1512843" cy="12915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 / Google Pay / Mercado Pago (In Roadmap)</a:t>
            </a:r>
            <a:endParaRPr lang="en-US" sz="1476" dirty="0"/>
          </a:p>
        </p:txBody>
      </p:sp>
      <p:pic>
        <p:nvPicPr>
          <p:cNvPr id="54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4204677" y="3831692"/>
            <a:ext cx="1512843" cy="1874319"/>
          </a:xfrm>
          <a:prstGeom prst="rect">
            <a:avLst/>
          </a:prstGeom>
        </p:spPr>
      </p:pic>
      <p:sp>
        <p:nvSpPr>
          <p:cNvPr id="55" name="Text 19"/>
          <p:cNvSpPr/>
          <p:nvPr/>
        </p:nvSpPr>
        <p:spPr>
          <a:xfrm>
            <a:off x="14204677" y="3965563"/>
            <a:ext cx="1512843" cy="12915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 / Google Pay / Samsung Pay / Paypal</a:t>
            </a:r>
            <a:endParaRPr lang="en-US" sz="1476" dirty="0"/>
          </a:p>
        </p:txBody>
      </p:sp>
      <p:pic>
        <p:nvPicPr>
          <p:cNvPr id="5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5717515" y="3831692"/>
            <a:ext cx="1499448" cy="1874319"/>
          </a:xfrm>
          <a:prstGeom prst="rect">
            <a:avLst/>
          </a:prstGeom>
        </p:spPr>
      </p:pic>
      <p:sp>
        <p:nvSpPr>
          <p:cNvPr id="57" name="Text 20"/>
          <p:cNvSpPr/>
          <p:nvPr/>
        </p:nvSpPr>
        <p:spPr>
          <a:xfrm>
            <a:off x="15717515" y="3965563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 / Google Pay / Samsung Pay</a:t>
            </a:r>
            <a:endParaRPr lang="en-US" sz="1476" dirty="0"/>
          </a:p>
        </p:txBody>
      </p:sp>
      <p:pic>
        <p:nvPicPr>
          <p:cNvPr id="58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640450" y="3831692"/>
            <a:ext cx="1512843" cy="1874319"/>
          </a:xfrm>
          <a:prstGeom prst="rect">
            <a:avLst/>
          </a:prstGeom>
        </p:spPr>
      </p:pic>
      <p:sp>
        <p:nvSpPr>
          <p:cNvPr id="59" name="Text 21"/>
          <p:cNvSpPr/>
          <p:nvPr/>
        </p:nvSpPr>
        <p:spPr>
          <a:xfrm>
            <a:off x="6640450" y="3965563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 / Google Pay</a:t>
            </a:r>
            <a:endParaRPr lang="en-US" sz="1476" dirty="0"/>
          </a:p>
        </p:txBody>
      </p:sp>
      <p:pic>
        <p:nvPicPr>
          <p:cNvPr id="60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666126" y="3831692"/>
            <a:ext cx="1512843" cy="1874319"/>
          </a:xfrm>
          <a:prstGeom prst="rect">
            <a:avLst/>
          </a:prstGeom>
        </p:spPr>
      </p:pic>
      <p:sp>
        <p:nvSpPr>
          <p:cNvPr id="61" name="Text 22"/>
          <p:cNvSpPr/>
          <p:nvPr/>
        </p:nvSpPr>
        <p:spPr>
          <a:xfrm>
            <a:off x="9666126" y="3965563"/>
            <a:ext cx="1512843" cy="1931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 (In Roadmap) / Google Pay (In Roadmap) / Samsung Pay (In Roadmap)</a:t>
            </a:r>
            <a:endParaRPr lang="en-US" sz="1476" dirty="0"/>
          </a:p>
        </p:txBody>
      </p:sp>
      <p:pic>
        <p:nvPicPr>
          <p:cNvPr id="62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84436" y="5706033"/>
            <a:ext cx="16132527" cy="1338767"/>
          </a:xfrm>
          <a:prstGeom prst="rect">
            <a:avLst/>
          </a:prstGeom>
        </p:spPr>
      </p:pic>
      <p:pic>
        <p:nvPicPr>
          <p:cNvPr id="63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84436" y="5706033"/>
            <a:ext cx="5556018" cy="1338767"/>
          </a:xfrm>
          <a:prstGeom prst="rect">
            <a:avLst/>
          </a:prstGeom>
        </p:spPr>
      </p:pic>
      <p:sp>
        <p:nvSpPr>
          <p:cNvPr id="64" name="Text 23"/>
          <p:cNvSpPr/>
          <p:nvPr/>
        </p:nvSpPr>
        <p:spPr>
          <a:xfrm>
            <a:off x="1245096" y="6257404"/>
            <a:ext cx="528825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Voucher</a:t>
            </a:r>
            <a:endParaRPr lang="en-US" sz="1476" dirty="0"/>
          </a:p>
        </p:txBody>
      </p:sp>
      <p:pic>
        <p:nvPicPr>
          <p:cNvPr id="65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153288" y="5706033"/>
            <a:ext cx="1512843" cy="1338767"/>
          </a:xfrm>
          <a:prstGeom prst="rect">
            <a:avLst/>
          </a:prstGeom>
        </p:spPr>
      </p:pic>
      <p:sp>
        <p:nvSpPr>
          <p:cNvPr id="66" name="Text 24"/>
          <p:cNvSpPr/>
          <p:nvPr/>
        </p:nvSpPr>
        <p:spPr>
          <a:xfrm>
            <a:off x="8153288" y="5839904"/>
            <a:ext cx="1512843" cy="12915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Sodexo / Alelo / Ticket / VR Beneficios / Pluxee</a:t>
            </a:r>
            <a:endParaRPr lang="en-US" sz="147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1042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9211" y="321283"/>
            <a:ext cx="191448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Tap on Phone</a:t>
            </a:r>
            <a:endParaRPr lang="en-US" sz="1687" dirty="0"/>
          </a:p>
        </p:txBody>
      </p:sp>
      <p:sp>
        <p:nvSpPr>
          <p:cNvPr id="4" name="Text 2"/>
          <p:cNvSpPr/>
          <p:nvPr/>
        </p:nvSpPr>
        <p:spPr>
          <a:xfrm>
            <a:off x="1071042" y="926269"/>
            <a:ext cx="290519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VAS</a:t>
            </a:r>
            <a:endParaRPr lang="en-US" sz="2952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042" y="1569095"/>
            <a:ext cx="16119145" cy="535521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095"/>
            <a:ext cx="5551736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77" y="1569095"/>
            <a:ext cx="1509601" cy="53552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802673" y="1692920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170" y="1726406"/>
            <a:ext cx="214208" cy="214208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378" y="1569095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8498458" y="1692920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698" y="1726406"/>
            <a:ext cx="214208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1979" y="1569095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10040392" y="1692920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9003" y="1726406"/>
            <a:ext cx="214208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1580" y="1569095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1457012" y="1692920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1473" y="1726406"/>
            <a:ext cx="214208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61181" y="1569095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2903324" y="1692920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4363" y="1726406"/>
            <a:ext cx="214208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70782" y="1569095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4470968" y="1692920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65995" y="1726406"/>
            <a:ext cx="214208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80382" y="1569095"/>
            <a:ext cx="1509824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5913633" y="1692920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42643" y="1726406"/>
            <a:ext cx="214208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1042" y="2211735"/>
            <a:ext cx="16145921" cy="6153150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4436" y="2225129"/>
            <a:ext cx="16127624" cy="54221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36" y="2225129"/>
            <a:ext cx="5551625" cy="542218"/>
          </a:xfrm>
          <a:prstGeom prst="rect">
            <a:avLst/>
          </a:prstGeom>
        </p:spPr>
      </p:pic>
      <p:sp>
        <p:nvSpPr>
          <p:cNvPr id="31" name="Text 10"/>
          <p:cNvSpPr/>
          <p:nvPr/>
        </p:nvSpPr>
        <p:spPr>
          <a:xfrm>
            <a:off x="1245096" y="2385789"/>
            <a:ext cx="52838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Dynamic Currency Conversion (DCC)</a:t>
            </a:r>
            <a:endParaRPr lang="en-US" sz="1476" dirty="0"/>
          </a:p>
        </p:txBody>
      </p:sp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36060" y="2225129"/>
            <a:ext cx="1513262" cy="54221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25803" y="2352340"/>
            <a:ext cx="1333574" cy="267760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6993545" y="2365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06133" y="2405881"/>
            <a:ext cx="160660" cy="160660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49307" y="2225129"/>
            <a:ext cx="1513262" cy="542218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39051" y="2352340"/>
            <a:ext cx="1333574" cy="267760"/>
          </a:xfrm>
          <a:prstGeom prst="rect">
            <a:avLst/>
          </a:prstGeom>
        </p:spPr>
      </p:pic>
      <p:sp>
        <p:nvSpPr>
          <p:cNvPr id="38" name="Text 12"/>
          <p:cNvSpPr/>
          <p:nvPr/>
        </p:nvSpPr>
        <p:spPr>
          <a:xfrm>
            <a:off x="8506792" y="2365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19381" y="2405881"/>
            <a:ext cx="160660" cy="160660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62592" y="2225129"/>
            <a:ext cx="1513262" cy="542218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752335" y="2352340"/>
            <a:ext cx="1333574" cy="267760"/>
          </a:xfrm>
          <a:prstGeom prst="rect">
            <a:avLst/>
          </a:prstGeom>
        </p:spPr>
      </p:pic>
      <p:sp>
        <p:nvSpPr>
          <p:cNvPr id="42" name="Text 13"/>
          <p:cNvSpPr/>
          <p:nvPr/>
        </p:nvSpPr>
        <p:spPr>
          <a:xfrm>
            <a:off x="10020114" y="2365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832665" y="2405881"/>
            <a:ext cx="160660" cy="160660"/>
          </a:xfrm>
          <a:prstGeom prst="rect">
            <a:avLst/>
          </a:prstGeom>
        </p:spPr>
      </p:pic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175839" y="2225129"/>
            <a:ext cx="1513262" cy="542218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265582" y="2352340"/>
            <a:ext cx="1333574" cy="267760"/>
          </a:xfrm>
          <a:prstGeom prst="rect">
            <a:avLst/>
          </a:prstGeom>
        </p:spPr>
      </p:pic>
      <p:sp>
        <p:nvSpPr>
          <p:cNvPr id="46" name="Text 14"/>
          <p:cNvSpPr/>
          <p:nvPr/>
        </p:nvSpPr>
        <p:spPr>
          <a:xfrm>
            <a:off x="11533361" y="2365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345912" y="2405881"/>
            <a:ext cx="160660" cy="160660"/>
          </a:xfrm>
          <a:prstGeom prst="rect">
            <a:avLst/>
          </a:prstGeom>
        </p:spPr>
      </p:pic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689123" y="2225129"/>
            <a:ext cx="1513262" cy="542218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778867" y="2352340"/>
            <a:ext cx="1333574" cy="267760"/>
          </a:xfrm>
          <a:prstGeom prst="rect">
            <a:avLst/>
          </a:prstGeom>
        </p:spPr>
      </p:pic>
      <p:sp>
        <p:nvSpPr>
          <p:cNvPr id="50" name="Text 15"/>
          <p:cNvSpPr/>
          <p:nvPr/>
        </p:nvSpPr>
        <p:spPr>
          <a:xfrm>
            <a:off x="13046646" y="2365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1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859196" y="2405881"/>
            <a:ext cx="160660" cy="160660"/>
          </a:xfrm>
          <a:prstGeom prst="rect">
            <a:avLst/>
          </a:prstGeom>
        </p:spPr>
      </p:pic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4202370" y="2225129"/>
            <a:ext cx="1513262" cy="542218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292114" y="2352340"/>
            <a:ext cx="1333574" cy="267760"/>
          </a:xfrm>
          <a:prstGeom prst="rect">
            <a:avLst/>
          </a:prstGeom>
        </p:spPr>
      </p:pic>
      <p:sp>
        <p:nvSpPr>
          <p:cNvPr id="54" name="Text 16"/>
          <p:cNvSpPr/>
          <p:nvPr/>
        </p:nvSpPr>
        <p:spPr>
          <a:xfrm>
            <a:off x="14559855" y="2365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5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372444" y="2405881"/>
            <a:ext cx="160660" cy="160660"/>
          </a:xfrm>
          <a:prstGeom prst="rect">
            <a:avLst/>
          </a:prstGeom>
        </p:spPr>
      </p:pic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5715617" y="2225129"/>
            <a:ext cx="1496442" cy="542218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805361" y="2352340"/>
            <a:ext cx="1333574" cy="267760"/>
          </a:xfrm>
          <a:prstGeom prst="rect">
            <a:avLst/>
          </a:prstGeom>
        </p:spPr>
      </p:pic>
      <p:sp>
        <p:nvSpPr>
          <p:cNvPr id="58" name="Text 17"/>
          <p:cNvSpPr/>
          <p:nvPr/>
        </p:nvSpPr>
        <p:spPr>
          <a:xfrm>
            <a:off x="16073103" y="2365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9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885691" y="2405881"/>
            <a:ext cx="160660" cy="160660"/>
          </a:xfrm>
          <a:prstGeom prst="rect">
            <a:avLst/>
          </a:prstGeom>
        </p:spPr>
      </p:pic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84436" y="2767347"/>
            <a:ext cx="16127624" cy="508744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84436" y="2767347"/>
            <a:ext cx="5551625" cy="508744"/>
          </a:xfrm>
          <a:prstGeom prst="rect">
            <a:avLst/>
          </a:prstGeom>
        </p:spPr>
      </p:pic>
      <p:sp>
        <p:nvSpPr>
          <p:cNvPr id="62" name="Text 18"/>
          <p:cNvSpPr/>
          <p:nvPr/>
        </p:nvSpPr>
        <p:spPr>
          <a:xfrm>
            <a:off x="1245096" y="2887861"/>
            <a:ext cx="582072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Multi-Currency Conversion / Multi-Currency Pricing (MCC / MCP)</a:t>
            </a:r>
            <a:endParaRPr lang="en-US" sz="1476" dirty="0"/>
          </a:p>
        </p:txBody>
      </p:sp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636060" y="2767347"/>
            <a:ext cx="1513262" cy="508744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725803" y="2881164"/>
            <a:ext cx="1333574" cy="267760"/>
          </a:xfrm>
          <a:prstGeom prst="rect">
            <a:avLst/>
          </a:prstGeom>
        </p:spPr>
      </p:pic>
      <p:sp>
        <p:nvSpPr>
          <p:cNvPr id="65" name="Text 19"/>
          <p:cNvSpPr/>
          <p:nvPr/>
        </p:nvSpPr>
        <p:spPr>
          <a:xfrm>
            <a:off x="6993545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806133" y="2934705"/>
            <a:ext cx="160660" cy="160660"/>
          </a:xfrm>
          <a:prstGeom prst="rect">
            <a:avLst/>
          </a:prstGeom>
        </p:spPr>
      </p:pic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149307" y="2767347"/>
            <a:ext cx="1513262" cy="508744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239051" y="2881164"/>
            <a:ext cx="1333574" cy="267760"/>
          </a:xfrm>
          <a:prstGeom prst="rect">
            <a:avLst/>
          </a:prstGeom>
        </p:spPr>
      </p:pic>
      <p:sp>
        <p:nvSpPr>
          <p:cNvPr id="69" name="Text 20"/>
          <p:cNvSpPr/>
          <p:nvPr/>
        </p:nvSpPr>
        <p:spPr>
          <a:xfrm>
            <a:off x="8506792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0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319381" y="2934705"/>
            <a:ext cx="160660" cy="160660"/>
          </a:xfrm>
          <a:prstGeom prst="rect">
            <a:avLst/>
          </a:prstGeom>
        </p:spPr>
      </p:pic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662592" y="2767347"/>
            <a:ext cx="1513262" cy="508744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752335" y="2881164"/>
            <a:ext cx="1333574" cy="267760"/>
          </a:xfrm>
          <a:prstGeom prst="rect">
            <a:avLst/>
          </a:prstGeom>
        </p:spPr>
      </p:pic>
      <p:sp>
        <p:nvSpPr>
          <p:cNvPr id="73" name="Text 21"/>
          <p:cNvSpPr/>
          <p:nvPr/>
        </p:nvSpPr>
        <p:spPr>
          <a:xfrm>
            <a:off x="10020114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4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832665" y="2934705"/>
            <a:ext cx="160660" cy="160660"/>
          </a:xfrm>
          <a:prstGeom prst="rect">
            <a:avLst/>
          </a:prstGeom>
        </p:spPr>
      </p:pic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1175839" y="2767347"/>
            <a:ext cx="1513262" cy="508744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265582" y="2881164"/>
            <a:ext cx="1333574" cy="267760"/>
          </a:xfrm>
          <a:prstGeom prst="rect">
            <a:avLst/>
          </a:prstGeom>
        </p:spPr>
      </p:pic>
      <p:sp>
        <p:nvSpPr>
          <p:cNvPr id="77" name="Text 22"/>
          <p:cNvSpPr/>
          <p:nvPr/>
        </p:nvSpPr>
        <p:spPr>
          <a:xfrm>
            <a:off x="11533361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8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345912" y="2934705"/>
            <a:ext cx="160660" cy="160660"/>
          </a:xfrm>
          <a:prstGeom prst="rect">
            <a:avLst/>
          </a:prstGeom>
        </p:spPr>
      </p:pic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2689123" y="2767347"/>
            <a:ext cx="1513262" cy="508744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778867" y="2881164"/>
            <a:ext cx="1333574" cy="267760"/>
          </a:xfrm>
          <a:prstGeom prst="rect">
            <a:avLst/>
          </a:prstGeom>
        </p:spPr>
      </p:pic>
      <p:sp>
        <p:nvSpPr>
          <p:cNvPr id="81" name="Text 23"/>
          <p:cNvSpPr/>
          <p:nvPr/>
        </p:nvSpPr>
        <p:spPr>
          <a:xfrm>
            <a:off x="13046646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2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859196" y="2934705"/>
            <a:ext cx="160660" cy="160660"/>
          </a:xfrm>
          <a:prstGeom prst="rect">
            <a:avLst/>
          </a:prstGeom>
        </p:spPr>
      </p:pic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4202370" y="2767347"/>
            <a:ext cx="1513262" cy="508744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4292114" y="2881164"/>
            <a:ext cx="1333574" cy="267760"/>
          </a:xfrm>
          <a:prstGeom prst="rect">
            <a:avLst/>
          </a:prstGeom>
        </p:spPr>
      </p:pic>
      <p:sp>
        <p:nvSpPr>
          <p:cNvPr id="85" name="Text 24"/>
          <p:cNvSpPr/>
          <p:nvPr/>
        </p:nvSpPr>
        <p:spPr>
          <a:xfrm>
            <a:off x="14559855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6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372444" y="2934705"/>
            <a:ext cx="160660" cy="160660"/>
          </a:xfrm>
          <a:prstGeom prst="rect">
            <a:avLst/>
          </a:prstGeom>
        </p:spPr>
      </p:pic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5715617" y="2767347"/>
            <a:ext cx="1496442" cy="508744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5805361" y="2881164"/>
            <a:ext cx="1333574" cy="267760"/>
          </a:xfrm>
          <a:prstGeom prst="rect">
            <a:avLst/>
          </a:prstGeom>
        </p:spPr>
      </p:pic>
      <p:sp>
        <p:nvSpPr>
          <p:cNvPr id="89" name="Text 25"/>
          <p:cNvSpPr/>
          <p:nvPr/>
        </p:nvSpPr>
        <p:spPr>
          <a:xfrm>
            <a:off x="16073103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0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885691" y="2934705"/>
            <a:ext cx="160660" cy="160660"/>
          </a:xfrm>
          <a:prstGeom prst="rect">
            <a:avLst/>
          </a:prstGeom>
        </p:spPr>
      </p:pic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084436" y="3276116"/>
            <a:ext cx="16127624" cy="508744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084436" y="3276116"/>
            <a:ext cx="5551625" cy="508744"/>
          </a:xfrm>
          <a:prstGeom prst="rect">
            <a:avLst/>
          </a:prstGeom>
        </p:spPr>
      </p:pic>
      <p:sp>
        <p:nvSpPr>
          <p:cNvPr id="93" name="Text 26"/>
          <p:cNvSpPr/>
          <p:nvPr/>
        </p:nvSpPr>
        <p:spPr>
          <a:xfrm>
            <a:off x="1245096" y="3396593"/>
            <a:ext cx="344043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Dynamic Working Capital (DWC / SCD)</a:t>
            </a:r>
            <a:endParaRPr lang="en-US" sz="1476" dirty="0"/>
          </a:p>
        </p:txBody>
      </p:sp>
      <p:pic>
        <p:nvPicPr>
          <p:cNvPr id="94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6636060" y="3276116"/>
            <a:ext cx="1513262" cy="508744"/>
          </a:xfrm>
          <a:prstGeom prst="rect">
            <a:avLst/>
          </a:prstGeom>
        </p:spPr>
      </p:pic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725803" y="3389895"/>
            <a:ext cx="1333574" cy="267760"/>
          </a:xfrm>
          <a:prstGeom prst="rect">
            <a:avLst/>
          </a:prstGeom>
        </p:spPr>
      </p:pic>
      <p:sp>
        <p:nvSpPr>
          <p:cNvPr id="96" name="Text 27"/>
          <p:cNvSpPr/>
          <p:nvPr/>
        </p:nvSpPr>
        <p:spPr>
          <a:xfrm>
            <a:off x="6993545" y="34032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7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806133" y="3443436"/>
            <a:ext cx="160660" cy="160660"/>
          </a:xfrm>
          <a:prstGeom prst="rect">
            <a:avLst/>
          </a:prstGeom>
        </p:spPr>
      </p:pic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8149307" y="3276116"/>
            <a:ext cx="1513262" cy="508744"/>
          </a:xfrm>
          <a:prstGeom prst="rect">
            <a:avLst/>
          </a:prstGeom>
        </p:spPr>
      </p:pic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239051" y="3389895"/>
            <a:ext cx="1333574" cy="267760"/>
          </a:xfrm>
          <a:prstGeom prst="rect">
            <a:avLst/>
          </a:prstGeom>
        </p:spPr>
      </p:pic>
      <p:sp>
        <p:nvSpPr>
          <p:cNvPr id="100" name="Text 28"/>
          <p:cNvSpPr/>
          <p:nvPr/>
        </p:nvSpPr>
        <p:spPr>
          <a:xfrm>
            <a:off x="8506792" y="34032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1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319381" y="3443436"/>
            <a:ext cx="160660" cy="160660"/>
          </a:xfrm>
          <a:prstGeom prst="rect">
            <a:avLst/>
          </a:prstGeom>
        </p:spPr>
      </p:pic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9662592" y="3276116"/>
            <a:ext cx="1513262" cy="508744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752335" y="3389895"/>
            <a:ext cx="1333574" cy="267760"/>
          </a:xfrm>
          <a:prstGeom prst="rect">
            <a:avLst/>
          </a:prstGeom>
        </p:spPr>
      </p:pic>
      <p:sp>
        <p:nvSpPr>
          <p:cNvPr id="104" name="Text 29"/>
          <p:cNvSpPr/>
          <p:nvPr/>
        </p:nvSpPr>
        <p:spPr>
          <a:xfrm>
            <a:off x="10020114" y="34032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832665" y="3443436"/>
            <a:ext cx="160660" cy="160660"/>
          </a:xfrm>
          <a:prstGeom prst="rect">
            <a:avLst/>
          </a:prstGeom>
        </p:spPr>
      </p:pic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1175839" y="3276116"/>
            <a:ext cx="1513262" cy="508744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1265582" y="3389895"/>
            <a:ext cx="1333574" cy="267760"/>
          </a:xfrm>
          <a:prstGeom prst="rect">
            <a:avLst/>
          </a:prstGeom>
        </p:spPr>
      </p:pic>
      <p:sp>
        <p:nvSpPr>
          <p:cNvPr id="108" name="Text 30"/>
          <p:cNvSpPr/>
          <p:nvPr/>
        </p:nvSpPr>
        <p:spPr>
          <a:xfrm>
            <a:off x="11533361" y="34032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9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345912" y="3443436"/>
            <a:ext cx="160660" cy="160660"/>
          </a:xfrm>
          <a:prstGeom prst="rect">
            <a:avLst/>
          </a:prstGeom>
        </p:spPr>
      </p:pic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2689123" y="3276116"/>
            <a:ext cx="1513262" cy="508744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2778867" y="3389895"/>
            <a:ext cx="1333574" cy="267760"/>
          </a:xfrm>
          <a:prstGeom prst="rect">
            <a:avLst/>
          </a:prstGeom>
        </p:spPr>
      </p:pic>
      <p:sp>
        <p:nvSpPr>
          <p:cNvPr id="112" name="Text 31"/>
          <p:cNvSpPr/>
          <p:nvPr/>
        </p:nvSpPr>
        <p:spPr>
          <a:xfrm>
            <a:off x="13046646" y="34032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3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859196" y="3443436"/>
            <a:ext cx="160660" cy="160660"/>
          </a:xfrm>
          <a:prstGeom prst="rect">
            <a:avLst/>
          </a:prstGeom>
        </p:spPr>
      </p:pic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4202370" y="3276116"/>
            <a:ext cx="1513262" cy="508744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4292114" y="3389895"/>
            <a:ext cx="1333574" cy="267760"/>
          </a:xfrm>
          <a:prstGeom prst="rect">
            <a:avLst/>
          </a:prstGeom>
        </p:spPr>
      </p:pic>
      <p:sp>
        <p:nvSpPr>
          <p:cNvPr id="116" name="Text 32"/>
          <p:cNvSpPr/>
          <p:nvPr/>
        </p:nvSpPr>
        <p:spPr>
          <a:xfrm>
            <a:off x="14559855" y="34032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7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372444" y="3443436"/>
            <a:ext cx="160660" cy="160660"/>
          </a:xfrm>
          <a:prstGeom prst="rect">
            <a:avLst/>
          </a:prstGeom>
        </p:spPr>
      </p:pic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5715617" y="3276116"/>
            <a:ext cx="1496442" cy="508744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5805361" y="3389895"/>
            <a:ext cx="1333574" cy="267760"/>
          </a:xfrm>
          <a:prstGeom prst="rect">
            <a:avLst/>
          </a:prstGeom>
        </p:spPr>
      </p:pic>
      <p:sp>
        <p:nvSpPr>
          <p:cNvPr id="120" name="Text 33"/>
          <p:cNvSpPr/>
          <p:nvPr/>
        </p:nvSpPr>
        <p:spPr>
          <a:xfrm>
            <a:off x="16073103" y="34032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1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885691" y="3443436"/>
            <a:ext cx="160660" cy="160660"/>
          </a:xfrm>
          <a:prstGeom prst="rect">
            <a:avLst/>
          </a:prstGeom>
        </p:spPr>
      </p:pic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084436" y="3784848"/>
            <a:ext cx="16127624" cy="508744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084436" y="3784848"/>
            <a:ext cx="5551625" cy="508744"/>
          </a:xfrm>
          <a:prstGeom prst="rect">
            <a:avLst/>
          </a:prstGeom>
        </p:spPr>
      </p:pic>
      <p:sp>
        <p:nvSpPr>
          <p:cNvPr id="124" name="Text 34"/>
          <p:cNvSpPr/>
          <p:nvPr/>
        </p:nvSpPr>
        <p:spPr>
          <a:xfrm>
            <a:off x="1245096" y="3905324"/>
            <a:ext cx="251031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Cross Border Payments - FX</a:t>
            </a:r>
            <a:endParaRPr lang="en-US" sz="1476" dirty="0"/>
          </a:p>
        </p:txBody>
      </p:sp>
      <p:pic>
        <p:nvPicPr>
          <p:cNvPr id="125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6636060" y="3784848"/>
            <a:ext cx="1513262" cy="508744"/>
          </a:xfrm>
          <a:prstGeom prst="rect">
            <a:avLst/>
          </a:prstGeom>
        </p:spPr>
      </p:pic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725803" y="3898627"/>
            <a:ext cx="1333574" cy="267760"/>
          </a:xfrm>
          <a:prstGeom prst="rect">
            <a:avLst/>
          </a:prstGeom>
        </p:spPr>
      </p:pic>
      <p:sp>
        <p:nvSpPr>
          <p:cNvPr id="127" name="Text 35"/>
          <p:cNvSpPr/>
          <p:nvPr/>
        </p:nvSpPr>
        <p:spPr>
          <a:xfrm>
            <a:off x="6993545" y="39120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8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806133" y="3952205"/>
            <a:ext cx="160660" cy="160660"/>
          </a:xfrm>
          <a:prstGeom prst="rect">
            <a:avLst/>
          </a:prstGeom>
        </p:spPr>
      </p:pic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8149307" y="3784848"/>
            <a:ext cx="1513262" cy="508744"/>
          </a:xfrm>
          <a:prstGeom prst="rect">
            <a:avLst/>
          </a:prstGeom>
        </p:spPr>
      </p:pic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8239051" y="3898627"/>
            <a:ext cx="1333574" cy="267760"/>
          </a:xfrm>
          <a:prstGeom prst="rect">
            <a:avLst/>
          </a:prstGeom>
        </p:spPr>
      </p:pic>
      <p:sp>
        <p:nvSpPr>
          <p:cNvPr id="131" name="Text 36"/>
          <p:cNvSpPr/>
          <p:nvPr/>
        </p:nvSpPr>
        <p:spPr>
          <a:xfrm>
            <a:off x="8506792" y="39120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2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319381" y="3952205"/>
            <a:ext cx="160660" cy="160660"/>
          </a:xfrm>
          <a:prstGeom prst="rect">
            <a:avLst/>
          </a:prstGeom>
        </p:spPr>
      </p:pic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9662592" y="3784848"/>
            <a:ext cx="1513262" cy="508744"/>
          </a:xfrm>
          <a:prstGeom prst="rect">
            <a:avLst/>
          </a:prstGeom>
        </p:spPr>
      </p:pic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9752335" y="3898627"/>
            <a:ext cx="1333574" cy="267760"/>
          </a:xfrm>
          <a:prstGeom prst="rect">
            <a:avLst/>
          </a:prstGeom>
        </p:spPr>
      </p:pic>
      <p:sp>
        <p:nvSpPr>
          <p:cNvPr id="135" name="Text 37"/>
          <p:cNvSpPr/>
          <p:nvPr/>
        </p:nvSpPr>
        <p:spPr>
          <a:xfrm>
            <a:off x="10020114" y="39120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6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832665" y="3952205"/>
            <a:ext cx="160660" cy="160660"/>
          </a:xfrm>
          <a:prstGeom prst="rect">
            <a:avLst/>
          </a:prstGeom>
        </p:spPr>
      </p:pic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1175839" y="3784848"/>
            <a:ext cx="1513262" cy="508744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1265582" y="3898627"/>
            <a:ext cx="1333574" cy="267760"/>
          </a:xfrm>
          <a:prstGeom prst="rect">
            <a:avLst/>
          </a:prstGeom>
        </p:spPr>
      </p:pic>
      <p:sp>
        <p:nvSpPr>
          <p:cNvPr id="139" name="Text 38"/>
          <p:cNvSpPr/>
          <p:nvPr/>
        </p:nvSpPr>
        <p:spPr>
          <a:xfrm>
            <a:off x="11533361" y="39120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0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345912" y="3952205"/>
            <a:ext cx="160660" cy="160660"/>
          </a:xfrm>
          <a:prstGeom prst="rect">
            <a:avLst/>
          </a:prstGeom>
        </p:spPr>
      </p:pic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2689123" y="3784848"/>
            <a:ext cx="1513262" cy="508744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2778867" y="3898627"/>
            <a:ext cx="1333574" cy="267760"/>
          </a:xfrm>
          <a:prstGeom prst="rect">
            <a:avLst/>
          </a:prstGeom>
        </p:spPr>
      </p:pic>
      <p:sp>
        <p:nvSpPr>
          <p:cNvPr id="143" name="Text 39"/>
          <p:cNvSpPr/>
          <p:nvPr/>
        </p:nvSpPr>
        <p:spPr>
          <a:xfrm>
            <a:off x="13046646" y="39120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859196" y="3952205"/>
            <a:ext cx="160660" cy="160660"/>
          </a:xfrm>
          <a:prstGeom prst="rect">
            <a:avLst/>
          </a:prstGeom>
        </p:spPr>
      </p:pic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4202370" y="3784848"/>
            <a:ext cx="1513262" cy="508744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4292114" y="3898627"/>
            <a:ext cx="1333574" cy="267760"/>
          </a:xfrm>
          <a:prstGeom prst="rect">
            <a:avLst/>
          </a:prstGeom>
        </p:spPr>
      </p:pic>
      <p:sp>
        <p:nvSpPr>
          <p:cNvPr id="147" name="Text 40"/>
          <p:cNvSpPr/>
          <p:nvPr/>
        </p:nvSpPr>
        <p:spPr>
          <a:xfrm>
            <a:off x="14559855" y="39120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8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372444" y="3952205"/>
            <a:ext cx="160660" cy="160660"/>
          </a:xfrm>
          <a:prstGeom prst="rect">
            <a:avLst/>
          </a:prstGeom>
        </p:spPr>
      </p:pic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5715617" y="3784848"/>
            <a:ext cx="1496442" cy="508744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5805361" y="3898627"/>
            <a:ext cx="1333574" cy="267760"/>
          </a:xfrm>
          <a:prstGeom prst="rect">
            <a:avLst/>
          </a:prstGeom>
        </p:spPr>
      </p:pic>
      <p:sp>
        <p:nvSpPr>
          <p:cNvPr id="151" name="Text 41"/>
          <p:cNvSpPr/>
          <p:nvPr/>
        </p:nvSpPr>
        <p:spPr>
          <a:xfrm>
            <a:off x="16073103" y="39120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2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885691" y="3952205"/>
            <a:ext cx="160660" cy="160660"/>
          </a:xfrm>
          <a:prstGeom prst="rect">
            <a:avLst/>
          </a:prstGeom>
        </p:spPr>
      </p:pic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084436" y="4293580"/>
            <a:ext cx="16127624" cy="508744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084436" y="4293580"/>
            <a:ext cx="5551625" cy="508744"/>
          </a:xfrm>
          <a:prstGeom prst="rect">
            <a:avLst/>
          </a:prstGeom>
        </p:spPr>
      </p:pic>
      <p:sp>
        <p:nvSpPr>
          <p:cNvPr id="155" name="Text 42"/>
          <p:cNvSpPr/>
          <p:nvPr/>
        </p:nvSpPr>
        <p:spPr>
          <a:xfrm>
            <a:off x="1245096" y="4414093"/>
            <a:ext cx="89011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Insurance</a:t>
            </a:r>
            <a:endParaRPr lang="en-US" sz="1476" dirty="0"/>
          </a:p>
        </p:txBody>
      </p:sp>
      <p:pic>
        <p:nvPicPr>
          <p:cNvPr id="156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6636060" y="4293580"/>
            <a:ext cx="1513262" cy="508744"/>
          </a:xfrm>
          <a:prstGeom prst="rect">
            <a:avLst/>
          </a:prstGeom>
        </p:spPr>
      </p:pic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6725803" y="4407396"/>
            <a:ext cx="1333574" cy="267760"/>
          </a:xfrm>
          <a:prstGeom prst="rect">
            <a:avLst/>
          </a:prstGeom>
        </p:spPr>
      </p:pic>
      <p:sp>
        <p:nvSpPr>
          <p:cNvPr id="158" name="Text 43"/>
          <p:cNvSpPr/>
          <p:nvPr/>
        </p:nvSpPr>
        <p:spPr>
          <a:xfrm>
            <a:off x="6993545" y="44207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9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806133" y="4460937"/>
            <a:ext cx="160660" cy="160660"/>
          </a:xfrm>
          <a:prstGeom prst="rect">
            <a:avLst/>
          </a:prstGeom>
        </p:spPr>
      </p:pic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8149307" y="4293580"/>
            <a:ext cx="1513262" cy="508744"/>
          </a:xfrm>
          <a:prstGeom prst="rect">
            <a:avLst/>
          </a:prstGeom>
        </p:spPr>
      </p:pic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8239051" y="4407396"/>
            <a:ext cx="1333574" cy="267760"/>
          </a:xfrm>
          <a:prstGeom prst="rect">
            <a:avLst/>
          </a:prstGeom>
        </p:spPr>
      </p:pic>
      <p:sp>
        <p:nvSpPr>
          <p:cNvPr id="162" name="Text 44"/>
          <p:cNvSpPr/>
          <p:nvPr/>
        </p:nvSpPr>
        <p:spPr>
          <a:xfrm>
            <a:off x="8506792" y="44207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3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319381" y="4460937"/>
            <a:ext cx="160660" cy="160660"/>
          </a:xfrm>
          <a:prstGeom prst="rect">
            <a:avLst/>
          </a:prstGeom>
        </p:spPr>
      </p:pic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9662592" y="4293580"/>
            <a:ext cx="1513262" cy="508744"/>
          </a:xfrm>
          <a:prstGeom prst="rect">
            <a:avLst/>
          </a:prstGeom>
        </p:spPr>
      </p:pic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9752335" y="4407396"/>
            <a:ext cx="1333574" cy="267760"/>
          </a:xfrm>
          <a:prstGeom prst="rect">
            <a:avLst/>
          </a:prstGeom>
        </p:spPr>
      </p:pic>
      <p:sp>
        <p:nvSpPr>
          <p:cNvPr id="166" name="Text 45"/>
          <p:cNvSpPr/>
          <p:nvPr/>
        </p:nvSpPr>
        <p:spPr>
          <a:xfrm>
            <a:off x="10020114" y="44207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7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832665" y="4460937"/>
            <a:ext cx="160660" cy="160660"/>
          </a:xfrm>
          <a:prstGeom prst="rect">
            <a:avLst/>
          </a:prstGeom>
        </p:spPr>
      </p:pic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11175839" y="4293580"/>
            <a:ext cx="1513262" cy="508744"/>
          </a:xfrm>
          <a:prstGeom prst="rect">
            <a:avLst/>
          </a:prstGeom>
        </p:spPr>
      </p:pic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1265582" y="4407396"/>
            <a:ext cx="1333574" cy="267760"/>
          </a:xfrm>
          <a:prstGeom prst="rect">
            <a:avLst/>
          </a:prstGeom>
        </p:spPr>
      </p:pic>
      <p:sp>
        <p:nvSpPr>
          <p:cNvPr id="170" name="Text 46"/>
          <p:cNvSpPr/>
          <p:nvPr/>
        </p:nvSpPr>
        <p:spPr>
          <a:xfrm>
            <a:off x="11533361" y="44207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1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345912" y="4460937"/>
            <a:ext cx="160660" cy="160660"/>
          </a:xfrm>
          <a:prstGeom prst="rect">
            <a:avLst/>
          </a:prstGeom>
        </p:spPr>
      </p:pic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2689123" y="4293580"/>
            <a:ext cx="1513262" cy="508744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2778867" y="4407396"/>
            <a:ext cx="1333574" cy="267760"/>
          </a:xfrm>
          <a:prstGeom prst="rect">
            <a:avLst/>
          </a:prstGeom>
        </p:spPr>
      </p:pic>
      <p:sp>
        <p:nvSpPr>
          <p:cNvPr id="174" name="Text 47"/>
          <p:cNvSpPr/>
          <p:nvPr/>
        </p:nvSpPr>
        <p:spPr>
          <a:xfrm>
            <a:off x="13046646" y="44207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5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859196" y="4460937"/>
            <a:ext cx="160660" cy="160660"/>
          </a:xfrm>
          <a:prstGeom prst="rect">
            <a:avLst/>
          </a:prstGeom>
        </p:spPr>
      </p:pic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4202370" y="4293580"/>
            <a:ext cx="1513262" cy="508744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4292114" y="4407396"/>
            <a:ext cx="1333574" cy="267760"/>
          </a:xfrm>
          <a:prstGeom prst="rect">
            <a:avLst/>
          </a:prstGeom>
        </p:spPr>
      </p:pic>
      <p:sp>
        <p:nvSpPr>
          <p:cNvPr id="178" name="Text 48"/>
          <p:cNvSpPr/>
          <p:nvPr/>
        </p:nvSpPr>
        <p:spPr>
          <a:xfrm>
            <a:off x="14559855" y="44207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9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372444" y="4460937"/>
            <a:ext cx="160660" cy="160660"/>
          </a:xfrm>
          <a:prstGeom prst="rect">
            <a:avLst/>
          </a:prstGeom>
        </p:spPr>
      </p:pic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5715617" y="4293580"/>
            <a:ext cx="1496442" cy="508744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5805361" y="4407396"/>
            <a:ext cx="1333574" cy="267760"/>
          </a:xfrm>
          <a:prstGeom prst="rect">
            <a:avLst/>
          </a:prstGeom>
        </p:spPr>
      </p:pic>
      <p:sp>
        <p:nvSpPr>
          <p:cNvPr id="182" name="Text 49"/>
          <p:cNvSpPr/>
          <p:nvPr/>
        </p:nvSpPr>
        <p:spPr>
          <a:xfrm>
            <a:off x="16073103" y="44207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3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885691" y="4460937"/>
            <a:ext cx="160660" cy="160660"/>
          </a:xfrm>
          <a:prstGeom prst="rect">
            <a:avLst/>
          </a:prstGeom>
        </p:spPr>
      </p:pic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084436" y="4802312"/>
            <a:ext cx="16127624" cy="508744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084436" y="4802312"/>
            <a:ext cx="5551625" cy="508744"/>
          </a:xfrm>
          <a:prstGeom prst="rect">
            <a:avLst/>
          </a:prstGeom>
        </p:spPr>
      </p:pic>
      <p:sp>
        <p:nvSpPr>
          <p:cNvPr id="186" name="Text 50"/>
          <p:cNvSpPr/>
          <p:nvPr/>
        </p:nvSpPr>
        <p:spPr>
          <a:xfrm>
            <a:off x="1245096" y="4922825"/>
            <a:ext cx="167020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Loyalty &amp; Rewards</a:t>
            </a:r>
            <a:endParaRPr lang="en-US" sz="1476" dirty="0"/>
          </a:p>
        </p:txBody>
      </p:sp>
      <p:pic>
        <p:nvPicPr>
          <p:cNvPr id="187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6636060" y="4802312"/>
            <a:ext cx="1513262" cy="508744"/>
          </a:xfrm>
          <a:prstGeom prst="rect">
            <a:avLst/>
          </a:prstGeom>
        </p:spPr>
      </p:pic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725803" y="4916128"/>
            <a:ext cx="1333574" cy="267760"/>
          </a:xfrm>
          <a:prstGeom prst="rect">
            <a:avLst/>
          </a:prstGeom>
        </p:spPr>
      </p:pic>
      <p:sp>
        <p:nvSpPr>
          <p:cNvPr id="189" name="Text 51"/>
          <p:cNvSpPr/>
          <p:nvPr/>
        </p:nvSpPr>
        <p:spPr>
          <a:xfrm>
            <a:off x="6993545" y="4929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0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806133" y="4969669"/>
            <a:ext cx="160660" cy="160660"/>
          </a:xfrm>
          <a:prstGeom prst="rect">
            <a:avLst/>
          </a:prstGeom>
        </p:spPr>
      </p:pic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8149307" y="4802312"/>
            <a:ext cx="1513262" cy="508744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239051" y="4916128"/>
            <a:ext cx="1333574" cy="267760"/>
          </a:xfrm>
          <a:prstGeom prst="rect">
            <a:avLst/>
          </a:prstGeom>
        </p:spPr>
      </p:pic>
      <p:sp>
        <p:nvSpPr>
          <p:cNvPr id="193" name="Text 52"/>
          <p:cNvSpPr/>
          <p:nvPr/>
        </p:nvSpPr>
        <p:spPr>
          <a:xfrm>
            <a:off x="8506792" y="4929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4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319381" y="4969669"/>
            <a:ext cx="160660" cy="160660"/>
          </a:xfrm>
          <a:prstGeom prst="rect">
            <a:avLst/>
          </a:prstGeom>
        </p:spPr>
      </p:pic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9662592" y="4802312"/>
            <a:ext cx="1513262" cy="508744"/>
          </a:xfrm>
          <a:prstGeom prst="rect">
            <a:avLst/>
          </a:prstGeom>
        </p:spPr>
      </p:pic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9752335" y="4916128"/>
            <a:ext cx="1333574" cy="267760"/>
          </a:xfrm>
          <a:prstGeom prst="rect">
            <a:avLst/>
          </a:prstGeom>
        </p:spPr>
      </p:pic>
      <p:sp>
        <p:nvSpPr>
          <p:cNvPr id="197" name="Text 53"/>
          <p:cNvSpPr/>
          <p:nvPr/>
        </p:nvSpPr>
        <p:spPr>
          <a:xfrm>
            <a:off x="10020114" y="4929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832665" y="4969669"/>
            <a:ext cx="160660" cy="160660"/>
          </a:xfrm>
          <a:prstGeom prst="rect">
            <a:avLst/>
          </a:prstGeom>
        </p:spPr>
      </p:pic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11175839" y="4802312"/>
            <a:ext cx="1513262" cy="508744"/>
          </a:xfrm>
          <a:prstGeom prst="rect">
            <a:avLst/>
          </a:prstGeom>
        </p:spPr>
      </p:pic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1265582" y="4916128"/>
            <a:ext cx="1333574" cy="267760"/>
          </a:xfrm>
          <a:prstGeom prst="rect">
            <a:avLst/>
          </a:prstGeom>
        </p:spPr>
      </p:pic>
      <p:sp>
        <p:nvSpPr>
          <p:cNvPr id="201" name="Text 54"/>
          <p:cNvSpPr/>
          <p:nvPr/>
        </p:nvSpPr>
        <p:spPr>
          <a:xfrm>
            <a:off x="11533361" y="4929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2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345912" y="4969669"/>
            <a:ext cx="160660" cy="160660"/>
          </a:xfrm>
          <a:prstGeom prst="rect">
            <a:avLst/>
          </a:prstGeom>
        </p:spPr>
      </p:pic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2689123" y="4802312"/>
            <a:ext cx="1513262" cy="508744"/>
          </a:xfrm>
          <a:prstGeom prst="rect">
            <a:avLst/>
          </a:prstGeom>
        </p:spPr>
      </p:pic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2778867" y="4916128"/>
            <a:ext cx="1333574" cy="267760"/>
          </a:xfrm>
          <a:prstGeom prst="rect">
            <a:avLst/>
          </a:prstGeom>
        </p:spPr>
      </p:pic>
      <p:sp>
        <p:nvSpPr>
          <p:cNvPr id="205" name="Text 55"/>
          <p:cNvSpPr/>
          <p:nvPr/>
        </p:nvSpPr>
        <p:spPr>
          <a:xfrm>
            <a:off x="13046646" y="4929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6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859196" y="4969669"/>
            <a:ext cx="160660" cy="160660"/>
          </a:xfrm>
          <a:prstGeom prst="rect">
            <a:avLst/>
          </a:prstGeom>
        </p:spPr>
      </p:pic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4202370" y="4802312"/>
            <a:ext cx="1513262" cy="508744"/>
          </a:xfrm>
          <a:prstGeom prst="rect">
            <a:avLst/>
          </a:prstGeom>
        </p:spPr>
      </p:pic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4292114" y="4916128"/>
            <a:ext cx="1333574" cy="267760"/>
          </a:xfrm>
          <a:prstGeom prst="rect">
            <a:avLst/>
          </a:prstGeom>
        </p:spPr>
      </p:pic>
      <p:sp>
        <p:nvSpPr>
          <p:cNvPr id="209" name="Text 56"/>
          <p:cNvSpPr/>
          <p:nvPr/>
        </p:nvSpPr>
        <p:spPr>
          <a:xfrm>
            <a:off x="14559855" y="4929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0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372444" y="4969669"/>
            <a:ext cx="160660" cy="160660"/>
          </a:xfrm>
          <a:prstGeom prst="rect">
            <a:avLst/>
          </a:prstGeom>
        </p:spPr>
      </p:pic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5715617" y="4802312"/>
            <a:ext cx="1496442" cy="508744"/>
          </a:xfrm>
          <a:prstGeom prst="rect">
            <a:avLst/>
          </a:prstGeom>
        </p:spPr>
      </p:pic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5805361" y="4916128"/>
            <a:ext cx="1333574" cy="267760"/>
          </a:xfrm>
          <a:prstGeom prst="rect">
            <a:avLst/>
          </a:prstGeom>
        </p:spPr>
      </p:pic>
      <p:sp>
        <p:nvSpPr>
          <p:cNvPr id="213" name="Text 57"/>
          <p:cNvSpPr/>
          <p:nvPr/>
        </p:nvSpPr>
        <p:spPr>
          <a:xfrm>
            <a:off x="16073103" y="4929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4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885691" y="4969669"/>
            <a:ext cx="160660" cy="160660"/>
          </a:xfrm>
          <a:prstGeom prst="rect">
            <a:avLst/>
          </a:prstGeom>
        </p:spPr>
      </p:pic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084436" y="5311080"/>
            <a:ext cx="16127624" cy="508744"/>
          </a:xfrm>
          <a:prstGeom prst="rect">
            <a:avLst/>
          </a:prstGeom>
        </p:spPr>
      </p:pic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084436" y="5311080"/>
            <a:ext cx="5551625" cy="508744"/>
          </a:xfrm>
          <a:prstGeom prst="rect">
            <a:avLst/>
          </a:prstGeom>
        </p:spPr>
      </p:pic>
      <p:sp>
        <p:nvSpPr>
          <p:cNvPr id="217" name="Text 58"/>
          <p:cNvSpPr/>
          <p:nvPr/>
        </p:nvSpPr>
        <p:spPr>
          <a:xfrm>
            <a:off x="1245096" y="5431557"/>
            <a:ext cx="80010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GetStore</a:t>
            </a:r>
            <a:endParaRPr lang="en-US" sz="1476" dirty="0"/>
          </a:p>
        </p:txBody>
      </p:sp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6636060" y="5311080"/>
            <a:ext cx="1513262" cy="508744"/>
          </a:xfrm>
          <a:prstGeom prst="rect">
            <a:avLst/>
          </a:prstGeom>
        </p:spPr>
      </p:pic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725803" y="5424860"/>
            <a:ext cx="1333574" cy="267760"/>
          </a:xfrm>
          <a:prstGeom prst="rect">
            <a:avLst/>
          </a:prstGeom>
        </p:spPr>
      </p:pic>
      <p:sp>
        <p:nvSpPr>
          <p:cNvPr id="220" name="Text 59"/>
          <p:cNvSpPr/>
          <p:nvPr/>
        </p:nvSpPr>
        <p:spPr>
          <a:xfrm>
            <a:off x="6993545" y="54382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1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806133" y="5478438"/>
            <a:ext cx="160660" cy="160660"/>
          </a:xfrm>
          <a:prstGeom prst="rect">
            <a:avLst/>
          </a:prstGeom>
        </p:spPr>
      </p:pic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8149307" y="5311080"/>
            <a:ext cx="1513262" cy="508744"/>
          </a:xfrm>
          <a:prstGeom prst="rect">
            <a:avLst/>
          </a:prstGeom>
        </p:spPr>
      </p:pic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8239051" y="5424860"/>
            <a:ext cx="1333574" cy="267760"/>
          </a:xfrm>
          <a:prstGeom prst="rect">
            <a:avLst/>
          </a:prstGeom>
        </p:spPr>
      </p:pic>
      <p:sp>
        <p:nvSpPr>
          <p:cNvPr id="224" name="Text 60"/>
          <p:cNvSpPr/>
          <p:nvPr/>
        </p:nvSpPr>
        <p:spPr>
          <a:xfrm>
            <a:off x="8506792" y="54382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319381" y="5478438"/>
            <a:ext cx="160660" cy="160660"/>
          </a:xfrm>
          <a:prstGeom prst="rect">
            <a:avLst/>
          </a:prstGeom>
        </p:spPr>
      </p:pic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9662592" y="5311080"/>
            <a:ext cx="1513262" cy="508744"/>
          </a:xfrm>
          <a:prstGeom prst="rect">
            <a:avLst/>
          </a:prstGeom>
        </p:spPr>
      </p:pic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9752335" y="5424860"/>
            <a:ext cx="1333574" cy="267760"/>
          </a:xfrm>
          <a:prstGeom prst="rect">
            <a:avLst/>
          </a:prstGeom>
        </p:spPr>
      </p:pic>
      <p:sp>
        <p:nvSpPr>
          <p:cNvPr id="228" name="Text 61"/>
          <p:cNvSpPr/>
          <p:nvPr/>
        </p:nvSpPr>
        <p:spPr>
          <a:xfrm>
            <a:off x="10020114" y="54382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9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832665" y="5478438"/>
            <a:ext cx="160660" cy="160660"/>
          </a:xfrm>
          <a:prstGeom prst="rect">
            <a:avLst/>
          </a:prstGeom>
        </p:spPr>
      </p:pic>
      <p:pic>
        <p:nvPicPr>
          <p:cNvPr id="230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11175839" y="5311080"/>
            <a:ext cx="1513262" cy="508744"/>
          </a:xfrm>
          <a:prstGeom prst="rect">
            <a:avLst/>
          </a:prstGeom>
        </p:spPr>
      </p:pic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1265582" y="5424860"/>
            <a:ext cx="1333574" cy="267760"/>
          </a:xfrm>
          <a:prstGeom prst="rect">
            <a:avLst/>
          </a:prstGeom>
        </p:spPr>
      </p:pic>
      <p:sp>
        <p:nvSpPr>
          <p:cNvPr id="232" name="Text 62"/>
          <p:cNvSpPr/>
          <p:nvPr/>
        </p:nvSpPr>
        <p:spPr>
          <a:xfrm>
            <a:off x="11533361" y="54382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3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345912" y="5478438"/>
            <a:ext cx="160660" cy="160660"/>
          </a:xfrm>
          <a:prstGeom prst="rect">
            <a:avLst/>
          </a:prstGeom>
        </p:spPr>
      </p:pic>
      <p:pic>
        <p:nvPicPr>
          <p:cNvPr id="234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2689123" y="5311080"/>
            <a:ext cx="1513262" cy="508744"/>
          </a:xfrm>
          <a:prstGeom prst="rect">
            <a:avLst/>
          </a:prstGeom>
        </p:spPr>
      </p:pic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2778867" y="5424860"/>
            <a:ext cx="1333574" cy="267760"/>
          </a:xfrm>
          <a:prstGeom prst="rect">
            <a:avLst/>
          </a:prstGeom>
        </p:spPr>
      </p:pic>
      <p:sp>
        <p:nvSpPr>
          <p:cNvPr id="236" name="Text 63"/>
          <p:cNvSpPr/>
          <p:nvPr/>
        </p:nvSpPr>
        <p:spPr>
          <a:xfrm>
            <a:off x="13046646" y="54382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7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859196" y="5478438"/>
            <a:ext cx="160660" cy="160660"/>
          </a:xfrm>
          <a:prstGeom prst="rect">
            <a:avLst/>
          </a:prstGeom>
        </p:spPr>
      </p:pic>
      <p:pic>
        <p:nvPicPr>
          <p:cNvPr id="238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4202370" y="5311080"/>
            <a:ext cx="1513262" cy="508744"/>
          </a:xfrm>
          <a:prstGeom prst="rect">
            <a:avLst/>
          </a:prstGeom>
        </p:spPr>
      </p:pic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4292114" y="5424860"/>
            <a:ext cx="1333574" cy="267760"/>
          </a:xfrm>
          <a:prstGeom prst="rect">
            <a:avLst/>
          </a:prstGeom>
        </p:spPr>
      </p:pic>
      <p:sp>
        <p:nvSpPr>
          <p:cNvPr id="240" name="Text 64"/>
          <p:cNvSpPr/>
          <p:nvPr/>
        </p:nvSpPr>
        <p:spPr>
          <a:xfrm>
            <a:off x="14559855" y="54382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1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372444" y="5478438"/>
            <a:ext cx="160660" cy="160660"/>
          </a:xfrm>
          <a:prstGeom prst="rect">
            <a:avLst/>
          </a:prstGeom>
        </p:spPr>
      </p:pic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5715617" y="5311080"/>
            <a:ext cx="1496442" cy="508744"/>
          </a:xfrm>
          <a:prstGeom prst="rect">
            <a:avLst/>
          </a:prstGeom>
        </p:spPr>
      </p:pic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5805361" y="5424860"/>
            <a:ext cx="1333574" cy="267760"/>
          </a:xfrm>
          <a:prstGeom prst="rect">
            <a:avLst/>
          </a:prstGeom>
        </p:spPr>
      </p:pic>
      <p:sp>
        <p:nvSpPr>
          <p:cNvPr id="244" name="Text 65"/>
          <p:cNvSpPr/>
          <p:nvPr/>
        </p:nvSpPr>
        <p:spPr>
          <a:xfrm>
            <a:off x="16073103" y="54382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5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885691" y="5478438"/>
            <a:ext cx="160660" cy="160660"/>
          </a:xfrm>
          <a:prstGeom prst="rect">
            <a:avLst/>
          </a:prstGeom>
        </p:spPr>
      </p:pic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084436" y="5819812"/>
            <a:ext cx="16127624" cy="508744"/>
          </a:xfrm>
          <a:prstGeom prst="rect">
            <a:avLst/>
          </a:prstGeom>
        </p:spPr>
      </p:pic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084436" y="5819812"/>
            <a:ext cx="5551625" cy="508744"/>
          </a:xfrm>
          <a:prstGeom prst="rect">
            <a:avLst/>
          </a:prstGeom>
        </p:spPr>
      </p:pic>
      <p:sp>
        <p:nvSpPr>
          <p:cNvPr id="248" name="Text 66"/>
          <p:cNvSpPr/>
          <p:nvPr/>
        </p:nvSpPr>
        <p:spPr>
          <a:xfrm>
            <a:off x="1245096" y="5940326"/>
            <a:ext cx="73009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Chatbot</a:t>
            </a:r>
            <a:endParaRPr lang="en-US" sz="1476" dirty="0"/>
          </a:p>
        </p:txBody>
      </p:sp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6636060" y="5819812"/>
            <a:ext cx="1513262" cy="508744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6725803" y="5933629"/>
            <a:ext cx="1333574" cy="267760"/>
          </a:xfrm>
          <a:prstGeom prst="rect">
            <a:avLst/>
          </a:prstGeom>
        </p:spPr>
      </p:pic>
      <p:sp>
        <p:nvSpPr>
          <p:cNvPr id="251" name="Text 67"/>
          <p:cNvSpPr/>
          <p:nvPr/>
        </p:nvSpPr>
        <p:spPr>
          <a:xfrm>
            <a:off x="6993545" y="59469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2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806133" y="5987169"/>
            <a:ext cx="160660" cy="160660"/>
          </a:xfrm>
          <a:prstGeom prst="rect">
            <a:avLst/>
          </a:prstGeom>
        </p:spPr>
      </p:pic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8149307" y="5819812"/>
            <a:ext cx="1513262" cy="508744"/>
          </a:xfrm>
          <a:prstGeom prst="rect">
            <a:avLst/>
          </a:prstGeom>
        </p:spPr>
      </p:pic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8239051" y="5933629"/>
            <a:ext cx="1333574" cy="267760"/>
          </a:xfrm>
          <a:prstGeom prst="rect">
            <a:avLst/>
          </a:prstGeom>
        </p:spPr>
      </p:pic>
      <p:sp>
        <p:nvSpPr>
          <p:cNvPr id="255" name="Text 68"/>
          <p:cNvSpPr/>
          <p:nvPr/>
        </p:nvSpPr>
        <p:spPr>
          <a:xfrm>
            <a:off x="8506792" y="59469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6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319381" y="5987169"/>
            <a:ext cx="160660" cy="160660"/>
          </a:xfrm>
          <a:prstGeom prst="rect">
            <a:avLst/>
          </a:prstGeom>
        </p:spPr>
      </p:pic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9662592" y="5819812"/>
            <a:ext cx="1513262" cy="508744"/>
          </a:xfrm>
          <a:prstGeom prst="rect">
            <a:avLst/>
          </a:prstGeom>
        </p:spPr>
      </p:pic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9752335" y="5933629"/>
            <a:ext cx="1333574" cy="267760"/>
          </a:xfrm>
          <a:prstGeom prst="rect">
            <a:avLst/>
          </a:prstGeom>
        </p:spPr>
      </p:pic>
      <p:sp>
        <p:nvSpPr>
          <p:cNvPr id="259" name="Text 69"/>
          <p:cNvSpPr/>
          <p:nvPr/>
        </p:nvSpPr>
        <p:spPr>
          <a:xfrm>
            <a:off x="10020114" y="59469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0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832665" y="5987169"/>
            <a:ext cx="160660" cy="160660"/>
          </a:xfrm>
          <a:prstGeom prst="rect">
            <a:avLst/>
          </a:prstGeom>
        </p:spPr>
      </p:pic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11175839" y="5819812"/>
            <a:ext cx="1513262" cy="508744"/>
          </a:xfrm>
          <a:prstGeom prst="rect">
            <a:avLst/>
          </a:prstGeom>
        </p:spPr>
      </p:pic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11265582" y="5933629"/>
            <a:ext cx="1333574" cy="267760"/>
          </a:xfrm>
          <a:prstGeom prst="rect">
            <a:avLst/>
          </a:prstGeom>
        </p:spPr>
      </p:pic>
      <p:sp>
        <p:nvSpPr>
          <p:cNvPr id="263" name="Text 70"/>
          <p:cNvSpPr/>
          <p:nvPr/>
        </p:nvSpPr>
        <p:spPr>
          <a:xfrm>
            <a:off x="11533361" y="59469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4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345912" y="5987169"/>
            <a:ext cx="160660" cy="160660"/>
          </a:xfrm>
          <a:prstGeom prst="rect">
            <a:avLst/>
          </a:prstGeom>
        </p:spPr>
      </p:pic>
      <p:pic>
        <p:nvPicPr>
          <p:cNvPr id="265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2689123" y="5819812"/>
            <a:ext cx="1513262" cy="508744"/>
          </a:xfrm>
          <a:prstGeom prst="rect">
            <a:avLst/>
          </a:prstGeom>
        </p:spPr>
      </p:pic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2778867" y="5933629"/>
            <a:ext cx="1333574" cy="267760"/>
          </a:xfrm>
          <a:prstGeom prst="rect">
            <a:avLst/>
          </a:prstGeom>
        </p:spPr>
      </p:pic>
      <p:sp>
        <p:nvSpPr>
          <p:cNvPr id="267" name="Text 71"/>
          <p:cNvSpPr/>
          <p:nvPr/>
        </p:nvSpPr>
        <p:spPr>
          <a:xfrm>
            <a:off x="13046646" y="59469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8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859196" y="5987169"/>
            <a:ext cx="160660" cy="160660"/>
          </a:xfrm>
          <a:prstGeom prst="rect">
            <a:avLst/>
          </a:prstGeom>
        </p:spPr>
      </p:pic>
      <p:pic>
        <p:nvPicPr>
          <p:cNvPr id="269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4202370" y="5819812"/>
            <a:ext cx="1513262" cy="508744"/>
          </a:xfrm>
          <a:prstGeom prst="rect">
            <a:avLst/>
          </a:prstGeom>
        </p:spPr>
      </p:pic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4292114" y="5933629"/>
            <a:ext cx="1333574" cy="267760"/>
          </a:xfrm>
          <a:prstGeom prst="rect">
            <a:avLst/>
          </a:prstGeom>
        </p:spPr>
      </p:pic>
      <p:sp>
        <p:nvSpPr>
          <p:cNvPr id="271" name="Text 72"/>
          <p:cNvSpPr/>
          <p:nvPr/>
        </p:nvSpPr>
        <p:spPr>
          <a:xfrm>
            <a:off x="14559855" y="59469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2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372444" y="5987169"/>
            <a:ext cx="160660" cy="160660"/>
          </a:xfrm>
          <a:prstGeom prst="rect">
            <a:avLst/>
          </a:prstGeom>
        </p:spPr>
      </p:pic>
      <p:pic>
        <p:nvPicPr>
          <p:cNvPr id="273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5715617" y="5819812"/>
            <a:ext cx="1496442" cy="508744"/>
          </a:xfrm>
          <a:prstGeom prst="rect">
            <a:avLst/>
          </a:prstGeom>
        </p:spPr>
      </p:pic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5805361" y="5933629"/>
            <a:ext cx="1333574" cy="267760"/>
          </a:xfrm>
          <a:prstGeom prst="rect">
            <a:avLst/>
          </a:prstGeom>
        </p:spPr>
      </p:pic>
      <p:sp>
        <p:nvSpPr>
          <p:cNvPr id="275" name="Text 73"/>
          <p:cNvSpPr/>
          <p:nvPr/>
        </p:nvSpPr>
        <p:spPr>
          <a:xfrm>
            <a:off x="16073103" y="59469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6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885691" y="5987169"/>
            <a:ext cx="160660" cy="160660"/>
          </a:xfrm>
          <a:prstGeom prst="rect">
            <a:avLst/>
          </a:prstGeom>
        </p:spPr>
      </p:pic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084436" y="6328544"/>
            <a:ext cx="16127624" cy="508744"/>
          </a:xfrm>
          <a:prstGeom prst="rect">
            <a:avLst/>
          </a:prstGeom>
        </p:spPr>
      </p:pic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084436" y="6328544"/>
            <a:ext cx="5551625" cy="508744"/>
          </a:xfrm>
          <a:prstGeom prst="rect">
            <a:avLst/>
          </a:prstGeom>
        </p:spPr>
      </p:pic>
      <p:sp>
        <p:nvSpPr>
          <p:cNvPr id="279" name="Text 74"/>
          <p:cNvSpPr/>
          <p:nvPr/>
        </p:nvSpPr>
        <p:spPr>
          <a:xfrm>
            <a:off x="1245096" y="6449058"/>
            <a:ext cx="128016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Sales advance</a:t>
            </a:r>
            <a:endParaRPr lang="en-US" sz="1476" dirty="0"/>
          </a:p>
        </p:txBody>
      </p:sp>
      <p:pic>
        <p:nvPicPr>
          <p:cNvPr id="280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6636060" y="6328544"/>
            <a:ext cx="1513262" cy="508744"/>
          </a:xfrm>
          <a:prstGeom prst="rect">
            <a:avLst/>
          </a:prstGeom>
        </p:spPr>
      </p:pic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6725803" y="6442360"/>
            <a:ext cx="1333574" cy="267760"/>
          </a:xfrm>
          <a:prstGeom prst="rect">
            <a:avLst/>
          </a:prstGeom>
        </p:spPr>
      </p:pic>
      <p:sp>
        <p:nvSpPr>
          <p:cNvPr id="282" name="Text 75"/>
          <p:cNvSpPr/>
          <p:nvPr/>
        </p:nvSpPr>
        <p:spPr>
          <a:xfrm>
            <a:off x="6993545" y="64557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3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806133" y="6495901"/>
            <a:ext cx="160660" cy="160660"/>
          </a:xfrm>
          <a:prstGeom prst="rect">
            <a:avLst/>
          </a:prstGeom>
        </p:spPr>
      </p:pic>
      <p:pic>
        <p:nvPicPr>
          <p:cNvPr id="284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8149307" y="6328544"/>
            <a:ext cx="1513262" cy="508744"/>
          </a:xfrm>
          <a:prstGeom prst="rect">
            <a:avLst/>
          </a:prstGeom>
        </p:spPr>
      </p:pic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8239051" y="6442360"/>
            <a:ext cx="1333574" cy="267760"/>
          </a:xfrm>
          <a:prstGeom prst="rect">
            <a:avLst/>
          </a:prstGeom>
        </p:spPr>
      </p:pic>
      <p:sp>
        <p:nvSpPr>
          <p:cNvPr id="286" name="Text 76"/>
          <p:cNvSpPr/>
          <p:nvPr/>
        </p:nvSpPr>
        <p:spPr>
          <a:xfrm>
            <a:off x="8506792" y="64557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7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319381" y="6495901"/>
            <a:ext cx="160660" cy="160660"/>
          </a:xfrm>
          <a:prstGeom prst="rect">
            <a:avLst/>
          </a:prstGeom>
        </p:spPr>
      </p:pic>
      <p:pic>
        <p:nvPicPr>
          <p:cNvPr id="288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9662592" y="6328544"/>
            <a:ext cx="1513262" cy="508744"/>
          </a:xfrm>
          <a:prstGeom prst="rect">
            <a:avLst/>
          </a:prstGeom>
        </p:spPr>
      </p:pic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9752335" y="6442360"/>
            <a:ext cx="1333574" cy="267760"/>
          </a:xfrm>
          <a:prstGeom prst="rect">
            <a:avLst/>
          </a:prstGeom>
        </p:spPr>
      </p:pic>
      <p:sp>
        <p:nvSpPr>
          <p:cNvPr id="290" name="Text 77"/>
          <p:cNvSpPr/>
          <p:nvPr/>
        </p:nvSpPr>
        <p:spPr>
          <a:xfrm>
            <a:off x="10020114" y="64557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1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832665" y="6495901"/>
            <a:ext cx="160660" cy="160660"/>
          </a:xfrm>
          <a:prstGeom prst="rect">
            <a:avLst/>
          </a:prstGeom>
        </p:spPr>
      </p:pic>
      <p:pic>
        <p:nvPicPr>
          <p:cNvPr id="292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11175839" y="6328544"/>
            <a:ext cx="1513262" cy="508744"/>
          </a:xfrm>
          <a:prstGeom prst="rect">
            <a:avLst/>
          </a:prstGeom>
        </p:spPr>
      </p:pic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11265582" y="6442360"/>
            <a:ext cx="1333574" cy="267760"/>
          </a:xfrm>
          <a:prstGeom prst="rect">
            <a:avLst/>
          </a:prstGeom>
        </p:spPr>
      </p:pic>
      <p:sp>
        <p:nvSpPr>
          <p:cNvPr id="294" name="Text 78"/>
          <p:cNvSpPr/>
          <p:nvPr/>
        </p:nvSpPr>
        <p:spPr>
          <a:xfrm>
            <a:off x="11533361" y="64557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5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345912" y="6495901"/>
            <a:ext cx="160660" cy="160660"/>
          </a:xfrm>
          <a:prstGeom prst="rect">
            <a:avLst/>
          </a:prstGeom>
        </p:spPr>
      </p:pic>
      <p:pic>
        <p:nvPicPr>
          <p:cNvPr id="296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2689123" y="6328544"/>
            <a:ext cx="1513262" cy="508744"/>
          </a:xfrm>
          <a:prstGeom prst="rect">
            <a:avLst/>
          </a:prstGeom>
        </p:spPr>
      </p:pic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2778867" y="6442360"/>
            <a:ext cx="1333574" cy="267760"/>
          </a:xfrm>
          <a:prstGeom prst="rect">
            <a:avLst/>
          </a:prstGeom>
        </p:spPr>
      </p:pic>
      <p:sp>
        <p:nvSpPr>
          <p:cNvPr id="298" name="Text 79"/>
          <p:cNvSpPr/>
          <p:nvPr/>
        </p:nvSpPr>
        <p:spPr>
          <a:xfrm>
            <a:off x="13046646" y="64557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9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859196" y="6495901"/>
            <a:ext cx="160660" cy="160660"/>
          </a:xfrm>
          <a:prstGeom prst="rect">
            <a:avLst/>
          </a:prstGeom>
        </p:spPr>
      </p:pic>
      <p:pic>
        <p:nvPicPr>
          <p:cNvPr id="300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4202370" y="6328544"/>
            <a:ext cx="1513262" cy="508744"/>
          </a:xfrm>
          <a:prstGeom prst="rect">
            <a:avLst/>
          </a:prstGeom>
        </p:spPr>
      </p:pic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4292114" y="6442360"/>
            <a:ext cx="1333574" cy="267760"/>
          </a:xfrm>
          <a:prstGeom prst="rect">
            <a:avLst/>
          </a:prstGeom>
        </p:spPr>
      </p:pic>
      <p:sp>
        <p:nvSpPr>
          <p:cNvPr id="302" name="Text 80"/>
          <p:cNvSpPr/>
          <p:nvPr/>
        </p:nvSpPr>
        <p:spPr>
          <a:xfrm>
            <a:off x="14559855" y="64557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3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372444" y="6495901"/>
            <a:ext cx="160660" cy="160660"/>
          </a:xfrm>
          <a:prstGeom prst="rect">
            <a:avLst/>
          </a:prstGeom>
        </p:spPr>
      </p:pic>
      <p:pic>
        <p:nvPicPr>
          <p:cNvPr id="304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5715617" y="6328544"/>
            <a:ext cx="1496442" cy="508744"/>
          </a:xfrm>
          <a:prstGeom prst="rect">
            <a:avLst/>
          </a:prstGeom>
        </p:spPr>
      </p:pic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5805361" y="6442360"/>
            <a:ext cx="1333574" cy="267760"/>
          </a:xfrm>
          <a:prstGeom prst="rect">
            <a:avLst/>
          </a:prstGeom>
        </p:spPr>
      </p:pic>
      <p:sp>
        <p:nvSpPr>
          <p:cNvPr id="306" name="Text 81"/>
          <p:cNvSpPr/>
          <p:nvPr/>
        </p:nvSpPr>
        <p:spPr>
          <a:xfrm>
            <a:off x="16073103" y="64557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7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885691" y="6495901"/>
            <a:ext cx="160660" cy="160660"/>
          </a:xfrm>
          <a:prstGeom prst="rect">
            <a:avLst/>
          </a:prstGeom>
        </p:spPr>
      </p:pic>
      <p:pic>
        <p:nvPicPr>
          <p:cNvPr id="308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084436" y="6837313"/>
            <a:ext cx="16127624" cy="508744"/>
          </a:xfrm>
          <a:prstGeom prst="rect">
            <a:avLst/>
          </a:prstGeom>
        </p:spPr>
      </p:pic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084436" y="6837313"/>
            <a:ext cx="5551625" cy="508744"/>
          </a:xfrm>
          <a:prstGeom prst="rect">
            <a:avLst/>
          </a:prstGeom>
        </p:spPr>
      </p:pic>
      <p:sp>
        <p:nvSpPr>
          <p:cNvPr id="310" name="Text 82"/>
          <p:cNvSpPr/>
          <p:nvPr/>
        </p:nvSpPr>
        <p:spPr>
          <a:xfrm>
            <a:off x="1245096" y="6957789"/>
            <a:ext cx="455056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Crediário Plan de pago a plazos para Getnet Brasil</a:t>
            </a:r>
            <a:endParaRPr lang="en-US" sz="1476" dirty="0"/>
          </a:p>
        </p:txBody>
      </p:sp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6636060" y="6837313"/>
            <a:ext cx="1513262" cy="508744"/>
          </a:xfrm>
          <a:prstGeom prst="rect">
            <a:avLst/>
          </a:prstGeom>
        </p:spPr>
      </p:pic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6725803" y="6951092"/>
            <a:ext cx="1333574" cy="267760"/>
          </a:xfrm>
          <a:prstGeom prst="rect">
            <a:avLst/>
          </a:prstGeom>
        </p:spPr>
      </p:pic>
      <p:sp>
        <p:nvSpPr>
          <p:cNvPr id="313" name="Text 83"/>
          <p:cNvSpPr/>
          <p:nvPr/>
        </p:nvSpPr>
        <p:spPr>
          <a:xfrm>
            <a:off x="6993545" y="69644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4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806133" y="7004670"/>
            <a:ext cx="160660" cy="160660"/>
          </a:xfrm>
          <a:prstGeom prst="rect">
            <a:avLst/>
          </a:prstGeom>
        </p:spPr>
      </p:pic>
      <p:pic>
        <p:nvPicPr>
          <p:cNvPr id="315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8149307" y="6837313"/>
            <a:ext cx="1513262" cy="508744"/>
          </a:xfrm>
          <a:prstGeom prst="rect">
            <a:avLst/>
          </a:prstGeom>
        </p:spPr>
      </p:pic>
      <p:pic>
        <p:nvPicPr>
          <p:cNvPr id="316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8239051" y="6951092"/>
            <a:ext cx="1333574" cy="267760"/>
          </a:xfrm>
          <a:prstGeom prst="rect">
            <a:avLst/>
          </a:prstGeom>
        </p:spPr>
      </p:pic>
      <p:sp>
        <p:nvSpPr>
          <p:cNvPr id="317" name="Text 84"/>
          <p:cNvSpPr/>
          <p:nvPr/>
        </p:nvSpPr>
        <p:spPr>
          <a:xfrm>
            <a:off x="8506792" y="69644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8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319381" y="7004670"/>
            <a:ext cx="160660" cy="160660"/>
          </a:xfrm>
          <a:prstGeom prst="rect">
            <a:avLst/>
          </a:prstGeom>
        </p:spPr>
      </p:pic>
      <p:pic>
        <p:nvPicPr>
          <p:cNvPr id="319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9662592" y="6837313"/>
            <a:ext cx="1513262" cy="508744"/>
          </a:xfrm>
          <a:prstGeom prst="rect">
            <a:avLst/>
          </a:prstGeom>
        </p:spPr>
      </p:pic>
      <p:pic>
        <p:nvPicPr>
          <p:cNvPr id="320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9752335" y="6951092"/>
            <a:ext cx="1333574" cy="267760"/>
          </a:xfrm>
          <a:prstGeom prst="rect">
            <a:avLst/>
          </a:prstGeom>
        </p:spPr>
      </p:pic>
      <p:sp>
        <p:nvSpPr>
          <p:cNvPr id="321" name="Text 85"/>
          <p:cNvSpPr/>
          <p:nvPr/>
        </p:nvSpPr>
        <p:spPr>
          <a:xfrm>
            <a:off x="10020114" y="69644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2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832665" y="7004670"/>
            <a:ext cx="160660" cy="160660"/>
          </a:xfrm>
          <a:prstGeom prst="rect">
            <a:avLst/>
          </a:prstGeom>
        </p:spPr>
      </p:pic>
      <p:pic>
        <p:nvPicPr>
          <p:cNvPr id="323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11175839" y="6837313"/>
            <a:ext cx="1513262" cy="508744"/>
          </a:xfrm>
          <a:prstGeom prst="rect">
            <a:avLst/>
          </a:prstGeom>
        </p:spPr>
      </p:pic>
      <p:pic>
        <p:nvPicPr>
          <p:cNvPr id="324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11265582" y="6951092"/>
            <a:ext cx="1333574" cy="267760"/>
          </a:xfrm>
          <a:prstGeom prst="rect">
            <a:avLst/>
          </a:prstGeom>
        </p:spPr>
      </p:pic>
      <p:sp>
        <p:nvSpPr>
          <p:cNvPr id="325" name="Text 86"/>
          <p:cNvSpPr/>
          <p:nvPr/>
        </p:nvSpPr>
        <p:spPr>
          <a:xfrm>
            <a:off x="11533361" y="69644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6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345912" y="7004670"/>
            <a:ext cx="160660" cy="160660"/>
          </a:xfrm>
          <a:prstGeom prst="rect">
            <a:avLst/>
          </a:prstGeom>
        </p:spPr>
      </p:pic>
      <p:pic>
        <p:nvPicPr>
          <p:cNvPr id="327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2689123" y="6837313"/>
            <a:ext cx="1513262" cy="508744"/>
          </a:xfrm>
          <a:prstGeom prst="rect">
            <a:avLst/>
          </a:prstGeom>
        </p:spPr>
      </p:pic>
      <p:pic>
        <p:nvPicPr>
          <p:cNvPr id="328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2778867" y="6951092"/>
            <a:ext cx="1333574" cy="267760"/>
          </a:xfrm>
          <a:prstGeom prst="rect">
            <a:avLst/>
          </a:prstGeom>
        </p:spPr>
      </p:pic>
      <p:sp>
        <p:nvSpPr>
          <p:cNvPr id="329" name="Text 87"/>
          <p:cNvSpPr/>
          <p:nvPr/>
        </p:nvSpPr>
        <p:spPr>
          <a:xfrm>
            <a:off x="13046646" y="69644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0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859196" y="7004670"/>
            <a:ext cx="160660" cy="160660"/>
          </a:xfrm>
          <a:prstGeom prst="rect">
            <a:avLst/>
          </a:prstGeom>
        </p:spPr>
      </p:pic>
      <p:pic>
        <p:nvPicPr>
          <p:cNvPr id="331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4202370" y="6837313"/>
            <a:ext cx="1513262" cy="508744"/>
          </a:xfrm>
          <a:prstGeom prst="rect">
            <a:avLst/>
          </a:prstGeom>
        </p:spPr>
      </p:pic>
      <p:pic>
        <p:nvPicPr>
          <p:cNvPr id="332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4292114" y="6951092"/>
            <a:ext cx="1333574" cy="267760"/>
          </a:xfrm>
          <a:prstGeom prst="rect">
            <a:avLst/>
          </a:prstGeom>
        </p:spPr>
      </p:pic>
      <p:sp>
        <p:nvSpPr>
          <p:cNvPr id="333" name="Text 88"/>
          <p:cNvSpPr/>
          <p:nvPr/>
        </p:nvSpPr>
        <p:spPr>
          <a:xfrm>
            <a:off x="14559855" y="69644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4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372444" y="7004670"/>
            <a:ext cx="160660" cy="160660"/>
          </a:xfrm>
          <a:prstGeom prst="rect">
            <a:avLst/>
          </a:prstGeom>
        </p:spPr>
      </p:pic>
      <p:pic>
        <p:nvPicPr>
          <p:cNvPr id="335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5715617" y="6837313"/>
            <a:ext cx="1496442" cy="508744"/>
          </a:xfrm>
          <a:prstGeom prst="rect">
            <a:avLst/>
          </a:prstGeom>
        </p:spPr>
      </p:pic>
      <p:pic>
        <p:nvPicPr>
          <p:cNvPr id="336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5805361" y="6951092"/>
            <a:ext cx="1333574" cy="267760"/>
          </a:xfrm>
          <a:prstGeom prst="rect">
            <a:avLst/>
          </a:prstGeom>
        </p:spPr>
      </p:pic>
      <p:sp>
        <p:nvSpPr>
          <p:cNvPr id="337" name="Text 89"/>
          <p:cNvSpPr/>
          <p:nvPr/>
        </p:nvSpPr>
        <p:spPr>
          <a:xfrm>
            <a:off x="16073103" y="69644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8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885691" y="7004670"/>
            <a:ext cx="160660" cy="160660"/>
          </a:xfrm>
          <a:prstGeom prst="rect">
            <a:avLst/>
          </a:prstGeom>
        </p:spPr>
      </p:pic>
      <p:pic>
        <p:nvPicPr>
          <p:cNvPr id="339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084436" y="7346045"/>
            <a:ext cx="16127624" cy="508744"/>
          </a:xfrm>
          <a:prstGeom prst="rect">
            <a:avLst/>
          </a:prstGeom>
        </p:spPr>
      </p:pic>
      <p:pic>
        <p:nvPicPr>
          <p:cNvPr id="340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084436" y="7346045"/>
            <a:ext cx="5551625" cy="508744"/>
          </a:xfrm>
          <a:prstGeom prst="rect">
            <a:avLst/>
          </a:prstGeom>
        </p:spPr>
      </p:pic>
      <p:sp>
        <p:nvSpPr>
          <p:cNvPr id="341" name="Text 90"/>
          <p:cNvSpPr/>
          <p:nvPr/>
        </p:nvSpPr>
        <p:spPr>
          <a:xfrm>
            <a:off x="1245096" y="7466558"/>
            <a:ext cx="184023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Other VAS Last Level</a:t>
            </a:r>
            <a:endParaRPr lang="en-US" sz="1476" dirty="0"/>
          </a:p>
        </p:txBody>
      </p:sp>
      <p:pic>
        <p:nvPicPr>
          <p:cNvPr id="342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6636060" y="7346045"/>
            <a:ext cx="1513262" cy="508744"/>
          </a:xfrm>
          <a:prstGeom prst="rect">
            <a:avLst/>
          </a:prstGeom>
        </p:spPr>
      </p:pic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6725803" y="7459861"/>
            <a:ext cx="1333574" cy="267760"/>
          </a:xfrm>
          <a:prstGeom prst="rect">
            <a:avLst/>
          </a:prstGeom>
        </p:spPr>
      </p:pic>
      <p:sp>
        <p:nvSpPr>
          <p:cNvPr id="344" name="Text 91"/>
          <p:cNvSpPr/>
          <p:nvPr/>
        </p:nvSpPr>
        <p:spPr>
          <a:xfrm>
            <a:off x="6993545" y="74732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5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806133" y="7513402"/>
            <a:ext cx="160660" cy="160660"/>
          </a:xfrm>
          <a:prstGeom prst="rect">
            <a:avLst/>
          </a:prstGeom>
        </p:spPr>
      </p:pic>
      <p:pic>
        <p:nvPicPr>
          <p:cNvPr id="346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8149307" y="7346045"/>
            <a:ext cx="1513262" cy="508744"/>
          </a:xfrm>
          <a:prstGeom prst="rect">
            <a:avLst/>
          </a:prstGeom>
        </p:spPr>
      </p:pic>
      <p:pic>
        <p:nvPicPr>
          <p:cNvPr id="347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8239051" y="7459861"/>
            <a:ext cx="1333574" cy="267760"/>
          </a:xfrm>
          <a:prstGeom prst="rect">
            <a:avLst/>
          </a:prstGeom>
        </p:spPr>
      </p:pic>
      <p:sp>
        <p:nvSpPr>
          <p:cNvPr id="348" name="Text 92"/>
          <p:cNvSpPr/>
          <p:nvPr/>
        </p:nvSpPr>
        <p:spPr>
          <a:xfrm>
            <a:off x="8506792" y="74732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9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319381" y="7513402"/>
            <a:ext cx="160660" cy="160660"/>
          </a:xfrm>
          <a:prstGeom prst="rect">
            <a:avLst/>
          </a:prstGeom>
        </p:spPr>
      </p:pic>
      <p:pic>
        <p:nvPicPr>
          <p:cNvPr id="350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9662592" y="7346045"/>
            <a:ext cx="1513262" cy="508744"/>
          </a:xfrm>
          <a:prstGeom prst="rect">
            <a:avLst/>
          </a:prstGeom>
        </p:spPr>
      </p:pic>
      <p:pic>
        <p:nvPicPr>
          <p:cNvPr id="351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9752335" y="7459861"/>
            <a:ext cx="1333574" cy="267760"/>
          </a:xfrm>
          <a:prstGeom prst="rect">
            <a:avLst/>
          </a:prstGeom>
        </p:spPr>
      </p:pic>
      <p:sp>
        <p:nvSpPr>
          <p:cNvPr id="352" name="Text 93"/>
          <p:cNvSpPr/>
          <p:nvPr/>
        </p:nvSpPr>
        <p:spPr>
          <a:xfrm>
            <a:off x="10020114" y="74732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3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832665" y="7513402"/>
            <a:ext cx="160660" cy="160660"/>
          </a:xfrm>
          <a:prstGeom prst="rect">
            <a:avLst/>
          </a:prstGeom>
        </p:spPr>
      </p:pic>
      <p:pic>
        <p:nvPicPr>
          <p:cNvPr id="354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11175839" y="7346045"/>
            <a:ext cx="1513262" cy="508744"/>
          </a:xfrm>
          <a:prstGeom prst="rect">
            <a:avLst/>
          </a:prstGeom>
        </p:spPr>
      </p:pic>
      <p:pic>
        <p:nvPicPr>
          <p:cNvPr id="355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11265582" y="7459861"/>
            <a:ext cx="1333574" cy="267760"/>
          </a:xfrm>
          <a:prstGeom prst="rect">
            <a:avLst/>
          </a:prstGeom>
        </p:spPr>
      </p:pic>
      <p:sp>
        <p:nvSpPr>
          <p:cNvPr id="356" name="Text 94"/>
          <p:cNvSpPr/>
          <p:nvPr/>
        </p:nvSpPr>
        <p:spPr>
          <a:xfrm>
            <a:off x="11533361" y="74732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7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345912" y="7513402"/>
            <a:ext cx="160660" cy="160660"/>
          </a:xfrm>
          <a:prstGeom prst="rect">
            <a:avLst/>
          </a:prstGeom>
        </p:spPr>
      </p:pic>
      <p:pic>
        <p:nvPicPr>
          <p:cNvPr id="358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2689123" y="7346045"/>
            <a:ext cx="1513262" cy="508744"/>
          </a:xfrm>
          <a:prstGeom prst="rect">
            <a:avLst/>
          </a:prstGeom>
        </p:spPr>
      </p:pic>
      <p:pic>
        <p:nvPicPr>
          <p:cNvPr id="359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2778867" y="7459861"/>
            <a:ext cx="1333574" cy="267760"/>
          </a:xfrm>
          <a:prstGeom prst="rect">
            <a:avLst/>
          </a:prstGeom>
        </p:spPr>
      </p:pic>
      <p:sp>
        <p:nvSpPr>
          <p:cNvPr id="360" name="Text 95"/>
          <p:cNvSpPr/>
          <p:nvPr/>
        </p:nvSpPr>
        <p:spPr>
          <a:xfrm>
            <a:off x="13046646" y="74732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1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859196" y="7513402"/>
            <a:ext cx="160660" cy="160660"/>
          </a:xfrm>
          <a:prstGeom prst="rect">
            <a:avLst/>
          </a:prstGeom>
        </p:spPr>
      </p:pic>
      <p:pic>
        <p:nvPicPr>
          <p:cNvPr id="362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4202370" y="7346045"/>
            <a:ext cx="1513262" cy="508744"/>
          </a:xfrm>
          <a:prstGeom prst="rect">
            <a:avLst/>
          </a:prstGeom>
        </p:spPr>
      </p:pic>
      <p:pic>
        <p:nvPicPr>
          <p:cNvPr id="363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4292114" y="7459861"/>
            <a:ext cx="1333574" cy="267760"/>
          </a:xfrm>
          <a:prstGeom prst="rect">
            <a:avLst/>
          </a:prstGeom>
        </p:spPr>
      </p:pic>
      <p:sp>
        <p:nvSpPr>
          <p:cNvPr id="364" name="Text 96"/>
          <p:cNvSpPr/>
          <p:nvPr/>
        </p:nvSpPr>
        <p:spPr>
          <a:xfrm>
            <a:off x="14559855" y="74732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5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372444" y="7513402"/>
            <a:ext cx="160660" cy="160660"/>
          </a:xfrm>
          <a:prstGeom prst="rect">
            <a:avLst/>
          </a:prstGeom>
        </p:spPr>
      </p:pic>
      <p:pic>
        <p:nvPicPr>
          <p:cNvPr id="366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5715617" y="7346045"/>
            <a:ext cx="1496442" cy="508744"/>
          </a:xfrm>
          <a:prstGeom prst="rect">
            <a:avLst/>
          </a:prstGeom>
        </p:spPr>
      </p:pic>
      <p:pic>
        <p:nvPicPr>
          <p:cNvPr id="367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5805361" y="7459861"/>
            <a:ext cx="1333574" cy="267760"/>
          </a:xfrm>
          <a:prstGeom prst="rect">
            <a:avLst/>
          </a:prstGeom>
        </p:spPr>
      </p:pic>
      <p:sp>
        <p:nvSpPr>
          <p:cNvPr id="368" name="Text 97"/>
          <p:cNvSpPr/>
          <p:nvPr/>
        </p:nvSpPr>
        <p:spPr>
          <a:xfrm>
            <a:off x="16073103" y="74732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9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885691" y="7513402"/>
            <a:ext cx="160660" cy="160660"/>
          </a:xfrm>
          <a:prstGeom prst="rect">
            <a:avLst/>
          </a:prstGeom>
        </p:spPr>
      </p:pic>
      <p:pic>
        <p:nvPicPr>
          <p:cNvPr id="370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084436" y="7854776"/>
            <a:ext cx="16127624" cy="508744"/>
          </a:xfrm>
          <a:prstGeom prst="rect">
            <a:avLst/>
          </a:prstGeom>
        </p:spPr>
      </p:pic>
      <p:pic>
        <p:nvPicPr>
          <p:cNvPr id="371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084436" y="7854776"/>
            <a:ext cx="5551625" cy="508744"/>
          </a:xfrm>
          <a:prstGeom prst="rect">
            <a:avLst/>
          </a:prstGeom>
        </p:spPr>
      </p:pic>
      <p:sp>
        <p:nvSpPr>
          <p:cNvPr id="372" name="Text 98"/>
          <p:cNvSpPr/>
          <p:nvPr/>
        </p:nvSpPr>
        <p:spPr>
          <a:xfrm>
            <a:off x="1245096" y="7975290"/>
            <a:ext cx="119014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Smart Rating</a:t>
            </a:r>
            <a:endParaRPr lang="en-US" sz="1476" dirty="0"/>
          </a:p>
        </p:txBody>
      </p:sp>
      <p:pic>
        <p:nvPicPr>
          <p:cNvPr id="373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6636060" y="7854776"/>
            <a:ext cx="1513262" cy="508744"/>
          </a:xfrm>
          <a:prstGeom prst="rect">
            <a:avLst/>
          </a:prstGeom>
        </p:spPr>
      </p:pic>
      <p:pic>
        <p:nvPicPr>
          <p:cNvPr id="374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6725803" y="7968593"/>
            <a:ext cx="1333574" cy="267760"/>
          </a:xfrm>
          <a:prstGeom prst="rect">
            <a:avLst/>
          </a:prstGeom>
        </p:spPr>
      </p:pic>
      <p:sp>
        <p:nvSpPr>
          <p:cNvPr id="375" name="Text 99"/>
          <p:cNvSpPr/>
          <p:nvPr/>
        </p:nvSpPr>
        <p:spPr>
          <a:xfrm>
            <a:off x="6993545" y="7981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6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6806133" y="8022134"/>
            <a:ext cx="160660" cy="160660"/>
          </a:xfrm>
          <a:prstGeom prst="rect">
            <a:avLst/>
          </a:prstGeom>
        </p:spPr>
      </p:pic>
      <p:pic>
        <p:nvPicPr>
          <p:cNvPr id="377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8149307" y="7854776"/>
            <a:ext cx="1513262" cy="508744"/>
          </a:xfrm>
          <a:prstGeom prst="rect">
            <a:avLst/>
          </a:prstGeom>
        </p:spPr>
      </p:pic>
      <p:pic>
        <p:nvPicPr>
          <p:cNvPr id="378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8239051" y="7968593"/>
            <a:ext cx="1333574" cy="267760"/>
          </a:xfrm>
          <a:prstGeom prst="rect">
            <a:avLst/>
          </a:prstGeom>
        </p:spPr>
      </p:pic>
      <p:sp>
        <p:nvSpPr>
          <p:cNvPr id="379" name="Text 100"/>
          <p:cNvSpPr/>
          <p:nvPr/>
        </p:nvSpPr>
        <p:spPr>
          <a:xfrm>
            <a:off x="8506792" y="7981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0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8319381" y="8022134"/>
            <a:ext cx="160660" cy="160660"/>
          </a:xfrm>
          <a:prstGeom prst="rect">
            <a:avLst/>
          </a:prstGeom>
        </p:spPr>
      </p:pic>
      <p:pic>
        <p:nvPicPr>
          <p:cNvPr id="381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9662592" y="7854776"/>
            <a:ext cx="1513262" cy="508744"/>
          </a:xfrm>
          <a:prstGeom prst="rect">
            <a:avLst/>
          </a:prstGeom>
        </p:spPr>
      </p:pic>
      <p:pic>
        <p:nvPicPr>
          <p:cNvPr id="382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9752335" y="7968593"/>
            <a:ext cx="1333574" cy="267760"/>
          </a:xfrm>
          <a:prstGeom prst="rect">
            <a:avLst/>
          </a:prstGeom>
        </p:spPr>
      </p:pic>
      <p:sp>
        <p:nvSpPr>
          <p:cNvPr id="383" name="Text 101"/>
          <p:cNvSpPr/>
          <p:nvPr/>
        </p:nvSpPr>
        <p:spPr>
          <a:xfrm>
            <a:off x="10020114" y="7981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4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9832665" y="8022134"/>
            <a:ext cx="160660" cy="160660"/>
          </a:xfrm>
          <a:prstGeom prst="rect">
            <a:avLst/>
          </a:prstGeom>
        </p:spPr>
      </p:pic>
      <p:pic>
        <p:nvPicPr>
          <p:cNvPr id="385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11175839" y="7854776"/>
            <a:ext cx="1513262" cy="508744"/>
          </a:xfrm>
          <a:prstGeom prst="rect">
            <a:avLst/>
          </a:prstGeom>
        </p:spPr>
      </p:pic>
      <p:pic>
        <p:nvPicPr>
          <p:cNvPr id="386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11265582" y="7968593"/>
            <a:ext cx="1333574" cy="267760"/>
          </a:xfrm>
          <a:prstGeom prst="rect">
            <a:avLst/>
          </a:prstGeom>
        </p:spPr>
      </p:pic>
      <p:sp>
        <p:nvSpPr>
          <p:cNvPr id="387" name="Text 102"/>
          <p:cNvSpPr/>
          <p:nvPr/>
        </p:nvSpPr>
        <p:spPr>
          <a:xfrm>
            <a:off x="11533361" y="7981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8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11345912" y="8022134"/>
            <a:ext cx="160660" cy="160660"/>
          </a:xfrm>
          <a:prstGeom prst="rect">
            <a:avLst/>
          </a:prstGeom>
        </p:spPr>
      </p:pic>
      <p:pic>
        <p:nvPicPr>
          <p:cNvPr id="389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12689123" y="7854776"/>
            <a:ext cx="1513262" cy="508744"/>
          </a:xfrm>
          <a:prstGeom prst="rect">
            <a:avLst/>
          </a:prstGeom>
        </p:spPr>
      </p:pic>
      <p:pic>
        <p:nvPicPr>
          <p:cNvPr id="390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12778867" y="7968593"/>
            <a:ext cx="1333574" cy="267760"/>
          </a:xfrm>
          <a:prstGeom prst="rect">
            <a:avLst/>
          </a:prstGeom>
        </p:spPr>
      </p:pic>
      <p:sp>
        <p:nvSpPr>
          <p:cNvPr id="391" name="Text 103"/>
          <p:cNvSpPr/>
          <p:nvPr/>
        </p:nvSpPr>
        <p:spPr>
          <a:xfrm>
            <a:off x="13046646" y="7981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2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12859196" y="8022134"/>
            <a:ext cx="160660" cy="160660"/>
          </a:xfrm>
          <a:prstGeom prst="rect">
            <a:avLst/>
          </a:prstGeom>
        </p:spPr>
      </p:pic>
      <p:pic>
        <p:nvPicPr>
          <p:cNvPr id="393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14202370" y="7854776"/>
            <a:ext cx="1513262" cy="508744"/>
          </a:xfrm>
          <a:prstGeom prst="rect">
            <a:avLst/>
          </a:prstGeom>
        </p:spPr>
      </p:pic>
      <p:pic>
        <p:nvPicPr>
          <p:cNvPr id="394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14292114" y="7968593"/>
            <a:ext cx="1333574" cy="267760"/>
          </a:xfrm>
          <a:prstGeom prst="rect">
            <a:avLst/>
          </a:prstGeom>
        </p:spPr>
      </p:pic>
      <p:sp>
        <p:nvSpPr>
          <p:cNvPr id="395" name="Text 104"/>
          <p:cNvSpPr/>
          <p:nvPr/>
        </p:nvSpPr>
        <p:spPr>
          <a:xfrm>
            <a:off x="14559855" y="7981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6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14372444" y="8022134"/>
            <a:ext cx="160660" cy="160660"/>
          </a:xfrm>
          <a:prstGeom prst="rect">
            <a:avLst/>
          </a:prstGeom>
        </p:spPr>
      </p:pic>
      <p:pic>
        <p:nvPicPr>
          <p:cNvPr id="397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15715617" y="7854776"/>
            <a:ext cx="1496442" cy="508744"/>
          </a:xfrm>
          <a:prstGeom prst="rect">
            <a:avLst/>
          </a:prstGeom>
        </p:spPr>
      </p:pic>
      <p:pic>
        <p:nvPicPr>
          <p:cNvPr id="398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15805361" y="7968593"/>
            <a:ext cx="1333574" cy="267760"/>
          </a:xfrm>
          <a:prstGeom prst="rect">
            <a:avLst/>
          </a:prstGeom>
        </p:spPr>
      </p:pic>
      <p:sp>
        <p:nvSpPr>
          <p:cNvPr id="399" name="Text 105"/>
          <p:cNvSpPr/>
          <p:nvPr/>
        </p:nvSpPr>
        <p:spPr>
          <a:xfrm>
            <a:off x="16073103" y="79819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0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15885691" y="8022134"/>
            <a:ext cx="160660" cy="160660"/>
          </a:xfrm>
          <a:prstGeom prst="rect">
            <a:avLst/>
          </a:prstGeom>
        </p:spPr>
      </p:pic>
      <p:pic>
        <p:nvPicPr>
          <p:cNvPr id="401" name="Image 293" descr="preencoded.png">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1084436" y="8363545"/>
            <a:ext cx="16127624" cy="1339"/>
          </a:xfrm>
          <a:prstGeom prst="rect">
            <a:avLst/>
          </a:prstGeom>
        </p:spPr>
      </p:pic>
      <p:pic>
        <p:nvPicPr>
          <p:cNvPr id="402" name="Image 294" descr="preencoded.png">    </p:cNvPr>
          <p:cNvPicPr>
            <a:picLocks noChangeAspect="1"/>
          </p:cNvPicPr>
          <p:nvPr/>
        </p:nvPicPr>
        <p:blipFill>
          <a:blip r:embed="rId295"/>
          <a:stretch>
            <a:fillRect/>
          </a:stretch>
        </p:blipFill>
        <p:spPr>
          <a:xfrm>
            <a:off x="1084436" y="8363545"/>
            <a:ext cx="5551625" cy="1339"/>
          </a:xfrm>
          <a:prstGeom prst="rect">
            <a:avLst/>
          </a:prstGeom>
        </p:spPr>
      </p:pic>
      <p:pic>
        <p:nvPicPr>
          <p:cNvPr id="403" name="Image 295" descr="preencoded.png">    </p:cNvPr>
          <p:cNvPicPr>
            <a:picLocks noChangeAspect="1"/>
          </p:cNvPicPr>
          <p:nvPr/>
        </p:nvPicPr>
        <p:blipFill>
          <a:blip r:embed="rId296"/>
          <a:stretch>
            <a:fillRect/>
          </a:stretch>
        </p:blipFill>
        <p:spPr>
          <a:xfrm>
            <a:off x="6636060" y="8363545"/>
            <a:ext cx="1513262" cy="1339"/>
          </a:xfrm>
          <a:prstGeom prst="rect">
            <a:avLst/>
          </a:prstGeom>
        </p:spPr>
      </p:pic>
      <p:pic>
        <p:nvPicPr>
          <p:cNvPr id="404" name="Image 296" descr="preencoded.png">    </p:cNvPr>
          <p:cNvPicPr>
            <a:picLocks noChangeAspect="1"/>
          </p:cNvPicPr>
          <p:nvPr/>
        </p:nvPicPr>
        <p:blipFill>
          <a:blip r:embed="rId297"/>
          <a:stretch>
            <a:fillRect/>
          </a:stretch>
        </p:blipFill>
        <p:spPr>
          <a:xfrm>
            <a:off x="8149307" y="8363545"/>
            <a:ext cx="1513262" cy="1339"/>
          </a:xfrm>
          <a:prstGeom prst="rect">
            <a:avLst/>
          </a:prstGeom>
        </p:spPr>
      </p:pic>
      <p:pic>
        <p:nvPicPr>
          <p:cNvPr id="405" name="Image 297" descr="preencoded.png">    </p:cNvPr>
          <p:cNvPicPr>
            <a:picLocks noChangeAspect="1"/>
          </p:cNvPicPr>
          <p:nvPr/>
        </p:nvPicPr>
        <p:blipFill>
          <a:blip r:embed="rId298"/>
          <a:stretch>
            <a:fillRect/>
          </a:stretch>
        </p:blipFill>
        <p:spPr>
          <a:xfrm>
            <a:off x="9662592" y="8363545"/>
            <a:ext cx="1513262" cy="1339"/>
          </a:xfrm>
          <a:prstGeom prst="rect">
            <a:avLst/>
          </a:prstGeom>
        </p:spPr>
      </p:pic>
      <p:pic>
        <p:nvPicPr>
          <p:cNvPr id="406" name="Image 298" descr="preencoded.png">    </p:cNvPr>
          <p:cNvPicPr>
            <a:picLocks noChangeAspect="1"/>
          </p:cNvPicPr>
          <p:nvPr/>
        </p:nvPicPr>
        <p:blipFill>
          <a:blip r:embed="rId299"/>
          <a:stretch>
            <a:fillRect/>
          </a:stretch>
        </p:blipFill>
        <p:spPr>
          <a:xfrm>
            <a:off x="11175839" y="8363545"/>
            <a:ext cx="1513262" cy="1339"/>
          </a:xfrm>
          <a:prstGeom prst="rect">
            <a:avLst/>
          </a:prstGeom>
        </p:spPr>
      </p:pic>
      <p:pic>
        <p:nvPicPr>
          <p:cNvPr id="407" name="Image 299" descr="preencoded.png">    </p:cNvPr>
          <p:cNvPicPr>
            <a:picLocks noChangeAspect="1"/>
          </p:cNvPicPr>
          <p:nvPr/>
        </p:nvPicPr>
        <p:blipFill>
          <a:blip r:embed="rId300"/>
          <a:stretch>
            <a:fillRect/>
          </a:stretch>
        </p:blipFill>
        <p:spPr>
          <a:xfrm>
            <a:off x="12689123" y="8363545"/>
            <a:ext cx="1513262" cy="1339"/>
          </a:xfrm>
          <a:prstGeom prst="rect">
            <a:avLst/>
          </a:prstGeom>
        </p:spPr>
      </p:pic>
      <p:pic>
        <p:nvPicPr>
          <p:cNvPr id="408" name="Image 300" descr="preencoded.png">    </p:cNvPr>
          <p:cNvPicPr>
            <a:picLocks noChangeAspect="1"/>
          </p:cNvPicPr>
          <p:nvPr/>
        </p:nvPicPr>
        <p:blipFill>
          <a:blip r:embed="rId301"/>
          <a:stretch>
            <a:fillRect/>
          </a:stretch>
        </p:blipFill>
        <p:spPr>
          <a:xfrm>
            <a:off x="14202370" y="8363545"/>
            <a:ext cx="1513262" cy="1339"/>
          </a:xfrm>
          <a:prstGeom prst="rect">
            <a:avLst/>
          </a:prstGeom>
        </p:spPr>
      </p:pic>
      <p:pic>
        <p:nvPicPr>
          <p:cNvPr id="409" name="Image 301" descr="preencoded.png">    </p:cNvPr>
          <p:cNvPicPr>
            <a:picLocks noChangeAspect="1"/>
          </p:cNvPicPr>
          <p:nvPr/>
        </p:nvPicPr>
        <p:blipFill>
          <a:blip r:embed="rId302"/>
          <a:stretch>
            <a:fillRect/>
          </a:stretch>
        </p:blipFill>
        <p:spPr>
          <a:xfrm>
            <a:off x="15715617" y="8363545"/>
            <a:ext cx="1496442" cy="1339"/>
          </a:xfrm>
          <a:prstGeom prst="rect">
            <a:avLst/>
          </a:prstGeom>
        </p:spPr>
      </p:pic>
      <p:sp>
        <p:nvSpPr>
          <p:cNvPr id="410" name="Text 106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1042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9211" y="321283"/>
            <a:ext cx="1420178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Tap on Phone</a:t>
            </a:r>
            <a:endParaRPr lang="en-US" sz="1687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042" y="859334"/>
            <a:ext cx="16119145" cy="535521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859334"/>
            <a:ext cx="5551736" cy="535521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77" y="859334"/>
            <a:ext cx="1509601" cy="5355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802673" y="983196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170" y="1016645"/>
            <a:ext cx="214208" cy="214208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378" y="859334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8498458" y="983196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698" y="1016645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1979" y="859334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10040392" y="983196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9003" y="1016645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1580" y="859334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1457012" y="983196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1473" y="1016645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61181" y="859334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2903324" y="983196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4363" y="1016645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70782" y="859334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4470968" y="983196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65995" y="1016645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80382" y="859334"/>
            <a:ext cx="1509824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5913633" y="983196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42643" y="1016645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1042" y="1501973"/>
            <a:ext cx="16145921" cy="4076700"/>
          </a:xfrm>
          <a:prstGeom prst="rect">
            <a:avLst/>
          </a:prstGeom>
        </p:spPr>
      </p:pic>
      <p:pic>
        <p:nvPicPr>
          <p:cNvPr id="28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4436" y="1501973"/>
            <a:ext cx="16127624" cy="86"/>
          </a:xfrm>
          <a:prstGeom prst="rect">
            <a:avLst/>
          </a:prstGeom>
        </p:spPr>
      </p:pic>
      <p:pic>
        <p:nvPicPr>
          <p:cNvPr id="29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36" y="1501973"/>
            <a:ext cx="5551625" cy="86"/>
          </a:xfrm>
          <a:prstGeom prst="rect">
            <a:avLst/>
          </a:prstGeom>
        </p:spPr>
      </p:pic>
      <p:pic>
        <p:nvPicPr>
          <p:cNvPr id="30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36060" y="1501973"/>
            <a:ext cx="1513262" cy="86"/>
          </a:xfrm>
          <a:prstGeom prst="rect">
            <a:avLst/>
          </a:prstGeom>
        </p:spPr>
      </p:pic>
      <p:pic>
        <p:nvPicPr>
          <p:cNvPr id="31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49307" y="1501973"/>
            <a:ext cx="1513262" cy="86"/>
          </a:xfrm>
          <a:prstGeom prst="rect">
            <a:avLst/>
          </a:prstGeom>
        </p:spPr>
      </p:pic>
      <p:pic>
        <p:nvPicPr>
          <p:cNvPr id="32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2592" y="1501973"/>
            <a:ext cx="1513262" cy="86"/>
          </a:xfrm>
          <a:prstGeom prst="rect">
            <a:avLst/>
          </a:prstGeom>
        </p:spPr>
      </p:pic>
      <p:pic>
        <p:nvPicPr>
          <p:cNvPr id="33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175839" y="1501973"/>
            <a:ext cx="1513262" cy="86"/>
          </a:xfrm>
          <a:prstGeom prst="rect">
            <a:avLst/>
          </a:prstGeom>
        </p:spPr>
      </p:pic>
      <p:pic>
        <p:nvPicPr>
          <p:cNvPr id="34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689123" y="1501973"/>
            <a:ext cx="1513262" cy="86"/>
          </a:xfrm>
          <a:prstGeom prst="rect">
            <a:avLst/>
          </a:prstGeom>
        </p:spPr>
      </p:pic>
      <p:pic>
        <p:nvPicPr>
          <p:cNvPr id="35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202370" y="1501973"/>
            <a:ext cx="1513262" cy="86"/>
          </a:xfrm>
          <a:prstGeom prst="rect">
            <a:avLst/>
          </a:prstGeom>
        </p:spPr>
      </p:pic>
      <p:pic>
        <p:nvPicPr>
          <p:cNvPr id="36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715617" y="1501973"/>
            <a:ext cx="1496442" cy="86"/>
          </a:xfrm>
          <a:prstGeom prst="rect">
            <a:avLst/>
          </a:prstGeom>
        </p:spPr>
      </p:pic>
      <p:pic>
        <p:nvPicPr>
          <p:cNvPr id="37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84436" y="1502048"/>
            <a:ext cx="16127624" cy="508744"/>
          </a:xfrm>
          <a:prstGeom prst="rect">
            <a:avLst/>
          </a:prstGeom>
        </p:spPr>
      </p:pic>
      <p:pic>
        <p:nvPicPr>
          <p:cNvPr id="38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84436" y="1502048"/>
            <a:ext cx="5551625" cy="508744"/>
          </a:xfrm>
          <a:prstGeom prst="rect">
            <a:avLst/>
          </a:prstGeom>
        </p:spPr>
      </p:pic>
      <p:sp>
        <p:nvSpPr>
          <p:cNvPr id="39" name="Text 9"/>
          <p:cNvSpPr/>
          <p:nvPr/>
        </p:nvSpPr>
        <p:spPr>
          <a:xfrm>
            <a:off x="1245096" y="1622524"/>
            <a:ext cx="125015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Bill Payments</a:t>
            </a:r>
            <a:endParaRPr lang="en-US" sz="1476" dirty="0"/>
          </a:p>
        </p:txBody>
      </p:sp>
      <p:pic>
        <p:nvPicPr>
          <p:cNvPr id="40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636060" y="1502048"/>
            <a:ext cx="1513262" cy="508744"/>
          </a:xfrm>
          <a:prstGeom prst="rect">
            <a:avLst/>
          </a:prstGeom>
        </p:spPr>
      </p:pic>
      <p:pic>
        <p:nvPicPr>
          <p:cNvPr id="41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25803" y="1615827"/>
            <a:ext cx="1333574" cy="267760"/>
          </a:xfrm>
          <a:prstGeom prst="rect">
            <a:avLst/>
          </a:prstGeom>
        </p:spPr>
      </p:pic>
      <p:sp>
        <p:nvSpPr>
          <p:cNvPr id="42" name="Text 10"/>
          <p:cNvSpPr/>
          <p:nvPr/>
        </p:nvSpPr>
        <p:spPr>
          <a:xfrm>
            <a:off x="6993545" y="16292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3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806133" y="1669405"/>
            <a:ext cx="160660" cy="160660"/>
          </a:xfrm>
          <a:prstGeom prst="rect">
            <a:avLst/>
          </a:prstGeom>
        </p:spPr>
      </p:pic>
      <p:pic>
        <p:nvPicPr>
          <p:cNvPr id="44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149307" y="1502048"/>
            <a:ext cx="1513262" cy="508744"/>
          </a:xfrm>
          <a:prstGeom prst="rect">
            <a:avLst/>
          </a:prstGeom>
        </p:spPr>
      </p:pic>
      <p:pic>
        <p:nvPicPr>
          <p:cNvPr id="45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239051" y="1615827"/>
            <a:ext cx="1333574" cy="267760"/>
          </a:xfrm>
          <a:prstGeom prst="rect">
            <a:avLst/>
          </a:prstGeom>
        </p:spPr>
      </p:pic>
      <p:sp>
        <p:nvSpPr>
          <p:cNvPr id="46" name="Text 11"/>
          <p:cNvSpPr/>
          <p:nvPr/>
        </p:nvSpPr>
        <p:spPr>
          <a:xfrm>
            <a:off x="8506792" y="16292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7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319381" y="1669405"/>
            <a:ext cx="160660" cy="160660"/>
          </a:xfrm>
          <a:prstGeom prst="rect">
            <a:avLst/>
          </a:prstGeom>
        </p:spPr>
      </p:pic>
      <p:pic>
        <p:nvPicPr>
          <p:cNvPr id="48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62592" y="1502048"/>
            <a:ext cx="1513262" cy="508744"/>
          </a:xfrm>
          <a:prstGeom prst="rect">
            <a:avLst/>
          </a:prstGeom>
        </p:spPr>
      </p:pic>
      <p:pic>
        <p:nvPicPr>
          <p:cNvPr id="49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752335" y="1615827"/>
            <a:ext cx="1333574" cy="267760"/>
          </a:xfrm>
          <a:prstGeom prst="rect">
            <a:avLst/>
          </a:prstGeom>
        </p:spPr>
      </p:pic>
      <p:sp>
        <p:nvSpPr>
          <p:cNvPr id="50" name="Text 12"/>
          <p:cNvSpPr/>
          <p:nvPr/>
        </p:nvSpPr>
        <p:spPr>
          <a:xfrm>
            <a:off x="10020114" y="16292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1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832665" y="1669405"/>
            <a:ext cx="160660" cy="160660"/>
          </a:xfrm>
          <a:prstGeom prst="rect">
            <a:avLst/>
          </a:prstGeom>
        </p:spPr>
      </p:pic>
      <p:pic>
        <p:nvPicPr>
          <p:cNvPr id="52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175839" y="1502048"/>
            <a:ext cx="1513262" cy="508744"/>
          </a:xfrm>
          <a:prstGeom prst="rect">
            <a:avLst/>
          </a:prstGeom>
        </p:spPr>
      </p:pic>
      <p:pic>
        <p:nvPicPr>
          <p:cNvPr id="53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265582" y="1615827"/>
            <a:ext cx="1333574" cy="267760"/>
          </a:xfrm>
          <a:prstGeom prst="rect">
            <a:avLst/>
          </a:prstGeom>
        </p:spPr>
      </p:pic>
      <p:sp>
        <p:nvSpPr>
          <p:cNvPr id="54" name="Text 13"/>
          <p:cNvSpPr/>
          <p:nvPr/>
        </p:nvSpPr>
        <p:spPr>
          <a:xfrm>
            <a:off x="11533361" y="16292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5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345912" y="1669405"/>
            <a:ext cx="160660" cy="160660"/>
          </a:xfrm>
          <a:prstGeom prst="rect">
            <a:avLst/>
          </a:prstGeom>
        </p:spPr>
      </p:pic>
      <p:pic>
        <p:nvPicPr>
          <p:cNvPr id="56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2689123" y="1502048"/>
            <a:ext cx="1513262" cy="508744"/>
          </a:xfrm>
          <a:prstGeom prst="rect">
            <a:avLst/>
          </a:prstGeom>
        </p:spPr>
      </p:pic>
      <p:pic>
        <p:nvPicPr>
          <p:cNvPr id="57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2778867" y="1615827"/>
            <a:ext cx="1333574" cy="267760"/>
          </a:xfrm>
          <a:prstGeom prst="rect">
            <a:avLst/>
          </a:prstGeom>
        </p:spPr>
      </p:pic>
      <p:sp>
        <p:nvSpPr>
          <p:cNvPr id="58" name="Text 14"/>
          <p:cNvSpPr/>
          <p:nvPr/>
        </p:nvSpPr>
        <p:spPr>
          <a:xfrm>
            <a:off x="13046646" y="16292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9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2859196" y="1669405"/>
            <a:ext cx="160660" cy="160660"/>
          </a:xfrm>
          <a:prstGeom prst="rect">
            <a:avLst/>
          </a:prstGeom>
        </p:spPr>
      </p:pic>
      <p:pic>
        <p:nvPicPr>
          <p:cNvPr id="60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4202370" y="1502048"/>
            <a:ext cx="1513262" cy="508744"/>
          </a:xfrm>
          <a:prstGeom prst="rect">
            <a:avLst/>
          </a:prstGeom>
        </p:spPr>
      </p:pic>
      <p:pic>
        <p:nvPicPr>
          <p:cNvPr id="61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4292114" y="1615827"/>
            <a:ext cx="1333574" cy="267760"/>
          </a:xfrm>
          <a:prstGeom prst="rect">
            <a:avLst/>
          </a:prstGeom>
        </p:spPr>
      </p:pic>
      <p:sp>
        <p:nvSpPr>
          <p:cNvPr id="62" name="Text 15"/>
          <p:cNvSpPr/>
          <p:nvPr/>
        </p:nvSpPr>
        <p:spPr>
          <a:xfrm>
            <a:off x="14559855" y="16292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3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4372444" y="1669405"/>
            <a:ext cx="160660" cy="160660"/>
          </a:xfrm>
          <a:prstGeom prst="rect">
            <a:avLst/>
          </a:prstGeom>
        </p:spPr>
      </p:pic>
      <p:pic>
        <p:nvPicPr>
          <p:cNvPr id="64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5715617" y="1502048"/>
            <a:ext cx="1496442" cy="508744"/>
          </a:xfrm>
          <a:prstGeom prst="rect">
            <a:avLst/>
          </a:prstGeom>
        </p:spPr>
      </p:pic>
      <p:pic>
        <p:nvPicPr>
          <p:cNvPr id="65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5805361" y="1615827"/>
            <a:ext cx="1333574" cy="267760"/>
          </a:xfrm>
          <a:prstGeom prst="rect">
            <a:avLst/>
          </a:prstGeom>
        </p:spPr>
      </p:pic>
      <p:sp>
        <p:nvSpPr>
          <p:cNvPr id="66" name="Text 16"/>
          <p:cNvSpPr/>
          <p:nvPr/>
        </p:nvSpPr>
        <p:spPr>
          <a:xfrm>
            <a:off x="16073103" y="162922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7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5885691" y="1669405"/>
            <a:ext cx="160660" cy="160660"/>
          </a:xfrm>
          <a:prstGeom prst="rect">
            <a:avLst/>
          </a:prstGeom>
        </p:spPr>
      </p:pic>
      <p:pic>
        <p:nvPicPr>
          <p:cNvPr id="68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84436" y="2010780"/>
            <a:ext cx="16127624" cy="508744"/>
          </a:xfrm>
          <a:prstGeom prst="rect">
            <a:avLst/>
          </a:prstGeom>
        </p:spPr>
      </p:pic>
      <p:pic>
        <p:nvPicPr>
          <p:cNvPr id="69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84436" y="2010780"/>
            <a:ext cx="5551625" cy="508744"/>
          </a:xfrm>
          <a:prstGeom prst="rect">
            <a:avLst/>
          </a:prstGeom>
        </p:spPr>
      </p:pic>
      <p:sp>
        <p:nvSpPr>
          <p:cNvPr id="70" name="Text 17"/>
          <p:cNvSpPr/>
          <p:nvPr/>
        </p:nvSpPr>
        <p:spPr>
          <a:xfrm>
            <a:off x="1245096" y="2131293"/>
            <a:ext cx="130016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Mobile top-up</a:t>
            </a:r>
            <a:endParaRPr lang="en-US" sz="1476" dirty="0"/>
          </a:p>
        </p:txBody>
      </p:sp>
      <p:pic>
        <p:nvPicPr>
          <p:cNvPr id="71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636060" y="2010780"/>
            <a:ext cx="1513262" cy="508744"/>
          </a:xfrm>
          <a:prstGeom prst="rect">
            <a:avLst/>
          </a:prstGeom>
        </p:spPr>
      </p:pic>
      <p:pic>
        <p:nvPicPr>
          <p:cNvPr id="72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725803" y="2124596"/>
            <a:ext cx="1333574" cy="267760"/>
          </a:xfrm>
          <a:prstGeom prst="rect">
            <a:avLst/>
          </a:prstGeom>
        </p:spPr>
      </p:pic>
      <p:sp>
        <p:nvSpPr>
          <p:cNvPr id="73" name="Text 18"/>
          <p:cNvSpPr/>
          <p:nvPr/>
        </p:nvSpPr>
        <p:spPr>
          <a:xfrm>
            <a:off x="6993545" y="21379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4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806133" y="2178137"/>
            <a:ext cx="160660" cy="160660"/>
          </a:xfrm>
          <a:prstGeom prst="rect">
            <a:avLst/>
          </a:prstGeom>
        </p:spPr>
      </p:pic>
      <p:pic>
        <p:nvPicPr>
          <p:cNvPr id="75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149307" y="2010780"/>
            <a:ext cx="1513262" cy="508744"/>
          </a:xfrm>
          <a:prstGeom prst="rect">
            <a:avLst/>
          </a:prstGeom>
        </p:spPr>
      </p:pic>
      <p:pic>
        <p:nvPicPr>
          <p:cNvPr id="76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8239051" y="2124596"/>
            <a:ext cx="1333574" cy="267760"/>
          </a:xfrm>
          <a:prstGeom prst="rect">
            <a:avLst/>
          </a:prstGeom>
        </p:spPr>
      </p:pic>
      <p:sp>
        <p:nvSpPr>
          <p:cNvPr id="77" name="Text 19"/>
          <p:cNvSpPr/>
          <p:nvPr/>
        </p:nvSpPr>
        <p:spPr>
          <a:xfrm>
            <a:off x="8506792" y="21379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8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319381" y="2178137"/>
            <a:ext cx="160660" cy="160660"/>
          </a:xfrm>
          <a:prstGeom prst="rect">
            <a:avLst/>
          </a:prstGeom>
        </p:spPr>
      </p:pic>
      <p:pic>
        <p:nvPicPr>
          <p:cNvPr id="79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9662592" y="2010780"/>
            <a:ext cx="1513262" cy="508744"/>
          </a:xfrm>
          <a:prstGeom prst="rect">
            <a:avLst/>
          </a:prstGeom>
        </p:spPr>
      </p:pic>
      <p:pic>
        <p:nvPicPr>
          <p:cNvPr id="80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752335" y="2124596"/>
            <a:ext cx="1333574" cy="267760"/>
          </a:xfrm>
          <a:prstGeom prst="rect">
            <a:avLst/>
          </a:prstGeom>
        </p:spPr>
      </p:pic>
      <p:sp>
        <p:nvSpPr>
          <p:cNvPr id="81" name="Text 20"/>
          <p:cNvSpPr/>
          <p:nvPr/>
        </p:nvSpPr>
        <p:spPr>
          <a:xfrm>
            <a:off x="10020114" y="21379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2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9832665" y="2178137"/>
            <a:ext cx="160660" cy="160660"/>
          </a:xfrm>
          <a:prstGeom prst="rect">
            <a:avLst/>
          </a:prstGeom>
        </p:spPr>
      </p:pic>
      <p:pic>
        <p:nvPicPr>
          <p:cNvPr id="83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1175839" y="2010780"/>
            <a:ext cx="1513262" cy="508744"/>
          </a:xfrm>
          <a:prstGeom prst="rect">
            <a:avLst/>
          </a:prstGeom>
        </p:spPr>
      </p:pic>
      <p:pic>
        <p:nvPicPr>
          <p:cNvPr id="84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1265582" y="2124596"/>
            <a:ext cx="1333574" cy="267760"/>
          </a:xfrm>
          <a:prstGeom prst="rect">
            <a:avLst/>
          </a:prstGeom>
        </p:spPr>
      </p:pic>
      <p:sp>
        <p:nvSpPr>
          <p:cNvPr id="85" name="Text 21"/>
          <p:cNvSpPr/>
          <p:nvPr/>
        </p:nvSpPr>
        <p:spPr>
          <a:xfrm>
            <a:off x="11533361" y="21379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6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1345912" y="2178137"/>
            <a:ext cx="160660" cy="160660"/>
          </a:xfrm>
          <a:prstGeom prst="rect">
            <a:avLst/>
          </a:prstGeom>
        </p:spPr>
      </p:pic>
      <p:pic>
        <p:nvPicPr>
          <p:cNvPr id="87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2689123" y="2010780"/>
            <a:ext cx="1513262" cy="508744"/>
          </a:xfrm>
          <a:prstGeom prst="rect">
            <a:avLst/>
          </a:prstGeom>
        </p:spPr>
      </p:pic>
      <p:pic>
        <p:nvPicPr>
          <p:cNvPr id="88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2778867" y="2124596"/>
            <a:ext cx="1333574" cy="267760"/>
          </a:xfrm>
          <a:prstGeom prst="rect">
            <a:avLst/>
          </a:prstGeom>
        </p:spPr>
      </p:pic>
      <p:sp>
        <p:nvSpPr>
          <p:cNvPr id="89" name="Text 22"/>
          <p:cNvSpPr/>
          <p:nvPr/>
        </p:nvSpPr>
        <p:spPr>
          <a:xfrm>
            <a:off x="13046646" y="21379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0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2859196" y="2178137"/>
            <a:ext cx="160660" cy="160660"/>
          </a:xfrm>
          <a:prstGeom prst="rect">
            <a:avLst/>
          </a:prstGeom>
        </p:spPr>
      </p:pic>
      <p:pic>
        <p:nvPicPr>
          <p:cNvPr id="91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4202370" y="2010780"/>
            <a:ext cx="1513262" cy="508744"/>
          </a:xfrm>
          <a:prstGeom prst="rect">
            <a:avLst/>
          </a:prstGeom>
        </p:spPr>
      </p:pic>
      <p:pic>
        <p:nvPicPr>
          <p:cNvPr id="92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4292114" y="2124596"/>
            <a:ext cx="1333574" cy="267760"/>
          </a:xfrm>
          <a:prstGeom prst="rect">
            <a:avLst/>
          </a:prstGeom>
        </p:spPr>
      </p:pic>
      <p:sp>
        <p:nvSpPr>
          <p:cNvPr id="93" name="Text 23"/>
          <p:cNvSpPr/>
          <p:nvPr/>
        </p:nvSpPr>
        <p:spPr>
          <a:xfrm>
            <a:off x="14559855" y="21379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4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4372444" y="2178137"/>
            <a:ext cx="160660" cy="160660"/>
          </a:xfrm>
          <a:prstGeom prst="rect">
            <a:avLst/>
          </a:prstGeom>
        </p:spPr>
      </p:pic>
      <p:pic>
        <p:nvPicPr>
          <p:cNvPr id="95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5715617" y="2010780"/>
            <a:ext cx="1496442" cy="508744"/>
          </a:xfrm>
          <a:prstGeom prst="rect">
            <a:avLst/>
          </a:prstGeom>
        </p:spPr>
      </p:pic>
      <p:pic>
        <p:nvPicPr>
          <p:cNvPr id="96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15805361" y="2124596"/>
            <a:ext cx="1333574" cy="267760"/>
          </a:xfrm>
          <a:prstGeom prst="rect">
            <a:avLst/>
          </a:prstGeom>
        </p:spPr>
      </p:pic>
      <p:sp>
        <p:nvSpPr>
          <p:cNvPr id="97" name="Text 24"/>
          <p:cNvSpPr/>
          <p:nvPr/>
        </p:nvSpPr>
        <p:spPr>
          <a:xfrm>
            <a:off x="16073103" y="21379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8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5885691" y="2178137"/>
            <a:ext cx="160660" cy="160660"/>
          </a:xfrm>
          <a:prstGeom prst="rect">
            <a:avLst/>
          </a:prstGeom>
        </p:spPr>
      </p:pic>
      <p:pic>
        <p:nvPicPr>
          <p:cNvPr id="99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084436" y="2519549"/>
            <a:ext cx="16127624" cy="508744"/>
          </a:xfrm>
          <a:prstGeom prst="rect">
            <a:avLst/>
          </a:prstGeom>
        </p:spPr>
      </p:pic>
      <p:pic>
        <p:nvPicPr>
          <p:cNvPr id="100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1084436" y="2519549"/>
            <a:ext cx="5551625" cy="508744"/>
          </a:xfrm>
          <a:prstGeom prst="rect">
            <a:avLst/>
          </a:prstGeom>
        </p:spPr>
      </p:pic>
      <p:sp>
        <p:nvSpPr>
          <p:cNvPr id="101" name="Text 25"/>
          <p:cNvSpPr/>
          <p:nvPr/>
        </p:nvSpPr>
        <p:spPr>
          <a:xfrm>
            <a:off x="1245096" y="2640025"/>
            <a:ext cx="58007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Auttar</a:t>
            </a:r>
            <a:endParaRPr lang="en-US" sz="1476" dirty="0"/>
          </a:p>
        </p:txBody>
      </p:sp>
      <p:pic>
        <p:nvPicPr>
          <p:cNvPr id="102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6636060" y="2519549"/>
            <a:ext cx="1513262" cy="508744"/>
          </a:xfrm>
          <a:prstGeom prst="rect">
            <a:avLst/>
          </a:prstGeom>
        </p:spPr>
      </p:pic>
      <p:pic>
        <p:nvPicPr>
          <p:cNvPr id="103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6725803" y="2633328"/>
            <a:ext cx="1333574" cy="267760"/>
          </a:xfrm>
          <a:prstGeom prst="rect">
            <a:avLst/>
          </a:prstGeom>
        </p:spPr>
      </p:pic>
      <p:sp>
        <p:nvSpPr>
          <p:cNvPr id="104" name="Text 26"/>
          <p:cNvSpPr/>
          <p:nvPr/>
        </p:nvSpPr>
        <p:spPr>
          <a:xfrm>
            <a:off x="6993545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5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6806133" y="2686869"/>
            <a:ext cx="160660" cy="160660"/>
          </a:xfrm>
          <a:prstGeom prst="rect">
            <a:avLst/>
          </a:prstGeom>
        </p:spPr>
      </p:pic>
      <p:pic>
        <p:nvPicPr>
          <p:cNvPr id="106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8149307" y="2519549"/>
            <a:ext cx="1513262" cy="508744"/>
          </a:xfrm>
          <a:prstGeom prst="rect">
            <a:avLst/>
          </a:prstGeom>
        </p:spPr>
      </p:pic>
      <p:pic>
        <p:nvPicPr>
          <p:cNvPr id="107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8239051" y="2633328"/>
            <a:ext cx="1333574" cy="267760"/>
          </a:xfrm>
          <a:prstGeom prst="rect">
            <a:avLst/>
          </a:prstGeom>
        </p:spPr>
      </p:pic>
      <p:sp>
        <p:nvSpPr>
          <p:cNvPr id="108" name="Text 27"/>
          <p:cNvSpPr/>
          <p:nvPr/>
        </p:nvSpPr>
        <p:spPr>
          <a:xfrm>
            <a:off x="8506792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9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8319381" y="2686869"/>
            <a:ext cx="160660" cy="160660"/>
          </a:xfrm>
          <a:prstGeom prst="rect">
            <a:avLst/>
          </a:prstGeom>
        </p:spPr>
      </p:pic>
      <p:pic>
        <p:nvPicPr>
          <p:cNvPr id="110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9662592" y="2519549"/>
            <a:ext cx="1513262" cy="508744"/>
          </a:xfrm>
          <a:prstGeom prst="rect">
            <a:avLst/>
          </a:prstGeom>
        </p:spPr>
      </p:pic>
      <p:pic>
        <p:nvPicPr>
          <p:cNvPr id="111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9752335" y="2633328"/>
            <a:ext cx="1333574" cy="267760"/>
          </a:xfrm>
          <a:prstGeom prst="rect">
            <a:avLst/>
          </a:prstGeom>
        </p:spPr>
      </p:pic>
      <p:sp>
        <p:nvSpPr>
          <p:cNvPr id="112" name="Text 28"/>
          <p:cNvSpPr/>
          <p:nvPr/>
        </p:nvSpPr>
        <p:spPr>
          <a:xfrm>
            <a:off x="10020114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3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9832665" y="2686869"/>
            <a:ext cx="160660" cy="160660"/>
          </a:xfrm>
          <a:prstGeom prst="rect">
            <a:avLst/>
          </a:prstGeom>
        </p:spPr>
      </p:pic>
      <p:pic>
        <p:nvPicPr>
          <p:cNvPr id="114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1175839" y="2519549"/>
            <a:ext cx="1513262" cy="508744"/>
          </a:xfrm>
          <a:prstGeom prst="rect">
            <a:avLst/>
          </a:prstGeom>
        </p:spPr>
      </p:pic>
      <p:pic>
        <p:nvPicPr>
          <p:cNvPr id="115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1265582" y="2633328"/>
            <a:ext cx="1333574" cy="267760"/>
          </a:xfrm>
          <a:prstGeom prst="rect">
            <a:avLst/>
          </a:prstGeom>
        </p:spPr>
      </p:pic>
      <p:sp>
        <p:nvSpPr>
          <p:cNvPr id="116" name="Text 29"/>
          <p:cNvSpPr/>
          <p:nvPr/>
        </p:nvSpPr>
        <p:spPr>
          <a:xfrm>
            <a:off x="11533361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7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1345912" y="2686869"/>
            <a:ext cx="160660" cy="160660"/>
          </a:xfrm>
          <a:prstGeom prst="rect">
            <a:avLst/>
          </a:prstGeom>
        </p:spPr>
      </p:pic>
      <p:pic>
        <p:nvPicPr>
          <p:cNvPr id="118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2689123" y="2519549"/>
            <a:ext cx="1513262" cy="508744"/>
          </a:xfrm>
          <a:prstGeom prst="rect">
            <a:avLst/>
          </a:prstGeom>
        </p:spPr>
      </p:pic>
      <p:pic>
        <p:nvPicPr>
          <p:cNvPr id="119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2778867" y="2633328"/>
            <a:ext cx="1333574" cy="267760"/>
          </a:xfrm>
          <a:prstGeom prst="rect">
            <a:avLst/>
          </a:prstGeom>
        </p:spPr>
      </p:pic>
      <p:sp>
        <p:nvSpPr>
          <p:cNvPr id="120" name="Text 30"/>
          <p:cNvSpPr/>
          <p:nvPr/>
        </p:nvSpPr>
        <p:spPr>
          <a:xfrm>
            <a:off x="13046646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1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2859196" y="2686869"/>
            <a:ext cx="160660" cy="160660"/>
          </a:xfrm>
          <a:prstGeom prst="rect">
            <a:avLst/>
          </a:prstGeom>
        </p:spPr>
      </p:pic>
      <p:pic>
        <p:nvPicPr>
          <p:cNvPr id="122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4202370" y="2519549"/>
            <a:ext cx="1513262" cy="508744"/>
          </a:xfrm>
          <a:prstGeom prst="rect">
            <a:avLst/>
          </a:prstGeom>
        </p:spPr>
      </p:pic>
      <p:pic>
        <p:nvPicPr>
          <p:cNvPr id="123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4292114" y="2633328"/>
            <a:ext cx="1333574" cy="267760"/>
          </a:xfrm>
          <a:prstGeom prst="rect">
            <a:avLst/>
          </a:prstGeom>
        </p:spPr>
      </p:pic>
      <p:sp>
        <p:nvSpPr>
          <p:cNvPr id="124" name="Text 31"/>
          <p:cNvSpPr/>
          <p:nvPr/>
        </p:nvSpPr>
        <p:spPr>
          <a:xfrm>
            <a:off x="14559855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5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4372444" y="2686869"/>
            <a:ext cx="160660" cy="160660"/>
          </a:xfrm>
          <a:prstGeom prst="rect">
            <a:avLst/>
          </a:prstGeom>
        </p:spPr>
      </p:pic>
      <p:pic>
        <p:nvPicPr>
          <p:cNvPr id="126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5715617" y="2519549"/>
            <a:ext cx="1496442" cy="508744"/>
          </a:xfrm>
          <a:prstGeom prst="rect">
            <a:avLst/>
          </a:prstGeom>
        </p:spPr>
      </p:pic>
      <p:pic>
        <p:nvPicPr>
          <p:cNvPr id="127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15805361" y="2633328"/>
            <a:ext cx="1333574" cy="267760"/>
          </a:xfrm>
          <a:prstGeom prst="rect">
            <a:avLst/>
          </a:prstGeom>
        </p:spPr>
      </p:pic>
      <p:sp>
        <p:nvSpPr>
          <p:cNvPr id="128" name="Text 32"/>
          <p:cNvSpPr/>
          <p:nvPr/>
        </p:nvSpPr>
        <p:spPr>
          <a:xfrm>
            <a:off x="16073103" y="26467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9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5885691" y="2686869"/>
            <a:ext cx="160660" cy="160660"/>
          </a:xfrm>
          <a:prstGeom prst="rect">
            <a:avLst/>
          </a:prstGeom>
        </p:spPr>
      </p:pic>
      <p:pic>
        <p:nvPicPr>
          <p:cNvPr id="130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1084436" y="3028280"/>
            <a:ext cx="16127624" cy="508744"/>
          </a:xfrm>
          <a:prstGeom prst="rect">
            <a:avLst/>
          </a:prstGeom>
        </p:spPr>
      </p:pic>
      <p:pic>
        <p:nvPicPr>
          <p:cNvPr id="131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1084436" y="3028280"/>
            <a:ext cx="5551625" cy="508744"/>
          </a:xfrm>
          <a:prstGeom prst="rect">
            <a:avLst/>
          </a:prstGeom>
        </p:spPr>
      </p:pic>
      <p:sp>
        <p:nvSpPr>
          <p:cNvPr id="132" name="Text 33"/>
          <p:cNvSpPr/>
          <p:nvPr/>
        </p:nvSpPr>
        <p:spPr>
          <a:xfrm>
            <a:off x="1245096" y="3148757"/>
            <a:ext cx="61007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TaFace</a:t>
            </a:r>
            <a:endParaRPr lang="en-US" sz="1476" dirty="0"/>
          </a:p>
        </p:txBody>
      </p:sp>
      <p:pic>
        <p:nvPicPr>
          <p:cNvPr id="133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6636060" y="3028280"/>
            <a:ext cx="1513262" cy="508744"/>
          </a:xfrm>
          <a:prstGeom prst="rect">
            <a:avLst/>
          </a:prstGeom>
        </p:spPr>
      </p:pic>
      <p:pic>
        <p:nvPicPr>
          <p:cNvPr id="134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6725803" y="3142059"/>
            <a:ext cx="1333574" cy="267760"/>
          </a:xfrm>
          <a:prstGeom prst="rect">
            <a:avLst/>
          </a:prstGeom>
        </p:spPr>
      </p:pic>
      <p:sp>
        <p:nvSpPr>
          <p:cNvPr id="135" name="Text 34"/>
          <p:cNvSpPr/>
          <p:nvPr/>
        </p:nvSpPr>
        <p:spPr>
          <a:xfrm>
            <a:off x="6993545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6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6806133" y="3195638"/>
            <a:ext cx="160660" cy="160660"/>
          </a:xfrm>
          <a:prstGeom prst="rect">
            <a:avLst/>
          </a:prstGeom>
        </p:spPr>
      </p:pic>
      <p:pic>
        <p:nvPicPr>
          <p:cNvPr id="137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8149307" y="3028280"/>
            <a:ext cx="1513262" cy="508744"/>
          </a:xfrm>
          <a:prstGeom prst="rect">
            <a:avLst/>
          </a:prstGeom>
        </p:spPr>
      </p:pic>
      <p:pic>
        <p:nvPicPr>
          <p:cNvPr id="138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8239051" y="3142059"/>
            <a:ext cx="1333574" cy="267760"/>
          </a:xfrm>
          <a:prstGeom prst="rect">
            <a:avLst/>
          </a:prstGeom>
        </p:spPr>
      </p:pic>
      <p:sp>
        <p:nvSpPr>
          <p:cNvPr id="139" name="Text 35"/>
          <p:cNvSpPr/>
          <p:nvPr/>
        </p:nvSpPr>
        <p:spPr>
          <a:xfrm>
            <a:off x="8506792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0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8319381" y="3195638"/>
            <a:ext cx="160660" cy="160660"/>
          </a:xfrm>
          <a:prstGeom prst="rect">
            <a:avLst/>
          </a:prstGeom>
        </p:spPr>
      </p:pic>
      <p:pic>
        <p:nvPicPr>
          <p:cNvPr id="141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9662592" y="3028280"/>
            <a:ext cx="1513262" cy="508744"/>
          </a:xfrm>
          <a:prstGeom prst="rect">
            <a:avLst/>
          </a:prstGeom>
        </p:spPr>
      </p:pic>
      <p:pic>
        <p:nvPicPr>
          <p:cNvPr id="142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9752335" y="3142059"/>
            <a:ext cx="1333574" cy="267760"/>
          </a:xfrm>
          <a:prstGeom prst="rect">
            <a:avLst/>
          </a:prstGeom>
        </p:spPr>
      </p:pic>
      <p:sp>
        <p:nvSpPr>
          <p:cNvPr id="143" name="Text 36"/>
          <p:cNvSpPr/>
          <p:nvPr/>
        </p:nvSpPr>
        <p:spPr>
          <a:xfrm>
            <a:off x="10020114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4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9832665" y="3195638"/>
            <a:ext cx="160660" cy="160660"/>
          </a:xfrm>
          <a:prstGeom prst="rect">
            <a:avLst/>
          </a:prstGeom>
        </p:spPr>
      </p:pic>
      <p:pic>
        <p:nvPicPr>
          <p:cNvPr id="145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1175839" y="3028280"/>
            <a:ext cx="1513262" cy="508744"/>
          </a:xfrm>
          <a:prstGeom prst="rect">
            <a:avLst/>
          </a:prstGeom>
        </p:spPr>
      </p:pic>
      <p:pic>
        <p:nvPicPr>
          <p:cNvPr id="146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1265582" y="3142059"/>
            <a:ext cx="1333574" cy="267760"/>
          </a:xfrm>
          <a:prstGeom prst="rect">
            <a:avLst/>
          </a:prstGeom>
        </p:spPr>
      </p:pic>
      <p:sp>
        <p:nvSpPr>
          <p:cNvPr id="147" name="Text 37"/>
          <p:cNvSpPr/>
          <p:nvPr/>
        </p:nvSpPr>
        <p:spPr>
          <a:xfrm>
            <a:off x="11533361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8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1345912" y="3195638"/>
            <a:ext cx="160660" cy="160660"/>
          </a:xfrm>
          <a:prstGeom prst="rect">
            <a:avLst/>
          </a:prstGeom>
        </p:spPr>
      </p:pic>
      <p:pic>
        <p:nvPicPr>
          <p:cNvPr id="149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2689123" y="3028280"/>
            <a:ext cx="1513262" cy="508744"/>
          </a:xfrm>
          <a:prstGeom prst="rect">
            <a:avLst/>
          </a:prstGeom>
        </p:spPr>
      </p:pic>
      <p:pic>
        <p:nvPicPr>
          <p:cNvPr id="150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2778867" y="3142059"/>
            <a:ext cx="1333574" cy="267760"/>
          </a:xfrm>
          <a:prstGeom prst="rect">
            <a:avLst/>
          </a:prstGeom>
        </p:spPr>
      </p:pic>
      <p:sp>
        <p:nvSpPr>
          <p:cNvPr id="151" name="Text 38"/>
          <p:cNvSpPr/>
          <p:nvPr/>
        </p:nvSpPr>
        <p:spPr>
          <a:xfrm>
            <a:off x="13046646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2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2859196" y="3195638"/>
            <a:ext cx="160660" cy="160660"/>
          </a:xfrm>
          <a:prstGeom prst="rect">
            <a:avLst/>
          </a:prstGeom>
        </p:spPr>
      </p:pic>
      <p:pic>
        <p:nvPicPr>
          <p:cNvPr id="153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4202370" y="3028280"/>
            <a:ext cx="1513262" cy="508744"/>
          </a:xfrm>
          <a:prstGeom prst="rect">
            <a:avLst/>
          </a:prstGeom>
        </p:spPr>
      </p:pic>
      <p:pic>
        <p:nvPicPr>
          <p:cNvPr id="154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4292114" y="3142059"/>
            <a:ext cx="1333574" cy="267760"/>
          </a:xfrm>
          <a:prstGeom prst="rect">
            <a:avLst/>
          </a:prstGeom>
        </p:spPr>
      </p:pic>
      <p:sp>
        <p:nvSpPr>
          <p:cNvPr id="155" name="Text 39"/>
          <p:cNvSpPr/>
          <p:nvPr/>
        </p:nvSpPr>
        <p:spPr>
          <a:xfrm>
            <a:off x="14559855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6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4372444" y="3195638"/>
            <a:ext cx="160660" cy="160660"/>
          </a:xfrm>
          <a:prstGeom prst="rect">
            <a:avLst/>
          </a:prstGeom>
        </p:spPr>
      </p:pic>
      <p:pic>
        <p:nvPicPr>
          <p:cNvPr id="157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15715617" y="3028280"/>
            <a:ext cx="1496442" cy="508744"/>
          </a:xfrm>
          <a:prstGeom prst="rect">
            <a:avLst/>
          </a:prstGeom>
        </p:spPr>
      </p:pic>
      <p:pic>
        <p:nvPicPr>
          <p:cNvPr id="158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15805361" y="3142059"/>
            <a:ext cx="1333574" cy="267760"/>
          </a:xfrm>
          <a:prstGeom prst="rect">
            <a:avLst/>
          </a:prstGeom>
        </p:spPr>
      </p:pic>
      <p:sp>
        <p:nvSpPr>
          <p:cNvPr id="159" name="Text 40"/>
          <p:cNvSpPr/>
          <p:nvPr/>
        </p:nvSpPr>
        <p:spPr>
          <a:xfrm>
            <a:off x="16073103" y="31554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0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15885691" y="3195638"/>
            <a:ext cx="160660" cy="160660"/>
          </a:xfrm>
          <a:prstGeom prst="rect">
            <a:avLst/>
          </a:prstGeom>
        </p:spPr>
      </p:pic>
      <p:pic>
        <p:nvPicPr>
          <p:cNvPr id="161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1084436" y="3537012"/>
            <a:ext cx="16127624" cy="508744"/>
          </a:xfrm>
          <a:prstGeom prst="rect">
            <a:avLst/>
          </a:prstGeom>
        </p:spPr>
      </p:pic>
      <p:pic>
        <p:nvPicPr>
          <p:cNvPr id="162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1084436" y="3537012"/>
            <a:ext cx="5551625" cy="508744"/>
          </a:xfrm>
          <a:prstGeom prst="rect">
            <a:avLst/>
          </a:prstGeom>
        </p:spPr>
      </p:pic>
      <p:sp>
        <p:nvSpPr>
          <p:cNvPr id="163" name="Text 41"/>
          <p:cNvSpPr/>
          <p:nvPr/>
        </p:nvSpPr>
        <p:spPr>
          <a:xfrm>
            <a:off x="1245096" y="3657526"/>
            <a:ext cx="215026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Digital account Services</a:t>
            </a:r>
            <a:endParaRPr lang="en-US" sz="1476" dirty="0"/>
          </a:p>
        </p:txBody>
      </p:sp>
      <p:pic>
        <p:nvPicPr>
          <p:cNvPr id="164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6636060" y="3537012"/>
            <a:ext cx="1513262" cy="508744"/>
          </a:xfrm>
          <a:prstGeom prst="rect">
            <a:avLst/>
          </a:prstGeom>
        </p:spPr>
      </p:pic>
      <p:pic>
        <p:nvPicPr>
          <p:cNvPr id="165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6725803" y="3650828"/>
            <a:ext cx="1333574" cy="267760"/>
          </a:xfrm>
          <a:prstGeom prst="rect">
            <a:avLst/>
          </a:prstGeom>
        </p:spPr>
      </p:pic>
      <p:sp>
        <p:nvSpPr>
          <p:cNvPr id="166" name="Text 42"/>
          <p:cNvSpPr/>
          <p:nvPr/>
        </p:nvSpPr>
        <p:spPr>
          <a:xfrm>
            <a:off x="6993545" y="36642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7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6806133" y="3704369"/>
            <a:ext cx="160660" cy="160660"/>
          </a:xfrm>
          <a:prstGeom prst="rect">
            <a:avLst/>
          </a:prstGeom>
        </p:spPr>
      </p:pic>
      <p:pic>
        <p:nvPicPr>
          <p:cNvPr id="168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8149307" y="3537012"/>
            <a:ext cx="1513262" cy="508744"/>
          </a:xfrm>
          <a:prstGeom prst="rect">
            <a:avLst/>
          </a:prstGeom>
        </p:spPr>
      </p:pic>
      <p:pic>
        <p:nvPicPr>
          <p:cNvPr id="169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8239051" y="3650828"/>
            <a:ext cx="1333574" cy="267760"/>
          </a:xfrm>
          <a:prstGeom prst="rect">
            <a:avLst/>
          </a:prstGeom>
        </p:spPr>
      </p:pic>
      <p:sp>
        <p:nvSpPr>
          <p:cNvPr id="170" name="Text 43"/>
          <p:cNvSpPr/>
          <p:nvPr/>
        </p:nvSpPr>
        <p:spPr>
          <a:xfrm>
            <a:off x="8506792" y="36642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1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8319381" y="3704369"/>
            <a:ext cx="160660" cy="160660"/>
          </a:xfrm>
          <a:prstGeom prst="rect">
            <a:avLst/>
          </a:prstGeom>
        </p:spPr>
      </p:pic>
      <p:pic>
        <p:nvPicPr>
          <p:cNvPr id="172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9662592" y="3537012"/>
            <a:ext cx="1513262" cy="508744"/>
          </a:xfrm>
          <a:prstGeom prst="rect">
            <a:avLst/>
          </a:prstGeom>
        </p:spPr>
      </p:pic>
      <p:pic>
        <p:nvPicPr>
          <p:cNvPr id="173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9752335" y="3650828"/>
            <a:ext cx="1333574" cy="267760"/>
          </a:xfrm>
          <a:prstGeom prst="rect">
            <a:avLst/>
          </a:prstGeom>
        </p:spPr>
      </p:pic>
      <p:sp>
        <p:nvSpPr>
          <p:cNvPr id="174" name="Text 44"/>
          <p:cNvSpPr/>
          <p:nvPr/>
        </p:nvSpPr>
        <p:spPr>
          <a:xfrm>
            <a:off x="10020114" y="36642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5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9832665" y="3704369"/>
            <a:ext cx="160660" cy="160660"/>
          </a:xfrm>
          <a:prstGeom prst="rect">
            <a:avLst/>
          </a:prstGeom>
        </p:spPr>
      </p:pic>
      <p:pic>
        <p:nvPicPr>
          <p:cNvPr id="176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1175839" y="3537012"/>
            <a:ext cx="1513262" cy="508744"/>
          </a:xfrm>
          <a:prstGeom prst="rect">
            <a:avLst/>
          </a:prstGeom>
        </p:spPr>
      </p:pic>
      <p:pic>
        <p:nvPicPr>
          <p:cNvPr id="177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1265582" y="3650828"/>
            <a:ext cx="1333574" cy="267760"/>
          </a:xfrm>
          <a:prstGeom prst="rect">
            <a:avLst/>
          </a:prstGeom>
        </p:spPr>
      </p:pic>
      <p:sp>
        <p:nvSpPr>
          <p:cNvPr id="178" name="Text 45"/>
          <p:cNvSpPr/>
          <p:nvPr/>
        </p:nvSpPr>
        <p:spPr>
          <a:xfrm>
            <a:off x="11533361" y="36642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9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1345912" y="3704369"/>
            <a:ext cx="160660" cy="160660"/>
          </a:xfrm>
          <a:prstGeom prst="rect">
            <a:avLst/>
          </a:prstGeom>
        </p:spPr>
      </p:pic>
      <p:pic>
        <p:nvPicPr>
          <p:cNvPr id="180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2689123" y="3537012"/>
            <a:ext cx="1513262" cy="508744"/>
          </a:xfrm>
          <a:prstGeom prst="rect">
            <a:avLst/>
          </a:prstGeom>
        </p:spPr>
      </p:pic>
      <p:pic>
        <p:nvPicPr>
          <p:cNvPr id="181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2778867" y="3650828"/>
            <a:ext cx="1333574" cy="267760"/>
          </a:xfrm>
          <a:prstGeom prst="rect">
            <a:avLst/>
          </a:prstGeom>
        </p:spPr>
      </p:pic>
      <p:sp>
        <p:nvSpPr>
          <p:cNvPr id="182" name="Text 46"/>
          <p:cNvSpPr/>
          <p:nvPr/>
        </p:nvSpPr>
        <p:spPr>
          <a:xfrm>
            <a:off x="13046646" y="36642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3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2859196" y="3704369"/>
            <a:ext cx="160660" cy="160660"/>
          </a:xfrm>
          <a:prstGeom prst="rect">
            <a:avLst/>
          </a:prstGeom>
        </p:spPr>
      </p:pic>
      <p:pic>
        <p:nvPicPr>
          <p:cNvPr id="184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4202370" y="3537012"/>
            <a:ext cx="1513262" cy="508744"/>
          </a:xfrm>
          <a:prstGeom prst="rect">
            <a:avLst/>
          </a:prstGeom>
        </p:spPr>
      </p:pic>
      <p:pic>
        <p:nvPicPr>
          <p:cNvPr id="185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14292114" y="3650828"/>
            <a:ext cx="1333574" cy="267760"/>
          </a:xfrm>
          <a:prstGeom prst="rect">
            <a:avLst/>
          </a:prstGeom>
        </p:spPr>
      </p:pic>
      <p:sp>
        <p:nvSpPr>
          <p:cNvPr id="186" name="Text 47"/>
          <p:cNvSpPr/>
          <p:nvPr/>
        </p:nvSpPr>
        <p:spPr>
          <a:xfrm>
            <a:off x="14559855" y="36642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7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14372444" y="3704369"/>
            <a:ext cx="160660" cy="160660"/>
          </a:xfrm>
          <a:prstGeom prst="rect">
            <a:avLst/>
          </a:prstGeom>
        </p:spPr>
      </p:pic>
      <p:pic>
        <p:nvPicPr>
          <p:cNvPr id="188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15715617" y="3537012"/>
            <a:ext cx="1496442" cy="508744"/>
          </a:xfrm>
          <a:prstGeom prst="rect">
            <a:avLst/>
          </a:prstGeom>
        </p:spPr>
      </p:pic>
      <p:pic>
        <p:nvPicPr>
          <p:cNvPr id="189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15805361" y="3650828"/>
            <a:ext cx="1333574" cy="267760"/>
          </a:xfrm>
          <a:prstGeom prst="rect">
            <a:avLst/>
          </a:prstGeom>
        </p:spPr>
      </p:pic>
      <p:sp>
        <p:nvSpPr>
          <p:cNvPr id="190" name="Text 48"/>
          <p:cNvSpPr/>
          <p:nvPr/>
        </p:nvSpPr>
        <p:spPr>
          <a:xfrm>
            <a:off x="16073103" y="36642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1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15885691" y="3704369"/>
            <a:ext cx="160660" cy="160660"/>
          </a:xfrm>
          <a:prstGeom prst="rect">
            <a:avLst/>
          </a:prstGeom>
        </p:spPr>
      </p:pic>
      <p:pic>
        <p:nvPicPr>
          <p:cNvPr id="192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1084436" y="4045744"/>
            <a:ext cx="16127624" cy="508744"/>
          </a:xfrm>
          <a:prstGeom prst="rect">
            <a:avLst/>
          </a:prstGeom>
        </p:spPr>
      </p:pic>
      <p:pic>
        <p:nvPicPr>
          <p:cNvPr id="193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1084436" y="4045707"/>
            <a:ext cx="5551625" cy="508744"/>
          </a:xfrm>
          <a:prstGeom prst="rect">
            <a:avLst/>
          </a:prstGeom>
        </p:spPr>
      </p:pic>
      <p:sp>
        <p:nvSpPr>
          <p:cNvPr id="194" name="Text 49"/>
          <p:cNvSpPr/>
          <p:nvPr/>
        </p:nvSpPr>
        <p:spPr>
          <a:xfrm>
            <a:off x="1245096" y="4166220"/>
            <a:ext cx="209026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Cartoes / Benefit Cards</a:t>
            </a:r>
            <a:endParaRPr lang="en-US" sz="1476" dirty="0"/>
          </a:p>
        </p:txBody>
      </p:sp>
      <p:pic>
        <p:nvPicPr>
          <p:cNvPr id="195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6636060" y="4045707"/>
            <a:ext cx="1513262" cy="508744"/>
          </a:xfrm>
          <a:prstGeom prst="rect">
            <a:avLst/>
          </a:prstGeom>
        </p:spPr>
      </p:pic>
      <p:pic>
        <p:nvPicPr>
          <p:cNvPr id="196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6725803" y="4159523"/>
            <a:ext cx="1333574" cy="267760"/>
          </a:xfrm>
          <a:prstGeom prst="rect">
            <a:avLst/>
          </a:prstGeom>
        </p:spPr>
      </p:pic>
      <p:sp>
        <p:nvSpPr>
          <p:cNvPr id="197" name="Text 50"/>
          <p:cNvSpPr/>
          <p:nvPr/>
        </p:nvSpPr>
        <p:spPr>
          <a:xfrm>
            <a:off x="6993545" y="41729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8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6806133" y="4213064"/>
            <a:ext cx="160660" cy="160660"/>
          </a:xfrm>
          <a:prstGeom prst="rect">
            <a:avLst/>
          </a:prstGeom>
        </p:spPr>
      </p:pic>
      <p:pic>
        <p:nvPicPr>
          <p:cNvPr id="199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8149307" y="4045707"/>
            <a:ext cx="1513262" cy="508744"/>
          </a:xfrm>
          <a:prstGeom prst="rect">
            <a:avLst/>
          </a:prstGeom>
        </p:spPr>
      </p:pic>
      <p:pic>
        <p:nvPicPr>
          <p:cNvPr id="200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8239051" y="4159523"/>
            <a:ext cx="1333574" cy="267760"/>
          </a:xfrm>
          <a:prstGeom prst="rect">
            <a:avLst/>
          </a:prstGeom>
        </p:spPr>
      </p:pic>
      <p:sp>
        <p:nvSpPr>
          <p:cNvPr id="201" name="Text 51"/>
          <p:cNvSpPr/>
          <p:nvPr/>
        </p:nvSpPr>
        <p:spPr>
          <a:xfrm>
            <a:off x="8506792" y="41729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2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8319381" y="4213064"/>
            <a:ext cx="160660" cy="160660"/>
          </a:xfrm>
          <a:prstGeom prst="rect">
            <a:avLst/>
          </a:prstGeom>
        </p:spPr>
      </p:pic>
      <p:pic>
        <p:nvPicPr>
          <p:cNvPr id="203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9662592" y="4045707"/>
            <a:ext cx="1513262" cy="508744"/>
          </a:xfrm>
          <a:prstGeom prst="rect">
            <a:avLst/>
          </a:prstGeom>
        </p:spPr>
      </p:pic>
      <p:pic>
        <p:nvPicPr>
          <p:cNvPr id="204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9752335" y="4159523"/>
            <a:ext cx="1333574" cy="267760"/>
          </a:xfrm>
          <a:prstGeom prst="rect">
            <a:avLst/>
          </a:prstGeom>
        </p:spPr>
      </p:pic>
      <p:sp>
        <p:nvSpPr>
          <p:cNvPr id="205" name="Text 52"/>
          <p:cNvSpPr/>
          <p:nvPr/>
        </p:nvSpPr>
        <p:spPr>
          <a:xfrm>
            <a:off x="10020114" y="41729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6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9832665" y="4213064"/>
            <a:ext cx="160660" cy="160660"/>
          </a:xfrm>
          <a:prstGeom prst="rect">
            <a:avLst/>
          </a:prstGeom>
        </p:spPr>
      </p:pic>
      <p:pic>
        <p:nvPicPr>
          <p:cNvPr id="207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1175839" y="4045707"/>
            <a:ext cx="1513262" cy="508744"/>
          </a:xfrm>
          <a:prstGeom prst="rect">
            <a:avLst/>
          </a:prstGeom>
        </p:spPr>
      </p:pic>
      <p:pic>
        <p:nvPicPr>
          <p:cNvPr id="208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1265582" y="4159523"/>
            <a:ext cx="1333574" cy="267760"/>
          </a:xfrm>
          <a:prstGeom prst="rect">
            <a:avLst/>
          </a:prstGeom>
        </p:spPr>
      </p:pic>
      <p:sp>
        <p:nvSpPr>
          <p:cNvPr id="209" name="Text 53"/>
          <p:cNvSpPr/>
          <p:nvPr/>
        </p:nvSpPr>
        <p:spPr>
          <a:xfrm>
            <a:off x="11533361" y="41729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0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1345912" y="4213064"/>
            <a:ext cx="160660" cy="160660"/>
          </a:xfrm>
          <a:prstGeom prst="rect">
            <a:avLst/>
          </a:prstGeom>
        </p:spPr>
      </p:pic>
      <p:pic>
        <p:nvPicPr>
          <p:cNvPr id="211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2689123" y="4045707"/>
            <a:ext cx="1513262" cy="508744"/>
          </a:xfrm>
          <a:prstGeom prst="rect">
            <a:avLst/>
          </a:prstGeom>
        </p:spPr>
      </p:pic>
      <p:pic>
        <p:nvPicPr>
          <p:cNvPr id="212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2778867" y="4159523"/>
            <a:ext cx="1333574" cy="267760"/>
          </a:xfrm>
          <a:prstGeom prst="rect">
            <a:avLst/>
          </a:prstGeom>
        </p:spPr>
      </p:pic>
      <p:sp>
        <p:nvSpPr>
          <p:cNvPr id="213" name="Text 54"/>
          <p:cNvSpPr/>
          <p:nvPr/>
        </p:nvSpPr>
        <p:spPr>
          <a:xfrm>
            <a:off x="13046646" y="41729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4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2859196" y="4213064"/>
            <a:ext cx="160660" cy="160660"/>
          </a:xfrm>
          <a:prstGeom prst="rect">
            <a:avLst/>
          </a:prstGeom>
        </p:spPr>
      </p:pic>
      <p:pic>
        <p:nvPicPr>
          <p:cNvPr id="215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4202370" y="4045707"/>
            <a:ext cx="1513262" cy="508744"/>
          </a:xfrm>
          <a:prstGeom prst="rect">
            <a:avLst/>
          </a:prstGeom>
        </p:spPr>
      </p:pic>
      <p:pic>
        <p:nvPicPr>
          <p:cNvPr id="216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14292114" y="4159523"/>
            <a:ext cx="1333574" cy="267760"/>
          </a:xfrm>
          <a:prstGeom prst="rect">
            <a:avLst/>
          </a:prstGeom>
        </p:spPr>
      </p:pic>
      <p:sp>
        <p:nvSpPr>
          <p:cNvPr id="217" name="Text 55"/>
          <p:cNvSpPr/>
          <p:nvPr/>
        </p:nvSpPr>
        <p:spPr>
          <a:xfrm>
            <a:off x="14559855" y="41729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8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14372444" y="4213064"/>
            <a:ext cx="160660" cy="160660"/>
          </a:xfrm>
          <a:prstGeom prst="rect">
            <a:avLst/>
          </a:prstGeom>
        </p:spPr>
      </p:pic>
      <p:pic>
        <p:nvPicPr>
          <p:cNvPr id="219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15715617" y="4045707"/>
            <a:ext cx="1496442" cy="508744"/>
          </a:xfrm>
          <a:prstGeom prst="rect">
            <a:avLst/>
          </a:prstGeom>
        </p:spPr>
      </p:pic>
      <p:pic>
        <p:nvPicPr>
          <p:cNvPr id="220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15805361" y="4159523"/>
            <a:ext cx="1333574" cy="267760"/>
          </a:xfrm>
          <a:prstGeom prst="rect">
            <a:avLst/>
          </a:prstGeom>
        </p:spPr>
      </p:pic>
      <p:sp>
        <p:nvSpPr>
          <p:cNvPr id="221" name="Text 56"/>
          <p:cNvSpPr/>
          <p:nvPr/>
        </p:nvSpPr>
        <p:spPr>
          <a:xfrm>
            <a:off x="16073103" y="41729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2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15885691" y="4213064"/>
            <a:ext cx="160660" cy="160660"/>
          </a:xfrm>
          <a:prstGeom prst="rect">
            <a:avLst/>
          </a:prstGeom>
        </p:spPr>
      </p:pic>
      <p:pic>
        <p:nvPicPr>
          <p:cNvPr id="223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1084436" y="4554513"/>
            <a:ext cx="16127624" cy="508744"/>
          </a:xfrm>
          <a:prstGeom prst="rect">
            <a:avLst/>
          </a:prstGeom>
        </p:spPr>
      </p:pic>
      <p:pic>
        <p:nvPicPr>
          <p:cNvPr id="224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084436" y="4554513"/>
            <a:ext cx="5551625" cy="508744"/>
          </a:xfrm>
          <a:prstGeom prst="rect">
            <a:avLst/>
          </a:prstGeom>
        </p:spPr>
      </p:pic>
      <p:sp>
        <p:nvSpPr>
          <p:cNvPr id="225" name="Text 57"/>
          <p:cNvSpPr/>
          <p:nvPr/>
        </p:nvSpPr>
        <p:spPr>
          <a:xfrm>
            <a:off x="1245096" y="4674989"/>
            <a:ext cx="190023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Restaurant Solutions</a:t>
            </a:r>
            <a:endParaRPr lang="en-US" sz="1476" dirty="0"/>
          </a:p>
        </p:txBody>
      </p:sp>
      <p:pic>
        <p:nvPicPr>
          <p:cNvPr id="226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6636060" y="4554513"/>
            <a:ext cx="1513262" cy="508744"/>
          </a:xfrm>
          <a:prstGeom prst="rect">
            <a:avLst/>
          </a:prstGeom>
        </p:spPr>
      </p:pic>
      <p:pic>
        <p:nvPicPr>
          <p:cNvPr id="227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6725803" y="4668292"/>
            <a:ext cx="1333574" cy="267760"/>
          </a:xfrm>
          <a:prstGeom prst="rect">
            <a:avLst/>
          </a:prstGeom>
        </p:spPr>
      </p:pic>
      <p:sp>
        <p:nvSpPr>
          <p:cNvPr id="228" name="Text 58"/>
          <p:cNvSpPr/>
          <p:nvPr/>
        </p:nvSpPr>
        <p:spPr>
          <a:xfrm>
            <a:off x="6993545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9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6806133" y="4721870"/>
            <a:ext cx="160660" cy="160660"/>
          </a:xfrm>
          <a:prstGeom prst="rect">
            <a:avLst/>
          </a:prstGeom>
        </p:spPr>
      </p:pic>
      <p:pic>
        <p:nvPicPr>
          <p:cNvPr id="230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8149307" y="4554513"/>
            <a:ext cx="1513262" cy="508744"/>
          </a:xfrm>
          <a:prstGeom prst="rect">
            <a:avLst/>
          </a:prstGeom>
        </p:spPr>
      </p:pic>
      <p:pic>
        <p:nvPicPr>
          <p:cNvPr id="231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8239051" y="4668292"/>
            <a:ext cx="1333574" cy="267760"/>
          </a:xfrm>
          <a:prstGeom prst="rect">
            <a:avLst/>
          </a:prstGeom>
        </p:spPr>
      </p:pic>
      <p:sp>
        <p:nvSpPr>
          <p:cNvPr id="232" name="Text 59"/>
          <p:cNvSpPr/>
          <p:nvPr/>
        </p:nvSpPr>
        <p:spPr>
          <a:xfrm>
            <a:off x="8506792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3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8319381" y="4721870"/>
            <a:ext cx="160660" cy="160660"/>
          </a:xfrm>
          <a:prstGeom prst="rect">
            <a:avLst/>
          </a:prstGeom>
        </p:spPr>
      </p:pic>
      <p:pic>
        <p:nvPicPr>
          <p:cNvPr id="234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9662592" y="4554513"/>
            <a:ext cx="1513262" cy="508744"/>
          </a:xfrm>
          <a:prstGeom prst="rect">
            <a:avLst/>
          </a:prstGeom>
        </p:spPr>
      </p:pic>
      <p:pic>
        <p:nvPicPr>
          <p:cNvPr id="235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9752335" y="4668292"/>
            <a:ext cx="1333574" cy="267760"/>
          </a:xfrm>
          <a:prstGeom prst="rect">
            <a:avLst/>
          </a:prstGeom>
        </p:spPr>
      </p:pic>
      <p:sp>
        <p:nvSpPr>
          <p:cNvPr id="236" name="Text 60"/>
          <p:cNvSpPr/>
          <p:nvPr/>
        </p:nvSpPr>
        <p:spPr>
          <a:xfrm>
            <a:off x="10020114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7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9832665" y="4721870"/>
            <a:ext cx="160660" cy="160660"/>
          </a:xfrm>
          <a:prstGeom prst="rect">
            <a:avLst/>
          </a:prstGeom>
        </p:spPr>
      </p:pic>
      <p:pic>
        <p:nvPicPr>
          <p:cNvPr id="238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1175839" y="4554513"/>
            <a:ext cx="1513262" cy="508744"/>
          </a:xfrm>
          <a:prstGeom prst="rect">
            <a:avLst/>
          </a:prstGeom>
        </p:spPr>
      </p:pic>
      <p:pic>
        <p:nvPicPr>
          <p:cNvPr id="239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1265582" y="4668292"/>
            <a:ext cx="1333574" cy="267760"/>
          </a:xfrm>
          <a:prstGeom prst="rect">
            <a:avLst/>
          </a:prstGeom>
        </p:spPr>
      </p:pic>
      <p:sp>
        <p:nvSpPr>
          <p:cNvPr id="240" name="Text 61"/>
          <p:cNvSpPr/>
          <p:nvPr/>
        </p:nvSpPr>
        <p:spPr>
          <a:xfrm>
            <a:off x="11533361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1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1345912" y="4721870"/>
            <a:ext cx="160660" cy="160660"/>
          </a:xfrm>
          <a:prstGeom prst="rect">
            <a:avLst/>
          </a:prstGeom>
        </p:spPr>
      </p:pic>
      <p:pic>
        <p:nvPicPr>
          <p:cNvPr id="242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2689123" y="4554513"/>
            <a:ext cx="1513262" cy="508744"/>
          </a:xfrm>
          <a:prstGeom prst="rect">
            <a:avLst/>
          </a:prstGeom>
        </p:spPr>
      </p:pic>
      <p:pic>
        <p:nvPicPr>
          <p:cNvPr id="243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2778867" y="4668292"/>
            <a:ext cx="1333574" cy="267760"/>
          </a:xfrm>
          <a:prstGeom prst="rect">
            <a:avLst/>
          </a:prstGeom>
        </p:spPr>
      </p:pic>
      <p:sp>
        <p:nvSpPr>
          <p:cNvPr id="244" name="Text 62"/>
          <p:cNvSpPr/>
          <p:nvPr/>
        </p:nvSpPr>
        <p:spPr>
          <a:xfrm>
            <a:off x="13046646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5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2859196" y="4721870"/>
            <a:ext cx="160660" cy="160660"/>
          </a:xfrm>
          <a:prstGeom prst="rect">
            <a:avLst/>
          </a:prstGeom>
        </p:spPr>
      </p:pic>
      <p:pic>
        <p:nvPicPr>
          <p:cNvPr id="246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4202370" y="4554513"/>
            <a:ext cx="1513262" cy="508744"/>
          </a:xfrm>
          <a:prstGeom prst="rect">
            <a:avLst/>
          </a:prstGeom>
        </p:spPr>
      </p:pic>
      <p:pic>
        <p:nvPicPr>
          <p:cNvPr id="247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14292114" y="4668292"/>
            <a:ext cx="1333574" cy="267760"/>
          </a:xfrm>
          <a:prstGeom prst="rect">
            <a:avLst/>
          </a:prstGeom>
        </p:spPr>
      </p:pic>
      <p:sp>
        <p:nvSpPr>
          <p:cNvPr id="248" name="Text 63"/>
          <p:cNvSpPr/>
          <p:nvPr/>
        </p:nvSpPr>
        <p:spPr>
          <a:xfrm>
            <a:off x="14559855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9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14372444" y="4721870"/>
            <a:ext cx="160660" cy="160660"/>
          </a:xfrm>
          <a:prstGeom prst="rect">
            <a:avLst/>
          </a:prstGeom>
        </p:spPr>
      </p:pic>
      <p:pic>
        <p:nvPicPr>
          <p:cNvPr id="250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15715617" y="4554513"/>
            <a:ext cx="1496442" cy="508744"/>
          </a:xfrm>
          <a:prstGeom prst="rect">
            <a:avLst/>
          </a:prstGeom>
        </p:spPr>
      </p:pic>
      <p:pic>
        <p:nvPicPr>
          <p:cNvPr id="251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15805361" y="4668292"/>
            <a:ext cx="1333574" cy="267760"/>
          </a:xfrm>
          <a:prstGeom prst="rect">
            <a:avLst/>
          </a:prstGeom>
        </p:spPr>
      </p:pic>
      <p:sp>
        <p:nvSpPr>
          <p:cNvPr id="252" name="Text 64"/>
          <p:cNvSpPr/>
          <p:nvPr/>
        </p:nvSpPr>
        <p:spPr>
          <a:xfrm>
            <a:off x="16073103" y="46816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3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15885691" y="4721870"/>
            <a:ext cx="160660" cy="160660"/>
          </a:xfrm>
          <a:prstGeom prst="rect">
            <a:avLst/>
          </a:prstGeom>
        </p:spPr>
      </p:pic>
      <p:pic>
        <p:nvPicPr>
          <p:cNvPr id="254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1084436" y="5063244"/>
            <a:ext cx="5551625" cy="502039"/>
          </a:xfrm>
          <a:prstGeom prst="rect">
            <a:avLst/>
          </a:prstGeom>
        </p:spPr>
      </p:pic>
      <p:sp>
        <p:nvSpPr>
          <p:cNvPr id="255" name="Text 65"/>
          <p:cNvSpPr/>
          <p:nvPr/>
        </p:nvSpPr>
        <p:spPr>
          <a:xfrm>
            <a:off x="1245096" y="5183758"/>
            <a:ext cx="18502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Gas Station Solution</a:t>
            </a:r>
            <a:endParaRPr lang="en-US" sz="1476" dirty="0"/>
          </a:p>
        </p:txBody>
      </p:sp>
      <p:pic>
        <p:nvPicPr>
          <p:cNvPr id="256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6725803" y="5177061"/>
            <a:ext cx="1333574" cy="267760"/>
          </a:xfrm>
          <a:prstGeom prst="rect">
            <a:avLst/>
          </a:prstGeom>
        </p:spPr>
      </p:pic>
      <p:sp>
        <p:nvSpPr>
          <p:cNvPr id="257" name="Text 66"/>
          <p:cNvSpPr/>
          <p:nvPr/>
        </p:nvSpPr>
        <p:spPr>
          <a:xfrm>
            <a:off x="6993545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8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6806133" y="5230602"/>
            <a:ext cx="160660" cy="160660"/>
          </a:xfrm>
          <a:prstGeom prst="rect">
            <a:avLst/>
          </a:prstGeom>
        </p:spPr>
      </p:pic>
      <p:pic>
        <p:nvPicPr>
          <p:cNvPr id="259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8239051" y="5177061"/>
            <a:ext cx="1333574" cy="267760"/>
          </a:xfrm>
          <a:prstGeom prst="rect">
            <a:avLst/>
          </a:prstGeom>
        </p:spPr>
      </p:pic>
      <p:sp>
        <p:nvSpPr>
          <p:cNvPr id="260" name="Text 67"/>
          <p:cNvSpPr/>
          <p:nvPr/>
        </p:nvSpPr>
        <p:spPr>
          <a:xfrm>
            <a:off x="8506792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1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8319381" y="5230602"/>
            <a:ext cx="160660" cy="160660"/>
          </a:xfrm>
          <a:prstGeom prst="rect">
            <a:avLst/>
          </a:prstGeom>
        </p:spPr>
      </p:pic>
      <p:pic>
        <p:nvPicPr>
          <p:cNvPr id="262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9752335" y="5177061"/>
            <a:ext cx="1333574" cy="267760"/>
          </a:xfrm>
          <a:prstGeom prst="rect">
            <a:avLst/>
          </a:prstGeom>
        </p:spPr>
      </p:pic>
      <p:sp>
        <p:nvSpPr>
          <p:cNvPr id="263" name="Text 68"/>
          <p:cNvSpPr/>
          <p:nvPr/>
        </p:nvSpPr>
        <p:spPr>
          <a:xfrm>
            <a:off x="10020114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4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9832665" y="5230602"/>
            <a:ext cx="160660" cy="160660"/>
          </a:xfrm>
          <a:prstGeom prst="rect">
            <a:avLst/>
          </a:prstGeom>
        </p:spPr>
      </p:pic>
      <p:pic>
        <p:nvPicPr>
          <p:cNvPr id="265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1265582" y="5177061"/>
            <a:ext cx="1333574" cy="267760"/>
          </a:xfrm>
          <a:prstGeom prst="rect">
            <a:avLst/>
          </a:prstGeom>
        </p:spPr>
      </p:pic>
      <p:sp>
        <p:nvSpPr>
          <p:cNvPr id="266" name="Text 69"/>
          <p:cNvSpPr/>
          <p:nvPr/>
        </p:nvSpPr>
        <p:spPr>
          <a:xfrm>
            <a:off x="11533361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7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1345912" y="5230602"/>
            <a:ext cx="160660" cy="160660"/>
          </a:xfrm>
          <a:prstGeom prst="rect">
            <a:avLst/>
          </a:prstGeom>
        </p:spPr>
      </p:pic>
      <p:pic>
        <p:nvPicPr>
          <p:cNvPr id="268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778867" y="5177061"/>
            <a:ext cx="1333574" cy="267760"/>
          </a:xfrm>
          <a:prstGeom prst="rect">
            <a:avLst/>
          </a:prstGeom>
        </p:spPr>
      </p:pic>
      <p:sp>
        <p:nvSpPr>
          <p:cNvPr id="269" name="Text 70"/>
          <p:cNvSpPr/>
          <p:nvPr/>
        </p:nvSpPr>
        <p:spPr>
          <a:xfrm>
            <a:off x="13046646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0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2859196" y="5230602"/>
            <a:ext cx="160660" cy="160660"/>
          </a:xfrm>
          <a:prstGeom prst="rect">
            <a:avLst/>
          </a:prstGeom>
        </p:spPr>
      </p:pic>
      <p:pic>
        <p:nvPicPr>
          <p:cNvPr id="271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92114" y="5177061"/>
            <a:ext cx="1333574" cy="267760"/>
          </a:xfrm>
          <a:prstGeom prst="rect">
            <a:avLst/>
          </a:prstGeom>
        </p:spPr>
      </p:pic>
      <p:sp>
        <p:nvSpPr>
          <p:cNvPr id="272" name="Text 71"/>
          <p:cNvSpPr/>
          <p:nvPr/>
        </p:nvSpPr>
        <p:spPr>
          <a:xfrm>
            <a:off x="14559855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3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72444" y="5230602"/>
            <a:ext cx="160660" cy="160660"/>
          </a:xfrm>
          <a:prstGeom prst="rect">
            <a:avLst/>
          </a:prstGeom>
        </p:spPr>
      </p:pic>
      <p:pic>
        <p:nvPicPr>
          <p:cNvPr id="274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805361" y="5177061"/>
            <a:ext cx="1333574" cy="267760"/>
          </a:xfrm>
          <a:prstGeom prst="rect">
            <a:avLst/>
          </a:prstGeom>
        </p:spPr>
      </p:pic>
      <p:sp>
        <p:nvSpPr>
          <p:cNvPr id="275" name="Text 72"/>
          <p:cNvSpPr/>
          <p:nvPr/>
        </p:nvSpPr>
        <p:spPr>
          <a:xfrm>
            <a:off x="16073103" y="519041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85691" y="5230602"/>
            <a:ext cx="160660" cy="1606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2026-05-21T15:02:24Z</dcterms:created>
  <dcterms:modified xsi:type="dcterms:W3CDTF">2026-05-21T15:02:24Z</dcterms:modified>
</cp:coreProperties>
</file>