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image" Target="../media/image-3-275.png"/><Relationship Id="rId276" Type="http://schemas.openxmlformats.org/officeDocument/2006/relationships/image" Target="../media/image-3-276.png"/><Relationship Id="rId277" Type="http://schemas.openxmlformats.org/officeDocument/2006/relationships/image" Target="../media/image-3-277.png"/><Relationship Id="rId278" Type="http://schemas.openxmlformats.org/officeDocument/2006/relationships/image" Target="../media/image-3-278.png"/><Relationship Id="rId279" Type="http://schemas.openxmlformats.org/officeDocument/2006/relationships/image" Target="../media/image-3-279.png"/><Relationship Id="rId280" Type="http://schemas.openxmlformats.org/officeDocument/2006/relationships/image" Target="../media/image-3-280.png"/><Relationship Id="rId281" Type="http://schemas.openxmlformats.org/officeDocument/2006/relationships/image" Target="../media/image-3-281.png"/><Relationship Id="rId282" Type="http://schemas.openxmlformats.org/officeDocument/2006/relationships/image" Target="../media/image-3-282.png"/><Relationship Id="rId283" Type="http://schemas.openxmlformats.org/officeDocument/2006/relationships/image" Target="../media/image-3-283.png"/><Relationship Id="rId284" Type="http://schemas.openxmlformats.org/officeDocument/2006/relationships/image" Target="../media/image-3-284.png"/><Relationship Id="rId285" Type="http://schemas.openxmlformats.org/officeDocument/2006/relationships/image" Target="../media/image-3-285.png"/><Relationship Id="rId286" Type="http://schemas.openxmlformats.org/officeDocument/2006/relationships/image" Target="../media/image-3-286.png"/><Relationship Id="rId287" Type="http://schemas.openxmlformats.org/officeDocument/2006/relationships/image" Target="../media/image-3-287.png"/><Relationship Id="rId288" Type="http://schemas.openxmlformats.org/officeDocument/2006/relationships/image" Target="../media/image-3-288.png"/><Relationship Id="rId289" Type="http://schemas.openxmlformats.org/officeDocument/2006/relationships/image" Target="../media/image-3-289.png"/><Relationship Id="rId290" Type="http://schemas.openxmlformats.org/officeDocument/2006/relationships/image" Target="../media/image-3-290.png"/><Relationship Id="rId291" Type="http://schemas.openxmlformats.org/officeDocument/2006/relationships/image" Target="../media/image-3-291.png"/><Relationship Id="rId292" Type="http://schemas.openxmlformats.org/officeDocument/2006/relationships/image" Target="../media/image-3-292.png"/><Relationship Id="rId293" Type="http://schemas.openxmlformats.org/officeDocument/2006/relationships/image" Target="../media/image-3-293.png"/><Relationship Id="rId294" Type="http://schemas.openxmlformats.org/officeDocument/2006/relationships/image" Target="../media/image-3-294.png"/><Relationship Id="rId295" Type="http://schemas.openxmlformats.org/officeDocument/2006/relationships/image" Target="../media/image-3-295.png"/><Relationship Id="rId296" Type="http://schemas.openxmlformats.org/officeDocument/2006/relationships/image" Target="../media/image-3-296.png"/><Relationship Id="rId297" Type="http://schemas.openxmlformats.org/officeDocument/2006/relationships/image" Target="../media/image-3-297.png"/><Relationship Id="rId298" Type="http://schemas.openxmlformats.org/officeDocument/2006/relationships/image" Target="../media/image-3-298.png"/><Relationship Id="rId299" Type="http://schemas.openxmlformats.org/officeDocument/2006/relationships/image" Target="../media/image-3-299.png"/><Relationship Id="rId300" Type="http://schemas.openxmlformats.org/officeDocument/2006/relationships/image" Target="../media/image-3-300.png"/><Relationship Id="rId301" Type="http://schemas.openxmlformats.org/officeDocument/2006/relationships/image" Target="../media/image-3-301.png"/><Relationship Id="rId302" Type="http://schemas.openxmlformats.org/officeDocument/2006/relationships/image" Target="../media/image-3-302.png"/><Relationship Id="rId303" Type="http://schemas.openxmlformats.org/officeDocument/2006/relationships/image" Target="../media/image-3-303.png"/><Relationship Id="rId304" Type="http://schemas.openxmlformats.org/officeDocument/2006/relationships/image" Target="../media/image-3-304.png"/><Relationship Id="rId305" Type="http://schemas.openxmlformats.org/officeDocument/2006/relationships/image" Target="../media/image-3-305.png"/><Relationship Id="rId306" Type="http://schemas.openxmlformats.org/officeDocument/2006/relationships/image" Target="../media/image-3-306.png"/><Relationship Id="rId307" Type="http://schemas.openxmlformats.org/officeDocument/2006/relationships/image" Target="../media/image-3-307.png"/><Relationship Id="rId308" Type="http://schemas.openxmlformats.org/officeDocument/2006/relationships/image" Target="../media/image-3-308.png"/><Relationship Id="rId309" Type="http://schemas.openxmlformats.org/officeDocument/2006/relationships/image" Target="../media/image-3-309.png"/><Relationship Id="rId310" Type="http://schemas.openxmlformats.org/officeDocument/2006/relationships/image" Target="../media/image-3-310.png"/><Relationship Id="rId311" Type="http://schemas.openxmlformats.org/officeDocument/2006/relationships/image" Target="../media/image-3-311.png"/><Relationship Id="rId312" Type="http://schemas.openxmlformats.org/officeDocument/2006/relationships/image" Target="../media/image-3-312.png"/><Relationship Id="rId313" Type="http://schemas.openxmlformats.org/officeDocument/2006/relationships/image" Target="../media/image-3-313.png"/><Relationship Id="rId314" Type="http://schemas.openxmlformats.org/officeDocument/2006/relationships/image" Target="../media/image-3-314.png"/><Relationship Id="rId315" Type="http://schemas.openxmlformats.org/officeDocument/2006/relationships/image" Target="../media/image-3-315.png"/><Relationship Id="rId316" Type="http://schemas.openxmlformats.org/officeDocument/2006/relationships/image" Target="../media/image-3-316.png"/><Relationship Id="rId317" Type="http://schemas.openxmlformats.org/officeDocument/2006/relationships/image" Target="../media/image-3-317.png"/><Relationship Id="rId318" Type="http://schemas.openxmlformats.org/officeDocument/2006/relationships/image" Target="../media/image-3-318.png"/><Relationship Id="rId319" Type="http://schemas.openxmlformats.org/officeDocument/2006/relationships/slideLayout" Target="../slideLayouts/slideLayout1.xml"/><Relationship Id="rId32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image" Target="../media/image-4-295.png"/><Relationship Id="rId296" Type="http://schemas.openxmlformats.org/officeDocument/2006/relationships/image" Target="../media/image-4-296.png"/><Relationship Id="rId297" Type="http://schemas.openxmlformats.org/officeDocument/2006/relationships/image" Target="../media/image-4-297.png"/><Relationship Id="rId298" Type="http://schemas.openxmlformats.org/officeDocument/2006/relationships/image" Target="../media/image-4-298.png"/><Relationship Id="rId299" Type="http://schemas.openxmlformats.org/officeDocument/2006/relationships/image" Target="../media/image-4-299.png"/><Relationship Id="rId300" Type="http://schemas.openxmlformats.org/officeDocument/2006/relationships/image" Target="../media/image-4-300.png"/><Relationship Id="rId301" Type="http://schemas.openxmlformats.org/officeDocument/2006/relationships/image" Target="../media/image-4-301.png"/><Relationship Id="rId302" Type="http://schemas.openxmlformats.org/officeDocument/2006/relationships/image" Target="../media/image-4-302.png"/><Relationship Id="rId303" Type="http://schemas.openxmlformats.org/officeDocument/2006/relationships/image" Target="../media/image-4-303.png"/><Relationship Id="rId304" Type="http://schemas.openxmlformats.org/officeDocument/2006/relationships/image" Target="../media/image-4-304.png"/><Relationship Id="rId305" Type="http://schemas.openxmlformats.org/officeDocument/2006/relationships/image" Target="../media/image-4-305.png"/><Relationship Id="rId306" Type="http://schemas.openxmlformats.org/officeDocument/2006/relationships/image" Target="../media/image-4-306.png"/><Relationship Id="rId307" Type="http://schemas.openxmlformats.org/officeDocument/2006/relationships/image" Target="../media/image-4-307.png"/><Relationship Id="rId308" Type="http://schemas.openxmlformats.org/officeDocument/2006/relationships/image" Target="../media/image-4-308.png"/><Relationship Id="rId309" Type="http://schemas.openxmlformats.org/officeDocument/2006/relationships/image" Target="../media/image-4-309.png"/><Relationship Id="rId310" Type="http://schemas.openxmlformats.org/officeDocument/2006/relationships/image" Target="../media/image-4-310.png"/><Relationship Id="rId311" Type="http://schemas.openxmlformats.org/officeDocument/2006/relationships/image" Target="../media/image-4-311.png"/><Relationship Id="rId312" Type="http://schemas.openxmlformats.org/officeDocument/2006/relationships/image" Target="../media/image-4-312.png"/><Relationship Id="rId313" Type="http://schemas.openxmlformats.org/officeDocument/2006/relationships/image" Target="../media/image-4-313.png"/><Relationship Id="rId314" Type="http://schemas.openxmlformats.org/officeDocument/2006/relationships/image" Target="../media/image-4-314.png"/><Relationship Id="rId315" Type="http://schemas.openxmlformats.org/officeDocument/2006/relationships/image" Target="../media/image-4-315.png"/><Relationship Id="rId316" Type="http://schemas.openxmlformats.org/officeDocument/2006/relationships/image" Target="../media/image-4-316.png"/><Relationship Id="rId317" Type="http://schemas.openxmlformats.org/officeDocument/2006/relationships/image" Target="../media/image-4-317.png"/><Relationship Id="rId318" Type="http://schemas.openxmlformats.org/officeDocument/2006/relationships/image" Target="../media/image-4-318.png"/><Relationship Id="rId319" Type="http://schemas.openxmlformats.org/officeDocument/2006/relationships/image" Target="../media/image-4-319.png"/><Relationship Id="rId320" Type="http://schemas.openxmlformats.org/officeDocument/2006/relationships/image" Target="../media/image-4-320.png"/><Relationship Id="rId321" Type="http://schemas.openxmlformats.org/officeDocument/2006/relationships/image" Target="../media/image-4-321.png"/><Relationship Id="rId322" Type="http://schemas.openxmlformats.org/officeDocument/2006/relationships/image" Target="../media/image-4-322.png"/><Relationship Id="rId323" Type="http://schemas.openxmlformats.org/officeDocument/2006/relationships/image" Target="../media/image-4-323.png"/><Relationship Id="rId324" Type="http://schemas.openxmlformats.org/officeDocument/2006/relationships/image" Target="../media/image-4-324.png"/><Relationship Id="rId325" Type="http://schemas.openxmlformats.org/officeDocument/2006/relationships/image" Target="../media/image-4-325.png"/><Relationship Id="rId326" Type="http://schemas.openxmlformats.org/officeDocument/2006/relationships/image" Target="../media/image-4-326.png"/><Relationship Id="rId327" Type="http://schemas.openxmlformats.org/officeDocument/2006/relationships/image" Target="../media/image-4-327.png"/><Relationship Id="rId328" Type="http://schemas.openxmlformats.org/officeDocument/2006/relationships/image" Target="../media/image-4-328.png"/><Relationship Id="rId329" Type="http://schemas.openxmlformats.org/officeDocument/2006/relationships/image" Target="../media/image-4-329.png"/><Relationship Id="rId330" Type="http://schemas.openxmlformats.org/officeDocument/2006/relationships/image" Target="../media/image-4-330.png"/><Relationship Id="rId331" Type="http://schemas.openxmlformats.org/officeDocument/2006/relationships/image" Target="../media/image-4-331.png"/><Relationship Id="rId332" Type="http://schemas.openxmlformats.org/officeDocument/2006/relationships/image" Target="../media/image-4-332.png"/><Relationship Id="rId333" Type="http://schemas.openxmlformats.org/officeDocument/2006/relationships/image" Target="../media/image-4-333.png"/><Relationship Id="rId334" Type="http://schemas.openxmlformats.org/officeDocument/2006/relationships/image" Target="../media/image-4-334.png"/><Relationship Id="rId335" Type="http://schemas.openxmlformats.org/officeDocument/2006/relationships/image" Target="../media/image-4-335.png"/><Relationship Id="rId336" Type="http://schemas.openxmlformats.org/officeDocument/2006/relationships/image" Target="../media/image-4-336.png"/><Relationship Id="rId337" Type="http://schemas.openxmlformats.org/officeDocument/2006/relationships/image" Target="../media/image-4-337.png"/><Relationship Id="rId338" Type="http://schemas.openxmlformats.org/officeDocument/2006/relationships/image" Target="../media/image-4-338.png"/><Relationship Id="rId339" Type="http://schemas.openxmlformats.org/officeDocument/2006/relationships/image" Target="../media/image-4-339.png"/><Relationship Id="rId340" Type="http://schemas.openxmlformats.org/officeDocument/2006/relationships/image" Target="../media/image-4-340.png"/><Relationship Id="rId341" Type="http://schemas.openxmlformats.org/officeDocument/2006/relationships/image" Target="../media/image-4-341.png"/><Relationship Id="rId342" Type="http://schemas.openxmlformats.org/officeDocument/2006/relationships/image" Target="../media/image-4-342.png"/><Relationship Id="rId343" Type="http://schemas.openxmlformats.org/officeDocument/2006/relationships/image" Target="../media/image-4-343.png"/><Relationship Id="rId344" Type="http://schemas.openxmlformats.org/officeDocument/2006/relationships/image" Target="../media/image-4-344.png"/><Relationship Id="rId345" Type="http://schemas.openxmlformats.org/officeDocument/2006/relationships/image" Target="../media/image-4-345.png"/><Relationship Id="rId346" Type="http://schemas.openxmlformats.org/officeDocument/2006/relationships/image" Target="../media/image-4-346.png"/><Relationship Id="rId347" Type="http://schemas.openxmlformats.org/officeDocument/2006/relationships/image" Target="../media/image-4-347.png"/><Relationship Id="rId348" Type="http://schemas.openxmlformats.org/officeDocument/2006/relationships/image" Target="../media/image-4-348.png"/><Relationship Id="rId349" Type="http://schemas.openxmlformats.org/officeDocument/2006/relationships/image" Target="../media/image-4-349.png"/><Relationship Id="rId350" Type="http://schemas.openxmlformats.org/officeDocument/2006/relationships/image" Target="../media/image-4-350.png"/><Relationship Id="rId351" Type="http://schemas.openxmlformats.org/officeDocument/2006/relationships/image" Target="../media/image-4-351.png"/><Relationship Id="rId352" Type="http://schemas.openxmlformats.org/officeDocument/2006/relationships/image" Target="../media/image-4-352.png"/><Relationship Id="rId353" Type="http://schemas.openxmlformats.org/officeDocument/2006/relationships/image" Target="../media/image-4-353.png"/><Relationship Id="rId354" Type="http://schemas.openxmlformats.org/officeDocument/2006/relationships/image" Target="../media/image-4-354.png"/><Relationship Id="rId355" Type="http://schemas.openxmlformats.org/officeDocument/2006/relationships/image" Target="../media/image-4-355.png"/><Relationship Id="rId356" Type="http://schemas.openxmlformats.org/officeDocument/2006/relationships/image" Target="../media/image-4-356.png"/><Relationship Id="rId357" Type="http://schemas.openxmlformats.org/officeDocument/2006/relationships/image" Target="../media/image-4-357.png"/><Relationship Id="rId358" Type="http://schemas.openxmlformats.org/officeDocument/2006/relationships/image" Target="../media/image-4-358.png"/><Relationship Id="rId359" Type="http://schemas.openxmlformats.org/officeDocument/2006/relationships/image" Target="../media/image-4-359.png"/><Relationship Id="rId360" Type="http://schemas.openxmlformats.org/officeDocument/2006/relationships/image" Target="../media/image-4-360.png"/><Relationship Id="rId361" Type="http://schemas.openxmlformats.org/officeDocument/2006/relationships/image" Target="../media/image-4-361.png"/><Relationship Id="rId362" Type="http://schemas.openxmlformats.org/officeDocument/2006/relationships/image" Target="../media/image-4-362.png"/><Relationship Id="rId363" Type="http://schemas.openxmlformats.org/officeDocument/2006/relationships/image" Target="../media/image-4-363.png"/><Relationship Id="rId364" Type="http://schemas.openxmlformats.org/officeDocument/2006/relationships/image" Target="../media/image-4-364.png"/><Relationship Id="rId365" Type="http://schemas.openxmlformats.org/officeDocument/2006/relationships/image" Target="../media/image-4-365.png"/><Relationship Id="rId366" Type="http://schemas.openxmlformats.org/officeDocument/2006/relationships/image" Target="../media/image-4-366.png"/><Relationship Id="rId367" Type="http://schemas.openxmlformats.org/officeDocument/2006/relationships/image" Target="../media/image-4-367.png"/><Relationship Id="rId368" Type="http://schemas.openxmlformats.org/officeDocument/2006/relationships/image" Target="../media/image-4-368.png"/><Relationship Id="rId369" Type="http://schemas.openxmlformats.org/officeDocument/2006/relationships/image" Target="../media/image-4-369.png"/><Relationship Id="rId370" Type="http://schemas.openxmlformats.org/officeDocument/2006/relationships/image" Target="../media/image-4-370.png"/><Relationship Id="rId371" Type="http://schemas.openxmlformats.org/officeDocument/2006/relationships/image" Target="../media/image-4-371.png"/><Relationship Id="rId372" Type="http://schemas.openxmlformats.org/officeDocument/2006/relationships/image" Target="../media/image-4-372.png"/><Relationship Id="rId373" Type="http://schemas.openxmlformats.org/officeDocument/2006/relationships/image" Target="../media/image-4-373.png"/><Relationship Id="rId374" Type="http://schemas.openxmlformats.org/officeDocument/2006/relationships/image" Target="../media/image-4-374.png"/><Relationship Id="rId375" Type="http://schemas.openxmlformats.org/officeDocument/2006/relationships/image" Target="../media/image-4-375.png"/><Relationship Id="rId376" Type="http://schemas.openxmlformats.org/officeDocument/2006/relationships/image" Target="../media/image-4-376.png"/><Relationship Id="rId377" Type="http://schemas.openxmlformats.org/officeDocument/2006/relationships/image" Target="../media/image-4-377.png"/><Relationship Id="rId378" Type="http://schemas.openxmlformats.org/officeDocument/2006/relationships/image" Target="../media/image-4-378.png"/><Relationship Id="rId379" Type="http://schemas.openxmlformats.org/officeDocument/2006/relationships/image" Target="../media/image-4-379.png"/><Relationship Id="rId380" Type="http://schemas.openxmlformats.org/officeDocument/2006/relationships/image" Target="../media/image-4-380.png"/><Relationship Id="rId381" Type="http://schemas.openxmlformats.org/officeDocument/2006/relationships/image" Target="../media/image-4-381.png"/><Relationship Id="rId382" Type="http://schemas.openxmlformats.org/officeDocument/2006/relationships/image" Target="../media/image-4-382.png"/><Relationship Id="rId383" Type="http://schemas.openxmlformats.org/officeDocument/2006/relationships/image" Target="../media/image-4-383.png"/><Relationship Id="rId384" Type="http://schemas.openxmlformats.org/officeDocument/2006/relationships/image" Target="../media/image-4-384.png"/><Relationship Id="rId385" Type="http://schemas.openxmlformats.org/officeDocument/2006/relationships/image" Target="../media/image-4-385.png"/><Relationship Id="rId386" Type="http://schemas.openxmlformats.org/officeDocument/2006/relationships/image" Target="../media/image-4-386.png"/><Relationship Id="rId387" Type="http://schemas.openxmlformats.org/officeDocument/2006/relationships/image" Target="../media/image-4-387.png"/><Relationship Id="rId388" Type="http://schemas.openxmlformats.org/officeDocument/2006/relationships/image" Target="../media/image-4-388.png"/><Relationship Id="rId389" Type="http://schemas.openxmlformats.org/officeDocument/2006/relationships/image" Target="../media/image-4-389.png"/><Relationship Id="rId390" Type="http://schemas.openxmlformats.org/officeDocument/2006/relationships/image" Target="../media/image-4-390.png"/><Relationship Id="rId391" Type="http://schemas.openxmlformats.org/officeDocument/2006/relationships/image" Target="../media/image-4-391.png"/><Relationship Id="rId392" Type="http://schemas.openxmlformats.org/officeDocument/2006/relationships/image" Target="../media/image-4-392.png"/><Relationship Id="rId393" Type="http://schemas.openxmlformats.org/officeDocument/2006/relationships/image" Target="../media/image-4-393.png"/><Relationship Id="rId394" Type="http://schemas.openxmlformats.org/officeDocument/2006/relationships/image" Target="../media/image-4-394.png"/><Relationship Id="rId395" Type="http://schemas.openxmlformats.org/officeDocument/2006/relationships/slideLayout" Target="../slideLayouts/slideLayout1.xml"/><Relationship Id="rId39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slideLayout" Target="../slideLayouts/slideLayout1.xml"/><Relationship Id="rId10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image" Target="../media/image-6-173.png"/><Relationship Id="rId174" Type="http://schemas.openxmlformats.org/officeDocument/2006/relationships/image" Target="../media/image-6-174.png"/><Relationship Id="rId175" Type="http://schemas.openxmlformats.org/officeDocument/2006/relationships/image" Target="../media/image-6-175.png"/><Relationship Id="rId176" Type="http://schemas.openxmlformats.org/officeDocument/2006/relationships/image" Target="../media/image-6-176.png"/><Relationship Id="rId177" Type="http://schemas.openxmlformats.org/officeDocument/2006/relationships/image" Target="../media/image-6-177.png"/><Relationship Id="rId178" Type="http://schemas.openxmlformats.org/officeDocument/2006/relationships/image" Target="../media/image-6-178.png"/><Relationship Id="rId179" Type="http://schemas.openxmlformats.org/officeDocument/2006/relationships/image" Target="../media/image-6-179.png"/><Relationship Id="rId180" Type="http://schemas.openxmlformats.org/officeDocument/2006/relationships/image" Target="../media/image-6-180.png"/><Relationship Id="rId181" Type="http://schemas.openxmlformats.org/officeDocument/2006/relationships/image" Target="../media/image-6-181.png"/><Relationship Id="rId182" Type="http://schemas.openxmlformats.org/officeDocument/2006/relationships/image" Target="../media/image-6-182.png"/><Relationship Id="rId183" Type="http://schemas.openxmlformats.org/officeDocument/2006/relationships/image" Target="../media/image-6-183.png"/><Relationship Id="rId184" Type="http://schemas.openxmlformats.org/officeDocument/2006/relationships/image" Target="../media/image-6-184.png"/><Relationship Id="rId185" Type="http://schemas.openxmlformats.org/officeDocument/2006/relationships/image" Target="../media/image-6-185.png"/><Relationship Id="rId186" Type="http://schemas.openxmlformats.org/officeDocument/2006/relationships/image" Target="../media/image-6-186.png"/><Relationship Id="rId187" Type="http://schemas.openxmlformats.org/officeDocument/2006/relationships/image" Target="../media/image-6-187.png"/><Relationship Id="rId188" Type="http://schemas.openxmlformats.org/officeDocument/2006/relationships/image" Target="../media/image-6-188.png"/><Relationship Id="rId189" Type="http://schemas.openxmlformats.org/officeDocument/2006/relationships/image" Target="../media/image-6-189.png"/><Relationship Id="rId190" Type="http://schemas.openxmlformats.org/officeDocument/2006/relationships/image" Target="../media/image-6-190.png"/><Relationship Id="rId191" Type="http://schemas.openxmlformats.org/officeDocument/2006/relationships/image" Target="../media/image-6-191.png"/><Relationship Id="rId192" Type="http://schemas.openxmlformats.org/officeDocument/2006/relationships/image" Target="../media/image-6-192.png"/><Relationship Id="rId193" Type="http://schemas.openxmlformats.org/officeDocument/2006/relationships/image" Target="../media/image-6-193.png"/><Relationship Id="rId194" Type="http://schemas.openxmlformats.org/officeDocument/2006/relationships/image" Target="../media/image-6-194.png"/><Relationship Id="rId195" Type="http://schemas.openxmlformats.org/officeDocument/2006/relationships/image" Target="../media/image-6-195.png"/><Relationship Id="rId196" Type="http://schemas.openxmlformats.org/officeDocument/2006/relationships/image" Target="../media/image-6-196.png"/><Relationship Id="rId197" Type="http://schemas.openxmlformats.org/officeDocument/2006/relationships/image" Target="../media/image-6-197.png"/><Relationship Id="rId198" Type="http://schemas.openxmlformats.org/officeDocument/2006/relationships/image" Target="../media/image-6-198.png"/><Relationship Id="rId199" Type="http://schemas.openxmlformats.org/officeDocument/2006/relationships/image" Target="../media/image-6-199.png"/><Relationship Id="rId200" Type="http://schemas.openxmlformats.org/officeDocument/2006/relationships/image" Target="../media/image-6-200.png"/><Relationship Id="rId201" Type="http://schemas.openxmlformats.org/officeDocument/2006/relationships/image" Target="../media/image-6-201.png"/><Relationship Id="rId202" Type="http://schemas.openxmlformats.org/officeDocument/2006/relationships/image" Target="../media/image-6-202.png"/><Relationship Id="rId203" Type="http://schemas.openxmlformats.org/officeDocument/2006/relationships/image" Target="../media/image-6-203.png"/><Relationship Id="rId204" Type="http://schemas.openxmlformats.org/officeDocument/2006/relationships/image" Target="../media/image-6-204.png"/><Relationship Id="rId205" Type="http://schemas.openxmlformats.org/officeDocument/2006/relationships/image" Target="../media/image-6-205.png"/><Relationship Id="rId206" Type="http://schemas.openxmlformats.org/officeDocument/2006/relationships/image" Target="../media/image-6-206.png"/><Relationship Id="rId207" Type="http://schemas.openxmlformats.org/officeDocument/2006/relationships/image" Target="../media/image-6-207.png"/><Relationship Id="rId208" Type="http://schemas.openxmlformats.org/officeDocument/2006/relationships/image" Target="../media/image-6-208.png"/><Relationship Id="rId209" Type="http://schemas.openxmlformats.org/officeDocument/2006/relationships/image" Target="../media/image-6-209.png"/><Relationship Id="rId210" Type="http://schemas.openxmlformats.org/officeDocument/2006/relationships/image" Target="../media/image-6-210.png"/><Relationship Id="rId211" Type="http://schemas.openxmlformats.org/officeDocument/2006/relationships/image" Target="../media/image-6-211.png"/><Relationship Id="rId212" Type="http://schemas.openxmlformats.org/officeDocument/2006/relationships/image" Target="../media/image-6-212.png"/><Relationship Id="rId213" Type="http://schemas.openxmlformats.org/officeDocument/2006/relationships/image" Target="../media/image-6-213.png"/><Relationship Id="rId214" Type="http://schemas.openxmlformats.org/officeDocument/2006/relationships/image" Target="../media/image-6-214.png"/><Relationship Id="rId215" Type="http://schemas.openxmlformats.org/officeDocument/2006/relationships/image" Target="../media/image-6-215.png"/><Relationship Id="rId216" Type="http://schemas.openxmlformats.org/officeDocument/2006/relationships/image" Target="../media/image-6-216.png"/><Relationship Id="rId217" Type="http://schemas.openxmlformats.org/officeDocument/2006/relationships/image" Target="../media/image-6-217.png"/><Relationship Id="rId218" Type="http://schemas.openxmlformats.org/officeDocument/2006/relationships/image" Target="../media/image-6-218.png"/><Relationship Id="rId219" Type="http://schemas.openxmlformats.org/officeDocument/2006/relationships/image" Target="../media/image-6-219.png"/><Relationship Id="rId220" Type="http://schemas.openxmlformats.org/officeDocument/2006/relationships/image" Target="../media/image-6-220.png"/><Relationship Id="rId221" Type="http://schemas.openxmlformats.org/officeDocument/2006/relationships/image" Target="../media/image-6-221.png"/><Relationship Id="rId222" Type="http://schemas.openxmlformats.org/officeDocument/2006/relationships/image" Target="../media/image-6-222.png"/><Relationship Id="rId223" Type="http://schemas.openxmlformats.org/officeDocument/2006/relationships/image" Target="../media/image-6-223.png"/><Relationship Id="rId224" Type="http://schemas.openxmlformats.org/officeDocument/2006/relationships/image" Target="../media/image-6-224.png"/><Relationship Id="rId225" Type="http://schemas.openxmlformats.org/officeDocument/2006/relationships/image" Target="../media/image-6-225.png"/><Relationship Id="rId226" Type="http://schemas.openxmlformats.org/officeDocument/2006/relationships/image" Target="../media/image-6-226.png"/><Relationship Id="rId227" Type="http://schemas.openxmlformats.org/officeDocument/2006/relationships/image" Target="../media/image-6-227.png"/><Relationship Id="rId228" Type="http://schemas.openxmlformats.org/officeDocument/2006/relationships/image" Target="../media/image-6-228.png"/><Relationship Id="rId229" Type="http://schemas.openxmlformats.org/officeDocument/2006/relationships/image" Target="../media/image-6-229.png"/><Relationship Id="rId230" Type="http://schemas.openxmlformats.org/officeDocument/2006/relationships/image" Target="../media/image-6-230.png"/><Relationship Id="rId231" Type="http://schemas.openxmlformats.org/officeDocument/2006/relationships/image" Target="../media/image-6-231.png"/><Relationship Id="rId232" Type="http://schemas.openxmlformats.org/officeDocument/2006/relationships/image" Target="../media/image-6-232.png"/><Relationship Id="rId233" Type="http://schemas.openxmlformats.org/officeDocument/2006/relationships/image" Target="../media/image-6-233.png"/><Relationship Id="rId234" Type="http://schemas.openxmlformats.org/officeDocument/2006/relationships/image" Target="../media/image-6-234.png"/><Relationship Id="rId235" Type="http://schemas.openxmlformats.org/officeDocument/2006/relationships/image" Target="../media/image-6-235.png"/><Relationship Id="rId236" Type="http://schemas.openxmlformats.org/officeDocument/2006/relationships/image" Target="../media/image-6-236.png"/><Relationship Id="rId237" Type="http://schemas.openxmlformats.org/officeDocument/2006/relationships/image" Target="../media/image-6-237.png"/><Relationship Id="rId238" Type="http://schemas.openxmlformats.org/officeDocument/2006/relationships/image" Target="../media/image-6-238.png"/><Relationship Id="rId239" Type="http://schemas.openxmlformats.org/officeDocument/2006/relationships/image" Target="../media/image-6-239.png"/><Relationship Id="rId240" Type="http://schemas.openxmlformats.org/officeDocument/2006/relationships/image" Target="../media/image-6-240.png"/><Relationship Id="rId241" Type="http://schemas.openxmlformats.org/officeDocument/2006/relationships/image" Target="../media/image-6-241.png"/><Relationship Id="rId242" Type="http://schemas.openxmlformats.org/officeDocument/2006/relationships/image" Target="../media/image-6-242.png"/><Relationship Id="rId243" Type="http://schemas.openxmlformats.org/officeDocument/2006/relationships/image" Target="../media/image-6-243.png"/><Relationship Id="rId244" Type="http://schemas.openxmlformats.org/officeDocument/2006/relationships/image" Target="../media/image-6-244.png"/><Relationship Id="rId245" Type="http://schemas.openxmlformats.org/officeDocument/2006/relationships/image" Target="../media/image-6-245.png"/><Relationship Id="rId246" Type="http://schemas.openxmlformats.org/officeDocument/2006/relationships/image" Target="../media/image-6-246.png"/><Relationship Id="rId247" Type="http://schemas.openxmlformats.org/officeDocument/2006/relationships/slideLayout" Target="../slideLayouts/slideLayout1.xml"/><Relationship Id="rId24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image" Target="../media/image-7-41.png"/><Relationship Id="rId42" Type="http://schemas.openxmlformats.org/officeDocument/2006/relationships/image" Target="../media/image-7-42.png"/><Relationship Id="rId43" Type="http://schemas.openxmlformats.org/officeDocument/2006/relationships/image" Target="../media/image-7-43.png"/><Relationship Id="rId44" Type="http://schemas.openxmlformats.org/officeDocument/2006/relationships/slideLayout" Target="../slideLayouts/slideLayout1.xml"/><Relationship Id="rId4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830070"/>
            <a:ext cx="17216961" cy="89509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365591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710363" y="5636363"/>
            <a:ext cx="5110639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Direct API CNP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1392362" y="6822114"/>
            <a:ext cx="15503297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Direct-to-API integration for PCI-compliant merchants and partners to process card not present payments through a single technical entry point across multiple countries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7024688" y="7684033"/>
            <a:ext cx="44505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#api #multinacionals #largecorps #allinsdustries </a:t>
            </a:r>
            <a:endParaRPr lang="en-US" sz="1476" dirty="0"/>
          </a:p>
        </p:txBody>
      </p:sp>
      <p:sp>
        <p:nvSpPr>
          <p:cNvPr id="7" name="Text 3"/>
          <p:cNvSpPr/>
          <p:nvPr/>
        </p:nvSpPr>
        <p:spPr>
          <a:xfrm>
            <a:off x="6314182" y="8709980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8" name="Text 4"/>
          <p:cNvSpPr/>
          <p:nvPr/>
        </p:nvSpPr>
        <p:spPr>
          <a:xfrm>
            <a:off x="7288076" y="8709980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49" y="8709980"/>
            <a:ext cx="3320244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94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14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Single Entry Point architecture  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14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One technical integration to process online payments across multiple countries.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60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80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API-first gateway model  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80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Direct-to-API solution for PCI-compliant merchants and partners to build their own checkout.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94" y="5656101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14" y="5977421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Simplified regional expansion  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14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Standardized payment processing that accelerates multi-market growth.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60" y="5656101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80" y="5977421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Local acquiring execution  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80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Authorisation, settlement and funds movement handled locally to meet regulatory requirements.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211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CNP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CNP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822"/>
            <a:ext cx="402978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824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280720" y="243564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216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661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6979741" y="243564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2981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6499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8524912" y="243564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3561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9374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9836944" y="2435647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62" y="2472482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0562" y="2472482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51580" y="2311822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1457050" y="243564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41510" y="2469133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61181" y="2311822"/>
            <a:ext cx="1509601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2903324" y="243564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14326" y="2469133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70782" y="2311822"/>
            <a:ext cx="1509601" cy="535521"/>
          </a:xfrm>
          <a:prstGeom prst="rect">
            <a:avLst/>
          </a:prstGeom>
        </p:spPr>
      </p:pic>
      <p:sp>
        <p:nvSpPr>
          <p:cNvPr id="30" name="Text 10"/>
          <p:cNvSpPr/>
          <p:nvPr/>
        </p:nvSpPr>
        <p:spPr>
          <a:xfrm>
            <a:off x="14470968" y="243564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65995" y="2469133"/>
            <a:ext cx="214208" cy="214208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680382" y="2311822"/>
            <a:ext cx="1509824" cy="535521"/>
          </a:xfrm>
          <a:prstGeom prst="rect">
            <a:avLst/>
          </a:prstGeom>
        </p:spPr>
      </p:pic>
      <p:sp>
        <p:nvSpPr>
          <p:cNvPr id="33" name="Text 11"/>
          <p:cNvSpPr/>
          <p:nvPr/>
        </p:nvSpPr>
        <p:spPr>
          <a:xfrm>
            <a:off x="15913633" y="243564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4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742643" y="2469133"/>
            <a:ext cx="214208" cy="214208"/>
          </a:xfrm>
          <a:prstGeom prst="rect">
            <a:avLst/>
          </a:prstGeom>
        </p:spPr>
      </p:pic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954462"/>
            <a:ext cx="16145921" cy="5904089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4436" y="2967856"/>
            <a:ext cx="16119145" cy="542218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84436" y="2967856"/>
            <a:ext cx="3940672" cy="542218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1245096" y="3128516"/>
            <a:ext cx="367291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/ Purchase</a:t>
            </a:r>
            <a:endParaRPr lang="en-US" sz="1476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25107" y="2967856"/>
            <a:ext cx="1524149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17133" y="3095030"/>
            <a:ext cx="1140071" cy="2677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97463" y="3148608"/>
            <a:ext cx="160660" cy="1606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5484912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49256" y="2967856"/>
            <a:ext cx="1524149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41282" y="3095030"/>
            <a:ext cx="1140071" cy="2677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821612" y="3148608"/>
            <a:ext cx="160660" cy="1606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7009023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073368" y="2967856"/>
            <a:ext cx="1524149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265430" y="3095030"/>
            <a:ext cx="1140071" cy="2677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45723" y="3148608"/>
            <a:ext cx="160660" cy="1606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8533172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597517" y="2967856"/>
            <a:ext cx="1524149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789542" y="3095030"/>
            <a:ext cx="1140071" cy="2677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869872" y="3148608"/>
            <a:ext cx="160660" cy="1606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0057321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121665" y="2967856"/>
            <a:ext cx="1524149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313691" y="3095030"/>
            <a:ext cx="1140071" cy="2677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394021" y="3148608"/>
            <a:ext cx="160660" cy="1606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1581470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645814" y="2967856"/>
            <a:ext cx="1524149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837840" y="3095030"/>
            <a:ext cx="1140071" cy="2677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918170" y="3148608"/>
            <a:ext cx="160660" cy="16066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3105581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169926" y="2967856"/>
            <a:ext cx="1524149" cy="542218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361988" y="3095030"/>
            <a:ext cx="1140071" cy="267760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442281" y="3148608"/>
            <a:ext cx="160660" cy="160660"/>
          </a:xfrm>
          <a:prstGeom prst="rect">
            <a:avLst/>
          </a:prstGeom>
        </p:spPr>
      </p:pic>
      <p:sp>
        <p:nvSpPr>
          <p:cNvPr id="66" name="Text 19"/>
          <p:cNvSpPr/>
          <p:nvPr/>
        </p:nvSpPr>
        <p:spPr>
          <a:xfrm>
            <a:off x="14629730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694075" y="2967856"/>
            <a:ext cx="1509507" cy="542218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886100" y="3095030"/>
            <a:ext cx="1140071" cy="267760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966430" y="3148608"/>
            <a:ext cx="160660" cy="160660"/>
          </a:xfrm>
          <a:prstGeom prst="rect">
            <a:avLst/>
          </a:prstGeom>
        </p:spPr>
      </p:pic>
      <p:sp>
        <p:nvSpPr>
          <p:cNvPr id="70" name="Text 20"/>
          <p:cNvSpPr/>
          <p:nvPr/>
        </p:nvSpPr>
        <p:spPr>
          <a:xfrm>
            <a:off x="16153879" y="310842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84436" y="3510074"/>
            <a:ext cx="16119145" cy="508744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436" y="3510074"/>
            <a:ext cx="3940672" cy="508744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1245096" y="3630550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/ void</a:t>
            </a:r>
            <a:endParaRPr lang="en-US" sz="1476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025107" y="3510074"/>
            <a:ext cx="1524149" cy="508744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217133" y="3623853"/>
            <a:ext cx="1140071" cy="2677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297463" y="3677431"/>
            <a:ext cx="160660" cy="1606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5484912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549256" y="3510074"/>
            <a:ext cx="1524149" cy="508744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741282" y="3623853"/>
            <a:ext cx="1140071" cy="2677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821612" y="3677431"/>
            <a:ext cx="160660" cy="1606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7009023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073368" y="3510074"/>
            <a:ext cx="1524149" cy="508744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265430" y="3623853"/>
            <a:ext cx="1140071" cy="2677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345723" y="3677431"/>
            <a:ext cx="160660" cy="1606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8533172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597517" y="3510074"/>
            <a:ext cx="1524149" cy="508744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789542" y="3623853"/>
            <a:ext cx="1140071" cy="2677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869872" y="3677431"/>
            <a:ext cx="160660" cy="1606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0057321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121665" y="3510074"/>
            <a:ext cx="1524149" cy="508744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313691" y="3623853"/>
            <a:ext cx="1140071" cy="2677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1394021" y="3677431"/>
            <a:ext cx="160660" cy="16066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1581470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645814" y="3510074"/>
            <a:ext cx="1524149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2837840" y="3623853"/>
            <a:ext cx="1140071" cy="267760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2918170" y="3677431"/>
            <a:ext cx="160660" cy="160660"/>
          </a:xfrm>
          <a:prstGeom prst="rect">
            <a:avLst/>
          </a:prstGeom>
        </p:spPr>
      </p:pic>
      <p:sp>
        <p:nvSpPr>
          <p:cNvPr id="97" name="Text 27"/>
          <p:cNvSpPr/>
          <p:nvPr/>
        </p:nvSpPr>
        <p:spPr>
          <a:xfrm>
            <a:off x="13105581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169926" y="3510074"/>
            <a:ext cx="1524149" cy="508744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4361988" y="3623853"/>
            <a:ext cx="1140071" cy="267760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4442281" y="3677431"/>
            <a:ext cx="160660" cy="160660"/>
          </a:xfrm>
          <a:prstGeom prst="rect">
            <a:avLst/>
          </a:prstGeom>
        </p:spPr>
      </p:pic>
      <p:sp>
        <p:nvSpPr>
          <p:cNvPr id="101" name="Text 28"/>
          <p:cNvSpPr/>
          <p:nvPr/>
        </p:nvSpPr>
        <p:spPr>
          <a:xfrm>
            <a:off x="14629730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694075" y="3510074"/>
            <a:ext cx="1509507" cy="508744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5886100" y="3623853"/>
            <a:ext cx="1140071" cy="267760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5966430" y="3677431"/>
            <a:ext cx="160660" cy="160660"/>
          </a:xfrm>
          <a:prstGeom prst="rect">
            <a:avLst/>
          </a:prstGeom>
        </p:spPr>
      </p:pic>
      <p:sp>
        <p:nvSpPr>
          <p:cNvPr id="105" name="Text 29"/>
          <p:cNvSpPr/>
          <p:nvPr/>
        </p:nvSpPr>
        <p:spPr>
          <a:xfrm>
            <a:off x="16153879" y="36372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084436" y="4018806"/>
            <a:ext cx="16119145" cy="508744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84436" y="4018806"/>
            <a:ext cx="3940672" cy="508744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1245096" y="4139319"/>
            <a:ext cx="23502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cancellation / void</a:t>
            </a:r>
            <a:endParaRPr lang="en-US" sz="1476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025107" y="4018806"/>
            <a:ext cx="1524149" cy="508744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5100414" y="4132622"/>
            <a:ext cx="1373535" cy="2677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5180744" y="4186163"/>
            <a:ext cx="160660" cy="1606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5368156" y="4146017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549256" y="4018806"/>
            <a:ext cx="1524149" cy="508744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741282" y="4132622"/>
            <a:ext cx="1140071" cy="2677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821612" y="4186163"/>
            <a:ext cx="160660" cy="1606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7009023" y="414601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073368" y="4018806"/>
            <a:ext cx="1524149" cy="508744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8265430" y="4132622"/>
            <a:ext cx="1140071" cy="2677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8345723" y="4186163"/>
            <a:ext cx="160660" cy="1606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8533172" y="414601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9597517" y="4018806"/>
            <a:ext cx="1524149" cy="508744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9789542" y="4132622"/>
            <a:ext cx="1140071" cy="2677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9869872" y="4186163"/>
            <a:ext cx="160660" cy="16066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0057321" y="414601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1121665" y="4018806"/>
            <a:ext cx="1524149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1313691" y="4132622"/>
            <a:ext cx="1140071" cy="267760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1394021" y="4186163"/>
            <a:ext cx="160660" cy="160660"/>
          </a:xfrm>
          <a:prstGeom prst="rect">
            <a:avLst/>
          </a:prstGeom>
        </p:spPr>
      </p:pic>
      <p:sp>
        <p:nvSpPr>
          <p:cNvPr id="128" name="Text 35"/>
          <p:cNvSpPr/>
          <p:nvPr/>
        </p:nvSpPr>
        <p:spPr>
          <a:xfrm>
            <a:off x="11581470" y="414601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2645814" y="4018806"/>
            <a:ext cx="1524149" cy="508744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2721121" y="4132622"/>
            <a:ext cx="1373535" cy="267760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2801451" y="4186163"/>
            <a:ext cx="160660" cy="160660"/>
          </a:xfrm>
          <a:prstGeom prst="rect">
            <a:avLst/>
          </a:prstGeom>
        </p:spPr>
      </p:pic>
      <p:sp>
        <p:nvSpPr>
          <p:cNvPr id="132" name="Text 36"/>
          <p:cNvSpPr/>
          <p:nvPr/>
        </p:nvSpPr>
        <p:spPr>
          <a:xfrm>
            <a:off x="12988863" y="4146017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4169926" y="4018806"/>
            <a:ext cx="1524149" cy="508744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4245233" y="4132622"/>
            <a:ext cx="1373535" cy="267760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4325563" y="4186163"/>
            <a:ext cx="160660" cy="160660"/>
          </a:xfrm>
          <a:prstGeom prst="rect">
            <a:avLst/>
          </a:prstGeom>
        </p:spPr>
      </p:pic>
      <p:sp>
        <p:nvSpPr>
          <p:cNvPr id="136" name="Text 37"/>
          <p:cNvSpPr/>
          <p:nvPr/>
        </p:nvSpPr>
        <p:spPr>
          <a:xfrm>
            <a:off x="14513012" y="4146017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5694075" y="4018806"/>
            <a:ext cx="1509507" cy="508744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5886100" y="4132622"/>
            <a:ext cx="1140071" cy="267760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5966430" y="4186163"/>
            <a:ext cx="160660" cy="160660"/>
          </a:xfrm>
          <a:prstGeom prst="rect">
            <a:avLst/>
          </a:prstGeom>
        </p:spPr>
      </p:pic>
      <p:sp>
        <p:nvSpPr>
          <p:cNvPr id="140" name="Text 38"/>
          <p:cNvSpPr/>
          <p:nvPr/>
        </p:nvSpPr>
        <p:spPr>
          <a:xfrm>
            <a:off x="16153879" y="414601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084436" y="4527575"/>
            <a:ext cx="16119145" cy="508744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084436" y="4527575"/>
            <a:ext cx="3940672" cy="508744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245096" y="4648051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6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5025107" y="4527575"/>
            <a:ext cx="1524149" cy="508744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5217133" y="4641354"/>
            <a:ext cx="1140071" cy="2677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5297463" y="4694895"/>
            <a:ext cx="160660" cy="1606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5484912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6549256" y="4527575"/>
            <a:ext cx="1524149" cy="508744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6741282" y="4641354"/>
            <a:ext cx="1140071" cy="2677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6821612" y="4694895"/>
            <a:ext cx="160660" cy="1606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7009023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8073368" y="4527575"/>
            <a:ext cx="1524149" cy="508744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8265430" y="4641354"/>
            <a:ext cx="1140071" cy="2677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8345723" y="4694895"/>
            <a:ext cx="160660" cy="16066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8533172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9597517" y="4527575"/>
            <a:ext cx="1524149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9789542" y="4641354"/>
            <a:ext cx="1140071" cy="267760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9869872" y="4694895"/>
            <a:ext cx="160660" cy="160660"/>
          </a:xfrm>
          <a:prstGeom prst="rect">
            <a:avLst/>
          </a:prstGeom>
        </p:spPr>
      </p:pic>
      <p:sp>
        <p:nvSpPr>
          <p:cNvPr id="159" name="Text 43"/>
          <p:cNvSpPr/>
          <p:nvPr/>
        </p:nvSpPr>
        <p:spPr>
          <a:xfrm>
            <a:off x="10057321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1121665" y="4527575"/>
            <a:ext cx="1524149" cy="508744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1313691" y="4641354"/>
            <a:ext cx="1140071" cy="267760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1394021" y="4694895"/>
            <a:ext cx="160660" cy="160660"/>
          </a:xfrm>
          <a:prstGeom prst="rect">
            <a:avLst/>
          </a:prstGeom>
        </p:spPr>
      </p:pic>
      <p:sp>
        <p:nvSpPr>
          <p:cNvPr id="163" name="Text 44"/>
          <p:cNvSpPr/>
          <p:nvPr/>
        </p:nvSpPr>
        <p:spPr>
          <a:xfrm>
            <a:off x="11581470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2645814" y="4527575"/>
            <a:ext cx="1524149" cy="508744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2837840" y="4641354"/>
            <a:ext cx="1140071" cy="267760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2918170" y="4694895"/>
            <a:ext cx="160660" cy="160660"/>
          </a:xfrm>
          <a:prstGeom prst="rect">
            <a:avLst/>
          </a:prstGeom>
        </p:spPr>
      </p:pic>
      <p:sp>
        <p:nvSpPr>
          <p:cNvPr id="167" name="Text 45"/>
          <p:cNvSpPr/>
          <p:nvPr/>
        </p:nvSpPr>
        <p:spPr>
          <a:xfrm>
            <a:off x="13105581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4169926" y="4527575"/>
            <a:ext cx="1524149" cy="508744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4361988" y="4641354"/>
            <a:ext cx="1140071" cy="267760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4442281" y="4694895"/>
            <a:ext cx="160660" cy="160660"/>
          </a:xfrm>
          <a:prstGeom prst="rect">
            <a:avLst/>
          </a:prstGeom>
        </p:spPr>
      </p:pic>
      <p:sp>
        <p:nvSpPr>
          <p:cNvPr id="171" name="Text 46"/>
          <p:cNvSpPr/>
          <p:nvPr/>
        </p:nvSpPr>
        <p:spPr>
          <a:xfrm>
            <a:off x="14629730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5694075" y="4527575"/>
            <a:ext cx="1509507" cy="508744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5886100" y="4641354"/>
            <a:ext cx="1140071" cy="267760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5966430" y="4694895"/>
            <a:ext cx="160660" cy="160660"/>
          </a:xfrm>
          <a:prstGeom prst="rect">
            <a:avLst/>
          </a:prstGeom>
        </p:spPr>
      </p:pic>
      <p:sp>
        <p:nvSpPr>
          <p:cNvPr id="175" name="Text 47"/>
          <p:cNvSpPr/>
          <p:nvPr/>
        </p:nvSpPr>
        <p:spPr>
          <a:xfrm>
            <a:off x="16153879" y="46547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084436" y="5036307"/>
            <a:ext cx="16119145" cy="508744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084436" y="5036307"/>
            <a:ext cx="3940672" cy="508744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245096" y="5156783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6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5025107" y="5036307"/>
            <a:ext cx="1524149" cy="508744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5217133" y="5150086"/>
            <a:ext cx="1140071" cy="2677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5297463" y="5203664"/>
            <a:ext cx="160660" cy="1606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5484912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6549256" y="5036307"/>
            <a:ext cx="1524149" cy="508744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6741282" y="5150086"/>
            <a:ext cx="1140071" cy="2677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6821612" y="5203664"/>
            <a:ext cx="160660" cy="16066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7009023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8073368" y="5036307"/>
            <a:ext cx="1524149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8265430" y="5150086"/>
            <a:ext cx="1140071" cy="267760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8345723" y="5203664"/>
            <a:ext cx="160660" cy="160660"/>
          </a:xfrm>
          <a:prstGeom prst="rect">
            <a:avLst/>
          </a:prstGeom>
        </p:spPr>
      </p:pic>
      <p:sp>
        <p:nvSpPr>
          <p:cNvPr id="190" name="Text 51"/>
          <p:cNvSpPr/>
          <p:nvPr/>
        </p:nvSpPr>
        <p:spPr>
          <a:xfrm>
            <a:off x="8533172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9597517" y="5036307"/>
            <a:ext cx="1524149" cy="508744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9789542" y="5150086"/>
            <a:ext cx="1140071" cy="267760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9869872" y="5203664"/>
            <a:ext cx="160660" cy="160660"/>
          </a:xfrm>
          <a:prstGeom prst="rect">
            <a:avLst/>
          </a:prstGeom>
        </p:spPr>
      </p:pic>
      <p:sp>
        <p:nvSpPr>
          <p:cNvPr id="194" name="Text 52"/>
          <p:cNvSpPr/>
          <p:nvPr/>
        </p:nvSpPr>
        <p:spPr>
          <a:xfrm>
            <a:off x="10057321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1121665" y="5036307"/>
            <a:ext cx="1524149" cy="508744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1313691" y="5150086"/>
            <a:ext cx="1140071" cy="267760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1394021" y="5203664"/>
            <a:ext cx="160660" cy="160660"/>
          </a:xfrm>
          <a:prstGeom prst="rect">
            <a:avLst/>
          </a:prstGeom>
        </p:spPr>
      </p:pic>
      <p:sp>
        <p:nvSpPr>
          <p:cNvPr id="198" name="Text 53"/>
          <p:cNvSpPr/>
          <p:nvPr/>
        </p:nvSpPr>
        <p:spPr>
          <a:xfrm>
            <a:off x="11581470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2645814" y="5036307"/>
            <a:ext cx="1524149" cy="508744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837840" y="5150086"/>
            <a:ext cx="1140071" cy="267760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2918170" y="5203664"/>
            <a:ext cx="160660" cy="160660"/>
          </a:xfrm>
          <a:prstGeom prst="rect">
            <a:avLst/>
          </a:prstGeom>
        </p:spPr>
      </p:pic>
      <p:sp>
        <p:nvSpPr>
          <p:cNvPr id="202" name="Text 54"/>
          <p:cNvSpPr/>
          <p:nvPr/>
        </p:nvSpPr>
        <p:spPr>
          <a:xfrm>
            <a:off x="13105581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169926" y="5036307"/>
            <a:ext cx="1524149" cy="508744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4361988" y="5150086"/>
            <a:ext cx="1140071" cy="267760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4442281" y="5203664"/>
            <a:ext cx="160660" cy="160660"/>
          </a:xfrm>
          <a:prstGeom prst="rect">
            <a:avLst/>
          </a:prstGeom>
        </p:spPr>
      </p:pic>
      <p:sp>
        <p:nvSpPr>
          <p:cNvPr id="206" name="Text 55"/>
          <p:cNvSpPr/>
          <p:nvPr/>
        </p:nvSpPr>
        <p:spPr>
          <a:xfrm>
            <a:off x="14629730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5694075" y="5036307"/>
            <a:ext cx="1509507" cy="508744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5886100" y="5150086"/>
            <a:ext cx="1140071" cy="267760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5966430" y="5203664"/>
            <a:ext cx="160660" cy="160660"/>
          </a:xfrm>
          <a:prstGeom prst="rect">
            <a:avLst/>
          </a:prstGeom>
        </p:spPr>
      </p:pic>
      <p:sp>
        <p:nvSpPr>
          <p:cNvPr id="210" name="Text 56"/>
          <p:cNvSpPr/>
          <p:nvPr/>
        </p:nvSpPr>
        <p:spPr>
          <a:xfrm>
            <a:off x="16153879" y="51634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084436" y="5545038"/>
            <a:ext cx="16119145" cy="508744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084436" y="5545038"/>
            <a:ext cx="3940672" cy="508744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245096" y="5665552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6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5025107" y="5545038"/>
            <a:ext cx="1524149" cy="508744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5217133" y="5658855"/>
            <a:ext cx="1140071" cy="2677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5297463" y="5712396"/>
            <a:ext cx="160660" cy="16066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5484912" y="567224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549256" y="5545038"/>
            <a:ext cx="1524149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741282" y="5658855"/>
            <a:ext cx="1140071" cy="26776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821612" y="5712396"/>
            <a:ext cx="160660" cy="160660"/>
          </a:xfrm>
          <a:prstGeom prst="rect">
            <a:avLst/>
          </a:prstGeom>
        </p:spPr>
      </p:pic>
      <p:sp>
        <p:nvSpPr>
          <p:cNvPr id="221" name="Text 59"/>
          <p:cNvSpPr/>
          <p:nvPr/>
        </p:nvSpPr>
        <p:spPr>
          <a:xfrm>
            <a:off x="7009023" y="567224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073368" y="5545038"/>
            <a:ext cx="1524149" cy="508744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265430" y="5658855"/>
            <a:ext cx="1140071" cy="267760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345723" y="5712396"/>
            <a:ext cx="160660" cy="160660"/>
          </a:xfrm>
          <a:prstGeom prst="rect">
            <a:avLst/>
          </a:prstGeom>
        </p:spPr>
      </p:pic>
      <p:sp>
        <p:nvSpPr>
          <p:cNvPr id="225" name="Text 60"/>
          <p:cNvSpPr/>
          <p:nvPr/>
        </p:nvSpPr>
        <p:spPr>
          <a:xfrm>
            <a:off x="8533172" y="567224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597517" y="5545038"/>
            <a:ext cx="1524149" cy="508744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789542" y="5658855"/>
            <a:ext cx="1140071" cy="267760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869872" y="5712396"/>
            <a:ext cx="160660" cy="160660"/>
          </a:xfrm>
          <a:prstGeom prst="rect">
            <a:avLst/>
          </a:prstGeom>
        </p:spPr>
      </p:pic>
      <p:sp>
        <p:nvSpPr>
          <p:cNvPr id="229" name="Text 61"/>
          <p:cNvSpPr/>
          <p:nvPr/>
        </p:nvSpPr>
        <p:spPr>
          <a:xfrm>
            <a:off x="10057321" y="567224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1121665" y="5545038"/>
            <a:ext cx="1524149" cy="508744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313691" y="5658855"/>
            <a:ext cx="1140071" cy="267760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394021" y="5712396"/>
            <a:ext cx="160660" cy="160660"/>
          </a:xfrm>
          <a:prstGeom prst="rect">
            <a:avLst/>
          </a:prstGeom>
        </p:spPr>
      </p:pic>
      <p:sp>
        <p:nvSpPr>
          <p:cNvPr id="233" name="Text 62"/>
          <p:cNvSpPr/>
          <p:nvPr/>
        </p:nvSpPr>
        <p:spPr>
          <a:xfrm>
            <a:off x="11581470" y="567224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2645814" y="5545038"/>
            <a:ext cx="1524149" cy="508744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837840" y="5658855"/>
            <a:ext cx="1140071" cy="267760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918170" y="5712396"/>
            <a:ext cx="160660" cy="160660"/>
          </a:xfrm>
          <a:prstGeom prst="rect">
            <a:avLst/>
          </a:prstGeom>
        </p:spPr>
      </p:pic>
      <p:sp>
        <p:nvSpPr>
          <p:cNvPr id="237" name="Text 63"/>
          <p:cNvSpPr/>
          <p:nvPr/>
        </p:nvSpPr>
        <p:spPr>
          <a:xfrm>
            <a:off x="13105581" y="567224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4169926" y="5545038"/>
            <a:ext cx="1524149" cy="508744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361988" y="5658855"/>
            <a:ext cx="1140071" cy="267760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442281" y="5712396"/>
            <a:ext cx="160660" cy="160660"/>
          </a:xfrm>
          <a:prstGeom prst="rect">
            <a:avLst/>
          </a:prstGeom>
        </p:spPr>
      </p:pic>
      <p:sp>
        <p:nvSpPr>
          <p:cNvPr id="241" name="Text 64"/>
          <p:cNvSpPr/>
          <p:nvPr/>
        </p:nvSpPr>
        <p:spPr>
          <a:xfrm>
            <a:off x="14629730" y="567224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5694075" y="5545038"/>
            <a:ext cx="1509507" cy="508744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769382" y="5658855"/>
            <a:ext cx="1373535" cy="267760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849712" y="5712396"/>
            <a:ext cx="160660" cy="160660"/>
          </a:xfrm>
          <a:prstGeom prst="rect">
            <a:avLst/>
          </a:prstGeom>
        </p:spPr>
      </p:pic>
      <p:sp>
        <p:nvSpPr>
          <p:cNvPr id="245" name="Text 65"/>
          <p:cNvSpPr/>
          <p:nvPr/>
        </p:nvSpPr>
        <p:spPr>
          <a:xfrm>
            <a:off x="16037161" y="567224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084436" y="6053807"/>
            <a:ext cx="16119145" cy="508744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36" y="6053807"/>
            <a:ext cx="3940672" cy="508744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245096" y="6174284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6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5025107" y="6053807"/>
            <a:ext cx="1524149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5217133" y="6167586"/>
            <a:ext cx="1140071" cy="267760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5297463" y="6221127"/>
            <a:ext cx="160660" cy="160660"/>
          </a:xfrm>
          <a:prstGeom prst="rect">
            <a:avLst/>
          </a:prstGeom>
        </p:spPr>
      </p:pic>
      <p:sp>
        <p:nvSpPr>
          <p:cNvPr id="252" name="Text 67"/>
          <p:cNvSpPr/>
          <p:nvPr/>
        </p:nvSpPr>
        <p:spPr>
          <a:xfrm>
            <a:off x="5484912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549256" y="6053807"/>
            <a:ext cx="1524149" cy="508744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41282" y="6167586"/>
            <a:ext cx="1140071" cy="267760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6821612" y="6221127"/>
            <a:ext cx="160660" cy="160660"/>
          </a:xfrm>
          <a:prstGeom prst="rect">
            <a:avLst/>
          </a:prstGeom>
        </p:spPr>
      </p:pic>
      <p:sp>
        <p:nvSpPr>
          <p:cNvPr id="256" name="Text 68"/>
          <p:cNvSpPr/>
          <p:nvPr/>
        </p:nvSpPr>
        <p:spPr>
          <a:xfrm>
            <a:off x="7009023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073368" y="6053807"/>
            <a:ext cx="1524149" cy="508744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5430" y="6167586"/>
            <a:ext cx="1140071" cy="267760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8345723" y="6221127"/>
            <a:ext cx="160660" cy="160660"/>
          </a:xfrm>
          <a:prstGeom prst="rect">
            <a:avLst/>
          </a:prstGeom>
        </p:spPr>
      </p:pic>
      <p:sp>
        <p:nvSpPr>
          <p:cNvPr id="260" name="Text 69"/>
          <p:cNvSpPr/>
          <p:nvPr/>
        </p:nvSpPr>
        <p:spPr>
          <a:xfrm>
            <a:off x="8533172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597517" y="6053807"/>
            <a:ext cx="1524149" cy="508744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89542" y="6167586"/>
            <a:ext cx="1140071" cy="267760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9869872" y="6221127"/>
            <a:ext cx="160660" cy="160660"/>
          </a:xfrm>
          <a:prstGeom prst="rect">
            <a:avLst/>
          </a:prstGeom>
        </p:spPr>
      </p:pic>
      <p:sp>
        <p:nvSpPr>
          <p:cNvPr id="264" name="Text 70"/>
          <p:cNvSpPr/>
          <p:nvPr/>
        </p:nvSpPr>
        <p:spPr>
          <a:xfrm>
            <a:off x="10057321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121665" y="6053807"/>
            <a:ext cx="1524149" cy="508744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13691" y="6167586"/>
            <a:ext cx="1140071" cy="267760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1394021" y="6221127"/>
            <a:ext cx="160660" cy="160660"/>
          </a:xfrm>
          <a:prstGeom prst="rect">
            <a:avLst/>
          </a:prstGeom>
        </p:spPr>
      </p:pic>
      <p:sp>
        <p:nvSpPr>
          <p:cNvPr id="268" name="Text 71"/>
          <p:cNvSpPr/>
          <p:nvPr/>
        </p:nvSpPr>
        <p:spPr>
          <a:xfrm>
            <a:off x="11581470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645814" y="6053807"/>
            <a:ext cx="1524149" cy="508744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37840" y="6167586"/>
            <a:ext cx="1140071" cy="267760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2918170" y="6221127"/>
            <a:ext cx="160660" cy="160660"/>
          </a:xfrm>
          <a:prstGeom prst="rect">
            <a:avLst/>
          </a:prstGeom>
        </p:spPr>
      </p:pic>
      <p:sp>
        <p:nvSpPr>
          <p:cNvPr id="272" name="Text 72"/>
          <p:cNvSpPr/>
          <p:nvPr/>
        </p:nvSpPr>
        <p:spPr>
          <a:xfrm>
            <a:off x="13105581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169926" y="6053807"/>
            <a:ext cx="1524149" cy="508744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61988" y="6167586"/>
            <a:ext cx="1140071" cy="267760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4442281" y="6221127"/>
            <a:ext cx="160660" cy="160660"/>
          </a:xfrm>
          <a:prstGeom prst="rect">
            <a:avLst/>
          </a:prstGeom>
        </p:spPr>
      </p:pic>
      <p:sp>
        <p:nvSpPr>
          <p:cNvPr id="276" name="Text 73"/>
          <p:cNvSpPr/>
          <p:nvPr/>
        </p:nvSpPr>
        <p:spPr>
          <a:xfrm>
            <a:off x="14629730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694075" y="6053807"/>
            <a:ext cx="1509507" cy="508744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6100" y="6167586"/>
            <a:ext cx="1140071" cy="267760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5966430" y="6221127"/>
            <a:ext cx="160660" cy="160660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16153879" y="618098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6562539"/>
            <a:ext cx="16119145" cy="763116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1084436" y="6562539"/>
            <a:ext cx="3940672" cy="763116"/>
          </a:xfrm>
          <a:prstGeom prst="rect">
            <a:avLst/>
          </a:prstGeom>
        </p:spPr>
      </p:pic>
      <p:sp>
        <p:nvSpPr>
          <p:cNvPr id="283" name="Text 75"/>
          <p:cNvSpPr/>
          <p:nvPr/>
        </p:nvSpPr>
        <p:spPr>
          <a:xfrm>
            <a:off x="1245096" y="6676318"/>
            <a:ext cx="3681699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Re-authorization (Pre-auth adjustments up / incremental)</a:t>
            </a:r>
            <a:endParaRPr lang="en-US" sz="1476" dirty="0"/>
          </a:p>
        </p:txBody>
      </p:sp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5025107" y="6562539"/>
            <a:ext cx="1524149" cy="763116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5217133" y="6803529"/>
            <a:ext cx="1140071" cy="267760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5297463" y="6857070"/>
            <a:ext cx="160660" cy="160660"/>
          </a:xfrm>
          <a:prstGeom prst="rect">
            <a:avLst/>
          </a:prstGeom>
        </p:spPr>
      </p:pic>
      <p:sp>
        <p:nvSpPr>
          <p:cNvPr id="287" name="Text 76"/>
          <p:cNvSpPr/>
          <p:nvPr/>
        </p:nvSpPr>
        <p:spPr>
          <a:xfrm>
            <a:off x="5484912" y="68169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6549256" y="6562539"/>
            <a:ext cx="1524149" cy="763116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6741282" y="6803529"/>
            <a:ext cx="1140071" cy="267760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6821612" y="6857070"/>
            <a:ext cx="160660" cy="160660"/>
          </a:xfrm>
          <a:prstGeom prst="rect">
            <a:avLst/>
          </a:prstGeom>
        </p:spPr>
      </p:pic>
      <p:sp>
        <p:nvSpPr>
          <p:cNvPr id="291" name="Text 77"/>
          <p:cNvSpPr/>
          <p:nvPr/>
        </p:nvSpPr>
        <p:spPr>
          <a:xfrm>
            <a:off x="7009023" y="68169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8073368" y="6562539"/>
            <a:ext cx="1524149" cy="763116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8265430" y="6803529"/>
            <a:ext cx="1140071" cy="267760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8345723" y="6857070"/>
            <a:ext cx="160660" cy="160660"/>
          </a:xfrm>
          <a:prstGeom prst="rect">
            <a:avLst/>
          </a:prstGeom>
        </p:spPr>
      </p:pic>
      <p:sp>
        <p:nvSpPr>
          <p:cNvPr id="295" name="Text 78"/>
          <p:cNvSpPr/>
          <p:nvPr/>
        </p:nvSpPr>
        <p:spPr>
          <a:xfrm>
            <a:off x="8533172" y="68169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9597517" y="6562539"/>
            <a:ext cx="1524149" cy="763116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9789542" y="6803529"/>
            <a:ext cx="1140071" cy="267760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9869872" y="6857070"/>
            <a:ext cx="160660" cy="160660"/>
          </a:xfrm>
          <a:prstGeom prst="rect">
            <a:avLst/>
          </a:prstGeom>
        </p:spPr>
      </p:pic>
      <p:sp>
        <p:nvSpPr>
          <p:cNvPr id="299" name="Text 79"/>
          <p:cNvSpPr/>
          <p:nvPr/>
        </p:nvSpPr>
        <p:spPr>
          <a:xfrm>
            <a:off x="10057321" y="68169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1121665" y="6562539"/>
            <a:ext cx="1524149" cy="763116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1313691" y="6803529"/>
            <a:ext cx="1140071" cy="267760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1394021" y="6857070"/>
            <a:ext cx="160660" cy="160660"/>
          </a:xfrm>
          <a:prstGeom prst="rect">
            <a:avLst/>
          </a:prstGeom>
        </p:spPr>
      </p:pic>
      <p:sp>
        <p:nvSpPr>
          <p:cNvPr id="303" name="Text 80"/>
          <p:cNvSpPr/>
          <p:nvPr/>
        </p:nvSpPr>
        <p:spPr>
          <a:xfrm>
            <a:off x="11581470" y="68169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2645814" y="6562539"/>
            <a:ext cx="1524149" cy="763116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2721121" y="6803529"/>
            <a:ext cx="1373535" cy="267760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2801451" y="6857070"/>
            <a:ext cx="160660" cy="160660"/>
          </a:xfrm>
          <a:prstGeom prst="rect">
            <a:avLst/>
          </a:prstGeom>
        </p:spPr>
      </p:pic>
      <p:sp>
        <p:nvSpPr>
          <p:cNvPr id="307" name="Text 81"/>
          <p:cNvSpPr/>
          <p:nvPr/>
        </p:nvSpPr>
        <p:spPr>
          <a:xfrm>
            <a:off x="12988863" y="6816923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4169926" y="6562539"/>
            <a:ext cx="1524149" cy="763116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4361988" y="6803529"/>
            <a:ext cx="1140071" cy="267760"/>
          </a:xfrm>
          <a:prstGeom prst="rect">
            <a:avLst/>
          </a:prstGeom>
        </p:spPr>
      </p:pic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4442281" y="6857070"/>
            <a:ext cx="160660" cy="160660"/>
          </a:xfrm>
          <a:prstGeom prst="rect">
            <a:avLst/>
          </a:prstGeom>
        </p:spPr>
      </p:pic>
      <p:sp>
        <p:nvSpPr>
          <p:cNvPr id="311" name="Text 82"/>
          <p:cNvSpPr/>
          <p:nvPr/>
        </p:nvSpPr>
        <p:spPr>
          <a:xfrm>
            <a:off x="14629730" y="68169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5694075" y="6562539"/>
            <a:ext cx="1509507" cy="763116"/>
          </a:xfrm>
          <a:prstGeom prst="rect">
            <a:avLst/>
          </a:prstGeom>
        </p:spPr>
      </p:pic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5886100" y="6803529"/>
            <a:ext cx="1140071" cy="267760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15966430" y="6857070"/>
            <a:ext cx="160660" cy="160660"/>
          </a:xfrm>
          <a:prstGeom prst="rect">
            <a:avLst/>
          </a:prstGeom>
        </p:spPr>
      </p:pic>
      <p:sp>
        <p:nvSpPr>
          <p:cNvPr id="315" name="Text 83"/>
          <p:cNvSpPr/>
          <p:nvPr/>
        </p:nvSpPr>
        <p:spPr>
          <a:xfrm>
            <a:off x="16153879" y="681692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1084436" y="7325655"/>
            <a:ext cx="16119145" cy="508744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1084436" y="7325655"/>
            <a:ext cx="3940672" cy="508744"/>
          </a:xfrm>
          <a:prstGeom prst="rect">
            <a:avLst/>
          </a:prstGeom>
        </p:spPr>
      </p:pic>
      <p:sp>
        <p:nvSpPr>
          <p:cNvPr id="318" name="Text 84"/>
          <p:cNvSpPr/>
          <p:nvPr/>
        </p:nvSpPr>
        <p:spPr>
          <a:xfrm>
            <a:off x="1245096" y="7446132"/>
            <a:ext cx="78009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Vaulting</a:t>
            </a:r>
            <a:endParaRPr lang="en-US" sz="1476" dirty="0"/>
          </a:p>
        </p:txBody>
      </p:sp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5025107" y="7325655"/>
            <a:ext cx="1524149" cy="508744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5217133" y="7439434"/>
            <a:ext cx="1140071" cy="267760"/>
          </a:xfrm>
          <a:prstGeom prst="rect">
            <a:avLst/>
          </a:prstGeom>
        </p:spPr>
      </p:pic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5297463" y="7493012"/>
            <a:ext cx="160660" cy="160660"/>
          </a:xfrm>
          <a:prstGeom prst="rect">
            <a:avLst/>
          </a:prstGeom>
        </p:spPr>
      </p:pic>
      <p:sp>
        <p:nvSpPr>
          <p:cNvPr id="322" name="Text 85"/>
          <p:cNvSpPr/>
          <p:nvPr/>
        </p:nvSpPr>
        <p:spPr>
          <a:xfrm>
            <a:off x="5484912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6549256" y="7325655"/>
            <a:ext cx="1524149" cy="508744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6741282" y="7439434"/>
            <a:ext cx="1140071" cy="267760"/>
          </a:xfrm>
          <a:prstGeom prst="rect">
            <a:avLst/>
          </a:prstGeom>
        </p:spPr>
      </p:pic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6821612" y="7493012"/>
            <a:ext cx="160660" cy="160660"/>
          </a:xfrm>
          <a:prstGeom prst="rect">
            <a:avLst/>
          </a:prstGeom>
        </p:spPr>
      </p:pic>
      <p:sp>
        <p:nvSpPr>
          <p:cNvPr id="326" name="Text 86"/>
          <p:cNvSpPr/>
          <p:nvPr/>
        </p:nvSpPr>
        <p:spPr>
          <a:xfrm>
            <a:off x="7009023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8073368" y="7325655"/>
            <a:ext cx="1524149" cy="508744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265430" y="7439434"/>
            <a:ext cx="1140071" cy="267760"/>
          </a:xfrm>
          <a:prstGeom prst="rect">
            <a:avLst/>
          </a:prstGeom>
        </p:spPr>
      </p:pic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8345723" y="7493012"/>
            <a:ext cx="160660" cy="160660"/>
          </a:xfrm>
          <a:prstGeom prst="rect">
            <a:avLst/>
          </a:prstGeom>
        </p:spPr>
      </p:pic>
      <p:sp>
        <p:nvSpPr>
          <p:cNvPr id="330" name="Text 87"/>
          <p:cNvSpPr/>
          <p:nvPr/>
        </p:nvSpPr>
        <p:spPr>
          <a:xfrm>
            <a:off x="8533172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9597517" y="7325655"/>
            <a:ext cx="1524149" cy="508744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9789542" y="7439434"/>
            <a:ext cx="1140071" cy="267760"/>
          </a:xfrm>
          <a:prstGeom prst="rect">
            <a:avLst/>
          </a:prstGeom>
        </p:spPr>
      </p:pic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9869872" y="7493012"/>
            <a:ext cx="160660" cy="160660"/>
          </a:xfrm>
          <a:prstGeom prst="rect">
            <a:avLst/>
          </a:prstGeom>
        </p:spPr>
      </p:pic>
      <p:sp>
        <p:nvSpPr>
          <p:cNvPr id="334" name="Text 88"/>
          <p:cNvSpPr/>
          <p:nvPr/>
        </p:nvSpPr>
        <p:spPr>
          <a:xfrm>
            <a:off x="10057321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1121665" y="7325655"/>
            <a:ext cx="1524149" cy="508744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1313691" y="7439434"/>
            <a:ext cx="1140071" cy="267760"/>
          </a:xfrm>
          <a:prstGeom prst="rect">
            <a:avLst/>
          </a:prstGeom>
        </p:spPr>
      </p:pic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1394021" y="7493012"/>
            <a:ext cx="160660" cy="160660"/>
          </a:xfrm>
          <a:prstGeom prst="rect">
            <a:avLst/>
          </a:prstGeom>
        </p:spPr>
      </p:pic>
      <p:sp>
        <p:nvSpPr>
          <p:cNvPr id="338" name="Text 89"/>
          <p:cNvSpPr/>
          <p:nvPr/>
        </p:nvSpPr>
        <p:spPr>
          <a:xfrm>
            <a:off x="11581470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2645814" y="7325655"/>
            <a:ext cx="1524149" cy="508744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2837840" y="7439434"/>
            <a:ext cx="1140071" cy="267760"/>
          </a:xfrm>
          <a:prstGeom prst="rect">
            <a:avLst/>
          </a:prstGeom>
        </p:spPr>
      </p:pic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2918170" y="7493012"/>
            <a:ext cx="160660" cy="160660"/>
          </a:xfrm>
          <a:prstGeom prst="rect">
            <a:avLst/>
          </a:prstGeom>
        </p:spPr>
      </p:pic>
      <p:sp>
        <p:nvSpPr>
          <p:cNvPr id="342" name="Text 90"/>
          <p:cNvSpPr/>
          <p:nvPr/>
        </p:nvSpPr>
        <p:spPr>
          <a:xfrm>
            <a:off x="13105581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4169926" y="7325655"/>
            <a:ext cx="1524149" cy="508744"/>
          </a:xfrm>
          <a:prstGeom prst="rect">
            <a:avLst/>
          </a:prstGeom>
        </p:spPr>
      </p:pic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4361988" y="7439434"/>
            <a:ext cx="1140071" cy="267760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4442281" y="7493012"/>
            <a:ext cx="160660" cy="160660"/>
          </a:xfrm>
          <a:prstGeom prst="rect">
            <a:avLst/>
          </a:prstGeom>
        </p:spPr>
      </p:pic>
      <p:sp>
        <p:nvSpPr>
          <p:cNvPr id="346" name="Text 91"/>
          <p:cNvSpPr/>
          <p:nvPr/>
        </p:nvSpPr>
        <p:spPr>
          <a:xfrm>
            <a:off x="14629730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15694075" y="7325655"/>
            <a:ext cx="1509507" cy="508744"/>
          </a:xfrm>
          <a:prstGeom prst="rect">
            <a:avLst/>
          </a:prstGeom>
        </p:spPr>
      </p:pic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15886100" y="7439434"/>
            <a:ext cx="1140071" cy="267760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15966430" y="7493012"/>
            <a:ext cx="160660" cy="160660"/>
          </a:xfrm>
          <a:prstGeom prst="rect">
            <a:avLst/>
          </a:prstGeom>
        </p:spPr>
      </p:pic>
      <p:sp>
        <p:nvSpPr>
          <p:cNvPr id="350" name="Text 92"/>
          <p:cNvSpPr/>
          <p:nvPr/>
        </p:nvSpPr>
        <p:spPr>
          <a:xfrm>
            <a:off x="16153879" y="74528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1084436" y="7834387"/>
            <a:ext cx="16119145" cy="508744"/>
          </a:xfrm>
          <a:prstGeom prst="rect">
            <a:avLst/>
          </a:prstGeom>
        </p:spPr>
      </p:pic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1084436" y="7834387"/>
            <a:ext cx="3940672" cy="508744"/>
          </a:xfrm>
          <a:prstGeom prst="rect">
            <a:avLst/>
          </a:prstGeom>
        </p:spPr>
      </p:pic>
      <p:sp>
        <p:nvSpPr>
          <p:cNvPr id="353" name="Text 93"/>
          <p:cNvSpPr/>
          <p:nvPr/>
        </p:nvSpPr>
        <p:spPr>
          <a:xfrm>
            <a:off x="1245096" y="7954900"/>
            <a:ext cx="21002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One-Click Transactions</a:t>
            </a:r>
            <a:endParaRPr lang="en-US" sz="1476" dirty="0"/>
          </a:p>
        </p:txBody>
      </p:sp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5025107" y="7834387"/>
            <a:ext cx="1524149" cy="508744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5100414" y="7948203"/>
            <a:ext cx="1373535" cy="267760"/>
          </a:xfrm>
          <a:prstGeom prst="rect">
            <a:avLst/>
          </a:prstGeom>
        </p:spPr>
      </p:pic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5180744" y="8001744"/>
            <a:ext cx="160660" cy="160660"/>
          </a:xfrm>
          <a:prstGeom prst="rect">
            <a:avLst/>
          </a:prstGeom>
        </p:spPr>
      </p:pic>
      <p:sp>
        <p:nvSpPr>
          <p:cNvPr id="357" name="Text 94"/>
          <p:cNvSpPr/>
          <p:nvPr/>
        </p:nvSpPr>
        <p:spPr>
          <a:xfrm>
            <a:off x="5368156" y="796159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6549256" y="7834387"/>
            <a:ext cx="1524149" cy="508744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6741282" y="7948203"/>
            <a:ext cx="1140071" cy="267760"/>
          </a:xfrm>
          <a:prstGeom prst="rect">
            <a:avLst/>
          </a:prstGeom>
        </p:spPr>
      </p:pic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6821612" y="8001744"/>
            <a:ext cx="160660" cy="160660"/>
          </a:xfrm>
          <a:prstGeom prst="rect">
            <a:avLst/>
          </a:prstGeom>
        </p:spPr>
      </p:pic>
      <p:sp>
        <p:nvSpPr>
          <p:cNvPr id="361" name="Text 95"/>
          <p:cNvSpPr/>
          <p:nvPr/>
        </p:nvSpPr>
        <p:spPr>
          <a:xfrm>
            <a:off x="7009023" y="796159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8073368" y="7834387"/>
            <a:ext cx="1524149" cy="508744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8148675" y="7948203"/>
            <a:ext cx="1373535" cy="267760"/>
          </a:xfrm>
          <a:prstGeom prst="rect">
            <a:avLst/>
          </a:prstGeom>
        </p:spPr>
      </p:pic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8229005" y="8001744"/>
            <a:ext cx="160660" cy="160660"/>
          </a:xfrm>
          <a:prstGeom prst="rect">
            <a:avLst/>
          </a:prstGeom>
        </p:spPr>
      </p:pic>
      <p:sp>
        <p:nvSpPr>
          <p:cNvPr id="365" name="Text 96"/>
          <p:cNvSpPr/>
          <p:nvPr/>
        </p:nvSpPr>
        <p:spPr>
          <a:xfrm>
            <a:off x="8416454" y="796159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9597517" y="7834387"/>
            <a:ext cx="1524149" cy="508744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9789542" y="7948203"/>
            <a:ext cx="1140071" cy="267760"/>
          </a:xfrm>
          <a:prstGeom prst="rect">
            <a:avLst/>
          </a:prstGeom>
        </p:spPr>
      </p:pic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9869872" y="8001744"/>
            <a:ext cx="160660" cy="160660"/>
          </a:xfrm>
          <a:prstGeom prst="rect">
            <a:avLst/>
          </a:prstGeom>
        </p:spPr>
      </p:pic>
      <p:sp>
        <p:nvSpPr>
          <p:cNvPr id="369" name="Text 97"/>
          <p:cNvSpPr/>
          <p:nvPr/>
        </p:nvSpPr>
        <p:spPr>
          <a:xfrm>
            <a:off x="10057321" y="796159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1121665" y="7834387"/>
            <a:ext cx="1524149" cy="508744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1196972" y="7948203"/>
            <a:ext cx="1373535" cy="267760"/>
          </a:xfrm>
          <a:prstGeom prst="rect">
            <a:avLst/>
          </a:prstGeom>
        </p:spPr>
      </p:pic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1277302" y="8001744"/>
            <a:ext cx="160660" cy="160660"/>
          </a:xfrm>
          <a:prstGeom prst="rect">
            <a:avLst/>
          </a:prstGeom>
        </p:spPr>
      </p:pic>
      <p:sp>
        <p:nvSpPr>
          <p:cNvPr id="373" name="Text 98"/>
          <p:cNvSpPr/>
          <p:nvPr/>
        </p:nvSpPr>
        <p:spPr>
          <a:xfrm>
            <a:off x="11464714" y="796159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2645814" y="7834387"/>
            <a:ext cx="1524149" cy="508744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12837840" y="7948203"/>
            <a:ext cx="1140071" cy="267760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12918170" y="8001744"/>
            <a:ext cx="160660" cy="160660"/>
          </a:xfrm>
          <a:prstGeom prst="rect">
            <a:avLst/>
          </a:prstGeom>
        </p:spPr>
      </p:pic>
      <p:sp>
        <p:nvSpPr>
          <p:cNvPr id="377" name="Text 99"/>
          <p:cNvSpPr/>
          <p:nvPr/>
        </p:nvSpPr>
        <p:spPr>
          <a:xfrm>
            <a:off x="13105581" y="796159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78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14169926" y="7834387"/>
            <a:ext cx="1524149" cy="508744"/>
          </a:xfrm>
          <a:prstGeom prst="rect">
            <a:avLst/>
          </a:prstGeom>
        </p:spPr>
      </p:pic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4361988" y="7948203"/>
            <a:ext cx="1140071" cy="267760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4442281" y="8001744"/>
            <a:ext cx="160660" cy="160660"/>
          </a:xfrm>
          <a:prstGeom prst="rect">
            <a:avLst/>
          </a:prstGeom>
        </p:spPr>
      </p:pic>
      <p:sp>
        <p:nvSpPr>
          <p:cNvPr id="381" name="Text 100"/>
          <p:cNvSpPr/>
          <p:nvPr/>
        </p:nvSpPr>
        <p:spPr>
          <a:xfrm>
            <a:off x="14629730" y="796159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82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5694075" y="7834387"/>
            <a:ext cx="1509507" cy="508744"/>
          </a:xfrm>
          <a:prstGeom prst="rect">
            <a:avLst/>
          </a:prstGeom>
        </p:spPr>
      </p:pic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5886100" y="7948203"/>
            <a:ext cx="1140071" cy="267760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15966430" y="8001744"/>
            <a:ext cx="160660" cy="160660"/>
          </a:xfrm>
          <a:prstGeom prst="rect">
            <a:avLst/>
          </a:prstGeom>
        </p:spPr>
      </p:pic>
      <p:sp>
        <p:nvSpPr>
          <p:cNvPr id="385" name="Text 101"/>
          <p:cNvSpPr/>
          <p:nvPr/>
        </p:nvSpPr>
        <p:spPr>
          <a:xfrm>
            <a:off x="16153879" y="796159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86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084436" y="8343156"/>
            <a:ext cx="16119145" cy="508744"/>
          </a:xfrm>
          <a:prstGeom prst="rect">
            <a:avLst/>
          </a:prstGeom>
        </p:spPr>
      </p:pic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084436" y="8343156"/>
            <a:ext cx="3940672" cy="508744"/>
          </a:xfrm>
          <a:prstGeom prst="rect">
            <a:avLst/>
          </a:prstGeom>
        </p:spPr>
      </p:pic>
      <p:sp>
        <p:nvSpPr>
          <p:cNvPr id="388" name="Text 102"/>
          <p:cNvSpPr/>
          <p:nvPr/>
        </p:nvSpPr>
        <p:spPr>
          <a:xfrm>
            <a:off x="1245096" y="8463632"/>
            <a:ext cx="230028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 Flag</a:t>
            </a:r>
            <a:endParaRPr lang="en-US" sz="1476" dirty="0"/>
          </a:p>
        </p:txBody>
      </p:sp>
      <p:pic>
        <p:nvPicPr>
          <p:cNvPr id="389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5025107" y="8343156"/>
            <a:ext cx="1524149" cy="508744"/>
          </a:xfrm>
          <a:prstGeom prst="rect">
            <a:avLst/>
          </a:prstGeom>
        </p:spPr>
      </p:pic>
      <p:pic>
        <p:nvPicPr>
          <p:cNvPr id="390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5217133" y="8456935"/>
            <a:ext cx="1140071" cy="267760"/>
          </a:xfrm>
          <a:prstGeom prst="rect">
            <a:avLst/>
          </a:prstGeom>
        </p:spPr>
      </p:pic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5297463" y="8510476"/>
            <a:ext cx="160660" cy="160660"/>
          </a:xfrm>
          <a:prstGeom prst="rect">
            <a:avLst/>
          </a:prstGeom>
        </p:spPr>
      </p:pic>
      <p:sp>
        <p:nvSpPr>
          <p:cNvPr id="392" name="Text 103"/>
          <p:cNvSpPr/>
          <p:nvPr/>
        </p:nvSpPr>
        <p:spPr>
          <a:xfrm>
            <a:off x="5484912" y="8470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93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6549256" y="8343156"/>
            <a:ext cx="1524149" cy="508744"/>
          </a:xfrm>
          <a:prstGeom prst="rect">
            <a:avLst/>
          </a:prstGeom>
        </p:spPr>
      </p:pic>
      <p:pic>
        <p:nvPicPr>
          <p:cNvPr id="394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6741282" y="8456935"/>
            <a:ext cx="1140071" cy="267760"/>
          </a:xfrm>
          <a:prstGeom prst="rect">
            <a:avLst/>
          </a:prstGeom>
        </p:spPr>
      </p:pic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6821612" y="8510476"/>
            <a:ext cx="160660" cy="160660"/>
          </a:xfrm>
          <a:prstGeom prst="rect">
            <a:avLst/>
          </a:prstGeom>
        </p:spPr>
      </p:pic>
      <p:sp>
        <p:nvSpPr>
          <p:cNvPr id="396" name="Text 104"/>
          <p:cNvSpPr/>
          <p:nvPr/>
        </p:nvSpPr>
        <p:spPr>
          <a:xfrm>
            <a:off x="7009023" y="8470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97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8073368" y="8343156"/>
            <a:ext cx="1524149" cy="508744"/>
          </a:xfrm>
          <a:prstGeom prst="rect">
            <a:avLst/>
          </a:prstGeom>
        </p:spPr>
      </p:pic>
      <p:pic>
        <p:nvPicPr>
          <p:cNvPr id="398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8265430" y="8456935"/>
            <a:ext cx="1140071" cy="267760"/>
          </a:xfrm>
          <a:prstGeom prst="rect">
            <a:avLst/>
          </a:prstGeom>
        </p:spPr>
      </p:pic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8345723" y="8510476"/>
            <a:ext cx="160660" cy="160660"/>
          </a:xfrm>
          <a:prstGeom prst="rect">
            <a:avLst/>
          </a:prstGeom>
        </p:spPr>
      </p:pic>
      <p:sp>
        <p:nvSpPr>
          <p:cNvPr id="400" name="Text 105"/>
          <p:cNvSpPr/>
          <p:nvPr/>
        </p:nvSpPr>
        <p:spPr>
          <a:xfrm>
            <a:off x="8533172" y="8470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01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9597517" y="8343156"/>
            <a:ext cx="1524149" cy="508744"/>
          </a:xfrm>
          <a:prstGeom prst="rect">
            <a:avLst/>
          </a:prstGeom>
        </p:spPr>
      </p:pic>
      <p:pic>
        <p:nvPicPr>
          <p:cNvPr id="402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9789542" y="8456935"/>
            <a:ext cx="1140071" cy="267760"/>
          </a:xfrm>
          <a:prstGeom prst="rect">
            <a:avLst/>
          </a:prstGeom>
        </p:spPr>
      </p:pic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9869872" y="8510476"/>
            <a:ext cx="160660" cy="160660"/>
          </a:xfrm>
          <a:prstGeom prst="rect">
            <a:avLst/>
          </a:prstGeom>
        </p:spPr>
      </p:pic>
      <p:sp>
        <p:nvSpPr>
          <p:cNvPr id="404" name="Text 106"/>
          <p:cNvSpPr/>
          <p:nvPr/>
        </p:nvSpPr>
        <p:spPr>
          <a:xfrm>
            <a:off x="10057321" y="8470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05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1121665" y="8343156"/>
            <a:ext cx="1524149" cy="508744"/>
          </a:xfrm>
          <a:prstGeom prst="rect">
            <a:avLst/>
          </a:prstGeom>
        </p:spPr>
      </p:pic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11313691" y="8456935"/>
            <a:ext cx="1140071" cy="267760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11394021" y="8510476"/>
            <a:ext cx="160660" cy="160660"/>
          </a:xfrm>
          <a:prstGeom prst="rect">
            <a:avLst/>
          </a:prstGeom>
        </p:spPr>
      </p:pic>
      <p:sp>
        <p:nvSpPr>
          <p:cNvPr id="408" name="Text 107"/>
          <p:cNvSpPr/>
          <p:nvPr/>
        </p:nvSpPr>
        <p:spPr>
          <a:xfrm>
            <a:off x="11581470" y="8470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09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12645814" y="8343156"/>
            <a:ext cx="1524149" cy="508744"/>
          </a:xfrm>
          <a:prstGeom prst="rect">
            <a:avLst/>
          </a:prstGeom>
        </p:spPr>
      </p:pic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2837840" y="8456935"/>
            <a:ext cx="1140071" cy="267760"/>
          </a:xfrm>
          <a:prstGeom prst="rect">
            <a:avLst/>
          </a:prstGeom>
        </p:spPr>
      </p:pic>
      <p:pic>
        <p:nvPicPr>
          <p:cNvPr id="411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2918170" y="8510476"/>
            <a:ext cx="160660" cy="160660"/>
          </a:xfrm>
          <a:prstGeom prst="rect">
            <a:avLst/>
          </a:prstGeom>
        </p:spPr>
      </p:pic>
      <p:sp>
        <p:nvSpPr>
          <p:cNvPr id="412" name="Text 108"/>
          <p:cNvSpPr/>
          <p:nvPr/>
        </p:nvSpPr>
        <p:spPr>
          <a:xfrm>
            <a:off x="13105581" y="8470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13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4169926" y="8343156"/>
            <a:ext cx="1524149" cy="508744"/>
          </a:xfrm>
          <a:prstGeom prst="rect">
            <a:avLst/>
          </a:prstGeom>
        </p:spPr>
      </p:pic>
      <p:pic>
        <p:nvPicPr>
          <p:cNvPr id="414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4245233" y="8456935"/>
            <a:ext cx="1373535" cy="267760"/>
          </a:xfrm>
          <a:prstGeom prst="rect">
            <a:avLst/>
          </a:prstGeom>
        </p:spPr>
      </p:pic>
      <p:pic>
        <p:nvPicPr>
          <p:cNvPr id="415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4325563" y="8510476"/>
            <a:ext cx="160660" cy="160660"/>
          </a:xfrm>
          <a:prstGeom prst="rect">
            <a:avLst/>
          </a:prstGeom>
        </p:spPr>
      </p:pic>
      <p:sp>
        <p:nvSpPr>
          <p:cNvPr id="416" name="Text 109"/>
          <p:cNvSpPr/>
          <p:nvPr/>
        </p:nvSpPr>
        <p:spPr>
          <a:xfrm>
            <a:off x="14513012" y="8470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17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5694075" y="8343156"/>
            <a:ext cx="1509507" cy="508744"/>
          </a:xfrm>
          <a:prstGeom prst="rect">
            <a:avLst/>
          </a:prstGeom>
        </p:spPr>
      </p:pic>
      <p:pic>
        <p:nvPicPr>
          <p:cNvPr id="418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5886100" y="8456935"/>
            <a:ext cx="1140071" cy="267760"/>
          </a:xfrm>
          <a:prstGeom prst="rect">
            <a:avLst/>
          </a:prstGeom>
        </p:spPr>
      </p:pic>
      <p:pic>
        <p:nvPicPr>
          <p:cNvPr id="419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5966430" y="8510476"/>
            <a:ext cx="160660" cy="160660"/>
          </a:xfrm>
          <a:prstGeom prst="rect">
            <a:avLst/>
          </a:prstGeom>
        </p:spPr>
      </p:pic>
      <p:sp>
        <p:nvSpPr>
          <p:cNvPr id="420" name="Text 110"/>
          <p:cNvSpPr/>
          <p:nvPr/>
        </p:nvSpPr>
        <p:spPr>
          <a:xfrm>
            <a:off x="16153879" y="8470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21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084436" y="8851888"/>
            <a:ext cx="16119145" cy="6663"/>
          </a:xfrm>
          <a:prstGeom prst="rect">
            <a:avLst/>
          </a:prstGeom>
        </p:spPr>
      </p:pic>
      <p:pic>
        <p:nvPicPr>
          <p:cNvPr id="422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084436" y="8851888"/>
            <a:ext cx="3940672" cy="6663"/>
          </a:xfrm>
          <a:prstGeom prst="rect">
            <a:avLst/>
          </a:prstGeom>
        </p:spPr>
      </p:pic>
      <p:pic>
        <p:nvPicPr>
          <p:cNvPr id="423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5025107" y="8851888"/>
            <a:ext cx="1524149" cy="6663"/>
          </a:xfrm>
          <a:prstGeom prst="rect">
            <a:avLst/>
          </a:prstGeom>
        </p:spPr>
      </p:pic>
      <p:pic>
        <p:nvPicPr>
          <p:cNvPr id="424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6549256" y="8851888"/>
            <a:ext cx="1524149" cy="6663"/>
          </a:xfrm>
          <a:prstGeom prst="rect">
            <a:avLst/>
          </a:prstGeom>
        </p:spPr>
      </p:pic>
      <p:pic>
        <p:nvPicPr>
          <p:cNvPr id="425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8073368" y="8851888"/>
            <a:ext cx="1524149" cy="6663"/>
          </a:xfrm>
          <a:prstGeom prst="rect">
            <a:avLst/>
          </a:prstGeom>
        </p:spPr>
      </p:pic>
      <p:pic>
        <p:nvPicPr>
          <p:cNvPr id="426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9597517" y="8851888"/>
            <a:ext cx="1524149" cy="6663"/>
          </a:xfrm>
          <a:prstGeom prst="rect">
            <a:avLst/>
          </a:prstGeom>
        </p:spPr>
      </p:pic>
      <p:pic>
        <p:nvPicPr>
          <p:cNvPr id="427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11121665" y="8851888"/>
            <a:ext cx="1524149" cy="6663"/>
          </a:xfrm>
          <a:prstGeom prst="rect">
            <a:avLst/>
          </a:prstGeom>
        </p:spPr>
      </p:pic>
      <p:pic>
        <p:nvPicPr>
          <p:cNvPr id="428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12645814" y="8851888"/>
            <a:ext cx="1524149" cy="6663"/>
          </a:xfrm>
          <a:prstGeom prst="rect">
            <a:avLst/>
          </a:prstGeom>
        </p:spPr>
      </p:pic>
      <p:pic>
        <p:nvPicPr>
          <p:cNvPr id="429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14169926" y="8851888"/>
            <a:ext cx="1524149" cy="6663"/>
          </a:xfrm>
          <a:prstGeom prst="rect">
            <a:avLst/>
          </a:prstGeom>
        </p:spPr>
      </p:pic>
      <p:pic>
        <p:nvPicPr>
          <p:cNvPr id="430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5694075" y="8851888"/>
            <a:ext cx="1509507" cy="6663"/>
          </a:xfrm>
          <a:prstGeom prst="rect">
            <a:avLst/>
          </a:prstGeom>
        </p:spPr>
      </p:pic>
      <p:sp>
        <p:nvSpPr>
          <p:cNvPr id="431" name="Text 111"/>
          <p:cNvSpPr/>
          <p:nvPr/>
        </p:nvSpPr>
        <p:spPr>
          <a:xfrm>
            <a:off x="7753387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CNP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402978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24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280720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216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661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979741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981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499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524912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561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9374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9836944" y="983196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562" y="1020031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62" y="1020031"/>
            <a:ext cx="214208" cy="214208"/>
          </a:xfrm>
          <a:prstGeom prst="rect">
            <a:avLst/>
          </a:prstGeom>
        </p:spPr>
      </p:pic>
      <p:pic>
        <p:nvPicPr>
          <p:cNvPr id="1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1580" y="859371"/>
            <a:ext cx="1509601" cy="535521"/>
          </a:xfrm>
          <a:prstGeom prst="rect">
            <a:avLst/>
          </a:prstGeom>
        </p:spPr>
      </p:pic>
      <p:sp>
        <p:nvSpPr>
          <p:cNvPr id="20" name="Text 6"/>
          <p:cNvSpPr/>
          <p:nvPr/>
        </p:nvSpPr>
        <p:spPr>
          <a:xfrm>
            <a:off x="11457050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41510" y="1016682"/>
            <a:ext cx="214208" cy="214208"/>
          </a:xfrm>
          <a:prstGeom prst="rect">
            <a:avLst/>
          </a:prstGeom>
        </p:spPr>
      </p:pic>
      <p:pic>
        <p:nvPicPr>
          <p:cNvPr id="22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61181" y="859371"/>
            <a:ext cx="1509601" cy="535521"/>
          </a:xfrm>
          <a:prstGeom prst="rect">
            <a:avLst/>
          </a:prstGeom>
        </p:spPr>
      </p:pic>
      <p:sp>
        <p:nvSpPr>
          <p:cNvPr id="23" name="Text 7"/>
          <p:cNvSpPr/>
          <p:nvPr/>
        </p:nvSpPr>
        <p:spPr>
          <a:xfrm>
            <a:off x="12903324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4326" y="1016682"/>
            <a:ext cx="214208" cy="214208"/>
          </a:xfrm>
          <a:prstGeom prst="rect">
            <a:avLst/>
          </a:prstGeom>
        </p:spPr>
      </p:pic>
      <p:pic>
        <p:nvPicPr>
          <p:cNvPr id="25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70782" y="859371"/>
            <a:ext cx="1509601" cy="535521"/>
          </a:xfrm>
          <a:prstGeom prst="rect">
            <a:avLst/>
          </a:prstGeom>
        </p:spPr>
      </p:pic>
      <p:sp>
        <p:nvSpPr>
          <p:cNvPr id="26" name="Text 8"/>
          <p:cNvSpPr/>
          <p:nvPr/>
        </p:nvSpPr>
        <p:spPr>
          <a:xfrm>
            <a:off x="14470968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65995" y="1016682"/>
            <a:ext cx="214208" cy="214208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680382" y="859371"/>
            <a:ext cx="1509824" cy="535521"/>
          </a:xfrm>
          <a:prstGeom prst="rect">
            <a:avLst/>
          </a:prstGeom>
        </p:spPr>
      </p:pic>
      <p:sp>
        <p:nvSpPr>
          <p:cNvPr id="29" name="Text 9"/>
          <p:cNvSpPr/>
          <p:nvPr/>
        </p:nvSpPr>
        <p:spPr>
          <a:xfrm>
            <a:off x="15913633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42643" y="1016682"/>
            <a:ext cx="214208" cy="21420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2" y="1502011"/>
            <a:ext cx="16145921" cy="7135801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1515405"/>
            <a:ext cx="16119145" cy="502046"/>
          </a:xfrm>
          <a:prstGeom prst="rect">
            <a:avLst/>
          </a:prstGeom>
        </p:spPr>
      </p:pic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436" y="1515405"/>
            <a:ext cx="3940672" cy="502046"/>
          </a:xfrm>
          <a:prstGeom prst="rect">
            <a:avLst/>
          </a:prstGeom>
        </p:spPr>
      </p:pic>
      <p:sp>
        <p:nvSpPr>
          <p:cNvPr id="34" name="Text 10"/>
          <p:cNvSpPr/>
          <p:nvPr/>
        </p:nvSpPr>
        <p:spPr>
          <a:xfrm>
            <a:off x="1245096" y="1629221"/>
            <a:ext cx="254031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 Engine</a:t>
            </a:r>
            <a:endParaRPr lang="en-US" sz="1476" dirty="0"/>
          </a:p>
        </p:txBody>
      </p:sp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25107" y="1515405"/>
            <a:ext cx="1524149" cy="502046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17133" y="1622524"/>
            <a:ext cx="1140071" cy="267760"/>
          </a:xfrm>
          <a:prstGeom prst="rect">
            <a:avLst/>
          </a:prstGeom>
        </p:spPr>
      </p:pic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97463" y="1676065"/>
            <a:ext cx="160660" cy="160660"/>
          </a:xfrm>
          <a:prstGeom prst="rect">
            <a:avLst/>
          </a:prstGeom>
        </p:spPr>
      </p:pic>
      <p:sp>
        <p:nvSpPr>
          <p:cNvPr id="38" name="Text 11"/>
          <p:cNvSpPr/>
          <p:nvPr/>
        </p:nvSpPr>
        <p:spPr>
          <a:xfrm>
            <a:off x="5484912" y="16358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49256" y="1515405"/>
            <a:ext cx="1524149" cy="502046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41282" y="1622524"/>
            <a:ext cx="1140071" cy="267760"/>
          </a:xfrm>
          <a:prstGeom prst="rect">
            <a:avLst/>
          </a:prstGeom>
        </p:spPr>
      </p:pic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21612" y="1676065"/>
            <a:ext cx="160660" cy="160660"/>
          </a:xfrm>
          <a:prstGeom prst="rect">
            <a:avLst/>
          </a:prstGeom>
        </p:spPr>
      </p:pic>
      <p:sp>
        <p:nvSpPr>
          <p:cNvPr id="42" name="Text 12"/>
          <p:cNvSpPr/>
          <p:nvPr/>
        </p:nvSpPr>
        <p:spPr>
          <a:xfrm>
            <a:off x="7009023" y="16358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73368" y="1515405"/>
            <a:ext cx="1524149" cy="502046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265430" y="1622524"/>
            <a:ext cx="1140071" cy="267760"/>
          </a:xfrm>
          <a:prstGeom prst="rect">
            <a:avLst/>
          </a:prstGeom>
        </p:spPr>
      </p:pic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45723" y="1676065"/>
            <a:ext cx="160660" cy="160660"/>
          </a:xfrm>
          <a:prstGeom prst="rect">
            <a:avLst/>
          </a:prstGeom>
        </p:spPr>
      </p:pic>
      <p:sp>
        <p:nvSpPr>
          <p:cNvPr id="46" name="Text 13"/>
          <p:cNvSpPr/>
          <p:nvPr/>
        </p:nvSpPr>
        <p:spPr>
          <a:xfrm>
            <a:off x="8533172" y="16358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597517" y="1515405"/>
            <a:ext cx="1524149" cy="502046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72824" y="1622524"/>
            <a:ext cx="1373535" cy="267760"/>
          </a:xfrm>
          <a:prstGeom prst="rect">
            <a:avLst/>
          </a:prstGeom>
        </p:spPr>
      </p:pic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753154" y="1676065"/>
            <a:ext cx="160660" cy="160660"/>
          </a:xfrm>
          <a:prstGeom prst="rect">
            <a:avLst/>
          </a:prstGeom>
        </p:spPr>
      </p:pic>
      <p:sp>
        <p:nvSpPr>
          <p:cNvPr id="50" name="Text 14"/>
          <p:cNvSpPr/>
          <p:nvPr/>
        </p:nvSpPr>
        <p:spPr>
          <a:xfrm>
            <a:off x="9940603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121665" y="1515405"/>
            <a:ext cx="1524149" cy="502046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313691" y="1622524"/>
            <a:ext cx="1140071" cy="267760"/>
          </a:xfrm>
          <a:prstGeom prst="rect">
            <a:avLst/>
          </a:prstGeom>
        </p:spPr>
      </p:pic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394021" y="1676065"/>
            <a:ext cx="160660" cy="160660"/>
          </a:xfrm>
          <a:prstGeom prst="rect">
            <a:avLst/>
          </a:prstGeom>
        </p:spPr>
      </p:pic>
      <p:sp>
        <p:nvSpPr>
          <p:cNvPr id="54" name="Text 15"/>
          <p:cNvSpPr/>
          <p:nvPr/>
        </p:nvSpPr>
        <p:spPr>
          <a:xfrm>
            <a:off x="11581470" y="16358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645814" y="1515405"/>
            <a:ext cx="1524149" cy="502046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721121" y="1622524"/>
            <a:ext cx="1373535" cy="267760"/>
          </a:xfrm>
          <a:prstGeom prst="rect">
            <a:avLst/>
          </a:prstGeom>
        </p:spPr>
      </p:pic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801451" y="1676065"/>
            <a:ext cx="160660" cy="160660"/>
          </a:xfrm>
          <a:prstGeom prst="rect">
            <a:avLst/>
          </a:prstGeom>
        </p:spPr>
      </p:pic>
      <p:sp>
        <p:nvSpPr>
          <p:cNvPr id="58" name="Text 16"/>
          <p:cNvSpPr/>
          <p:nvPr/>
        </p:nvSpPr>
        <p:spPr>
          <a:xfrm>
            <a:off x="12988863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169926" y="1515405"/>
            <a:ext cx="1524149" cy="502046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245233" y="1622524"/>
            <a:ext cx="1373535" cy="267760"/>
          </a:xfrm>
          <a:prstGeom prst="rect">
            <a:avLst/>
          </a:prstGeom>
        </p:spPr>
      </p:pic>
      <p:pic>
        <p:nvPicPr>
          <p:cNvPr id="61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325563" y="1676065"/>
            <a:ext cx="160660" cy="160660"/>
          </a:xfrm>
          <a:prstGeom prst="rect">
            <a:avLst/>
          </a:prstGeom>
        </p:spPr>
      </p:pic>
      <p:sp>
        <p:nvSpPr>
          <p:cNvPr id="62" name="Text 17"/>
          <p:cNvSpPr/>
          <p:nvPr/>
        </p:nvSpPr>
        <p:spPr>
          <a:xfrm>
            <a:off x="14513012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694075" y="1515405"/>
            <a:ext cx="1509507" cy="502046"/>
          </a:xfrm>
          <a:prstGeom prst="rect">
            <a:avLst/>
          </a:prstGeom>
        </p:spPr>
      </p:pic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769382" y="1622524"/>
            <a:ext cx="1373535" cy="267760"/>
          </a:xfrm>
          <a:prstGeom prst="rect">
            <a:avLst/>
          </a:prstGeom>
        </p:spPr>
      </p:pic>
      <p:pic>
        <p:nvPicPr>
          <p:cNvPr id="65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849712" y="1676065"/>
            <a:ext cx="160660" cy="160660"/>
          </a:xfrm>
          <a:prstGeom prst="rect">
            <a:avLst/>
          </a:prstGeom>
        </p:spPr>
      </p:pic>
      <p:sp>
        <p:nvSpPr>
          <p:cNvPr id="66" name="Text 18"/>
          <p:cNvSpPr/>
          <p:nvPr/>
        </p:nvSpPr>
        <p:spPr>
          <a:xfrm>
            <a:off x="16037161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84436" y="2017440"/>
            <a:ext cx="16119145" cy="508744"/>
          </a:xfrm>
          <a:prstGeom prst="rect">
            <a:avLst/>
          </a:prstGeom>
        </p:spPr>
      </p:pic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84436" y="2017440"/>
            <a:ext cx="3940672" cy="508744"/>
          </a:xfrm>
          <a:prstGeom prst="rect">
            <a:avLst/>
          </a:prstGeom>
        </p:spPr>
      </p:pic>
      <p:sp>
        <p:nvSpPr>
          <p:cNvPr id="69" name="Text 19"/>
          <p:cNvSpPr/>
          <p:nvPr/>
        </p:nvSpPr>
        <p:spPr>
          <a:xfrm>
            <a:off x="1245096" y="2137953"/>
            <a:ext cx="33504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Merchant Initiated Transaction (MIT)</a:t>
            </a:r>
            <a:endParaRPr lang="en-US" sz="1476" dirty="0"/>
          </a:p>
        </p:txBody>
      </p:sp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025107" y="2017440"/>
            <a:ext cx="1524149" cy="508744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00414" y="2131256"/>
            <a:ext cx="1373535" cy="267760"/>
          </a:xfrm>
          <a:prstGeom prst="rect">
            <a:avLst/>
          </a:prstGeom>
        </p:spPr>
      </p:pic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180744" y="2184797"/>
            <a:ext cx="160660" cy="160660"/>
          </a:xfrm>
          <a:prstGeom prst="rect">
            <a:avLst/>
          </a:prstGeom>
        </p:spPr>
      </p:pic>
      <p:sp>
        <p:nvSpPr>
          <p:cNvPr id="73" name="Text 20"/>
          <p:cNvSpPr/>
          <p:nvPr/>
        </p:nvSpPr>
        <p:spPr>
          <a:xfrm>
            <a:off x="5368156" y="214465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549256" y="2017440"/>
            <a:ext cx="1524149" cy="508744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741282" y="2131256"/>
            <a:ext cx="1140071" cy="267760"/>
          </a:xfrm>
          <a:prstGeom prst="rect">
            <a:avLst/>
          </a:prstGeom>
        </p:spPr>
      </p:pic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821612" y="2184797"/>
            <a:ext cx="160660" cy="160660"/>
          </a:xfrm>
          <a:prstGeom prst="rect">
            <a:avLst/>
          </a:prstGeom>
        </p:spPr>
      </p:pic>
      <p:sp>
        <p:nvSpPr>
          <p:cNvPr id="77" name="Text 21"/>
          <p:cNvSpPr/>
          <p:nvPr/>
        </p:nvSpPr>
        <p:spPr>
          <a:xfrm>
            <a:off x="7009023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73368" y="2017440"/>
            <a:ext cx="1524149" cy="508744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148675" y="2131256"/>
            <a:ext cx="1373535" cy="267760"/>
          </a:xfrm>
          <a:prstGeom prst="rect">
            <a:avLst/>
          </a:prstGeom>
        </p:spPr>
      </p:pic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229005" y="2184797"/>
            <a:ext cx="160660" cy="160660"/>
          </a:xfrm>
          <a:prstGeom prst="rect">
            <a:avLst/>
          </a:prstGeom>
        </p:spPr>
      </p:pic>
      <p:sp>
        <p:nvSpPr>
          <p:cNvPr id="81" name="Text 22"/>
          <p:cNvSpPr/>
          <p:nvPr/>
        </p:nvSpPr>
        <p:spPr>
          <a:xfrm>
            <a:off x="8416454" y="214465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597517" y="2017440"/>
            <a:ext cx="1524149" cy="508744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789542" y="2131256"/>
            <a:ext cx="1140071" cy="267760"/>
          </a:xfrm>
          <a:prstGeom prst="rect">
            <a:avLst/>
          </a:prstGeom>
        </p:spPr>
      </p:pic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869872" y="2184797"/>
            <a:ext cx="160660" cy="160660"/>
          </a:xfrm>
          <a:prstGeom prst="rect">
            <a:avLst/>
          </a:prstGeom>
        </p:spPr>
      </p:pic>
      <p:sp>
        <p:nvSpPr>
          <p:cNvPr id="85" name="Text 23"/>
          <p:cNvSpPr/>
          <p:nvPr/>
        </p:nvSpPr>
        <p:spPr>
          <a:xfrm>
            <a:off x="10057321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21665" y="2017440"/>
            <a:ext cx="1524149" cy="508744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196972" y="2131256"/>
            <a:ext cx="1373535" cy="267760"/>
          </a:xfrm>
          <a:prstGeom prst="rect">
            <a:avLst/>
          </a:prstGeom>
        </p:spPr>
      </p:pic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277302" y="2184797"/>
            <a:ext cx="160660" cy="160660"/>
          </a:xfrm>
          <a:prstGeom prst="rect">
            <a:avLst/>
          </a:prstGeom>
        </p:spPr>
      </p:pic>
      <p:sp>
        <p:nvSpPr>
          <p:cNvPr id="89" name="Text 24"/>
          <p:cNvSpPr/>
          <p:nvPr/>
        </p:nvSpPr>
        <p:spPr>
          <a:xfrm>
            <a:off x="11464714" y="214465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45814" y="2017440"/>
            <a:ext cx="1524149" cy="508744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837840" y="2131256"/>
            <a:ext cx="1140071" cy="267760"/>
          </a:xfrm>
          <a:prstGeom prst="rect">
            <a:avLst/>
          </a:prstGeom>
        </p:spPr>
      </p:pic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918170" y="2184797"/>
            <a:ext cx="160660" cy="160660"/>
          </a:xfrm>
          <a:prstGeom prst="rect">
            <a:avLst/>
          </a:prstGeom>
        </p:spPr>
      </p:pic>
      <p:sp>
        <p:nvSpPr>
          <p:cNvPr id="93" name="Text 25"/>
          <p:cNvSpPr/>
          <p:nvPr/>
        </p:nvSpPr>
        <p:spPr>
          <a:xfrm>
            <a:off x="13105581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169926" y="2017440"/>
            <a:ext cx="1524149" cy="508744"/>
          </a:xfrm>
          <a:prstGeom prst="rect">
            <a:avLst/>
          </a:prstGeom>
        </p:spPr>
      </p:pic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361988" y="2131256"/>
            <a:ext cx="1140071" cy="267760"/>
          </a:xfrm>
          <a:prstGeom prst="rect">
            <a:avLst/>
          </a:prstGeom>
        </p:spPr>
      </p:pic>
      <p:pic>
        <p:nvPicPr>
          <p:cNvPr id="96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442281" y="2184797"/>
            <a:ext cx="160660" cy="160660"/>
          </a:xfrm>
          <a:prstGeom prst="rect">
            <a:avLst/>
          </a:prstGeom>
        </p:spPr>
      </p:pic>
      <p:sp>
        <p:nvSpPr>
          <p:cNvPr id="97" name="Text 26"/>
          <p:cNvSpPr/>
          <p:nvPr/>
        </p:nvSpPr>
        <p:spPr>
          <a:xfrm>
            <a:off x="14629730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694075" y="2017440"/>
            <a:ext cx="1509507" cy="508744"/>
          </a:xfrm>
          <a:prstGeom prst="rect">
            <a:avLst/>
          </a:prstGeom>
        </p:spPr>
      </p:pic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886100" y="2131256"/>
            <a:ext cx="1140071" cy="267760"/>
          </a:xfrm>
          <a:prstGeom prst="rect">
            <a:avLst/>
          </a:prstGeom>
        </p:spPr>
      </p:pic>
      <p:pic>
        <p:nvPicPr>
          <p:cNvPr id="100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966430" y="2184797"/>
            <a:ext cx="160660" cy="160660"/>
          </a:xfrm>
          <a:prstGeom prst="rect">
            <a:avLst/>
          </a:prstGeom>
        </p:spPr>
      </p:pic>
      <p:sp>
        <p:nvSpPr>
          <p:cNvPr id="101" name="Text 27"/>
          <p:cNvSpPr/>
          <p:nvPr/>
        </p:nvSpPr>
        <p:spPr>
          <a:xfrm>
            <a:off x="16153879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436" y="2526209"/>
            <a:ext cx="16119145" cy="508744"/>
          </a:xfrm>
          <a:prstGeom prst="rect">
            <a:avLst/>
          </a:prstGeom>
        </p:spPr>
      </p:pic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436" y="2526209"/>
            <a:ext cx="3940672" cy="508744"/>
          </a:xfrm>
          <a:prstGeom prst="rect">
            <a:avLst/>
          </a:prstGeom>
        </p:spPr>
      </p:pic>
      <p:sp>
        <p:nvSpPr>
          <p:cNvPr id="104" name="Text 28"/>
          <p:cNvSpPr/>
          <p:nvPr/>
        </p:nvSpPr>
        <p:spPr>
          <a:xfrm>
            <a:off x="1245096" y="2646685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Card Verification</a:t>
            </a:r>
            <a:endParaRPr lang="en-US" sz="1476" dirty="0"/>
          </a:p>
        </p:txBody>
      </p:sp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5025107" y="2526209"/>
            <a:ext cx="1524149" cy="508744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217133" y="2639988"/>
            <a:ext cx="1140071" cy="267760"/>
          </a:xfrm>
          <a:prstGeom prst="rect">
            <a:avLst/>
          </a:prstGeom>
        </p:spPr>
      </p:pic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297463" y="2693566"/>
            <a:ext cx="160660" cy="160660"/>
          </a:xfrm>
          <a:prstGeom prst="rect">
            <a:avLst/>
          </a:prstGeom>
        </p:spPr>
      </p:pic>
      <p:sp>
        <p:nvSpPr>
          <p:cNvPr id="108" name="Text 29"/>
          <p:cNvSpPr/>
          <p:nvPr/>
        </p:nvSpPr>
        <p:spPr>
          <a:xfrm>
            <a:off x="5484912" y="26533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549256" y="2526209"/>
            <a:ext cx="1524149" cy="508744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741282" y="2639988"/>
            <a:ext cx="1140071" cy="267760"/>
          </a:xfrm>
          <a:prstGeom prst="rect">
            <a:avLst/>
          </a:prstGeom>
        </p:spPr>
      </p:pic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821612" y="2693566"/>
            <a:ext cx="160660" cy="160660"/>
          </a:xfrm>
          <a:prstGeom prst="rect">
            <a:avLst/>
          </a:prstGeom>
        </p:spPr>
      </p:pic>
      <p:sp>
        <p:nvSpPr>
          <p:cNvPr id="112" name="Text 30"/>
          <p:cNvSpPr/>
          <p:nvPr/>
        </p:nvSpPr>
        <p:spPr>
          <a:xfrm>
            <a:off x="7009023" y="26533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073368" y="2526209"/>
            <a:ext cx="1524149" cy="508744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265430" y="2639988"/>
            <a:ext cx="1140071" cy="267760"/>
          </a:xfrm>
          <a:prstGeom prst="rect">
            <a:avLst/>
          </a:prstGeom>
        </p:spPr>
      </p:pic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345723" y="2693566"/>
            <a:ext cx="160660" cy="160660"/>
          </a:xfrm>
          <a:prstGeom prst="rect">
            <a:avLst/>
          </a:prstGeom>
        </p:spPr>
      </p:pic>
      <p:sp>
        <p:nvSpPr>
          <p:cNvPr id="116" name="Text 31"/>
          <p:cNvSpPr/>
          <p:nvPr/>
        </p:nvSpPr>
        <p:spPr>
          <a:xfrm>
            <a:off x="8533172" y="26533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9597517" y="2526209"/>
            <a:ext cx="1524149" cy="508744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9789542" y="2639988"/>
            <a:ext cx="1140071" cy="267760"/>
          </a:xfrm>
          <a:prstGeom prst="rect">
            <a:avLst/>
          </a:prstGeom>
        </p:spPr>
      </p:pic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9869872" y="2693566"/>
            <a:ext cx="160660" cy="160660"/>
          </a:xfrm>
          <a:prstGeom prst="rect">
            <a:avLst/>
          </a:prstGeom>
        </p:spPr>
      </p:pic>
      <p:sp>
        <p:nvSpPr>
          <p:cNvPr id="120" name="Text 32"/>
          <p:cNvSpPr/>
          <p:nvPr/>
        </p:nvSpPr>
        <p:spPr>
          <a:xfrm>
            <a:off x="10057321" y="26533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1121665" y="2526209"/>
            <a:ext cx="1524149" cy="508744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1196972" y="2639988"/>
            <a:ext cx="1373535" cy="267760"/>
          </a:xfrm>
          <a:prstGeom prst="rect">
            <a:avLst/>
          </a:prstGeom>
        </p:spPr>
      </p:pic>
      <p:pic>
        <p:nvPicPr>
          <p:cNvPr id="123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1277302" y="2693566"/>
            <a:ext cx="160660" cy="160660"/>
          </a:xfrm>
          <a:prstGeom prst="rect">
            <a:avLst/>
          </a:prstGeom>
        </p:spPr>
      </p:pic>
      <p:sp>
        <p:nvSpPr>
          <p:cNvPr id="124" name="Text 33"/>
          <p:cNvSpPr/>
          <p:nvPr/>
        </p:nvSpPr>
        <p:spPr>
          <a:xfrm>
            <a:off x="11464714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2645814" y="2526209"/>
            <a:ext cx="1524149" cy="508744"/>
          </a:xfrm>
          <a:prstGeom prst="rect">
            <a:avLst/>
          </a:prstGeom>
        </p:spPr>
      </p:pic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2837840" y="2639988"/>
            <a:ext cx="1140071" cy="267760"/>
          </a:xfrm>
          <a:prstGeom prst="rect">
            <a:avLst/>
          </a:prstGeom>
        </p:spPr>
      </p:pic>
      <p:pic>
        <p:nvPicPr>
          <p:cNvPr id="127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2918170" y="2693566"/>
            <a:ext cx="160660" cy="160660"/>
          </a:xfrm>
          <a:prstGeom prst="rect">
            <a:avLst/>
          </a:prstGeom>
        </p:spPr>
      </p:pic>
      <p:sp>
        <p:nvSpPr>
          <p:cNvPr id="128" name="Text 34"/>
          <p:cNvSpPr/>
          <p:nvPr/>
        </p:nvSpPr>
        <p:spPr>
          <a:xfrm>
            <a:off x="13105581" y="26533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4169926" y="2526209"/>
            <a:ext cx="1524149" cy="508744"/>
          </a:xfrm>
          <a:prstGeom prst="rect">
            <a:avLst/>
          </a:prstGeom>
        </p:spPr>
      </p:pic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4361988" y="2639988"/>
            <a:ext cx="1140071" cy="267760"/>
          </a:xfrm>
          <a:prstGeom prst="rect">
            <a:avLst/>
          </a:prstGeom>
        </p:spPr>
      </p:pic>
      <p:pic>
        <p:nvPicPr>
          <p:cNvPr id="131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4442281" y="2693566"/>
            <a:ext cx="160660" cy="160660"/>
          </a:xfrm>
          <a:prstGeom prst="rect">
            <a:avLst/>
          </a:prstGeom>
        </p:spPr>
      </p:pic>
      <p:sp>
        <p:nvSpPr>
          <p:cNvPr id="132" name="Text 35"/>
          <p:cNvSpPr/>
          <p:nvPr/>
        </p:nvSpPr>
        <p:spPr>
          <a:xfrm>
            <a:off x="14629730" y="26533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5694075" y="2526209"/>
            <a:ext cx="1509507" cy="508744"/>
          </a:xfrm>
          <a:prstGeom prst="rect">
            <a:avLst/>
          </a:prstGeom>
        </p:spPr>
      </p:pic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5886100" y="2639988"/>
            <a:ext cx="1140071" cy="267760"/>
          </a:xfrm>
          <a:prstGeom prst="rect">
            <a:avLst/>
          </a:prstGeom>
        </p:spPr>
      </p:pic>
      <p:pic>
        <p:nvPicPr>
          <p:cNvPr id="135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5966430" y="2693566"/>
            <a:ext cx="160660" cy="160660"/>
          </a:xfrm>
          <a:prstGeom prst="rect">
            <a:avLst/>
          </a:prstGeom>
        </p:spPr>
      </p:pic>
      <p:sp>
        <p:nvSpPr>
          <p:cNvPr id="136" name="Text 36"/>
          <p:cNvSpPr/>
          <p:nvPr/>
        </p:nvSpPr>
        <p:spPr>
          <a:xfrm>
            <a:off x="16153879" y="26533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084436" y="3034940"/>
            <a:ext cx="16119145" cy="508744"/>
          </a:xfrm>
          <a:prstGeom prst="rect">
            <a:avLst/>
          </a:prstGeom>
        </p:spPr>
      </p:pic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084436" y="3034940"/>
            <a:ext cx="3940672" cy="508744"/>
          </a:xfrm>
          <a:prstGeom prst="rect">
            <a:avLst/>
          </a:prstGeom>
        </p:spPr>
      </p:pic>
      <p:sp>
        <p:nvSpPr>
          <p:cNvPr id="139" name="Text 37"/>
          <p:cNvSpPr/>
          <p:nvPr/>
        </p:nvSpPr>
        <p:spPr>
          <a:xfrm>
            <a:off x="1245096" y="3155454"/>
            <a:ext cx="228028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Zero Value Authorization</a:t>
            </a:r>
            <a:endParaRPr lang="en-US" sz="1476" dirty="0"/>
          </a:p>
        </p:txBody>
      </p:sp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5025107" y="3034940"/>
            <a:ext cx="1524149" cy="508744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5217133" y="3148757"/>
            <a:ext cx="1140071" cy="267760"/>
          </a:xfrm>
          <a:prstGeom prst="rect">
            <a:avLst/>
          </a:prstGeom>
        </p:spPr>
      </p:pic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5297463" y="3202298"/>
            <a:ext cx="160660" cy="160660"/>
          </a:xfrm>
          <a:prstGeom prst="rect">
            <a:avLst/>
          </a:prstGeom>
        </p:spPr>
      </p:pic>
      <p:sp>
        <p:nvSpPr>
          <p:cNvPr id="143" name="Text 38"/>
          <p:cNvSpPr/>
          <p:nvPr/>
        </p:nvSpPr>
        <p:spPr>
          <a:xfrm>
            <a:off x="5484912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6549256" y="3034940"/>
            <a:ext cx="1524149" cy="508744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6741282" y="3148757"/>
            <a:ext cx="1140071" cy="267760"/>
          </a:xfrm>
          <a:prstGeom prst="rect">
            <a:avLst/>
          </a:prstGeom>
        </p:spPr>
      </p:pic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6821612" y="3202298"/>
            <a:ext cx="160660" cy="160660"/>
          </a:xfrm>
          <a:prstGeom prst="rect">
            <a:avLst/>
          </a:prstGeom>
        </p:spPr>
      </p:pic>
      <p:sp>
        <p:nvSpPr>
          <p:cNvPr id="147" name="Text 39"/>
          <p:cNvSpPr/>
          <p:nvPr/>
        </p:nvSpPr>
        <p:spPr>
          <a:xfrm>
            <a:off x="7009023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8073368" y="3034940"/>
            <a:ext cx="1524149" cy="508744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8265430" y="3148757"/>
            <a:ext cx="1140071" cy="267760"/>
          </a:xfrm>
          <a:prstGeom prst="rect">
            <a:avLst/>
          </a:prstGeom>
        </p:spPr>
      </p:pic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8345723" y="3202298"/>
            <a:ext cx="160660" cy="160660"/>
          </a:xfrm>
          <a:prstGeom prst="rect">
            <a:avLst/>
          </a:prstGeom>
        </p:spPr>
      </p:pic>
      <p:sp>
        <p:nvSpPr>
          <p:cNvPr id="151" name="Text 40"/>
          <p:cNvSpPr/>
          <p:nvPr/>
        </p:nvSpPr>
        <p:spPr>
          <a:xfrm>
            <a:off x="8533172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9597517" y="3034940"/>
            <a:ext cx="1524149" cy="508744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9789542" y="3148757"/>
            <a:ext cx="1140071" cy="267760"/>
          </a:xfrm>
          <a:prstGeom prst="rect">
            <a:avLst/>
          </a:prstGeom>
        </p:spPr>
      </p:pic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9869872" y="3202298"/>
            <a:ext cx="160660" cy="160660"/>
          </a:xfrm>
          <a:prstGeom prst="rect">
            <a:avLst/>
          </a:prstGeom>
        </p:spPr>
      </p:pic>
      <p:sp>
        <p:nvSpPr>
          <p:cNvPr id="155" name="Text 41"/>
          <p:cNvSpPr/>
          <p:nvPr/>
        </p:nvSpPr>
        <p:spPr>
          <a:xfrm>
            <a:off x="10057321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1121665" y="3034940"/>
            <a:ext cx="1524149" cy="508744"/>
          </a:xfrm>
          <a:prstGeom prst="rect">
            <a:avLst/>
          </a:prstGeom>
        </p:spPr>
      </p:pic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1313691" y="3148757"/>
            <a:ext cx="1140071" cy="267760"/>
          </a:xfrm>
          <a:prstGeom prst="rect">
            <a:avLst/>
          </a:prstGeom>
        </p:spPr>
      </p:pic>
      <p:pic>
        <p:nvPicPr>
          <p:cNvPr id="158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1394021" y="3202298"/>
            <a:ext cx="160660" cy="160660"/>
          </a:xfrm>
          <a:prstGeom prst="rect">
            <a:avLst/>
          </a:prstGeom>
        </p:spPr>
      </p:pic>
      <p:sp>
        <p:nvSpPr>
          <p:cNvPr id="159" name="Text 42"/>
          <p:cNvSpPr/>
          <p:nvPr/>
        </p:nvSpPr>
        <p:spPr>
          <a:xfrm>
            <a:off x="11581470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2645814" y="3034940"/>
            <a:ext cx="1524149" cy="508744"/>
          </a:xfrm>
          <a:prstGeom prst="rect">
            <a:avLst/>
          </a:prstGeom>
        </p:spPr>
      </p:pic>
      <p:pic>
        <p:nvPicPr>
          <p:cNvPr id="161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2837840" y="3148757"/>
            <a:ext cx="1140071" cy="267760"/>
          </a:xfrm>
          <a:prstGeom prst="rect">
            <a:avLst/>
          </a:prstGeom>
        </p:spPr>
      </p:pic>
      <p:pic>
        <p:nvPicPr>
          <p:cNvPr id="162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2918170" y="3202298"/>
            <a:ext cx="160660" cy="160660"/>
          </a:xfrm>
          <a:prstGeom prst="rect">
            <a:avLst/>
          </a:prstGeom>
        </p:spPr>
      </p:pic>
      <p:sp>
        <p:nvSpPr>
          <p:cNvPr id="163" name="Text 43"/>
          <p:cNvSpPr/>
          <p:nvPr/>
        </p:nvSpPr>
        <p:spPr>
          <a:xfrm>
            <a:off x="13105581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4169926" y="3034940"/>
            <a:ext cx="1524149" cy="508744"/>
          </a:xfrm>
          <a:prstGeom prst="rect">
            <a:avLst/>
          </a:prstGeom>
        </p:spPr>
      </p:pic>
      <p:pic>
        <p:nvPicPr>
          <p:cNvPr id="165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4361988" y="3148757"/>
            <a:ext cx="1140071" cy="267760"/>
          </a:xfrm>
          <a:prstGeom prst="rect">
            <a:avLst/>
          </a:prstGeom>
        </p:spPr>
      </p:pic>
      <p:pic>
        <p:nvPicPr>
          <p:cNvPr id="166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4442281" y="3202298"/>
            <a:ext cx="160660" cy="160660"/>
          </a:xfrm>
          <a:prstGeom prst="rect">
            <a:avLst/>
          </a:prstGeom>
        </p:spPr>
      </p:pic>
      <p:sp>
        <p:nvSpPr>
          <p:cNvPr id="167" name="Text 44"/>
          <p:cNvSpPr/>
          <p:nvPr/>
        </p:nvSpPr>
        <p:spPr>
          <a:xfrm>
            <a:off x="14629730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5694075" y="3034940"/>
            <a:ext cx="1509507" cy="508744"/>
          </a:xfrm>
          <a:prstGeom prst="rect">
            <a:avLst/>
          </a:prstGeom>
        </p:spPr>
      </p:pic>
      <p:pic>
        <p:nvPicPr>
          <p:cNvPr id="169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5886100" y="3148757"/>
            <a:ext cx="1140071" cy="267760"/>
          </a:xfrm>
          <a:prstGeom prst="rect">
            <a:avLst/>
          </a:prstGeom>
        </p:spPr>
      </p:pic>
      <p:pic>
        <p:nvPicPr>
          <p:cNvPr id="170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5966430" y="3202298"/>
            <a:ext cx="160660" cy="160660"/>
          </a:xfrm>
          <a:prstGeom prst="rect">
            <a:avLst/>
          </a:prstGeom>
        </p:spPr>
      </p:pic>
      <p:sp>
        <p:nvSpPr>
          <p:cNvPr id="171" name="Text 45"/>
          <p:cNvSpPr/>
          <p:nvPr/>
        </p:nvSpPr>
        <p:spPr>
          <a:xfrm>
            <a:off x="16153879" y="3162114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084436" y="3543672"/>
            <a:ext cx="16119145" cy="508744"/>
          </a:xfrm>
          <a:prstGeom prst="rect">
            <a:avLst/>
          </a:prstGeom>
        </p:spPr>
      </p:pic>
      <p:pic>
        <p:nvPicPr>
          <p:cNvPr id="173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084436" y="3543672"/>
            <a:ext cx="3940672" cy="508744"/>
          </a:xfrm>
          <a:prstGeom prst="rect">
            <a:avLst/>
          </a:prstGeom>
        </p:spPr>
      </p:pic>
      <p:sp>
        <p:nvSpPr>
          <p:cNvPr id="174" name="Text 46"/>
          <p:cNvSpPr/>
          <p:nvPr/>
        </p:nvSpPr>
        <p:spPr>
          <a:xfrm>
            <a:off x="1245096" y="3664186"/>
            <a:ext cx="24603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Billing Descriptor</a:t>
            </a:r>
            <a:endParaRPr lang="en-US" sz="1476" dirty="0"/>
          </a:p>
        </p:txBody>
      </p:sp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5025107" y="3543672"/>
            <a:ext cx="1524149" cy="508744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5217133" y="3657488"/>
            <a:ext cx="1140071" cy="267760"/>
          </a:xfrm>
          <a:prstGeom prst="rect">
            <a:avLst/>
          </a:prstGeom>
        </p:spPr>
      </p:pic>
      <p:pic>
        <p:nvPicPr>
          <p:cNvPr id="177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5297463" y="3711029"/>
            <a:ext cx="160660" cy="160660"/>
          </a:xfrm>
          <a:prstGeom prst="rect">
            <a:avLst/>
          </a:prstGeom>
        </p:spPr>
      </p:pic>
      <p:sp>
        <p:nvSpPr>
          <p:cNvPr id="178" name="Text 47"/>
          <p:cNvSpPr/>
          <p:nvPr/>
        </p:nvSpPr>
        <p:spPr>
          <a:xfrm>
            <a:off x="5484912" y="367088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6549256" y="3543672"/>
            <a:ext cx="1524149" cy="508744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6741282" y="3657488"/>
            <a:ext cx="1140071" cy="267760"/>
          </a:xfrm>
          <a:prstGeom prst="rect">
            <a:avLst/>
          </a:prstGeom>
        </p:spPr>
      </p:pic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6821612" y="3711029"/>
            <a:ext cx="160660" cy="160660"/>
          </a:xfrm>
          <a:prstGeom prst="rect">
            <a:avLst/>
          </a:prstGeom>
        </p:spPr>
      </p:pic>
      <p:sp>
        <p:nvSpPr>
          <p:cNvPr id="182" name="Text 48"/>
          <p:cNvSpPr/>
          <p:nvPr/>
        </p:nvSpPr>
        <p:spPr>
          <a:xfrm>
            <a:off x="7009023" y="367088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8073368" y="3543672"/>
            <a:ext cx="1524149" cy="508744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8265430" y="3657488"/>
            <a:ext cx="1140071" cy="267760"/>
          </a:xfrm>
          <a:prstGeom prst="rect">
            <a:avLst/>
          </a:prstGeom>
        </p:spPr>
      </p:pic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8345723" y="3711029"/>
            <a:ext cx="160660" cy="160660"/>
          </a:xfrm>
          <a:prstGeom prst="rect">
            <a:avLst/>
          </a:prstGeom>
        </p:spPr>
      </p:pic>
      <p:sp>
        <p:nvSpPr>
          <p:cNvPr id="186" name="Text 49"/>
          <p:cNvSpPr/>
          <p:nvPr/>
        </p:nvSpPr>
        <p:spPr>
          <a:xfrm>
            <a:off x="8533172" y="367088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9597517" y="3543672"/>
            <a:ext cx="1524149" cy="508744"/>
          </a:xfrm>
          <a:prstGeom prst="rect">
            <a:avLst/>
          </a:prstGeom>
        </p:spPr>
      </p:pic>
      <p:pic>
        <p:nvPicPr>
          <p:cNvPr id="188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9789542" y="3657488"/>
            <a:ext cx="1140071" cy="267760"/>
          </a:xfrm>
          <a:prstGeom prst="rect">
            <a:avLst/>
          </a:prstGeom>
        </p:spPr>
      </p:pic>
      <p:pic>
        <p:nvPicPr>
          <p:cNvPr id="189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9869872" y="3711029"/>
            <a:ext cx="160660" cy="160660"/>
          </a:xfrm>
          <a:prstGeom prst="rect">
            <a:avLst/>
          </a:prstGeom>
        </p:spPr>
      </p:pic>
      <p:sp>
        <p:nvSpPr>
          <p:cNvPr id="190" name="Text 50"/>
          <p:cNvSpPr/>
          <p:nvPr/>
        </p:nvSpPr>
        <p:spPr>
          <a:xfrm>
            <a:off x="10057321" y="3670883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1121665" y="3543672"/>
            <a:ext cx="1524149" cy="508744"/>
          </a:xfrm>
          <a:prstGeom prst="rect">
            <a:avLst/>
          </a:prstGeom>
        </p:spPr>
      </p:pic>
      <p:pic>
        <p:nvPicPr>
          <p:cNvPr id="192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1196972" y="3657488"/>
            <a:ext cx="1373535" cy="267760"/>
          </a:xfrm>
          <a:prstGeom prst="rect">
            <a:avLst/>
          </a:prstGeom>
        </p:spPr>
      </p:pic>
      <p:pic>
        <p:nvPicPr>
          <p:cNvPr id="193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1277302" y="3711029"/>
            <a:ext cx="160660" cy="160660"/>
          </a:xfrm>
          <a:prstGeom prst="rect">
            <a:avLst/>
          </a:prstGeom>
        </p:spPr>
      </p:pic>
      <p:sp>
        <p:nvSpPr>
          <p:cNvPr id="194" name="Text 51"/>
          <p:cNvSpPr/>
          <p:nvPr/>
        </p:nvSpPr>
        <p:spPr>
          <a:xfrm>
            <a:off x="11464714" y="3670883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2645814" y="3543672"/>
            <a:ext cx="1524149" cy="508744"/>
          </a:xfrm>
          <a:prstGeom prst="rect">
            <a:avLst/>
          </a:prstGeom>
        </p:spPr>
      </p:pic>
      <p:pic>
        <p:nvPicPr>
          <p:cNvPr id="196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2721121" y="3657488"/>
            <a:ext cx="1373535" cy="267760"/>
          </a:xfrm>
          <a:prstGeom prst="rect">
            <a:avLst/>
          </a:prstGeom>
        </p:spPr>
      </p:pic>
      <p:pic>
        <p:nvPicPr>
          <p:cNvPr id="197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2801451" y="3711029"/>
            <a:ext cx="160660" cy="160660"/>
          </a:xfrm>
          <a:prstGeom prst="rect">
            <a:avLst/>
          </a:prstGeom>
        </p:spPr>
      </p:pic>
      <p:sp>
        <p:nvSpPr>
          <p:cNvPr id="198" name="Text 52"/>
          <p:cNvSpPr/>
          <p:nvPr/>
        </p:nvSpPr>
        <p:spPr>
          <a:xfrm>
            <a:off x="12988863" y="3670883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4169926" y="3543672"/>
            <a:ext cx="1524149" cy="508744"/>
          </a:xfrm>
          <a:prstGeom prst="rect">
            <a:avLst/>
          </a:prstGeom>
        </p:spPr>
      </p:pic>
      <p:pic>
        <p:nvPicPr>
          <p:cNvPr id="200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4245233" y="3657488"/>
            <a:ext cx="1373535" cy="267760"/>
          </a:xfrm>
          <a:prstGeom prst="rect">
            <a:avLst/>
          </a:prstGeom>
        </p:spPr>
      </p:pic>
      <p:pic>
        <p:nvPicPr>
          <p:cNvPr id="201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325563" y="3711029"/>
            <a:ext cx="160660" cy="160660"/>
          </a:xfrm>
          <a:prstGeom prst="rect">
            <a:avLst/>
          </a:prstGeom>
        </p:spPr>
      </p:pic>
      <p:sp>
        <p:nvSpPr>
          <p:cNvPr id="202" name="Text 53"/>
          <p:cNvSpPr/>
          <p:nvPr/>
        </p:nvSpPr>
        <p:spPr>
          <a:xfrm>
            <a:off x="14513012" y="3670883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5694075" y="3543672"/>
            <a:ext cx="1509507" cy="508744"/>
          </a:xfrm>
          <a:prstGeom prst="rect">
            <a:avLst/>
          </a:prstGeom>
        </p:spPr>
      </p:pic>
      <p:pic>
        <p:nvPicPr>
          <p:cNvPr id="204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769382" y="3657488"/>
            <a:ext cx="1373535" cy="267760"/>
          </a:xfrm>
          <a:prstGeom prst="rect">
            <a:avLst/>
          </a:prstGeom>
        </p:spPr>
      </p:pic>
      <p:pic>
        <p:nvPicPr>
          <p:cNvPr id="205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5849712" y="3711029"/>
            <a:ext cx="160660" cy="160660"/>
          </a:xfrm>
          <a:prstGeom prst="rect">
            <a:avLst/>
          </a:prstGeom>
        </p:spPr>
      </p:pic>
      <p:sp>
        <p:nvSpPr>
          <p:cNvPr id="206" name="Text 54"/>
          <p:cNvSpPr/>
          <p:nvPr/>
        </p:nvSpPr>
        <p:spPr>
          <a:xfrm>
            <a:off x="16037161" y="3670883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084436" y="4052441"/>
            <a:ext cx="16119145" cy="508744"/>
          </a:xfrm>
          <a:prstGeom prst="rect">
            <a:avLst/>
          </a:prstGeom>
        </p:spPr>
      </p:pic>
      <p:pic>
        <p:nvPicPr>
          <p:cNvPr id="208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084436" y="4052441"/>
            <a:ext cx="3940672" cy="508744"/>
          </a:xfrm>
          <a:prstGeom prst="rect">
            <a:avLst/>
          </a:prstGeom>
        </p:spPr>
      </p:pic>
      <p:sp>
        <p:nvSpPr>
          <p:cNvPr id="209" name="Text 55"/>
          <p:cNvSpPr/>
          <p:nvPr/>
        </p:nvSpPr>
        <p:spPr>
          <a:xfrm>
            <a:off x="1245096" y="4172917"/>
            <a:ext cx="13901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Soft Descriptor</a:t>
            </a:r>
            <a:endParaRPr lang="en-US" sz="1476" dirty="0"/>
          </a:p>
        </p:txBody>
      </p:sp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5025107" y="4052441"/>
            <a:ext cx="1524149" cy="508744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5217133" y="4166220"/>
            <a:ext cx="1140071" cy="267760"/>
          </a:xfrm>
          <a:prstGeom prst="rect">
            <a:avLst/>
          </a:prstGeom>
        </p:spPr>
      </p:pic>
      <p:pic>
        <p:nvPicPr>
          <p:cNvPr id="212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5297463" y="4219798"/>
            <a:ext cx="160660" cy="160660"/>
          </a:xfrm>
          <a:prstGeom prst="rect">
            <a:avLst/>
          </a:prstGeom>
        </p:spPr>
      </p:pic>
      <p:sp>
        <p:nvSpPr>
          <p:cNvPr id="213" name="Text 56"/>
          <p:cNvSpPr/>
          <p:nvPr/>
        </p:nvSpPr>
        <p:spPr>
          <a:xfrm>
            <a:off x="5484912" y="41796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6549256" y="4052441"/>
            <a:ext cx="1524149" cy="508744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6741282" y="4166220"/>
            <a:ext cx="1140071" cy="267760"/>
          </a:xfrm>
          <a:prstGeom prst="rect">
            <a:avLst/>
          </a:prstGeom>
        </p:spPr>
      </p:pic>
      <p:pic>
        <p:nvPicPr>
          <p:cNvPr id="216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821612" y="4219798"/>
            <a:ext cx="160660" cy="160660"/>
          </a:xfrm>
          <a:prstGeom prst="rect">
            <a:avLst/>
          </a:prstGeom>
        </p:spPr>
      </p:pic>
      <p:sp>
        <p:nvSpPr>
          <p:cNvPr id="217" name="Text 57"/>
          <p:cNvSpPr/>
          <p:nvPr/>
        </p:nvSpPr>
        <p:spPr>
          <a:xfrm>
            <a:off x="7009023" y="41796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8073368" y="4052441"/>
            <a:ext cx="1524149" cy="508744"/>
          </a:xfrm>
          <a:prstGeom prst="rect">
            <a:avLst/>
          </a:prstGeom>
        </p:spPr>
      </p:pic>
      <p:pic>
        <p:nvPicPr>
          <p:cNvPr id="219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8265430" y="4166220"/>
            <a:ext cx="1140071" cy="267760"/>
          </a:xfrm>
          <a:prstGeom prst="rect">
            <a:avLst/>
          </a:prstGeom>
        </p:spPr>
      </p:pic>
      <p:pic>
        <p:nvPicPr>
          <p:cNvPr id="220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345723" y="4219798"/>
            <a:ext cx="160660" cy="160660"/>
          </a:xfrm>
          <a:prstGeom prst="rect">
            <a:avLst/>
          </a:prstGeom>
        </p:spPr>
      </p:pic>
      <p:sp>
        <p:nvSpPr>
          <p:cNvPr id="221" name="Text 58"/>
          <p:cNvSpPr/>
          <p:nvPr/>
        </p:nvSpPr>
        <p:spPr>
          <a:xfrm>
            <a:off x="8533172" y="41796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9597517" y="4052441"/>
            <a:ext cx="1524149" cy="508744"/>
          </a:xfrm>
          <a:prstGeom prst="rect">
            <a:avLst/>
          </a:prstGeom>
        </p:spPr>
      </p:pic>
      <p:pic>
        <p:nvPicPr>
          <p:cNvPr id="223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9672824" y="4166220"/>
            <a:ext cx="1373535" cy="267760"/>
          </a:xfrm>
          <a:prstGeom prst="rect">
            <a:avLst/>
          </a:prstGeom>
        </p:spPr>
      </p:pic>
      <p:pic>
        <p:nvPicPr>
          <p:cNvPr id="224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753154" y="4219798"/>
            <a:ext cx="160660" cy="160660"/>
          </a:xfrm>
          <a:prstGeom prst="rect">
            <a:avLst/>
          </a:prstGeom>
        </p:spPr>
      </p:pic>
      <p:sp>
        <p:nvSpPr>
          <p:cNvPr id="225" name="Text 59"/>
          <p:cNvSpPr/>
          <p:nvPr/>
        </p:nvSpPr>
        <p:spPr>
          <a:xfrm>
            <a:off x="9940603" y="417961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1121665" y="4052441"/>
            <a:ext cx="1524149" cy="508744"/>
          </a:xfrm>
          <a:prstGeom prst="rect">
            <a:avLst/>
          </a:prstGeom>
        </p:spPr>
      </p:pic>
      <p:pic>
        <p:nvPicPr>
          <p:cNvPr id="227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1313691" y="4166220"/>
            <a:ext cx="1140071" cy="267760"/>
          </a:xfrm>
          <a:prstGeom prst="rect">
            <a:avLst/>
          </a:prstGeom>
        </p:spPr>
      </p:pic>
      <p:pic>
        <p:nvPicPr>
          <p:cNvPr id="228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1394021" y="4219798"/>
            <a:ext cx="160660" cy="160660"/>
          </a:xfrm>
          <a:prstGeom prst="rect">
            <a:avLst/>
          </a:prstGeom>
        </p:spPr>
      </p:pic>
      <p:sp>
        <p:nvSpPr>
          <p:cNvPr id="229" name="Text 60"/>
          <p:cNvSpPr/>
          <p:nvPr/>
        </p:nvSpPr>
        <p:spPr>
          <a:xfrm>
            <a:off x="11581470" y="41796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2645814" y="4052441"/>
            <a:ext cx="1524149" cy="508744"/>
          </a:xfrm>
          <a:prstGeom prst="rect">
            <a:avLst/>
          </a:prstGeom>
        </p:spPr>
      </p:pic>
      <p:pic>
        <p:nvPicPr>
          <p:cNvPr id="231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2721121" y="4166220"/>
            <a:ext cx="1373535" cy="267760"/>
          </a:xfrm>
          <a:prstGeom prst="rect">
            <a:avLst/>
          </a:prstGeom>
        </p:spPr>
      </p:pic>
      <p:pic>
        <p:nvPicPr>
          <p:cNvPr id="232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2801451" y="4219798"/>
            <a:ext cx="160660" cy="160660"/>
          </a:xfrm>
          <a:prstGeom prst="rect">
            <a:avLst/>
          </a:prstGeom>
        </p:spPr>
      </p:pic>
      <p:sp>
        <p:nvSpPr>
          <p:cNvPr id="233" name="Text 61"/>
          <p:cNvSpPr/>
          <p:nvPr/>
        </p:nvSpPr>
        <p:spPr>
          <a:xfrm>
            <a:off x="12988863" y="417961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4169926" y="4052441"/>
            <a:ext cx="1524149" cy="508744"/>
          </a:xfrm>
          <a:prstGeom prst="rect">
            <a:avLst/>
          </a:prstGeom>
        </p:spPr>
      </p:pic>
      <p:pic>
        <p:nvPicPr>
          <p:cNvPr id="235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4361988" y="4166220"/>
            <a:ext cx="1140071" cy="267760"/>
          </a:xfrm>
          <a:prstGeom prst="rect">
            <a:avLst/>
          </a:prstGeom>
        </p:spPr>
      </p:pic>
      <p:pic>
        <p:nvPicPr>
          <p:cNvPr id="236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4442281" y="4219798"/>
            <a:ext cx="160660" cy="160660"/>
          </a:xfrm>
          <a:prstGeom prst="rect">
            <a:avLst/>
          </a:prstGeom>
        </p:spPr>
      </p:pic>
      <p:sp>
        <p:nvSpPr>
          <p:cNvPr id="237" name="Text 62"/>
          <p:cNvSpPr/>
          <p:nvPr/>
        </p:nvSpPr>
        <p:spPr>
          <a:xfrm>
            <a:off x="14629730" y="41796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5694075" y="4052441"/>
            <a:ext cx="1509507" cy="508744"/>
          </a:xfrm>
          <a:prstGeom prst="rect">
            <a:avLst/>
          </a:prstGeom>
        </p:spPr>
      </p:pic>
      <p:pic>
        <p:nvPicPr>
          <p:cNvPr id="239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5886100" y="4166220"/>
            <a:ext cx="1140071" cy="267760"/>
          </a:xfrm>
          <a:prstGeom prst="rect">
            <a:avLst/>
          </a:prstGeom>
        </p:spPr>
      </p:pic>
      <p:pic>
        <p:nvPicPr>
          <p:cNvPr id="240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5966430" y="4219798"/>
            <a:ext cx="160660" cy="160660"/>
          </a:xfrm>
          <a:prstGeom prst="rect">
            <a:avLst/>
          </a:prstGeom>
        </p:spPr>
      </p:pic>
      <p:sp>
        <p:nvSpPr>
          <p:cNvPr id="241" name="Text 63"/>
          <p:cNvSpPr/>
          <p:nvPr/>
        </p:nvSpPr>
        <p:spPr>
          <a:xfrm>
            <a:off x="16153879" y="41796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084436" y="4561173"/>
            <a:ext cx="16119145" cy="508744"/>
          </a:xfrm>
          <a:prstGeom prst="rect">
            <a:avLst/>
          </a:prstGeom>
        </p:spPr>
      </p:pic>
      <p:pic>
        <p:nvPicPr>
          <p:cNvPr id="243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084436" y="4561173"/>
            <a:ext cx="3940672" cy="508744"/>
          </a:xfrm>
          <a:prstGeom prst="rect">
            <a:avLst/>
          </a:prstGeom>
        </p:spPr>
      </p:pic>
      <p:sp>
        <p:nvSpPr>
          <p:cNvPr id="244" name="Text 64"/>
          <p:cNvSpPr/>
          <p:nvPr/>
        </p:nvSpPr>
        <p:spPr>
          <a:xfrm>
            <a:off x="1245096" y="4681686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BIN Lookup</a:t>
            </a:r>
            <a:endParaRPr lang="en-US" sz="1476" dirty="0"/>
          </a:p>
        </p:txBody>
      </p:sp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5025107" y="4561173"/>
            <a:ext cx="1524149" cy="508744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5100414" y="4674989"/>
            <a:ext cx="1373535" cy="267760"/>
          </a:xfrm>
          <a:prstGeom prst="rect">
            <a:avLst/>
          </a:prstGeom>
        </p:spPr>
      </p:pic>
      <p:pic>
        <p:nvPicPr>
          <p:cNvPr id="247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5180744" y="4728530"/>
            <a:ext cx="160660" cy="160660"/>
          </a:xfrm>
          <a:prstGeom prst="rect">
            <a:avLst/>
          </a:prstGeom>
        </p:spPr>
      </p:pic>
      <p:sp>
        <p:nvSpPr>
          <p:cNvPr id="248" name="Text 65"/>
          <p:cNvSpPr/>
          <p:nvPr/>
        </p:nvSpPr>
        <p:spPr>
          <a:xfrm>
            <a:off x="5368156" y="4688346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549256" y="4561173"/>
            <a:ext cx="1524149" cy="508744"/>
          </a:xfrm>
          <a:prstGeom prst="rect">
            <a:avLst/>
          </a:prstGeom>
        </p:spPr>
      </p:pic>
      <p:pic>
        <p:nvPicPr>
          <p:cNvPr id="250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24563" y="4674989"/>
            <a:ext cx="1373535" cy="267760"/>
          </a:xfrm>
          <a:prstGeom prst="rect">
            <a:avLst/>
          </a:prstGeom>
        </p:spPr>
      </p:pic>
      <p:pic>
        <p:nvPicPr>
          <p:cNvPr id="251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04893" y="4728530"/>
            <a:ext cx="160660" cy="160660"/>
          </a:xfrm>
          <a:prstGeom prst="rect">
            <a:avLst/>
          </a:prstGeom>
        </p:spPr>
      </p:pic>
      <p:sp>
        <p:nvSpPr>
          <p:cNvPr id="252" name="Text 66"/>
          <p:cNvSpPr/>
          <p:nvPr/>
        </p:nvSpPr>
        <p:spPr>
          <a:xfrm>
            <a:off x="6892305" y="4688346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073368" y="4561173"/>
            <a:ext cx="1524149" cy="508744"/>
          </a:xfrm>
          <a:prstGeom prst="rect">
            <a:avLst/>
          </a:prstGeom>
        </p:spPr>
      </p:pic>
      <p:pic>
        <p:nvPicPr>
          <p:cNvPr id="254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48675" y="4674989"/>
            <a:ext cx="1373535" cy="267760"/>
          </a:xfrm>
          <a:prstGeom prst="rect">
            <a:avLst/>
          </a:prstGeom>
        </p:spPr>
      </p:pic>
      <p:pic>
        <p:nvPicPr>
          <p:cNvPr id="255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29005" y="4728530"/>
            <a:ext cx="160660" cy="160660"/>
          </a:xfrm>
          <a:prstGeom prst="rect">
            <a:avLst/>
          </a:prstGeom>
        </p:spPr>
      </p:pic>
      <p:sp>
        <p:nvSpPr>
          <p:cNvPr id="256" name="Text 67"/>
          <p:cNvSpPr/>
          <p:nvPr/>
        </p:nvSpPr>
        <p:spPr>
          <a:xfrm>
            <a:off x="8416454" y="4688346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597517" y="4561173"/>
            <a:ext cx="1524149" cy="508744"/>
          </a:xfrm>
          <a:prstGeom prst="rect">
            <a:avLst/>
          </a:prstGeom>
        </p:spPr>
      </p:pic>
      <p:pic>
        <p:nvPicPr>
          <p:cNvPr id="258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789542" y="4674989"/>
            <a:ext cx="1140071" cy="267760"/>
          </a:xfrm>
          <a:prstGeom prst="rect">
            <a:avLst/>
          </a:prstGeom>
        </p:spPr>
      </p:pic>
      <p:pic>
        <p:nvPicPr>
          <p:cNvPr id="259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869872" y="4728530"/>
            <a:ext cx="160660" cy="160660"/>
          </a:xfrm>
          <a:prstGeom prst="rect">
            <a:avLst/>
          </a:prstGeom>
        </p:spPr>
      </p:pic>
      <p:sp>
        <p:nvSpPr>
          <p:cNvPr id="260" name="Text 68"/>
          <p:cNvSpPr/>
          <p:nvPr/>
        </p:nvSpPr>
        <p:spPr>
          <a:xfrm>
            <a:off x="10057321" y="468834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121665" y="4561173"/>
            <a:ext cx="1524149" cy="508744"/>
          </a:xfrm>
          <a:prstGeom prst="rect">
            <a:avLst/>
          </a:prstGeom>
        </p:spPr>
      </p:pic>
      <p:pic>
        <p:nvPicPr>
          <p:cNvPr id="262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313691" y="4674989"/>
            <a:ext cx="1140071" cy="267760"/>
          </a:xfrm>
          <a:prstGeom prst="rect">
            <a:avLst/>
          </a:prstGeom>
        </p:spPr>
      </p:pic>
      <p:pic>
        <p:nvPicPr>
          <p:cNvPr id="263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94021" y="4728530"/>
            <a:ext cx="160660" cy="160660"/>
          </a:xfrm>
          <a:prstGeom prst="rect">
            <a:avLst/>
          </a:prstGeom>
        </p:spPr>
      </p:pic>
      <p:sp>
        <p:nvSpPr>
          <p:cNvPr id="264" name="Text 69"/>
          <p:cNvSpPr/>
          <p:nvPr/>
        </p:nvSpPr>
        <p:spPr>
          <a:xfrm>
            <a:off x="11581470" y="468834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645814" y="4561173"/>
            <a:ext cx="1524149" cy="508744"/>
          </a:xfrm>
          <a:prstGeom prst="rect">
            <a:avLst/>
          </a:prstGeom>
        </p:spPr>
      </p:pic>
      <p:pic>
        <p:nvPicPr>
          <p:cNvPr id="266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21121" y="4674989"/>
            <a:ext cx="1373535" cy="267760"/>
          </a:xfrm>
          <a:prstGeom prst="rect">
            <a:avLst/>
          </a:prstGeom>
        </p:spPr>
      </p:pic>
      <p:pic>
        <p:nvPicPr>
          <p:cNvPr id="267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01451" y="4728530"/>
            <a:ext cx="160660" cy="160660"/>
          </a:xfrm>
          <a:prstGeom prst="rect">
            <a:avLst/>
          </a:prstGeom>
        </p:spPr>
      </p:pic>
      <p:sp>
        <p:nvSpPr>
          <p:cNvPr id="268" name="Text 70"/>
          <p:cNvSpPr/>
          <p:nvPr/>
        </p:nvSpPr>
        <p:spPr>
          <a:xfrm>
            <a:off x="12988863" y="4688346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169926" y="4561173"/>
            <a:ext cx="1524149" cy="508744"/>
          </a:xfrm>
          <a:prstGeom prst="rect">
            <a:avLst/>
          </a:prstGeom>
        </p:spPr>
      </p:pic>
      <p:pic>
        <p:nvPicPr>
          <p:cNvPr id="270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361988" y="4674989"/>
            <a:ext cx="1140071" cy="267760"/>
          </a:xfrm>
          <a:prstGeom prst="rect">
            <a:avLst/>
          </a:prstGeom>
        </p:spPr>
      </p:pic>
      <p:pic>
        <p:nvPicPr>
          <p:cNvPr id="271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442281" y="4728530"/>
            <a:ext cx="160660" cy="160660"/>
          </a:xfrm>
          <a:prstGeom prst="rect">
            <a:avLst/>
          </a:prstGeom>
        </p:spPr>
      </p:pic>
      <p:sp>
        <p:nvSpPr>
          <p:cNvPr id="272" name="Text 71"/>
          <p:cNvSpPr/>
          <p:nvPr/>
        </p:nvSpPr>
        <p:spPr>
          <a:xfrm>
            <a:off x="14629730" y="468834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694075" y="4561173"/>
            <a:ext cx="1509507" cy="508744"/>
          </a:xfrm>
          <a:prstGeom prst="rect">
            <a:avLst/>
          </a:prstGeom>
        </p:spPr>
      </p:pic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69382" y="4674989"/>
            <a:ext cx="1373535" cy="267760"/>
          </a:xfrm>
          <a:prstGeom prst="rect">
            <a:avLst/>
          </a:prstGeom>
        </p:spPr>
      </p:pic>
      <p:pic>
        <p:nvPicPr>
          <p:cNvPr id="275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49712" y="4728530"/>
            <a:ext cx="160660" cy="160660"/>
          </a:xfrm>
          <a:prstGeom prst="rect">
            <a:avLst/>
          </a:prstGeom>
        </p:spPr>
      </p:pic>
      <p:sp>
        <p:nvSpPr>
          <p:cNvPr id="276" name="Text 72"/>
          <p:cNvSpPr/>
          <p:nvPr/>
        </p:nvSpPr>
        <p:spPr>
          <a:xfrm>
            <a:off x="16037161" y="4688346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36" y="5069904"/>
            <a:ext cx="16119145" cy="508744"/>
          </a:xfrm>
          <a:prstGeom prst="rect">
            <a:avLst/>
          </a:prstGeom>
        </p:spPr>
      </p:pic>
      <p:pic>
        <p:nvPicPr>
          <p:cNvPr id="278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5069904"/>
            <a:ext cx="3940672" cy="508744"/>
          </a:xfrm>
          <a:prstGeom prst="rect">
            <a:avLst/>
          </a:prstGeom>
        </p:spPr>
      </p:pic>
      <p:sp>
        <p:nvSpPr>
          <p:cNvPr id="279" name="Text 73"/>
          <p:cNvSpPr/>
          <p:nvPr/>
        </p:nvSpPr>
        <p:spPr>
          <a:xfrm>
            <a:off x="1245096" y="5190418"/>
            <a:ext cx="203025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3D Secure 2.0 internal</a:t>
            </a:r>
            <a:endParaRPr lang="en-US" sz="1476" dirty="0"/>
          </a:p>
        </p:txBody>
      </p:sp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5025107" y="5069904"/>
            <a:ext cx="1524149" cy="508744"/>
          </a:xfrm>
          <a:prstGeom prst="rect">
            <a:avLst/>
          </a:prstGeom>
        </p:spPr>
      </p:pic>
      <p:pic>
        <p:nvPicPr>
          <p:cNvPr id="281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5217133" y="5183721"/>
            <a:ext cx="1140071" cy="267760"/>
          </a:xfrm>
          <a:prstGeom prst="rect">
            <a:avLst/>
          </a:prstGeom>
        </p:spPr>
      </p:pic>
      <p:pic>
        <p:nvPicPr>
          <p:cNvPr id="282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5297463" y="5237262"/>
            <a:ext cx="160660" cy="160660"/>
          </a:xfrm>
          <a:prstGeom prst="rect">
            <a:avLst/>
          </a:prstGeom>
        </p:spPr>
      </p:pic>
      <p:sp>
        <p:nvSpPr>
          <p:cNvPr id="283" name="Text 74"/>
          <p:cNvSpPr/>
          <p:nvPr/>
        </p:nvSpPr>
        <p:spPr>
          <a:xfrm>
            <a:off x="5484912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549256" y="5069904"/>
            <a:ext cx="1524149" cy="508744"/>
          </a:xfrm>
          <a:prstGeom prst="rect">
            <a:avLst/>
          </a:prstGeom>
        </p:spPr>
      </p:pic>
      <p:pic>
        <p:nvPicPr>
          <p:cNvPr id="285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6741282" y="5183721"/>
            <a:ext cx="1140071" cy="267760"/>
          </a:xfrm>
          <a:prstGeom prst="rect">
            <a:avLst/>
          </a:prstGeom>
        </p:spPr>
      </p:pic>
      <p:pic>
        <p:nvPicPr>
          <p:cNvPr id="286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6821612" y="5237262"/>
            <a:ext cx="160660" cy="160660"/>
          </a:xfrm>
          <a:prstGeom prst="rect">
            <a:avLst/>
          </a:prstGeom>
        </p:spPr>
      </p:pic>
      <p:sp>
        <p:nvSpPr>
          <p:cNvPr id="287" name="Text 75"/>
          <p:cNvSpPr/>
          <p:nvPr/>
        </p:nvSpPr>
        <p:spPr>
          <a:xfrm>
            <a:off x="7009023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073368" y="5069904"/>
            <a:ext cx="1524149" cy="508744"/>
          </a:xfrm>
          <a:prstGeom prst="rect">
            <a:avLst/>
          </a:prstGeom>
        </p:spPr>
      </p:pic>
      <p:pic>
        <p:nvPicPr>
          <p:cNvPr id="289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8265430" y="5183721"/>
            <a:ext cx="1140071" cy="267760"/>
          </a:xfrm>
          <a:prstGeom prst="rect">
            <a:avLst/>
          </a:prstGeom>
        </p:spPr>
      </p:pic>
      <p:pic>
        <p:nvPicPr>
          <p:cNvPr id="290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8345723" y="5237262"/>
            <a:ext cx="160660" cy="160660"/>
          </a:xfrm>
          <a:prstGeom prst="rect">
            <a:avLst/>
          </a:prstGeom>
        </p:spPr>
      </p:pic>
      <p:sp>
        <p:nvSpPr>
          <p:cNvPr id="291" name="Text 76"/>
          <p:cNvSpPr/>
          <p:nvPr/>
        </p:nvSpPr>
        <p:spPr>
          <a:xfrm>
            <a:off x="8533172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597517" y="5069904"/>
            <a:ext cx="1524149" cy="508744"/>
          </a:xfrm>
          <a:prstGeom prst="rect">
            <a:avLst/>
          </a:prstGeom>
        </p:spPr>
      </p:pic>
      <p:pic>
        <p:nvPicPr>
          <p:cNvPr id="293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9789542" y="5183721"/>
            <a:ext cx="1140071" cy="267760"/>
          </a:xfrm>
          <a:prstGeom prst="rect">
            <a:avLst/>
          </a:prstGeom>
        </p:spPr>
      </p:pic>
      <p:pic>
        <p:nvPicPr>
          <p:cNvPr id="294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9869872" y="5237262"/>
            <a:ext cx="160660" cy="160660"/>
          </a:xfrm>
          <a:prstGeom prst="rect">
            <a:avLst/>
          </a:prstGeom>
        </p:spPr>
      </p:pic>
      <p:sp>
        <p:nvSpPr>
          <p:cNvPr id="295" name="Text 77"/>
          <p:cNvSpPr/>
          <p:nvPr/>
        </p:nvSpPr>
        <p:spPr>
          <a:xfrm>
            <a:off x="10057321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121665" y="5069904"/>
            <a:ext cx="1524149" cy="508744"/>
          </a:xfrm>
          <a:prstGeom prst="rect">
            <a:avLst/>
          </a:prstGeom>
        </p:spPr>
      </p:pic>
      <p:pic>
        <p:nvPicPr>
          <p:cNvPr id="297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1313691" y="5183721"/>
            <a:ext cx="1140071" cy="267760"/>
          </a:xfrm>
          <a:prstGeom prst="rect">
            <a:avLst/>
          </a:prstGeom>
        </p:spPr>
      </p:pic>
      <p:pic>
        <p:nvPicPr>
          <p:cNvPr id="298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1394021" y="5237262"/>
            <a:ext cx="160660" cy="160660"/>
          </a:xfrm>
          <a:prstGeom prst="rect">
            <a:avLst/>
          </a:prstGeom>
        </p:spPr>
      </p:pic>
      <p:sp>
        <p:nvSpPr>
          <p:cNvPr id="299" name="Text 78"/>
          <p:cNvSpPr/>
          <p:nvPr/>
        </p:nvSpPr>
        <p:spPr>
          <a:xfrm>
            <a:off x="11581470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645814" y="5069904"/>
            <a:ext cx="1524149" cy="508744"/>
          </a:xfrm>
          <a:prstGeom prst="rect">
            <a:avLst/>
          </a:prstGeom>
        </p:spPr>
      </p:pic>
      <p:pic>
        <p:nvPicPr>
          <p:cNvPr id="301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2837840" y="5183721"/>
            <a:ext cx="1140071" cy="267760"/>
          </a:xfrm>
          <a:prstGeom prst="rect">
            <a:avLst/>
          </a:prstGeom>
        </p:spPr>
      </p:pic>
      <p:pic>
        <p:nvPicPr>
          <p:cNvPr id="302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2918170" y="5237262"/>
            <a:ext cx="160660" cy="160660"/>
          </a:xfrm>
          <a:prstGeom prst="rect">
            <a:avLst/>
          </a:prstGeom>
        </p:spPr>
      </p:pic>
      <p:sp>
        <p:nvSpPr>
          <p:cNvPr id="303" name="Text 79"/>
          <p:cNvSpPr/>
          <p:nvPr/>
        </p:nvSpPr>
        <p:spPr>
          <a:xfrm>
            <a:off x="13105581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169926" y="5069904"/>
            <a:ext cx="1524149" cy="508744"/>
          </a:xfrm>
          <a:prstGeom prst="rect">
            <a:avLst/>
          </a:prstGeom>
        </p:spPr>
      </p:pic>
      <p:pic>
        <p:nvPicPr>
          <p:cNvPr id="305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4361988" y="5183721"/>
            <a:ext cx="1140071" cy="267760"/>
          </a:xfrm>
          <a:prstGeom prst="rect">
            <a:avLst/>
          </a:prstGeom>
        </p:spPr>
      </p:pic>
      <p:pic>
        <p:nvPicPr>
          <p:cNvPr id="306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4442281" y="5237262"/>
            <a:ext cx="160660" cy="160660"/>
          </a:xfrm>
          <a:prstGeom prst="rect">
            <a:avLst/>
          </a:prstGeom>
        </p:spPr>
      </p:pic>
      <p:sp>
        <p:nvSpPr>
          <p:cNvPr id="307" name="Text 80"/>
          <p:cNvSpPr/>
          <p:nvPr/>
        </p:nvSpPr>
        <p:spPr>
          <a:xfrm>
            <a:off x="14629730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694075" y="5069904"/>
            <a:ext cx="1509507" cy="508744"/>
          </a:xfrm>
          <a:prstGeom prst="rect">
            <a:avLst/>
          </a:prstGeom>
        </p:spPr>
      </p:pic>
      <p:pic>
        <p:nvPicPr>
          <p:cNvPr id="309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5886100" y="5183721"/>
            <a:ext cx="1140071" cy="267760"/>
          </a:xfrm>
          <a:prstGeom prst="rect">
            <a:avLst/>
          </a:prstGeom>
        </p:spPr>
      </p:pic>
      <p:pic>
        <p:nvPicPr>
          <p:cNvPr id="310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5966430" y="5237262"/>
            <a:ext cx="160660" cy="160660"/>
          </a:xfrm>
          <a:prstGeom prst="rect">
            <a:avLst/>
          </a:prstGeom>
        </p:spPr>
      </p:pic>
      <p:sp>
        <p:nvSpPr>
          <p:cNvPr id="311" name="Text 81"/>
          <p:cNvSpPr/>
          <p:nvPr/>
        </p:nvSpPr>
        <p:spPr>
          <a:xfrm>
            <a:off x="16153879" y="5197115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12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084436" y="5578673"/>
            <a:ext cx="16119145" cy="508744"/>
          </a:xfrm>
          <a:prstGeom prst="rect">
            <a:avLst/>
          </a:prstGeom>
        </p:spPr>
      </p:pic>
      <p:pic>
        <p:nvPicPr>
          <p:cNvPr id="313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1084436" y="5578673"/>
            <a:ext cx="3940672" cy="508744"/>
          </a:xfrm>
          <a:prstGeom prst="rect">
            <a:avLst/>
          </a:prstGeom>
        </p:spPr>
      </p:pic>
      <p:sp>
        <p:nvSpPr>
          <p:cNvPr id="314" name="Text 82"/>
          <p:cNvSpPr/>
          <p:nvPr/>
        </p:nvSpPr>
        <p:spPr>
          <a:xfrm>
            <a:off x="1245096" y="5699150"/>
            <a:ext cx="207025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3D Secure 2.0 external</a:t>
            </a:r>
            <a:endParaRPr lang="en-US" sz="1476" dirty="0"/>
          </a:p>
        </p:txBody>
      </p:sp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5025107" y="5578673"/>
            <a:ext cx="1524149" cy="508744"/>
          </a:xfrm>
          <a:prstGeom prst="rect">
            <a:avLst/>
          </a:prstGeom>
        </p:spPr>
      </p:pic>
      <p:pic>
        <p:nvPicPr>
          <p:cNvPr id="316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5217133" y="5692453"/>
            <a:ext cx="1140071" cy="267760"/>
          </a:xfrm>
          <a:prstGeom prst="rect">
            <a:avLst/>
          </a:prstGeom>
        </p:spPr>
      </p:pic>
      <p:pic>
        <p:nvPicPr>
          <p:cNvPr id="317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5297463" y="5746031"/>
            <a:ext cx="160660" cy="160660"/>
          </a:xfrm>
          <a:prstGeom prst="rect">
            <a:avLst/>
          </a:prstGeom>
        </p:spPr>
      </p:pic>
      <p:sp>
        <p:nvSpPr>
          <p:cNvPr id="318" name="Text 83"/>
          <p:cNvSpPr/>
          <p:nvPr/>
        </p:nvSpPr>
        <p:spPr>
          <a:xfrm>
            <a:off x="5484912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6549256" y="5578673"/>
            <a:ext cx="1524149" cy="508744"/>
          </a:xfrm>
          <a:prstGeom prst="rect">
            <a:avLst/>
          </a:prstGeom>
        </p:spPr>
      </p:pic>
      <p:pic>
        <p:nvPicPr>
          <p:cNvPr id="320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6741282" y="5692453"/>
            <a:ext cx="1140071" cy="267760"/>
          </a:xfrm>
          <a:prstGeom prst="rect">
            <a:avLst/>
          </a:prstGeom>
        </p:spPr>
      </p:pic>
      <p:pic>
        <p:nvPicPr>
          <p:cNvPr id="321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6821612" y="5746031"/>
            <a:ext cx="160660" cy="160660"/>
          </a:xfrm>
          <a:prstGeom prst="rect">
            <a:avLst/>
          </a:prstGeom>
        </p:spPr>
      </p:pic>
      <p:sp>
        <p:nvSpPr>
          <p:cNvPr id="322" name="Text 84"/>
          <p:cNvSpPr/>
          <p:nvPr/>
        </p:nvSpPr>
        <p:spPr>
          <a:xfrm>
            <a:off x="7009023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8073368" y="5578673"/>
            <a:ext cx="1524149" cy="508744"/>
          </a:xfrm>
          <a:prstGeom prst="rect">
            <a:avLst/>
          </a:prstGeom>
        </p:spPr>
      </p:pic>
      <p:pic>
        <p:nvPicPr>
          <p:cNvPr id="324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8265430" y="5692453"/>
            <a:ext cx="1140071" cy="267760"/>
          </a:xfrm>
          <a:prstGeom prst="rect">
            <a:avLst/>
          </a:prstGeom>
        </p:spPr>
      </p:pic>
      <p:pic>
        <p:nvPicPr>
          <p:cNvPr id="325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8345723" y="5746031"/>
            <a:ext cx="160660" cy="160660"/>
          </a:xfrm>
          <a:prstGeom prst="rect">
            <a:avLst/>
          </a:prstGeom>
        </p:spPr>
      </p:pic>
      <p:sp>
        <p:nvSpPr>
          <p:cNvPr id="326" name="Text 85"/>
          <p:cNvSpPr/>
          <p:nvPr/>
        </p:nvSpPr>
        <p:spPr>
          <a:xfrm>
            <a:off x="8533172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9597517" y="5578673"/>
            <a:ext cx="1524149" cy="508744"/>
          </a:xfrm>
          <a:prstGeom prst="rect">
            <a:avLst/>
          </a:prstGeom>
        </p:spPr>
      </p:pic>
      <p:pic>
        <p:nvPicPr>
          <p:cNvPr id="328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789542" y="5692453"/>
            <a:ext cx="1140071" cy="267760"/>
          </a:xfrm>
          <a:prstGeom prst="rect">
            <a:avLst/>
          </a:prstGeom>
        </p:spPr>
      </p:pic>
      <p:pic>
        <p:nvPicPr>
          <p:cNvPr id="329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9869872" y="5746031"/>
            <a:ext cx="160660" cy="160660"/>
          </a:xfrm>
          <a:prstGeom prst="rect">
            <a:avLst/>
          </a:prstGeom>
        </p:spPr>
      </p:pic>
      <p:sp>
        <p:nvSpPr>
          <p:cNvPr id="330" name="Text 86"/>
          <p:cNvSpPr/>
          <p:nvPr/>
        </p:nvSpPr>
        <p:spPr>
          <a:xfrm>
            <a:off x="10057321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1121665" y="5578673"/>
            <a:ext cx="1524149" cy="508744"/>
          </a:xfrm>
          <a:prstGeom prst="rect">
            <a:avLst/>
          </a:prstGeom>
        </p:spPr>
      </p:pic>
      <p:pic>
        <p:nvPicPr>
          <p:cNvPr id="332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1313691" y="5692453"/>
            <a:ext cx="1140071" cy="267760"/>
          </a:xfrm>
          <a:prstGeom prst="rect">
            <a:avLst/>
          </a:prstGeom>
        </p:spPr>
      </p:pic>
      <p:pic>
        <p:nvPicPr>
          <p:cNvPr id="333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1394021" y="5746031"/>
            <a:ext cx="160660" cy="160660"/>
          </a:xfrm>
          <a:prstGeom prst="rect">
            <a:avLst/>
          </a:prstGeom>
        </p:spPr>
      </p:pic>
      <p:sp>
        <p:nvSpPr>
          <p:cNvPr id="334" name="Text 87"/>
          <p:cNvSpPr/>
          <p:nvPr/>
        </p:nvSpPr>
        <p:spPr>
          <a:xfrm>
            <a:off x="11581470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2645814" y="5578673"/>
            <a:ext cx="1524149" cy="508744"/>
          </a:xfrm>
          <a:prstGeom prst="rect">
            <a:avLst/>
          </a:prstGeom>
        </p:spPr>
      </p:pic>
      <p:pic>
        <p:nvPicPr>
          <p:cNvPr id="336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2837840" y="5692453"/>
            <a:ext cx="1140071" cy="267760"/>
          </a:xfrm>
          <a:prstGeom prst="rect">
            <a:avLst/>
          </a:prstGeom>
        </p:spPr>
      </p:pic>
      <p:pic>
        <p:nvPicPr>
          <p:cNvPr id="337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2918170" y="5746031"/>
            <a:ext cx="160660" cy="160660"/>
          </a:xfrm>
          <a:prstGeom prst="rect">
            <a:avLst/>
          </a:prstGeom>
        </p:spPr>
      </p:pic>
      <p:sp>
        <p:nvSpPr>
          <p:cNvPr id="338" name="Text 88"/>
          <p:cNvSpPr/>
          <p:nvPr/>
        </p:nvSpPr>
        <p:spPr>
          <a:xfrm>
            <a:off x="13105581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4169926" y="5578673"/>
            <a:ext cx="1524149" cy="508744"/>
          </a:xfrm>
          <a:prstGeom prst="rect">
            <a:avLst/>
          </a:prstGeom>
        </p:spPr>
      </p:pic>
      <p:pic>
        <p:nvPicPr>
          <p:cNvPr id="340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4361988" y="5692453"/>
            <a:ext cx="1140071" cy="267760"/>
          </a:xfrm>
          <a:prstGeom prst="rect">
            <a:avLst/>
          </a:prstGeom>
        </p:spPr>
      </p:pic>
      <p:pic>
        <p:nvPicPr>
          <p:cNvPr id="341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4442281" y="5746031"/>
            <a:ext cx="160660" cy="160660"/>
          </a:xfrm>
          <a:prstGeom prst="rect">
            <a:avLst/>
          </a:prstGeom>
        </p:spPr>
      </p:pic>
      <p:sp>
        <p:nvSpPr>
          <p:cNvPr id="342" name="Text 89"/>
          <p:cNvSpPr/>
          <p:nvPr/>
        </p:nvSpPr>
        <p:spPr>
          <a:xfrm>
            <a:off x="14629730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43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5694075" y="5578673"/>
            <a:ext cx="1509507" cy="508744"/>
          </a:xfrm>
          <a:prstGeom prst="rect">
            <a:avLst/>
          </a:prstGeom>
        </p:spPr>
      </p:pic>
      <p:pic>
        <p:nvPicPr>
          <p:cNvPr id="344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5886100" y="5692453"/>
            <a:ext cx="1140071" cy="267760"/>
          </a:xfrm>
          <a:prstGeom prst="rect">
            <a:avLst/>
          </a:prstGeom>
        </p:spPr>
      </p:pic>
      <p:pic>
        <p:nvPicPr>
          <p:cNvPr id="345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15966430" y="5746031"/>
            <a:ext cx="160660" cy="160660"/>
          </a:xfrm>
          <a:prstGeom prst="rect">
            <a:avLst/>
          </a:prstGeom>
        </p:spPr>
      </p:pic>
      <p:sp>
        <p:nvSpPr>
          <p:cNvPr id="346" name="Text 90"/>
          <p:cNvSpPr/>
          <p:nvPr/>
        </p:nvSpPr>
        <p:spPr>
          <a:xfrm>
            <a:off x="16153879" y="570584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47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1084436" y="6087405"/>
            <a:ext cx="16119145" cy="508744"/>
          </a:xfrm>
          <a:prstGeom prst="rect">
            <a:avLst/>
          </a:prstGeom>
        </p:spPr>
      </p:pic>
      <p:pic>
        <p:nvPicPr>
          <p:cNvPr id="348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1084436" y="6087405"/>
            <a:ext cx="3940672" cy="508744"/>
          </a:xfrm>
          <a:prstGeom prst="rect">
            <a:avLst/>
          </a:prstGeom>
        </p:spPr>
      </p:pic>
      <p:sp>
        <p:nvSpPr>
          <p:cNvPr id="349" name="Text 91"/>
          <p:cNvSpPr/>
          <p:nvPr/>
        </p:nvSpPr>
        <p:spPr>
          <a:xfrm>
            <a:off x="1245096" y="6207919"/>
            <a:ext cx="253031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 (Get Tech / other)</a:t>
            </a:r>
            <a:endParaRPr lang="en-US" sz="1476" dirty="0"/>
          </a:p>
        </p:txBody>
      </p:sp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5025107" y="6087405"/>
            <a:ext cx="1524149" cy="508744"/>
          </a:xfrm>
          <a:prstGeom prst="rect">
            <a:avLst/>
          </a:prstGeom>
        </p:spPr>
      </p:pic>
      <p:pic>
        <p:nvPicPr>
          <p:cNvPr id="351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5217133" y="6201221"/>
            <a:ext cx="1140071" cy="267760"/>
          </a:xfrm>
          <a:prstGeom prst="rect">
            <a:avLst/>
          </a:prstGeom>
        </p:spPr>
      </p:pic>
      <p:pic>
        <p:nvPicPr>
          <p:cNvPr id="352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5297463" y="6254762"/>
            <a:ext cx="160660" cy="160660"/>
          </a:xfrm>
          <a:prstGeom prst="rect">
            <a:avLst/>
          </a:prstGeom>
        </p:spPr>
      </p:pic>
      <p:sp>
        <p:nvSpPr>
          <p:cNvPr id="353" name="Text 92"/>
          <p:cNvSpPr/>
          <p:nvPr/>
        </p:nvSpPr>
        <p:spPr>
          <a:xfrm>
            <a:off x="5484912" y="62145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6549256" y="6087405"/>
            <a:ext cx="1524149" cy="508744"/>
          </a:xfrm>
          <a:prstGeom prst="rect">
            <a:avLst/>
          </a:prstGeom>
        </p:spPr>
      </p:pic>
      <p:pic>
        <p:nvPicPr>
          <p:cNvPr id="355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6741282" y="6201221"/>
            <a:ext cx="1140071" cy="267760"/>
          </a:xfrm>
          <a:prstGeom prst="rect">
            <a:avLst/>
          </a:prstGeom>
        </p:spPr>
      </p:pic>
      <p:pic>
        <p:nvPicPr>
          <p:cNvPr id="356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6821612" y="6254762"/>
            <a:ext cx="160660" cy="160660"/>
          </a:xfrm>
          <a:prstGeom prst="rect">
            <a:avLst/>
          </a:prstGeom>
        </p:spPr>
      </p:pic>
      <p:sp>
        <p:nvSpPr>
          <p:cNvPr id="357" name="Text 93"/>
          <p:cNvSpPr/>
          <p:nvPr/>
        </p:nvSpPr>
        <p:spPr>
          <a:xfrm>
            <a:off x="7009023" y="62145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8073368" y="6087405"/>
            <a:ext cx="1524149" cy="508744"/>
          </a:xfrm>
          <a:prstGeom prst="rect">
            <a:avLst/>
          </a:prstGeom>
        </p:spPr>
      </p:pic>
      <p:pic>
        <p:nvPicPr>
          <p:cNvPr id="359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8265430" y="6201221"/>
            <a:ext cx="1140071" cy="267760"/>
          </a:xfrm>
          <a:prstGeom prst="rect">
            <a:avLst/>
          </a:prstGeom>
        </p:spPr>
      </p:pic>
      <p:pic>
        <p:nvPicPr>
          <p:cNvPr id="360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8345723" y="6254762"/>
            <a:ext cx="160660" cy="160660"/>
          </a:xfrm>
          <a:prstGeom prst="rect">
            <a:avLst/>
          </a:prstGeom>
        </p:spPr>
      </p:pic>
      <p:sp>
        <p:nvSpPr>
          <p:cNvPr id="361" name="Text 94"/>
          <p:cNvSpPr/>
          <p:nvPr/>
        </p:nvSpPr>
        <p:spPr>
          <a:xfrm>
            <a:off x="8533172" y="62145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9597517" y="6087405"/>
            <a:ext cx="1524149" cy="508744"/>
          </a:xfrm>
          <a:prstGeom prst="rect">
            <a:avLst/>
          </a:prstGeom>
        </p:spPr>
      </p:pic>
      <p:pic>
        <p:nvPicPr>
          <p:cNvPr id="363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9672824" y="6201221"/>
            <a:ext cx="1373535" cy="267760"/>
          </a:xfrm>
          <a:prstGeom prst="rect">
            <a:avLst/>
          </a:prstGeom>
        </p:spPr>
      </p:pic>
      <p:pic>
        <p:nvPicPr>
          <p:cNvPr id="364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9753154" y="6254762"/>
            <a:ext cx="160660" cy="160660"/>
          </a:xfrm>
          <a:prstGeom prst="rect">
            <a:avLst/>
          </a:prstGeom>
        </p:spPr>
      </p:pic>
      <p:sp>
        <p:nvSpPr>
          <p:cNvPr id="365" name="Text 95"/>
          <p:cNvSpPr/>
          <p:nvPr/>
        </p:nvSpPr>
        <p:spPr>
          <a:xfrm>
            <a:off x="9940603" y="62145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1121665" y="6087405"/>
            <a:ext cx="1524149" cy="508744"/>
          </a:xfrm>
          <a:prstGeom prst="rect">
            <a:avLst/>
          </a:prstGeom>
        </p:spPr>
      </p:pic>
      <p:pic>
        <p:nvPicPr>
          <p:cNvPr id="367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1313691" y="6201221"/>
            <a:ext cx="1140071" cy="267760"/>
          </a:xfrm>
          <a:prstGeom prst="rect">
            <a:avLst/>
          </a:prstGeom>
        </p:spPr>
      </p:pic>
      <p:pic>
        <p:nvPicPr>
          <p:cNvPr id="368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1394021" y="6254762"/>
            <a:ext cx="160660" cy="160660"/>
          </a:xfrm>
          <a:prstGeom prst="rect">
            <a:avLst/>
          </a:prstGeom>
        </p:spPr>
      </p:pic>
      <p:sp>
        <p:nvSpPr>
          <p:cNvPr id="369" name="Text 96"/>
          <p:cNvSpPr/>
          <p:nvPr/>
        </p:nvSpPr>
        <p:spPr>
          <a:xfrm>
            <a:off x="11581470" y="62145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2645814" y="6087405"/>
            <a:ext cx="1524149" cy="508744"/>
          </a:xfrm>
          <a:prstGeom prst="rect">
            <a:avLst/>
          </a:prstGeom>
        </p:spPr>
      </p:pic>
      <p:pic>
        <p:nvPicPr>
          <p:cNvPr id="371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2721121" y="6201221"/>
            <a:ext cx="1373535" cy="267760"/>
          </a:xfrm>
          <a:prstGeom prst="rect">
            <a:avLst/>
          </a:prstGeom>
        </p:spPr>
      </p:pic>
      <p:pic>
        <p:nvPicPr>
          <p:cNvPr id="372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2801451" y="6254762"/>
            <a:ext cx="160660" cy="160660"/>
          </a:xfrm>
          <a:prstGeom prst="rect">
            <a:avLst/>
          </a:prstGeom>
        </p:spPr>
      </p:pic>
      <p:sp>
        <p:nvSpPr>
          <p:cNvPr id="373" name="Text 97"/>
          <p:cNvSpPr/>
          <p:nvPr/>
        </p:nvSpPr>
        <p:spPr>
          <a:xfrm>
            <a:off x="12988863" y="62145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74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14169926" y="6087405"/>
            <a:ext cx="1524149" cy="508744"/>
          </a:xfrm>
          <a:prstGeom prst="rect">
            <a:avLst/>
          </a:prstGeom>
        </p:spPr>
      </p:pic>
      <p:pic>
        <p:nvPicPr>
          <p:cNvPr id="375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14245233" y="6201221"/>
            <a:ext cx="1373535" cy="267760"/>
          </a:xfrm>
          <a:prstGeom prst="rect">
            <a:avLst/>
          </a:prstGeom>
        </p:spPr>
      </p:pic>
      <p:pic>
        <p:nvPicPr>
          <p:cNvPr id="376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14325563" y="6254762"/>
            <a:ext cx="160660" cy="160660"/>
          </a:xfrm>
          <a:prstGeom prst="rect">
            <a:avLst/>
          </a:prstGeom>
        </p:spPr>
      </p:pic>
      <p:sp>
        <p:nvSpPr>
          <p:cNvPr id="377" name="Text 98"/>
          <p:cNvSpPr/>
          <p:nvPr/>
        </p:nvSpPr>
        <p:spPr>
          <a:xfrm>
            <a:off x="14513012" y="62145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5694075" y="6087405"/>
            <a:ext cx="1509507" cy="508744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5769382" y="6201221"/>
            <a:ext cx="1373535" cy="267760"/>
          </a:xfrm>
          <a:prstGeom prst="rect">
            <a:avLst/>
          </a:prstGeom>
        </p:spPr>
      </p:pic>
      <p:pic>
        <p:nvPicPr>
          <p:cNvPr id="380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5849712" y="6254762"/>
            <a:ext cx="160660" cy="160660"/>
          </a:xfrm>
          <a:prstGeom prst="rect">
            <a:avLst/>
          </a:prstGeom>
        </p:spPr>
      </p:pic>
      <p:sp>
        <p:nvSpPr>
          <p:cNvPr id="381" name="Text 99"/>
          <p:cNvSpPr/>
          <p:nvPr/>
        </p:nvSpPr>
        <p:spPr>
          <a:xfrm>
            <a:off x="16037161" y="62145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82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084436" y="6596137"/>
            <a:ext cx="16119145" cy="508744"/>
          </a:xfrm>
          <a:prstGeom prst="rect">
            <a:avLst/>
          </a:prstGeom>
        </p:spPr>
      </p:pic>
      <p:pic>
        <p:nvPicPr>
          <p:cNvPr id="383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1084436" y="6596137"/>
            <a:ext cx="3940672" cy="508744"/>
          </a:xfrm>
          <a:prstGeom prst="rect">
            <a:avLst/>
          </a:prstGeom>
        </p:spPr>
      </p:pic>
      <p:sp>
        <p:nvSpPr>
          <p:cNvPr id="384" name="Text 100"/>
          <p:cNvSpPr/>
          <p:nvPr/>
        </p:nvSpPr>
        <p:spPr>
          <a:xfrm>
            <a:off x="1245096" y="6716650"/>
            <a:ext cx="203025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Gateway Tokenization</a:t>
            </a:r>
            <a:endParaRPr lang="en-US" sz="1476" dirty="0"/>
          </a:p>
        </p:txBody>
      </p:sp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5025107" y="6596137"/>
            <a:ext cx="1524149" cy="508744"/>
          </a:xfrm>
          <a:prstGeom prst="rect">
            <a:avLst/>
          </a:prstGeom>
        </p:spPr>
      </p:pic>
      <p:pic>
        <p:nvPicPr>
          <p:cNvPr id="386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5217133" y="6709953"/>
            <a:ext cx="1140071" cy="267760"/>
          </a:xfrm>
          <a:prstGeom prst="rect">
            <a:avLst/>
          </a:prstGeom>
        </p:spPr>
      </p:pic>
      <p:pic>
        <p:nvPicPr>
          <p:cNvPr id="387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5297463" y="6763494"/>
            <a:ext cx="160660" cy="160660"/>
          </a:xfrm>
          <a:prstGeom prst="rect">
            <a:avLst/>
          </a:prstGeom>
        </p:spPr>
      </p:pic>
      <p:sp>
        <p:nvSpPr>
          <p:cNvPr id="388" name="Text 101"/>
          <p:cNvSpPr/>
          <p:nvPr/>
        </p:nvSpPr>
        <p:spPr>
          <a:xfrm>
            <a:off x="5484912" y="67233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6549256" y="6596137"/>
            <a:ext cx="1524149" cy="508744"/>
          </a:xfrm>
          <a:prstGeom prst="rect">
            <a:avLst/>
          </a:prstGeom>
        </p:spPr>
      </p:pic>
      <p:pic>
        <p:nvPicPr>
          <p:cNvPr id="390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6741282" y="6709953"/>
            <a:ext cx="1140071" cy="267760"/>
          </a:xfrm>
          <a:prstGeom prst="rect">
            <a:avLst/>
          </a:prstGeom>
        </p:spPr>
      </p:pic>
      <p:pic>
        <p:nvPicPr>
          <p:cNvPr id="391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6821612" y="6763494"/>
            <a:ext cx="160660" cy="160660"/>
          </a:xfrm>
          <a:prstGeom prst="rect">
            <a:avLst/>
          </a:prstGeom>
        </p:spPr>
      </p:pic>
      <p:sp>
        <p:nvSpPr>
          <p:cNvPr id="392" name="Text 102"/>
          <p:cNvSpPr/>
          <p:nvPr/>
        </p:nvSpPr>
        <p:spPr>
          <a:xfrm>
            <a:off x="7009023" y="67233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8073368" y="6596137"/>
            <a:ext cx="1524149" cy="508744"/>
          </a:xfrm>
          <a:prstGeom prst="rect">
            <a:avLst/>
          </a:prstGeom>
        </p:spPr>
      </p:pic>
      <p:pic>
        <p:nvPicPr>
          <p:cNvPr id="394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8265430" y="6709953"/>
            <a:ext cx="1140071" cy="267760"/>
          </a:xfrm>
          <a:prstGeom prst="rect">
            <a:avLst/>
          </a:prstGeom>
        </p:spPr>
      </p:pic>
      <p:pic>
        <p:nvPicPr>
          <p:cNvPr id="395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8345723" y="6763494"/>
            <a:ext cx="160660" cy="160660"/>
          </a:xfrm>
          <a:prstGeom prst="rect">
            <a:avLst/>
          </a:prstGeom>
        </p:spPr>
      </p:pic>
      <p:sp>
        <p:nvSpPr>
          <p:cNvPr id="396" name="Text 103"/>
          <p:cNvSpPr/>
          <p:nvPr/>
        </p:nvSpPr>
        <p:spPr>
          <a:xfrm>
            <a:off x="8533172" y="67233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9597517" y="6596137"/>
            <a:ext cx="1524149" cy="508744"/>
          </a:xfrm>
          <a:prstGeom prst="rect">
            <a:avLst/>
          </a:prstGeom>
        </p:spPr>
      </p:pic>
      <p:pic>
        <p:nvPicPr>
          <p:cNvPr id="398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9789542" y="6709953"/>
            <a:ext cx="1140071" cy="267760"/>
          </a:xfrm>
          <a:prstGeom prst="rect">
            <a:avLst/>
          </a:prstGeom>
        </p:spPr>
      </p:pic>
      <p:pic>
        <p:nvPicPr>
          <p:cNvPr id="399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9869872" y="6763494"/>
            <a:ext cx="160660" cy="160660"/>
          </a:xfrm>
          <a:prstGeom prst="rect">
            <a:avLst/>
          </a:prstGeom>
        </p:spPr>
      </p:pic>
      <p:sp>
        <p:nvSpPr>
          <p:cNvPr id="400" name="Text 104"/>
          <p:cNvSpPr/>
          <p:nvPr/>
        </p:nvSpPr>
        <p:spPr>
          <a:xfrm>
            <a:off x="10057321" y="67233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1121665" y="6596137"/>
            <a:ext cx="1524149" cy="508744"/>
          </a:xfrm>
          <a:prstGeom prst="rect">
            <a:avLst/>
          </a:prstGeom>
        </p:spPr>
      </p:pic>
      <p:pic>
        <p:nvPicPr>
          <p:cNvPr id="402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1313691" y="6709953"/>
            <a:ext cx="1140071" cy="267760"/>
          </a:xfrm>
          <a:prstGeom prst="rect">
            <a:avLst/>
          </a:prstGeom>
        </p:spPr>
      </p:pic>
      <p:pic>
        <p:nvPicPr>
          <p:cNvPr id="403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1394021" y="6763494"/>
            <a:ext cx="160660" cy="160660"/>
          </a:xfrm>
          <a:prstGeom prst="rect">
            <a:avLst/>
          </a:prstGeom>
        </p:spPr>
      </p:pic>
      <p:sp>
        <p:nvSpPr>
          <p:cNvPr id="404" name="Text 105"/>
          <p:cNvSpPr/>
          <p:nvPr/>
        </p:nvSpPr>
        <p:spPr>
          <a:xfrm>
            <a:off x="11581470" y="67233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05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12645814" y="6596137"/>
            <a:ext cx="1524149" cy="508744"/>
          </a:xfrm>
          <a:prstGeom prst="rect">
            <a:avLst/>
          </a:prstGeom>
        </p:spPr>
      </p:pic>
      <p:pic>
        <p:nvPicPr>
          <p:cNvPr id="406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12721121" y="6709953"/>
            <a:ext cx="1373535" cy="267760"/>
          </a:xfrm>
          <a:prstGeom prst="rect">
            <a:avLst/>
          </a:prstGeom>
        </p:spPr>
      </p:pic>
      <p:pic>
        <p:nvPicPr>
          <p:cNvPr id="407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12801451" y="6763494"/>
            <a:ext cx="160660" cy="160660"/>
          </a:xfrm>
          <a:prstGeom prst="rect">
            <a:avLst/>
          </a:prstGeom>
        </p:spPr>
      </p:pic>
      <p:sp>
        <p:nvSpPr>
          <p:cNvPr id="408" name="Text 106"/>
          <p:cNvSpPr/>
          <p:nvPr/>
        </p:nvSpPr>
        <p:spPr>
          <a:xfrm>
            <a:off x="12988863" y="672334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09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4169926" y="6596137"/>
            <a:ext cx="1524149" cy="508744"/>
          </a:xfrm>
          <a:prstGeom prst="rect">
            <a:avLst/>
          </a:prstGeom>
        </p:spPr>
      </p:pic>
      <p:pic>
        <p:nvPicPr>
          <p:cNvPr id="410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4361988" y="6709953"/>
            <a:ext cx="1140071" cy="267760"/>
          </a:xfrm>
          <a:prstGeom prst="rect">
            <a:avLst/>
          </a:prstGeom>
        </p:spPr>
      </p:pic>
      <p:pic>
        <p:nvPicPr>
          <p:cNvPr id="411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4442281" y="6763494"/>
            <a:ext cx="160660" cy="160660"/>
          </a:xfrm>
          <a:prstGeom prst="rect">
            <a:avLst/>
          </a:prstGeom>
        </p:spPr>
      </p:pic>
      <p:sp>
        <p:nvSpPr>
          <p:cNvPr id="412" name="Text 107"/>
          <p:cNvSpPr/>
          <p:nvPr/>
        </p:nvSpPr>
        <p:spPr>
          <a:xfrm>
            <a:off x="14629730" y="67233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13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5694075" y="6596137"/>
            <a:ext cx="1509507" cy="508744"/>
          </a:xfrm>
          <a:prstGeom prst="rect">
            <a:avLst/>
          </a:prstGeom>
        </p:spPr>
      </p:pic>
      <p:pic>
        <p:nvPicPr>
          <p:cNvPr id="414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5886100" y="6709953"/>
            <a:ext cx="1140071" cy="267760"/>
          </a:xfrm>
          <a:prstGeom prst="rect">
            <a:avLst/>
          </a:prstGeom>
        </p:spPr>
      </p:pic>
      <p:pic>
        <p:nvPicPr>
          <p:cNvPr id="415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5966430" y="6763494"/>
            <a:ext cx="160660" cy="160660"/>
          </a:xfrm>
          <a:prstGeom prst="rect">
            <a:avLst/>
          </a:prstGeom>
        </p:spPr>
      </p:pic>
      <p:sp>
        <p:nvSpPr>
          <p:cNvPr id="416" name="Text 108"/>
          <p:cNvSpPr/>
          <p:nvPr/>
        </p:nvSpPr>
        <p:spPr>
          <a:xfrm>
            <a:off x="16153879" y="672334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17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084436" y="7104906"/>
            <a:ext cx="16119145" cy="508744"/>
          </a:xfrm>
          <a:prstGeom prst="rect">
            <a:avLst/>
          </a:prstGeom>
        </p:spPr>
      </p:pic>
      <p:pic>
        <p:nvPicPr>
          <p:cNvPr id="418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084436" y="7104906"/>
            <a:ext cx="3940672" cy="508744"/>
          </a:xfrm>
          <a:prstGeom prst="rect">
            <a:avLst/>
          </a:prstGeom>
        </p:spPr>
      </p:pic>
      <p:sp>
        <p:nvSpPr>
          <p:cNvPr id="419" name="Text 109"/>
          <p:cNvSpPr/>
          <p:nvPr/>
        </p:nvSpPr>
        <p:spPr>
          <a:xfrm>
            <a:off x="1245096" y="7225382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Getnet Tokenization</a:t>
            </a:r>
            <a:endParaRPr lang="en-US" sz="1476" dirty="0"/>
          </a:p>
        </p:txBody>
      </p:sp>
      <p:pic>
        <p:nvPicPr>
          <p:cNvPr id="420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5025107" y="7104906"/>
            <a:ext cx="1524149" cy="508744"/>
          </a:xfrm>
          <a:prstGeom prst="rect">
            <a:avLst/>
          </a:prstGeom>
        </p:spPr>
      </p:pic>
      <p:pic>
        <p:nvPicPr>
          <p:cNvPr id="421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5217133" y="7218685"/>
            <a:ext cx="1140071" cy="267760"/>
          </a:xfrm>
          <a:prstGeom prst="rect">
            <a:avLst/>
          </a:prstGeom>
        </p:spPr>
      </p:pic>
      <p:pic>
        <p:nvPicPr>
          <p:cNvPr id="422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5297463" y="7272263"/>
            <a:ext cx="160660" cy="160660"/>
          </a:xfrm>
          <a:prstGeom prst="rect">
            <a:avLst/>
          </a:prstGeom>
        </p:spPr>
      </p:pic>
      <p:sp>
        <p:nvSpPr>
          <p:cNvPr id="423" name="Text 110"/>
          <p:cNvSpPr/>
          <p:nvPr/>
        </p:nvSpPr>
        <p:spPr>
          <a:xfrm>
            <a:off x="5484912" y="72320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24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6549256" y="7104906"/>
            <a:ext cx="1524149" cy="508744"/>
          </a:xfrm>
          <a:prstGeom prst="rect">
            <a:avLst/>
          </a:prstGeom>
        </p:spPr>
      </p:pic>
      <p:pic>
        <p:nvPicPr>
          <p:cNvPr id="425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6741282" y="7218685"/>
            <a:ext cx="1140071" cy="267760"/>
          </a:xfrm>
          <a:prstGeom prst="rect">
            <a:avLst/>
          </a:prstGeom>
        </p:spPr>
      </p:pic>
      <p:pic>
        <p:nvPicPr>
          <p:cNvPr id="426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6821612" y="7272263"/>
            <a:ext cx="160660" cy="160660"/>
          </a:xfrm>
          <a:prstGeom prst="rect">
            <a:avLst/>
          </a:prstGeom>
        </p:spPr>
      </p:pic>
      <p:sp>
        <p:nvSpPr>
          <p:cNvPr id="427" name="Text 111"/>
          <p:cNvSpPr/>
          <p:nvPr/>
        </p:nvSpPr>
        <p:spPr>
          <a:xfrm>
            <a:off x="7009023" y="72320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28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8073368" y="7104906"/>
            <a:ext cx="1524149" cy="508744"/>
          </a:xfrm>
          <a:prstGeom prst="rect">
            <a:avLst/>
          </a:prstGeom>
        </p:spPr>
      </p:pic>
      <p:pic>
        <p:nvPicPr>
          <p:cNvPr id="429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8265430" y="7218685"/>
            <a:ext cx="1140071" cy="267760"/>
          </a:xfrm>
          <a:prstGeom prst="rect">
            <a:avLst/>
          </a:prstGeom>
        </p:spPr>
      </p:pic>
      <p:pic>
        <p:nvPicPr>
          <p:cNvPr id="430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8345723" y="7272263"/>
            <a:ext cx="160660" cy="160660"/>
          </a:xfrm>
          <a:prstGeom prst="rect">
            <a:avLst/>
          </a:prstGeom>
        </p:spPr>
      </p:pic>
      <p:sp>
        <p:nvSpPr>
          <p:cNvPr id="431" name="Text 112"/>
          <p:cNvSpPr/>
          <p:nvPr/>
        </p:nvSpPr>
        <p:spPr>
          <a:xfrm>
            <a:off x="8533172" y="72320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32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9597517" y="7104906"/>
            <a:ext cx="1524149" cy="508744"/>
          </a:xfrm>
          <a:prstGeom prst="rect">
            <a:avLst/>
          </a:prstGeom>
        </p:spPr>
      </p:pic>
      <p:pic>
        <p:nvPicPr>
          <p:cNvPr id="433" name="Image 318" descr="preencoded.png">    </p:cNvPr>
          <p:cNvPicPr>
            <a:picLocks noChangeAspect="1"/>
          </p:cNvPicPr>
          <p:nvPr/>
        </p:nvPicPr>
        <p:blipFill>
          <a:blip r:embed="rId319"/>
          <a:stretch>
            <a:fillRect/>
          </a:stretch>
        </p:blipFill>
        <p:spPr>
          <a:xfrm>
            <a:off x="9789542" y="7218685"/>
            <a:ext cx="1140071" cy="267760"/>
          </a:xfrm>
          <a:prstGeom prst="rect">
            <a:avLst/>
          </a:prstGeom>
        </p:spPr>
      </p:pic>
      <p:pic>
        <p:nvPicPr>
          <p:cNvPr id="434" name="Image 319" descr="preencoded.png">    </p:cNvPr>
          <p:cNvPicPr>
            <a:picLocks noChangeAspect="1"/>
          </p:cNvPicPr>
          <p:nvPr/>
        </p:nvPicPr>
        <p:blipFill>
          <a:blip r:embed="rId320"/>
          <a:stretch>
            <a:fillRect/>
          </a:stretch>
        </p:blipFill>
        <p:spPr>
          <a:xfrm>
            <a:off x="9869872" y="7272263"/>
            <a:ext cx="160660" cy="160660"/>
          </a:xfrm>
          <a:prstGeom prst="rect">
            <a:avLst/>
          </a:prstGeom>
        </p:spPr>
      </p:pic>
      <p:sp>
        <p:nvSpPr>
          <p:cNvPr id="435" name="Text 113"/>
          <p:cNvSpPr/>
          <p:nvPr/>
        </p:nvSpPr>
        <p:spPr>
          <a:xfrm>
            <a:off x="10057321" y="723207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36" name="Image 320" descr="preencoded.png">    </p:cNvPr>
          <p:cNvPicPr>
            <a:picLocks noChangeAspect="1"/>
          </p:cNvPicPr>
          <p:nvPr/>
        </p:nvPicPr>
        <p:blipFill>
          <a:blip r:embed="rId321"/>
          <a:stretch>
            <a:fillRect/>
          </a:stretch>
        </p:blipFill>
        <p:spPr>
          <a:xfrm>
            <a:off x="11121665" y="7104906"/>
            <a:ext cx="1524149" cy="508744"/>
          </a:xfrm>
          <a:prstGeom prst="rect">
            <a:avLst/>
          </a:prstGeom>
        </p:spPr>
      </p:pic>
      <p:pic>
        <p:nvPicPr>
          <p:cNvPr id="437" name="Image 321" descr="preencoded.png">    </p:cNvPr>
          <p:cNvPicPr>
            <a:picLocks noChangeAspect="1"/>
          </p:cNvPicPr>
          <p:nvPr/>
        </p:nvPicPr>
        <p:blipFill>
          <a:blip r:embed="rId322"/>
          <a:stretch>
            <a:fillRect/>
          </a:stretch>
        </p:blipFill>
        <p:spPr>
          <a:xfrm>
            <a:off x="11196972" y="7218685"/>
            <a:ext cx="1373535" cy="267760"/>
          </a:xfrm>
          <a:prstGeom prst="rect">
            <a:avLst/>
          </a:prstGeom>
        </p:spPr>
      </p:pic>
      <p:pic>
        <p:nvPicPr>
          <p:cNvPr id="438" name="Image 322" descr="preencoded.png">    </p:cNvPr>
          <p:cNvPicPr>
            <a:picLocks noChangeAspect="1"/>
          </p:cNvPicPr>
          <p:nvPr/>
        </p:nvPicPr>
        <p:blipFill>
          <a:blip r:embed="rId323"/>
          <a:stretch>
            <a:fillRect/>
          </a:stretch>
        </p:blipFill>
        <p:spPr>
          <a:xfrm>
            <a:off x="11277302" y="7272263"/>
            <a:ext cx="160660" cy="160660"/>
          </a:xfrm>
          <a:prstGeom prst="rect">
            <a:avLst/>
          </a:prstGeom>
        </p:spPr>
      </p:pic>
      <p:sp>
        <p:nvSpPr>
          <p:cNvPr id="439" name="Text 114"/>
          <p:cNvSpPr/>
          <p:nvPr/>
        </p:nvSpPr>
        <p:spPr>
          <a:xfrm>
            <a:off x="11464714" y="72320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40" name="Image 323" descr="preencoded.png">    </p:cNvPr>
          <p:cNvPicPr>
            <a:picLocks noChangeAspect="1"/>
          </p:cNvPicPr>
          <p:nvPr/>
        </p:nvPicPr>
        <p:blipFill>
          <a:blip r:embed="rId324"/>
          <a:stretch>
            <a:fillRect/>
          </a:stretch>
        </p:blipFill>
        <p:spPr>
          <a:xfrm>
            <a:off x="12645814" y="7104906"/>
            <a:ext cx="1524149" cy="508744"/>
          </a:xfrm>
          <a:prstGeom prst="rect">
            <a:avLst/>
          </a:prstGeom>
        </p:spPr>
      </p:pic>
      <p:pic>
        <p:nvPicPr>
          <p:cNvPr id="441" name="Image 324" descr="preencoded.png">    </p:cNvPr>
          <p:cNvPicPr>
            <a:picLocks noChangeAspect="1"/>
          </p:cNvPicPr>
          <p:nvPr/>
        </p:nvPicPr>
        <p:blipFill>
          <a:blip r:embed="rId325"/>
          <a:stretch>
            <a:fillRect/>
          </a:stretch>
        </p:blipFill>
        <p:spPr>
          <a:xfrm>
            <a:off x="12721121" y="7218685"/>
            <a:ext cx="1373535" cy="267760"/>
          </a:xfrm>
          <a:prstGeom prst="rect">
            <a:avLst/>
          </a:prstGeom>
        </p:spPr>
      </p:pic>
      <p:pic>
        <p:nvPicPr>
          <p:cNvPr id="442" name="Image 325" descr="preencoded.png">    </p:cNvPr>
          <p:cNvPicPr>
            <a:picLocks noChangeAspect="1"/>
          </p:cNvPicPr>
          <p:nvPr/>
        </p:nvPicPr>
        <p:blipFill>
          <a:blip r:embed="rId326"/>
          <a:stretch>
            <a:fillRect/>
          </a:stretch>
        </p:blipFill>
        <p:spPr>
          <a:xfrm>
            <a:off x="12801451" y="7272263"/>
            <a:ext cx="160660" cy="160660"/>
          </a:xfrm>
          <a:prstGeom prst="rect">
            <a:avLst/>
          </a:prstGeom>
        </p:spPr>
      </p:pic>
      <p:sp>
        <p:nvSpPr>
          <p:cNvPr id="443" name="Text 115"/>
          <p:cNvSpPr/>
          <p:nvPr/>
        </p:nvSpPr>
        <p:spPr>
          <a:xfrm>
            <a:off x="12988863" y="72320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44" name="Image 326" descr="preencoded.png">    </p:cNvPr>
          <p:cNvPicPr>
            <a:picLocks noChangeAspect="1"/>
          </p:cNvPicPr>
          <p:nvPr/>
        </p:nvPicPr>
        <p:blipFill>
          <a:blip r:embed="rId327"/>
          <a:stretch>
            <a:fillRect/>
          </a:stretch>
        </p:blipFill>
        <p:spPr>
          <a:xfrm>
            <a:off x="14169926" y="7104906"/>
            <a:ext cx="1524149" cy="508744"/>
          </a:xfrm>
          <a:prstGeom prst="rect">
            <a:avLst/>
          </a:prstGeom>
        </p:spPr>
      </p:pic>
      <p:pic>
        <p:nvPicPr>
          <p:cNvPr id="445" name="Image 327" descr="preencoded.png">    </p:cNvPr>
          <p:cNvPicPr>
            <a:picLocks noChangeAspect="1"/>
          </p:cNvPicPr>
          <p:nvPr/>
        </p:nvPicPr>
        <p:blipFill>
          <a:blip r:embed="rId328"/>
          <a:stretch>
            <a:fillRect/>
          </a:stretch>
        </p:blipFill>
        <p:spPr>
          <a:xfrm>
            <a:off x="14245233" y="7218685"/>
            <a:ext cx="1373535" cy="267760"/>
          </a:xfrm>
          <a:prstGeom prst="rect">
            <a:avLst/>
          </a:prstGeom>
        </p:spPr>
      </p:pic>
      <p:pic>
        <p:nvPicPr>
          <p:cNvPr id="446" name="Image 328" descr="preencoded.png">    </p:cNvPr>
          <p:cNvPicPr>
            <a:picLocks noChangeAspect="1"/>
          </p:cNvPicPr>
          <p:nvPr/>
        </p:nvPicPr>
        <p:blipFill>
          <a:blip r:embed="rId329"/>
          <a:stretch>
            <a:fillRect/>
          </a:stretch>
        </p:blipFill>
        <p:spPr>
          <a:xfrm>
            <a:off x="14325563" y="7272263"/>
            <a:ext cx="160660" cy="160660"/>
          </a:xfrm>
          <a:prstGeom prst="rect">
            <a:avLst/>
          </a:prstGeom>
        </p:spPr>
      </p:pic>
      <p:sp>
        <p:nvSpPr>
          <p:cNvPr id="447" name="Text 116"/>
          <p:cNvSpPr/>
          <p:nvPr/>
        </p:nvSpPr>
        <p:spPr>
          <a:xfrm>
            <a:off x="14513012" y="72320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48" name="Image 329" descr="preencoded.png">    </p:cNvPr>
          <p:cNvPicPr>
            <a:picLocks noChangeAspect="1"/>
          </p:cNvPicPr>
          <p:nvPr/>
        </p:nvPicPr>
        <p:blipFill>
          <a:blip r:embed="rId330"/>
          <a:stretch>
            <a:fillRect/>
          </a:stretch>
        </p:blipFill>
        <p:spPr>
          <a:xfrm>
            <a:off x="15694075" y="7104906"/>
            <a:ext cx="1509507" cy="508744"/>
          </a:xfrm>
          <a:prstGeom prst="rect">
            <a:avLst/>
          </a:prstGeom>
        </p:spPr>
      </p:pic>
      <p:pic>
        <p:nvPicPr>
          <p:cNvPr id="449" name="Image 330" descr="preencoded.png">    </p:cNvPr>
          <p:cNvPicPr>
            <a:picLocks noChangeAspect="1"/>
          </p:cNvPicPr>
          <p:nvPr/>
        </p:nvPicPr>
        <p:blipFill>
          <a:blip r:embed="rId331"/>
          <a:stretch>
            <a:fillRect/>
          </a:stretch>
        </p:blipFill>
        <p:spPr>
          <a:xfrm>
            <a:off x="15769382" y="7218685"/>
            <a:ext cx="1373535" cy="267760"/>
          </a:xfrm>
          <a:prstGeom prst="rect">
            <a:avLst/>
          </a:prstGeom>
        </p:spPr>
      </p:pic>
      <p:pic>
        <p:nvPicPr>
          <p:cNvPr id="450" name="Image 331" descr="preencoded.png">    </p:cNvPr>
          <p:cNvPicPr>
            <a:picLocks noChangeAspect="1"/>
          </p:cNvPicPr>
          <p:nvPr/>
        </p:nvPicPr>
        <p:blipFill>
          <a:blip r:embed="rId332"/>
          <a:stretch>
            <a:fillRect/>
          </a:stretch>
        </p:blipFill>
        <p:spPr>
          <a:xfrm>
            <a:off x="15849712" y="7272263"/>
            <a:ext cx="160660" cy="160660"/>
          </a:xfrm>
          <a:prstGeom prst="rect">
            <a:avLst/>
          </a:prstGeom>
        </p:spPr>
      </p:pic>
      <p:sp>
        <p:nvSpPr>
          <p:cNvPr id="451" name="Text 117"/>
          <p:cNvSpPr/>
          <p:nvPr/>
        </p:nvSpPr>
        <p:spPr>
          <a:xfrm>
            <a:off x="16037161" y="723207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52" name="Image 332" descr="preencoded.png">    </p:cNvPr>
          <p:cNvPicPr>
            <a:picLocks noChangeAspect="1"/>
          </p:cNvPicPr>
          <p:nvPr/>
        </p:nvPicPr>
        <p:blipFill>
          <a:blip r:embed="rId333"/>
          <a:stretch>
            <a:fillRect/>
          </a:stretch>
        </p:blipFill>
        <p:spPr>
          <a:xfrm>
            <a:off x="1084436" y="7613638"/>
            <a:ext cx="16119145" cy="508744"/>
          </a:xfrm>
          <a:prstGeom prst="rect">
            <a:avLst/>
          </a:prstGeom>
        </p:spPr>
      </p:pic>
      <p:pic>
        <p:nvPicPr>
          <p:cNvPr id="453" name="Image 333" descr="preencoded.png">    </p:cNvPr>
          <p:cNvPicPr>
            <a:picLocks noChangeAspect="1"/>
          </p:cNvPicPr>
          <p:nvPr/>
        </p:nvPicPr>
        <p:blipFill>
          <a:blip r:embed="rId334"/>
          <a:stretch>
            <a:fillRect/>
          </a:stretch>
        </p:blipFill>
        <p:spPr>
          <a:xfrm>
            <a:off x="1084436" y="7613638"/>
            <a:ext cx="3940672" cy="508744"/>
          </a:xfrm>
          <a:prstGeom prst="rect">
            <a:avLst/>
          </a:prstGeom>
        </p:spPr>
      </p:pic>
      <p:sp>
        <p:nvSpPr>
          <p:cNvPr id="454" name="Text 118"/>
          <p:cNvSpPr/>
          <p:nvPr/>
        </p:nvSpPr>
        <p:spPr>
          <a:xfrm>
            <a:off x="1245096" y="7734114"/>
            <a:ext cx="22402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Third Party Tokenization</a:t>
            </a:r>
            <a:endParaRPr lang="en-US" sz="1476" dirty="0"/>
          </a:p>
        </p:txBody>
      </p:sp>
      <p:pic>
        <p:nvPicPr>
          <p:cNvPr id="455" name="Image 334" descr="preencoded.png">    </p:cNvPr>
          <p:cNvPicPr>
            <a:picLocks noChangeAspect="1"/>
          </p:cNvPicPr>
          <p:nvPr/>
        </p:nvPicPr>
        <p:blipFill>
          <a:blip r:embed="rId335"/>
          <a:stretch>
            <a:fillRect/>
          </a:stretch>
        </p:blipFill>
        <p:spPr>
          <a:xfrm>
            <a:off x="5025107" y="7613638"/>
            <a:ext cx="1524149" cy="508744"/>
          </a:xfrm>
          <a:prstGeom prst="rect">
            <a:avLst/>
          </a:prstGeom>
        </p:spPr>
      </p:pic>
      <p:pic>
        <p:nvPicPr>
          <p:cNvPr id="456" name="Image 335" descr="preencoded.png">    </p:cNvPr>
          <p:cNvPicPr>
            <a:picLocks noChangeAspect="1"/>
          </p:cNvPicPr>
          <p:nvPr/>
        </p:nvPicPr>
        <p:blipFill>
          <a:blip r:embed="rId336"/>
          <a:stretch>
            <a:fillRect/>
          </a:stretch>
        </p:blipFill>
        <p:spPr>
          <a:xfrm>
            <a:off x="5217133" y="7727454"/>
            <a:ext cx="1140071" cy="267760"/>
          </a:xfrm>
          <a:prstGeom prst="rect">
            <a:avLst/>
          </a:prstGeom>
        </p:spPr>
      </p:pic>
      <p:pic>
        <p:nvPicPr>
          <p:cNvPr id="457" name="Image 336" descr="preencoded.png">    </p:cNvPr>
          <p:cNvPicPr>
            <a:picLocks noChangeAspect="1"/>
          </p:cNvPicPr>
          <p:nvPr/>
        </p:nvPicPr>
        <p:blipFill>
          <a:blip r:embed="rId337"/>
          <a:stretch>
            <a:fillRect/>
          </a:stretch>
        </p:blipFill>
        <p:spPr>
          <a:xfrm>
            <a:off x="5297463" y="7780995"/>
            <a:ext cx="160660" cy="160660"/>
          </a:xfrm>
          <a:prstGeom prst="rect">
            <a:avLst/>
          </a:prstGeom>
        </p:spPr>
      </p:pic>
      <p:sp>
        <p:nvSpPr>
          <p:cNvPr id="458" name="Text 119"/>
          <p:cNvSpPr/>
          <p:nvPr/>
        </p:nvSpPr>
        <p:spPr>
          <a:xfrm>
            <a:off x="5484912" y="774081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59" name="Image 337" descr="preencoded.png">    </p:cNvPr>
          <p:cNvPicPr>
            <a:picLocks noChangeAspect="1"/>
          </p:cNvPicPr>
          <p:nvPr/>
        </p:nvPicPr>
        <p:blipFill>
          <a:blip r:embed="rId338"/>
          <a:stretch>
            <a:fillRect/>
          </a:stretch>
        </p:blipFill>
        <p:spPr>
          <a:xfrm>
            <a:off x="6549256" y="7613638"/>
            <a:ext cx="1524149" cy="508744"/>
          </a:xfrm>
          <a:prstGeom prst="rect">
            <a:avLst/>
          </a:prstGeom>
        </p:spPr>
      </p:pic>
      <p:pic>
        <p:nvPicPr>
          <p:cNvPr id="460" name="Image 338" descr="preencoded.png">    </p:cNvPr>
          <p:cNvPicPr>
            <a:picLocks noChangeAspect="1"/>
          </p:cNvPicPr>
          <p:nvPr/>
        </p:nvPicPr>
        <p:blipFill>
          <a:blip r:embed="rId339"/>
          <a:stretch>
            <a:fillRect/>
          </a:stretch>
        </p:blipFill>
        <p:spPr>
          <a:xfrm>
            <a:off x="6741282" y="7727454"/>
            <a:ext cx="1140071" cy="267760"/>
          </a:xfrm>
          <a:prstGeom prst="rect">
            <a:avLst/>
          </a:prstGeom>
        </p:spPr>
      </p:pic>
      <p:pic>
        <p:nvPicPr>
          <p:cNvPr id="461" name="Image 339" descr="preencoded.png">    </p:cNvPr>
          <p:cNvPicPr>
            <a:picLocks noChangeAspect="1"/>
          </p:cNvPicPr>
          <p:nvPr/>
        </p:nvPicPr>
        <p:blipFill>
          <a:blip r:embed="rId340"/>
          <a:stretch>
            <a:fillRect/>
          </a:stretch>
        </p:blipFill>
        <p:spPr>
          <a:xfrm>
            <a:off x="6821612" y="7780995"/>
            <a:ext cx="160660" cy="160660"/>
          </a:xfrm>
          <a:prstGeom prst="rect">
            <a:avLst/>
          </a:prstGeom>
        </p:spPr>
      </p:pic>
      <p:sp>
        <p:nvSpPr>
          <p:cNvPr id="462" name="Text 120"/>
          <p:cNvSpPr/>
          <p:nvPr/>
        </p:nvSpPr>
        <p:spPr>
          <a:xfrm>
            <a:off x="7009023" y="774081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63" name="Image 340" descr="preencoded.png">    </p:cNvPr>
          <p:cNvPicPr>
            <a:picLocks noChangeAspect="1"/>
          </p:cNvPicPr>
          <p:nvPr/>
        </p:nvPicPr>
        <p:blipFill>
          <a:blip r:embed="rId341"/>
          <a:stretch>
            <a:fillRect/>
          </a:stretch>
        </p:blipFill>
        <p:spPr>
          <a:xfrm>
            <a:off x="8073368" y="7613638"/>
            <a:ext cx="1524149" cy="508744"/>
          </a:xfrm>
          <a:prstGeom prst="rect">
            <a:avLst/>
          </a:prstGeom>
        </p:spPr>
      </p:pic>
      <p:pic>
        <p:nvPicPr>
          <p:cNvPr id="464" name="Image 341" descr="preencoded.png">    </p:cNvPr>
          <p:cNvPicPr>
            <a:picLocks noChangeAspect="1"/>
          </p:cNvPicPr>
          <p:nvPr/>
        </p:nvPicPr>
        <p:blipFill>
          <a:blip r:embed="rId342"/>
          <a:stretch>
            <a:fillRect/>
          </a:stretch>
        </p:blipFill>
        <p:spPr>
          <a:xfrm>
            <a:off x="8265430" y="7727454"/>
            <a:ext cx="1140071" cy="267760"/>
          </a:xfrm>
          <a:prstGeom prst="rect">
            <a:avLst/>
          </a:prstGeom>
        </p:spPr>
      </p:pic>
      <p:pic>
        <p:nvPicPr>
          <p:cNvPr id="465" name="Image 342" descr="preencoded.png">    </p:cNvPr>
          <p:cNvPicPr>
            <a:picLocks noChangeAspect="1"/>
          </p:cNvPicPr>
          <p:nvPr/>
        </p:nvPicPr>
        <p:blipFill>
          <a:blip r:embed="rId343"/>
          <a:stretch>
            <a:fillRect/>
          </a:stretch>
        </p:blipFill>
        <p:spPr>
          <a:xfrm>
            <a:off x="8345723" y="7780995"/>
            <a:ext cx="160660" cy="160660"/>
          </a:xfrm>
          <a:prstGeom prst="rect">
            <a:avLst/>
          </a:prstGeom>
        </p:spPr>
      </p:pic>
      <p:sp>
        <p:nvSpPr>
          <p:cNvPr id="466" name="Text 121"/>
          <p:cNvSpPr/>
          <p:nvPr/>
        </p:nvSpPr>
        <p:spPr>
          <a:xfrm>
            <a:off x="8533172" y="774081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67" name="Image 343" descr="preencoded.png">    </p:cNvPr>
          <p:cNvPicPr>
            <a:picLocks noChangeAspect="1"/>
          </p:cNvPicPr>
          <p:nvPr/>
        </p:nvPicPr>
        <p:blipFill>
          <a:blip r:embed="rId344"/>
          <a:stretch>
            <a:fillRect/>
          </a:stretch>
        </p:blipFill>
        <p:spPr>
          <a:xfrm>
            <a:off x="9597517" y="7613638"/>
            <a:ext cx="1524149" cy="508744"/>
          </a:xfrm>
          <a:prstGeom prst="rect">
            <a:avLst/>
          </a:prstGeom>
        </p:spPr>
      </p:pic>
      <p:pic>
        <p:nvPicPr>
          <p:cNvPr id="468" name="Image 344" descr="preencoded.png">    </p:cNvPr>
          <p:cNvPicPr>
            <a:picLocks noChangeAspect="1"/>
          </p:cNvPicPr>
          <p:nvPr/>
        </p:nvPicPr>
        <p:blipFill>
          <a:blip r:embed="rId345"/>
          <a:stretch>
            <a:fillRect/>
          </a:stretch>
        </p:blipFill>
        <p:spPr>
          <a:xfrm>
            <a:off x="9789542" y="7727454"/>
            <a:ext cx="1140071" cy="267760"/>
          </a:xfrm>
          <a:prstGeom prst="rect">
            <a:avLst/>
          </a:prstGeom>
        </p:spPr>
      </p:pic>
      <p:pic>
        <p:nvPicPr>
          <p:cNvPr id="469" name="Image 345" descr="preencoded.png">    </p:cNvPr>
          <p:cNvPicPr>
            <a:picLocks noChangeAspect="1"/>
          </p:cNvPicPr>
          <p:nvPr/>
        </p:nvPicPr>
        <p:blipFill>
          <a:blip r:embed="rId346"/>
          <a:stretch>
            <a:fillRect/>
          </a:stretch>
        </p:blipFill>
        <p:spPr>
          <a:xfrm>
            <a:off x="9869872" y="7780995"/>
            <a:ext cx="160660" cy="160660"/>
          </a:xfrm>
          <a:prstGeom prst="rect">
            <a:avLst/>
          </a:prstGeom>
        </p:spPr>
      </p:pic>
      <p:sp>
        <p:nvSpPr>
          <p:cNvPr id="470" name="Text 122"/>
          <p:cNvSpPr/>
          <p:nvPr/>
        </p:nvSpPr>
        <p:spPr>
          <a:xfrm>
            <a:off x="10057321" y="774081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71" name="Image 346" descr="preencoded.png">    </p:cNvPr>
          <p:cNvPicPr>
            <a:picLocks noChangeAspect="1"/>
          </p:cNvPicPr>
          <p:nvPr/>
        </p:nvPicPr>
        <p:blipFill>
          <a:blip r:embed="rId347"/>
          <a:stretch>
            <a:fillRect/>
          </a:stretch>
        </p:blipFill>
        <p:spPr>
          <a:xfrm>
            <a:off x="11121665" y="7613638"/>
            <a:ext cx="1524149" cy="508744"/>
          </a:xfrm>
          <a:prstGeom prst="rect">
            <a:avLst/>
          </a:prstGeom>
        </p:spPr>
      </p:pic>
      <p:pic>
        <p:nvPicPr>
          <p:cNvPr id="472" name="Image 347" descr="preencoded.png">    </p:cNvPr>
          <p:cNvPicPr>
            <a:picLocks noChangeAspect="1"/>
          </p:cNvPicPr>
          <p:nvPr/>
        </p:nvPicPr>
        <p:blipFill>
          <a:blip r:embed="rId348"/>
          <a:stretch>
            <a:fillRect/>
          </a:stretch>
        </p:blipFill>
        <p:spPr>
          <a:xfrm>
            <a:off x="11196972" y="7727454"/>
            <a:ext cx="1373535" cy="267760"/>
          </a:xfrm>
          <a:prstGeom prst="rect">
            <a:avLst/>
          </a:prstGeom>
        </p:spPr>
      </p:pic>
      <p:pic>
        <p:nvPicPr>
          <p:cNvPr id="473" name="Image 348" descr="preencoded.png">    </p:cNvPr>
          <p:cNvPicPr>
            <a:picLocks noChangeAspect="1"/>
          </p:cNvPicPr>
          <p:nvPr/>
        </p:nvPicPr>
        <p:blipFill>
          <a:blip r:embed="rId349"/>
          <a:stretch>
            <a:fillRect/>
          </a:stretch>
        </p:blipFill>
        <p:spPr>
          <a:xfrm>
            <a:off x="11277302" y="7780995"/>
            <a:ext cx="160660" cy="160660"/>
          </a:xfrm>
          <a:prstGeom prst="rect">
            <a:avLst/>
          </a:prstGeom>
        </p:spPr>
      </p:pic>
      <p:sp>
        <p:nvSpPr>
          <p:cNvPr id="474" name="Text 123"/>
          <p:cNvSpPr/>
          <p:nvPr/>
        </p:nvSpPr>
        <p:spPr>
          <a:xfrm>
            <a:off x="11464714" y="7740811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75" name="Image 349" descr="preencoded.png">    </p:cNvPr>
          <p:cNvPicPr>
            <a:picLocks noChangeAspect="1"/>
          </p:cNvPicPr>
          <p:nvPr/>
        </p:nvPicPr>
        <p:blipFill>
          <a:blip r:embed="rId350"/>
          <a:stretch>
            <a:fillRect/>
          </a:stretch>
        </p:blipFill>
        <p:spPr>
          <a:xfrm>
            <a:off x="12645814" y="7613638"/>
            <a:ext cx="1524149" cy="508744"/>
          </a:xfrm>
          <a:prstGeom prst="rect">
            <a:avLst/>
          </a:prstGeom>
        </p:spPr>
      </p:pic>
      <p:pic>
        <p:nvPicPr>
          <p:cNvPr id="476" name="Image 350" descr="preencoded.png">    </p:cNvPr>
          <p:cNvPicPr>
            <a:picLocks noChangeAspect="1"/>
          </p:cNvPicPr>
          <p:nvPr/>
        </p:nvPicPr>
        <p:blipFill>
          <a:blip r:embed="rId351"/>
          <a:stretch>
            <a:fillRect/>
          </a:stretch>
        </p:blipFill>
        <p:spPr>
          <a:xfrm>
            <a:off x="12721121" y="7727454"/>
            <a:ext cx="1373535" cy="267760"/>
          </a:xfrm>
          <a:prstGeom prst="rect">
            <a:avLst/>
          </a:prstGeom>
        </p:spPr>
      </p:pic>
      <p:pic>
        <p:nvPicPr>
          <p:cNvPr id="477" name="Image 351" descr="preencoded.png">    </p:cNvPr>
          <p:cNvPicPr>
            <a:picLocks noChangeAspect="1"/>
          </p:cNvPicPr>
          <p:nvPr/>
        </p:nvPicPr>
        <p:blipFill>
          <a:blip r:embed="rId352"/>
          <a:stretch>
            <a:fillRect/>
          </a:stretch>
        </p:blipFill>
        <p:spPr>
          <a:xfrm>
            <a:off x="12801451" y="7780995"/>
            <a:ext cx="160660" cy="160660"/>
          </a:xfrm>
          <a:prstGeom prst="rect">
            <a:avLst/>
          </a:prstGeom>
        </p:spPr>
      </p:pic>
      <p:sp>
        <p:nvSpPr>
          <p:cNvPr id="478" name="Text 124"/>
          <p:cNvSpPr/>
          <p:nvPr/>
        </p:nvSpPr>
        <p:spPr>
          <a:xfrm>
            <a:off x="12988863" y="7740811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79" name="Image 352" descr="preencoded.png">    </p:cNvPr>
          <p:cNvPicPr>
            <a:picLocks noChangeAspect="1"/>
          </p:cNvPicPr>
          <p:nvPr/>
        </p:nvPicPr>
        <p:blipFill>
          <a:blip r:embed="rId353"/>
          <a:stretch>
            <a:fillRect/>
          </a:stretch>
        </p:blipFill>
        <p:spPr>
          <a:xfrm>
            <a:off x="14169926" y="7613638"/>
            <a:ext cx="1524149" cy="508744"/>
          </a:xfrm>
          <a:prstGeom prst="rect">
            <a:avLst/>
          </a:prstGeom>
        </p:spPr>
      </p:pic>
      <p:pic>
        <p:nvPicPr>
          <p:cNvPr id="480" name="Image 353" descr="preencoded.png">    </p:cNvPr>
          <p:cNvPicPr>
            <a:picLocks noChangeAspect="1"/>
          </p:cNvPicPr>
          <p:nvPr/>
        </p:nvPicPr>
        <p:blipFill>
          <a:blip r:embed="rId354"/>
          <a:stretch>
            <a:fillRect/>
          </a:stretch>
        </p:blipFill>
        <p:spPr>
          <a:xfrm>
            <a:off x="14361988" y="7727454"/>
            <a:ext cx="1140071" cy="267760"/>
          </a:xfrm>
          <a:prstGeom prst="rect">
            <a:avLst/>
          </a:prstGeom>
        </p:spPr>
      </p:pic>
      <p:pic>
        <p:nvPicPr>
          <p:cNvPr id="481" name="Image 354" descr="preencoded.png">    </p:cNvPr>
          <p:cNvPicPr>
            <a:picLocks noChangeAspect="1"/>
          </p:cNvPicPr>
          <p:nvPr/>
        </p:nvPicPr>
        <p:blipFill>
          <a:blip r:embed="rId355"/>
          <a:stretch>
            <a:fillRect/>
          </a:stretch>
        </p:blipFill>
        <p:spPr>
          <a:xfrm>
            <a:off x="14442281" y="7780995"/>
            <a:ext cx="160660" cy="160660"/>
          </a:xfrm>
          <a:prstGeom prst="rect">
            <a:avLst/>
          </a:prstGeom>
        </p:spPr>
      </p:pic>
      <p:sp>
        <p:nvSpPr>
          <p:cNvPr id="482" name="Text 125"/>
          <p:cNvSpPr/>
          <p:nvPr/>
        </p:nvSpPr>
        <p:spPr>
          <a:xfrm>
            <a:off x="14629730" y="7740811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83" name="Image 355" descr="preencoded.png">    </p:cNvPr>
          <p:cNvPicPr>
            <a:picLocks noChangeAspect="1"/>
          </p:cNvPicPr>
          <p:nvPr/>
        </p:nvPicPr>
        <p:blipFill>
          <a:blip r:embed="rId356"/>
          <a:stretch>
            <a:fillRect/>
          </a:stretch>
        </p:blipFill>
        <p:spPr>
          <a:xfrm>
            <a:off x="15694075" y="7613638"/>
            <a:ext cx="1509507" cy="508744"/>
          </a:xfrm>
          <a:prstGeom prst="rect">
            <a:avLst/>
          </a:prstGeom>
        </p:spPr>
      </p:pic>
      <p:pic>
        <p:nvPicPr>
          <p:cNvPr id="484" name="Image 356" descr="preencoded.png">    </p:cNvPr>
          <p:cNvPicPr>
            <a:picLocks noChangeAspect="1"/>
          </p:cNvPicPr>
          <p:nvPr/>
        </p:nvPicPr>
        <p:blipFill>
          <a:blip r:embed="rId357"/>
          <a:stretch>
            <a:fillRect/>
          </a:stretch>
        </p:blipFill>
        <p:spPr>
          <a:xfrm>
            <a:off x="15769382" y="7727454"/>
            <a:ext cx="1373535" cy="267760"/>
          </a:xfrm>
          <a:prstGeom prst="rect">
            <a:avLst/>
          </a:prstGeom>
        </p:spPr>
      </p:pic>
      <p:pic>
        <p:nvPicPr>
          <p:cNvPr id="485" name="Image 357" descr="preencoded.png">    </p:cNvPr>
          <p:cNvPicPr>
            <a:picLocks noChangeAspect="1"/>
          </p:cNvPicPr>
          <p:nvPr/>
        </p:nvPicPr>
        <p:blipFill>
          <a:blip r:embed="rId358"/>
          <a:stretch>
            <a:fillRect/>
          </a:stretch>
        </p:blipFill>
        <p:spPr>
          <a:xfrm>
            <a:off x="15849712" y="7780995"/>
            <a:ext cx="160660" cy="160660"/>
          </a:xfrm>
          <a:prstGeom prst="rect">
            <a:avLst/>
          </a:prstGeom>
        </p:spPr>
      </p:pic>
      <p:sp>
        <p:nvSpPr>
          <p:cNvPr id="486" name="Text 126"/>
          <p:cNvSpPr/>
          <p:nvPr/>
        </p:nvSpPr>
        <p:spPr>
          <a:xfrm>
            <a:off x="16037161" y="7740811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87" name="Image 358" descr="preencoded.png">    </p:cNvPr>
          <p:cNvPicPr>
            <a:picLocks noChangeAspect="1"/>
          </p:cNvPicPr>
          <p:nvPr/>
        </p:nvPicPr>
        <p:blipFill>
          <a:blip r:embed="rId359"/>
          <a:stretch>
            <a:fillRect/>
          </a:stretch>
        </p:blipFill>
        <p:spPr>
          <a:xfrm>
            <a:off x="1084436" y="8122369"/>
            <a:ext cx="16119145" cy="508744"/>
          </a:xfrm>
          <a:prstGeom prst="rect">
            <a:avLst/>
          </a:prstGeom>
        </p:spPr>
      </p:pic>
      <p:pic>
        <p:nvPicPr>
          <p:cNvPr id="488" name="Image 359" descr="preencoded.png">    </p:cNvPr>
          <p:cNvPicPr>
            <a:picLocks noChangeAspect="1"/>
          </p:cNvPicPr>
          <p:nvPr/>
        </p:nvPicPr>
        <p:blipFill>
          <a:blip r:embed="rId360"/>
          <a:stretch>
            <a:fillRect/>
          </a:stretch>
        </p:blipFill>
        <p:spPr>
          <a:xfrm>
            <a:off x="1084436" y="8122369"/>
            <a:ext cx="3940672" cy="508744"/>
          </a:xfrm>
          <a:prstGeom prst="rect">
            <a:avLst/>
          </a:prstGeom>
        </p:spPr>
      </p:pic>
      <p:sp>
        <p:nvSpPr>
          <p:cNvPr id="489" name="Text 127"/>
          <p:cNvSpPr/>
          <p:nvPr/>
        </p:nvSpPr>
        <p:spPr>
          <a:xfrm>
            <a:off x="1245096" y="8242883"/>
            <a:ext cx="24703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Network tokenization VISA</a:t>
            </a:r>
            <a:endParaRPr lang="en-US" sz="1476" dirty="0"/>
          </a:p>
        </p:txBody>
      </p:sp>
      <p:pic>
        <p:nvPicPr>
          <p:cNvPr id="490" name="Image 360" descr="preencoded.png">    </p:cNvPr>
          <p:cNvPicPr>
            <a:picLocks noChangeAspect="1"/>
          </p:cNvPicPr>
          <p:nvPr/>
        </p:nvPicPr>
        <p:blipFill>
          <a:blip r:embed="rId361"/>
          <a:stretch>
            <a:fillRect/>
          </a:stretch>
        </p:blipFill>
        <p:spPr>
          <a:xfrm>
            <a:off x="5025107" y="8122369"/>
            <a:ext cx="1524149" cy="508744"/>
          </a:xfrm>
          <a:prstGeom prst="rect">
            <a:avLst/>
          </a:prstGeom>
        </p:spPr>
      </p:pic>
      <p:pic>
        <p:nvPicPr>
          <p:cNvPr id="491" name="Image 361" descr="preencoded.png">    </p:cNvPr>
          <p:cNvPicPr>
            <a:picLocks noChangeAspect="1"/>
          </p:cNvPicPr>
          <p:nvPr/>
        </p:nvPicPr>
        <p:blipFill>
          <a:blip r:embed="rId362"/>
          <a:stretch>
            <a:fillRect/>
          </a:stretch>
        </p:blipFill>
        <p:spPr>
          <a:xfrm>
            <a:off x="5217133" y="8236186"/>
            <a:ext cx="1140071" cy="267760"/>
          </a:xfrm>
          <a:prstGeom prst="rect">
            <a:avLst/>
          </a:prstGeom>
        </p:spPr>
      </p:pic>
      <p:pic>
        <p:nvPicPr>
          <p:cNvPr id="492" name="Image 362" descr="preencoded.png">    </p:cNvPr>
          <p:cNvPicPr>
            <a:picLocks noChangeAspect="1"/>
          </p:cNvPicPr>
          <p:nvPr/>
        </p:nvPicPr>
        <p:blipFill>
          <a:blip r:embed="rId363"/>
          <a:stretch>
            <a:fillRect/>
          </a:stretch>
        </p:blipFill>
        <p:spPr>
          <a:xfrm>
            <a:off x="5297463" y="8289727"/>
            <a:ext cx="160660" cy="160660"/>
          </a:xfrm>
          <a:prstGeom prst="rect">
            <a:avLst/>
          </a:prstGeom>
        </p:spPr>
      </p:pic>
      <p:sp>
        <p:nvSpPr>
          <p:cNvPr id="493" name="Text 128"/>
          <p:cNvSpPr/>
          <p:nvPr/>
        </p:nvSpPr>
        <p:spPr>
          <a:xfrm>
            <a:off x="5484912" y="82495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94" name="Image 363" descr="preencoded.png">    </p:cNvPr>
          <p:cNvPicPr>
            <a:picLocks noChangeAspect="1"/>
          </p:cNvPicPr>
          <p:nvPr/>
        </p:nvPicPr>
        <p:blipFill>
          <a:blip r:embed="rId364"/>
          <a:stretch>
            <a:fillRect/>
          </a:stretch>
        </p:blipFill>
        <p:spPr>
          <a:xfrm>
            <a:off x="6549256" y="8122369"/>
            <a:ext cx="1524149" cy="508744"/>
          </a:xfrm>
          <a:prstGeom prst="rect">
            <a:avLst/>
          </a:prstGeom>
        </p:spPr>
      </p:pic>
      <p:pic>
        <p:nvPicPr>
          <p:cNvPr id="495" name="Image 364" descr="preencoded.png">    </p:cNvPr>
          <p:cNvPicPr>
            <a:picLocks noChangeAspect="1"/>
          </p:cNvPicPr>
          <p:nvPr/>
        </p:nvPicPr>
        <p:blipFill>
          <a:blip r:embed="rId365"/>
          <a:stretch>
            <a:fillRect/>
          </a:stretch>
        </p:blipFill>
        <p:spPr>
          <a:xfrm>
            <a:off x="6741282" y="8236186"/>
            <a:ext cx="1140071" cy="267760"/>
          </a:xfrm>
          <a:prstGeom prst="rect">
            <a:avLst/>
          </a:prstGeom>
        </p:spPr>
      </p:pic>
      <p:pic>
        <p:nvPicPr>
          <p:cNvPr id="496" name="Image 365" descr="preencoded.png">    </p:cNvPr>
          <p:cNvPicPr>
            <a:picLocks noChangeAspect="1"/>
          </p:cNvPicPr>
          <p:nvPr/>
        </p:nvPicPr>
        <p:blipFill>
          <a:blip r:embed="rId366"/>
          <a:stretch>
            <a:fillRect/>
          </a:stretch>
        </p:blipFill>
        <p:spPr>
          <a:xfrm>
            <a:off x="6821612" y="8289727"/>
            <a:ext cx="160660" cy="160660"/>
          </a:xfrm>
          <a:prstGeom prst="rect">
            <a:avLst/>
          </a:prstGeom>
        </p:spPr>
      </p:pic>
      <p:sp>
        <p:nvSpPr>
          <p:cNvPr id="497" name="Text 129"/>
          <p:cNvSpPr/>
          <p:nvPr/>
        </p:nvSpPr>
        <p:spPr>
          <a:xfrm>
            <a:off x="7009023" y="82495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98" name="Image 366" descr="preencoded.png">    </p:cNvPr>
          <p:cNvPicPr>
            <a:picLocks noChangeAspect="1"/>
          </p:cNvPicPr>
          <p:nvPr/>
        </p:nvPicPr>
        <p:blipFill>
          <a:blip r:embed="rId367"/>
          <a:stretch>
            <a:fillRect/>
          </a:stretch>
        </p:blipFill>
        <p:spPr>
          <a:xfrm>
            <a:off x="8073368" y="8122369"/>
            <a:ext cx="1524149" cy="508744"/>
          </a:xfrm>
          <a:prstGeom prst="rect">
            <a:avLst/>
          </a:prstGeom>
        </p:spPr>
      </p:pic>
      <p:pic>
        <p:nvPicPr>
          <p:cNvPr id="499" name="Image 367" descr="preencoded.png">    </p:cNvPr>
          <p:cNvPicPr>
            <a:picLocks noChangeAspect="1"/>
          </p:cNvPicPr>
          <p:nvPr/>
        </p:nvPicPr>
        <p:blipFill>
          <a:blip r:embed="rId368"/>
          <a:stretch>
            <a:fillRect/>
          </a:stretch>
        </p:blipFill>
        <p:spPr>
          <a:xfrm>
            <a:off x="8265430" y="8236186"/>
            <a:ext cx="1140071" cy="267760"/>
          </a:xfrm>
          <a:prstGeom prst="rect">
            <a:avLst/>
          </a:prstGeom>
        </p:spPr>
      </p:pic>
      <p:pic>
        <p:nvPicPr>
          <p:cNvPr id="500" name="Image 368" descr="preencoded.png">    </p:cNvPr>
          <p:cNvPicPr>
            <a:picLocks noChangeAspect="1"/>
          </p:cNvPicPr>
          <p:nvPr/>
        </p:nvPicPr>
        <p:blipFill>
          <a:blip r:embed="rId369"/>
          <a:stretch>
            <a:fillRect/>
          </a:stretch>
        </p:blipFill>
        <p:spPr>
          <a:xfrm>
            <a:off x="8345723" y="8289727"/>
            <a:ext cx="160660" cy="160660"/>
          </a:xfrm>
          <a:prstGeom prst="rect">
            <a:avLst/>
          </a:prstGeom>
        </p:spPr>
      </p:pic>
      <p:sp>
        <p:nvSpPr>
          <p:cNvPr id="501" name="Text 130"/>
          <p:cNvSpPr/>
          <p:nvPr/>
        </p:nvSpPr>
        <p:spPr>
          <a:xfrm>
            <a:off x="8533172" y="82495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02" name="Image 369" descr="preencoded.png">    </p:cNvPr>
          <p:cNvPicPr>
            <a:picLocks noChangeAspect="1"/>
          </p:cNvPicPr>
          <p:nvPr/>
        </p:nvPicPr>
        <p:blipFill>
          <a:blip r:embed="rId370"/>
          <a:stretch>
            <a:fillRect/>
          </a:stretch>
        </p:blipFill>
        <p:spPr>
          <a:xfrm>
            <a:off x="9597517" y="8122369"/>
            <a:ext cx="1524149" cy="508744"/>
          </a:xfrm>
          <a:prstGeom prst="rect">
            <a:avLst/>
          </a:prstGeom>
        </p:spPr>
      </p:pic>
      <p:pic>
        <p:nvPicPr>
          <p:cNvPr id="503" name="Image 370" descr="preencoded.png">    </p:cNvPr>
          <p:cNvPicPr>
            <a:picLocks noChangeAspect="1"/>
          </p:cNvPicPr>
          <p:nvPr/>
        </p:nvPicPr>
        <p:blipFill>
          <a:blip r:embed="rId371"/>
          <a:stretch>
            <a:fillRect/>
          </a:stretch>
        </p:blipFill>
        <p:spPr>
          <a:xfrm>
            <a:off x="9789542" y="8236186"/>
            <a:ext cx="1140071" cy="267760"/>
          </a:xfrm>
          <a:prstGeom prst="rect">
            <a:avLst/>
          </a:prstGeom>
        </p:spPr>
      </p:pic>
      <p:pic>
        <p:nvPicPr>
          <p:cNvPr id="504" name="Image 371" descr="preencoded.png">    </p:cNvPr>
          <p:cNvPicPr>
            <a:picLocks noChangeAspect="1"/>
          </p:cNvPicPr>
          <p:nvPr/>
        </p:nvPicPr>
        <p:blipFill>
          <a:blip r:embed="rId372"/>
          <a:stretch>
            <a:fillRect/>
          </a:stretch>
        </p:blipFill>
        <p:spPr>
          <a:xfrm>
            <a:off x="9869872" y="8289727"/>
            <a:ext cx="160660" cy="160660"/>
          </a:xfrm>
          <a:prstGeom prst="rect">
            <a:avLst/>
          </a:prstGeom>
        </p:spPr>
      </p:pic>
      <p:sp>
        <p:nvSpPr>
          <p:cNvPr id="505" name="Text 131"/>
          <p:cNvSpPr/>
          <p:nvPr/>
        </p:nvSpPr>
        <p:spPr>
          <a:xfrm>
            <a:off x="10057321" y="824958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06" name="Image 372" descr="preencoded.png">    </p:cNvPr>
          <p:cNvPicPr>
            <a:picLocks noChangeAspect="1"/>
          </p:cNvPicPr>
          <p:nvPr/>
        </p:nvPicPr>
        <p:blipFill>
          <a:blip r:embed="rId373"/>
          <a:stretch>
            <a:fillRect/>
          </a:stretch>
        </p:blipFill>
        <p:spPr>
          <a:xfrm>
            <a:off x="11121665" y="8122369"/>
            <a:ext cx="1524149" cy="508744"/>
          </a:xfrm>
          <a:prstGeom prst="rect">
            <a:avLst/>
          </a:prstGeom>
        </p:spPr>
      </p:pic>
      <p:pic>
        <p:nvPicPr>
          <p:cNvPr id="507" name="Image 373" descr="preencoded.png">    </p:cNvPr>
          <p:cNvPicPr>
            <a:picLocks noChangeAspect="1"/>
          </p:cNvPicPr>
          <p:nvPr/>
        </p:nvPicPr>
        <p:blipFill>
          <a:blip r:embed="rId374"/>
          <a:stretch>
            <a:fillRect/>
          </a:stretch>
        </p:blipFill>
        <p:spPr>
          <a:xfrm>
            <a:off x="11196972" y="8236186"/>
            <a:ext cx="1373535" cy="267760"/>
          </a:xfrm>
          <a:prstGeom prst="rect">
            <a:avLst/>
          </a:prstGeom>
        </p:spPr>
      </p:pic>
      <p:pic>
        <p:nvPicPr>
          <p:cNvPr id="508" name="Image 374" descr="preencoded.png">    </p:cNvPr>
          <p:cNvPicPr>
            <a:picLocks noChangeAspect="1"/>
          </p:cNvPicPr>
          <p:nvPr/>
        </p:nvPicPr>
        <p:blipFill>
          <a:blip r:embed="rId375"/>
          <a:stretch>
            <a:fillRect/>
          </a:stretch>
        </p:blipFill>
        <p:spPr>
          <a:xfrm>
            <a:off x="11277302" y="8289727"/>
            <a:ext cx="160660" cy="160660"/>
          </a:xfrm>
          <a:prstGeom prst="rect">
            <a:avLst/>
          </a:prstGeom>
        </p:spPr>
      </p:pic>
      <p:sp>
        <p:nvSpPr>
          <p:cNvPr id="509" name="Text 132"/>
          <p:cNvSpPr/>
          <p:nvPr/>
        </p:nvSpPr>
        <p:spPr>
          <a:xfrm>
            <a:off x="11464714" y="824958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510" name="Image 375" descr="preencoded.png">    </p:cNvPr>
          <p:cNvPicPr>
            <a:picLocks noChangeAspect="1"/>
          </p:cNvPicPr>
          <p:nvPr/>
        </p:nvPicPr>
        <p:blipFill>
          <a:blip r:embed="rId376"/>
          <a:stretch>
            <a:fillRect/>
          </a:stretch>
        </p:blipFill>
        <p:spPr>
          <a:xfrm>
            <a:off x="12645814" y="8122369"/>
            <a:ext cx="1524149" cy="508744"/>
          </a:xfrm>
          <a:prstGeom prst="rect">
            <a:avLst/>
          </a:prstGeom>
        </p:spPr>
      </p:pic>
      <p:pic>
        <p:nvPicPr>
          <p:cNvPr id="511" name="Image 376" descr="preencoded.png">    </p:cNvPr>
          <p:cNvPicPr>
            <a:picLocks noChangeAspect="1"/>
          </p:cNvPicPr>
          <p:nvPr/>
        </p:nvPicPr>
        <p:blipFill>
          <a:blip r:embed="rId377"/>
          <a:stretch>
            <a:fillRect/>
          </a:stretch>
        </p:blipFill>
        <p:spPr>
          <a:xfrm>
            <a:off x="12721121" y="8236186"/>
            <a:ext cx="1373535" cy="267760"/>
          </a:xfrm>
          <a:prstGeom prst="rect">
            <a:avLst/>
          </a:prstGeom>
        </p:spPr>
      </p:pic>
      <p:pic>
        <p:nvPicPr>
          <p:cNvPr id="512" name="Image 377" descr="preencoded.png">    </p:cNvPr>
          <p:cNvPicPr>
            <a:picLocks noChangeAspect="1"/>
          </p:cNvPicPr>
          <p:nvPr/>
        </p:nvPicPr>
        <p:blipFill>
          <a:blip r:embed="rId378"/>
          <a:stretch>
            <a:fillRect/>
          </a:stretch>
        </p:blipFill>
        <p:spPr>
          <a:xfrm>
            <a:off x="12801451" y="8289727"/>
            <a:ext cx="160660" cy="160660"/>
          </a:xfrm>
          <a:prstGeom prst="rect">
            <a:avLst/>
          </a:prstGeom>
        </p:spPr>
      </p:pic>
      <p:sp>
        <p:nvSpPr>
          <p:cNvPr id="513" name="Text 133"/>
          <p:cNvSpPr/>
          <p:nvPr/>
        </p:nvSpPr>
        <p:spPr>
          <a:xfrm>
            <a:off x="12988863" y="824958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514" name="Image 378" descr="preencoded.png">    </p:cNvPr>
          <p:cNvPicPr>
            <a:picLocks noChangeAspect="1"/>
          </p:cNvPicPr>
          <p:nvPr/>
        </p:nvPicPr>
        <p:blipFill>
          <a:blip r:embed="rId379"/>
          <a:stretch>
            <a:fillRect/>
          </a:stretch>
        </p:blipFill>
        <p:spPr>
          <a:xfrm>
            <a:off x="14169926" y="8122369"/>
            <a:ext cx="1524149" cy="508744"/>
          </a:xfrm>
          <a:prstGeom prst="rect">
            <a:avLst/>
          </a:prstGeom>
        </p:spPr>
      </p:pic>
      <p:pic>
        <p:nvPicPr>
          <p:cNvPr id="515" name="Image 379" descr="preencoded.png">    </p:cNvPr>
          <p:cNvPicPr>
            <a:picLocks noChangeAspect="1"/>
          </p:cNvPicPr>
          <p:nvPr/>
        </p:nvPicPr>
        <p:blipFill>
          <a:blip r:embed="rId380"/>
          <a:stretch>
            <a:fillRect/>
          </a:stretch>
        </p:blipFill>
        <p:spPr>
          <a:xfrm>
            <a:off x="14245233" y="8236186"/>
            <a:ext cx="1373535" cy="267760"/>
          </a:xfrm>
          <a:prstGeom prst="rect">
            <a:avLst/>
          </a:prstGeom>
        </p:spPr>
      </p:pic>
      <p:pic>
        <p:nvPicPr>
          <p:cNvPr id="516" name="Image 380" descr="preencoded.png">    </p:cNvPr>
          <p:cNvPicPr>
            <a:picLocks noChangeAspect="1"/>
          </p:cNvPicPr>
          <p:nvPr/>
        </p:nvPicPr>
        <p:blipFill>
          <a:blip r:embed="rId381"/>
          <a:stretch>
            <a:fillRect/>
          </a:stretch>
        </p:blipFill>
        <p:spPr>
          <a:xfrm>
            <a:off x="14325563" y="8289727"/>
            <a:ext cx="160660" cy="160660"/>
          </a:xfrm>
          <a:prstGeom prst="rect">
            <a:avLst/>
          </a:prstGeom>
        </p:spPr>
      </p:pic>
      <p:sp>
        <p:nvSpPr>
          <p:cNvPr id="517" name="Text 134"/>
          <p:cNvSpPr/>
          <p:nvPr/>
        </p:nvSpPr>
        <p:spPr>
          <a:xfrm>
            <a:off x="14513012" y="824958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518" name="Image 381" descr="preencoded.png">    </p:cNvPr>
          <p:cNvPicPr>
            <a:picLocks noChangeAspect="1"/>
          </p:cNvPicPr>
          <p:nvPr/>
        </p:nvPicPr>
        <p:blipFill>
          <a:blip r:embed="rId382"/>
          <a:stretch>
            <a:fillRect/>
          </a:stretch>
        </p:blipFill>
        <p:spPr>
          <a:xfrm>
            <a:off x="15694075" y="8122369"/>
            <a:ext cx="1509507" cy="508744"/>
          </a:xfrm>
          <a:prstGeom prst="rect">
            <a:avLst/>
          </a:prstGeom>
        </p:spPr>
      </p:pic>
      <p:pic>
        <p:nvPicPr>
          <p:cNvPr id="519" name="Image 382" descr="preencoded.png">    </p:cNvPr>
          <p:cNvPicPr>
            <a:picLocks noChangeAspect="1"/>
          </p:cNvPicPr>
          <p:nvPr/>
        </p:nvPicPr>
        <p:blipFill>
          <a:blip r:embed="rId383"/>
          <a:stretch>
            <a:fillRect/>
          </a:stretch>
        </p:blipFill>
        <p:spPr>
          <a:xfrm>
            <a:off x="15769382" y="8236186"/>
            <a:ext cx="1373535" cy="267760"/>
          </a:xfrm>
          <a:prstGeom prst="rect">
            <a:avLst/>
          </a:prstGeom>
        </p:spPr>
      </p:pic>
      <p:pic>
        <p:nvPicPr>
          <p:cNvPr id="520" name="Image 383" descr="preencoded.png">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15849712" y="8289727"/>
            <a:ext cx="160660" cy="160660"/>
          </a:xfrm>
          <a:prstGeom prst="rect">
            <a:avLst/>
          </a:prstGeom>
        </p:spPr>
      </p:pic>
      <p:sp>
        <p:nvSpPr>
          <p:cNvPr id="521" name="Text 135"/>
          <p:cNvSpPr/>
          <p:nvPr/>
        </p:nvSpPr>
        <p:spPr>
          <a:xfrm>
            <a:off x="16037161" y="824958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522" name="Image 384" descr="preencoded.png">    </p:cNvPr>
          <p:cNvPicPr>
            <a:picLocks noChangeAspect="1"/>
          </p:cNvPicPr>
          <p:nvPr/>
        </p:nvPicPr>
        <p:blipFill>
          <a:blip r:embed="rId385"/>
          <a:stretch>
            <a:fillRect/>
          </a:stretch>
        </p:blipFill>
        <p:spPr>
          <a:xfrm>
            <a:off x="1084436" y="8631138"/>
            <a:ext cx="16119145" cy="6673"/>
          </a:xfrm>
          <a:prstGeom prst="rect">
            <a:avLst/>
          </a:prstGeom>
        </p:spPr>
      </p:pic>
      <p:pic>
        <p:nvPicPr>
          <p:cNvPr id="523" name="Image 385" descr="preencoded.png">    </p:cNvPr>
          <p:cNvPicPr>
            <a:picLocks noChangeAspect="1"/>
          </p:cNvPicPr>
          <p:nvPr/>
        </p:nvPicPr>
        <p:blipFill>
          <a:blip r:embed="rId386"/>
          <a:stretch>
            <a:fillRect/>
          </a:stretch>
        </p:blipFill>
        <p:spPr>
          <a:xfrm>
            <a:off x="1084436" y="8631138"/>
            <a:ext cx="3940672" cy="6673"/>
          </a:xfrm>
          <a:prstGeom prst="rect">
            <a:avLst/>
          </a:prstGeom>
        </p:spPr>
      </p:pic>
      <p:pic>
        <p:nvPicPr>
          <p:cNvPr id="524" name="Image 386" descr="preencoded.png">    </p:cNvPr>
          <p:cNvPicPr>
            <a:picLocks noChangeAspect="1"/>
          </p:cNvPicPr>
          <p:nvPr/>
        </p:nvPicPr>
        <p:blipFill>
          <a:blip r:embed="rId387"/>
          <a:stretch>
            <a:fillRect/>
          </a:stretch>
        </p:blipFill>
        <p:spPr>
          <a:xfrm>
            <a:off x="5025107" y="8631138"/>
            <a:ext cx="1524149" cy="6673"/>
          </a:xfrm>
          <a:prstGeom prst="rect">
            <a:avLst/>
          </a:prstGeom>
        </p:spPr>
      </p:pic>
      <p:pic>
        <p:nvPicPr>
          <p:cNvPr id="525" name="Image 387" descr="preencoded.png">    </p:cNvPr>
          <p:cNvPicPr>
            <a:picLocks noChangeAspect="1"/>
          </p:cNvPicPr>
          <p:nvPr/>
        </p:nvPicPr>
        <p:blipFill>
          <a:blip r:embed="rId388"/>
          <a:stretch>
            <a:fillRect/>
          </a:stretch>
        </p:blipFill>
        <p:spPr>
          <a:xfrm>
            <a:off x="6549256" y="8631138"/>
            <a:ext cx="1524149" cy="6673"/>
          </a:xfrm>
          <a:prstGeom prst="rect">
            <a:avLst/>
          </a:prstGeom>
        </p:spPr>
      </p:pic>
      <p:pic>
        <p:nvPicPr>
          <p:cNvPr id="526" name="Image 388" descr="preencoded.png">    </p:cNvPr>
          <p:cNvPicPr>
            <a:picLocks noChangeAspect="1"/>
          </p:cNvPicPr>
          <p:nvPr/>
        </p:nvPicPr>
        <p:blipFill>
          <a:blip r:embed="rId389"/>
          <a:stretch>
            <a:fillRect/>
          </a:stretch>
        </p:blipFill>
        <p:spPr>
          <a:xfrm>
            <a:off x="8073368" y="8631138"/>
            <a:ext cx="1524149" cy="6673"/>
          </a:xfrm>
          <a:prstGeom prst="rect">
            <a:avLst/>
          </a:prstGeom>
        </p:spPr>
      </p:pic>
      <p:pic>
        <p:nvPicPr>
          <p:cNvPr id="527" name="Image 389" descr="preencoded.png">    </p:cNvPr>
          <p:cNvPicPr>
            <a:picLocks noChangeAspect="1"/>
          </p:cNvPicPr>
          <p:nvPr/>
        </p:nvPicPr>
        <p:blipFill>
          <a:blip r:embed="rId390"/>
          <a:stretch>
            <a:fillRect/>
          </a:stretch>
        </p:blipFill>
        <p:spPr>
          <a:xfrm>
            <a:off x="9597517" y="8631138"/>
            <a:ext cx="1524149" cy="6673"/>
          </a:xfrm>
          <a:prstGeom prst="rect">
            <a:avLst/>
          </a:prstGeom>
        </p:spPr>
      </p:pic>
      <p:pic>
        <p:nvPicPr>
          <p:cNvPr id="528" name="Image 390" descr="preencoded.png">    </p:cNvPr>
          <p:cNvPicPr>
            <a:picLocks noChangeAspect="1"/>
          </p:cNvPicPr>
          <p:nvPr/>
        </p:nvPicPr>
        <p:blipFill>
          <a:blip r:embed="rId391"/>
          <a:stretch>
            <a:fillRect/>
          </a:stretch>
        </p:blipFill>
        <p:spPr>
          <a:xfrm>
            <a:off x="11121665" y="8631138"/>
            <a:ext cx="1524149" cy="6673"/>
          </a:xfrm>
          <a:prstGeom prst="rect">
            <a:avLst/>
          </a:prstGeom>
        </p:spPr>
      </p:pic>
      <p:pic>
        <p:nvPicPr>
          <p:cNvPr id="529" name="Image 391" descr="preencoded.png">    </p:cNvPr>
          <p:cNvPicPr>
            <a:picLocks noChangeAspect="1"/>
          </p:cNvPicPr>
          <p:nvPr/>
        </p:nvPicPr>
        <p:blipFill>
          <a:blip r:embed="rId392"/>
          <a:stretch>
            <a:fillRect/>
          </a:stretch>
        </p:blipFill>
        <p:spPr>
          <a:xfrm>
            <a:off x="12645814" y="8631138"/>
            <a:ext cx="1524149" cy="6673"/>
          </a:xfrm>
          <a:prstGeom prst="rect">
            <a:avLst/>
          </a:prstGeom>
        </p:spPr>
      </p:pic>
      <p:pic>
        <p:nvPicPr>
          <p:cNvPr id="530" name="Image 392" descr="preencoded.png">    </p:cNvPr>
          <p:cNvPicPr>
            <a:picLocks noChangeAspect="1"/>
          </p:cNvPicPr>
          <p:nvPr/>
        </p:nvPicPr>
        <p:blipFill>
          <a:blip r:embed="rId393"/>
          <a:stretch>
            <a:fillRect/>
          </a:stretch>
        </p:blipFill>
        <p:spPr>
          <a:xfrm>
            <a:off x="14169926" y="8631138"/>
            <a:ext cx="1524149" cy="6673"/>
          </a:xfrm>
          <a:prstGeom prst="rect">
            <a:avLst/>
          </a:prstGeom>
        </p:spPr>
      </p:pic>
      <p:pic>
        <p:nvPicPr>
          <p:cNvPr id="531" name="Image 393" descr="preencoded.png">    </p:cNvPr>
          <p:cNvPicPr>
            <a:picLocks noChangeAspect="1"/>
          </p:cNvPicPr>
          <p:nvPr/>
        </p:nvPicPr>
        <p:blipFill>
          <a:blip r:embed="rId394"/>
          <a:stretch>
            <a:fillRect/>
          </a:stretch>
        </p:blipFill>
        <p:spPr>
          <a:xfrm>
            <a:off x="15694075" y="8631138"/>
            <a:ext cx="1509507" cy="6673"/>
          </a:xfrm>
          <a:prstGeom prst="rect">
            <a:avLst/>
          </a:prstGeom>
        </p:spPr>
      </p:pic>
      <p:sp>
        <p:nvSpPr>
          <p:cNvPr id="532" name="Text 136"/>
          <p:cNvSpPr/>
          <p:nvPr/>
        </p:nvSpPr>
        <p:spPr>
          <a:xfrm>
            <a:off x="7753387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CNP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402978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24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280720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216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661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979741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981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6499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524912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561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9374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9836944" y="983196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562" y="1020031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62" y="1020031"/>
            <a:ext cx="214208" cy="214208"/>
          </a:xfrm>
          <a:prstGeom prst="rect">
            <a:avLst/>
          </a:prstGeom>
        </p:spPr>
      </p:pic>
      <p:pic>
        <p:nvPicPr>
          <p:cNvPr id="1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1580" y="859371"/>
            <a:ext cx="1509601" cy="535521"/>
          </a:xfrm>
          <a:prstGeom prst="rect">
            <a:avLst/>
          </a:prstGeom>
        </p:spPr>
      </p:pic>
      <p:sp>
        <p:nvSpPr>
          <p:cNvPr id="20" name="Text 6"/>
          <p:cNvSpPr/>
          <p:nvPr/>
        </p:nvSpPr>
        <p:spPr>
          <a:xfrm>
            <a:off x="11457050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41510" y="1016682"/>
            <a:ext cx="214208" cy="214208"/>
          </a:xfrm>
          <a:prstGeom prst="rect">
            <a:avLst/>
          </a:prstGeom>
        </p:spPr>
      </p:pic>
      <p:pic>
        <p:nvPicPr>
          <p:cNvPr id="22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61181" y="859371"/>
            <a:ext cx="1509601" cy="535521"/>
          </a:xfrm>
          <a:prstGeom prst="rect">
            <a:avLst/>
          </a:prstGeom>
        </p:spPr>
      </p:pic>
      <p:sp>
        <p:nvSpPr>
          <p:cNvPr id="23" name="Text 7"/>
          <p:cNvSpPr/>
          <p:nvPr/>
        </p:nvSpPr>
        <p:spPr>
          <a:xfrm>
            <a:off x="12903324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4326" y="1016682"/>
            <a:ext cx="214208" cy="214208"/>
          </a:xfrm>
          <a:prstGeom prst="rect">
            <a:avLst/>
          </a:prstGeom>
        </p:spPr>
      </p:pic>
      <p:pic>
        <p:nvPicPr>
          <p:cNvPr id="25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70782" y="859371"/>
            <a:ext cx="1509601" cy="535521"/>
          </a:xfrm>
          <a:prstGeom prst="rect">
            <a:avLst/>
          </a:prstGeom>
        </p:spPr>
      </p:pic>
      <p:sp>
        <p:nvSpPr>
          <p:cNvPr id="26" name="Text 8"/>
          <p:cNvSpPr/>
          <p:nvPr/>
        </p:nvSpPr>
        <p:spPr>
          <a:xfrm>
            <a:off x="14470968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65995" y="1016682"/>
            <a:ext cx="214208" cy="214208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680382" y="859371"/>
            <a:ext cx="1509824" cy="535521"/>
          </a:xfrm>
          <a:prstGeom prst="rect">
            <a:avLst/>
          </a:prstGeom>
        </p:spPr>
      </p:pic>
      <p:sp>
        <p:nvSpPr>
          <p:cNvPr id="29" name="Text 9"/>
          <p:cNvSpPr/>
          <p:nvPr/>
        </p:nvSpPr>
        <p:spPr>
          <a:xfrm>
            <a:off x="15913633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42643" y="1016682"/>
            <a:ext cx="214208" cy="21420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2" y="1502011"/>
            <a:ext cx="16145921" cy="1539627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1502011"/>
            <a:ext cx="16119145" cy="6709"/>
          </a:xfrm>
          <a:prstGeom prst="rect">
            <a:avLst/>
          </a:prstGeom>
        </p:spPr>
      </p:pic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436" y="1502011"/>
            <a:ext cx="3940672" cy="6709"/>
          </a:xfrm>
          <a:prstGeom prst="rect">
            <a:avLst/>
          </a:prstGeom>
        </p:spPr>
      </p:pic>
      <p:pic>
        <p:nvPicPr>
          <p:cNvPr id="3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25107" y="1502011"/>
            <a:ext cx="1524149" cy="6709"/>
          </a:xfrm>
          <a:prstGeom prst="rect">
            <a:avLst/>
          </a:prstGeom>
        </p:spPr>
      </p:pic>
      <p:pic>
        <p:nvPicPr>
          <p:cNvPr id="3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49256" y="1502011"/>
            <a:ext cx="1524149" cy="6709"/>
          </a:xfrm>
          <a:prstGeom prst="rect">
            <a:avLst/>
          </a:prstGeom>
        </p:spPr>
      </p:pic>
      <p:pic>
        <p:nvPicPr>
          <p:cNvPr id="3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3368" y="1502011"/>
            <a:ext cx="1524149" cy="6709"/>
          </a:xfrm>
          <a:prstGeom prst="rect">
            <a:avLst/>
          </a:prstGeom>
        </p:spPr>
      </p:pic>
      <p:pic>
        <p:nvPicPr>
          <p:cNvPr id="3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97517" y="1502011"/>
            <a:ext cx="1524149" cy="6709"/>
          </a:xfrm>
          <a:prstGeom prst="rect">
            <a:avLst/>
          </a:prstGeom>
        </p:spPr>
      </p:pic>
      <p:pic>
        <p:nvPicPr>
          <p:cNvPr id="3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21665" y="1502011"/>
            <a:ext cx="1524149" cy="6709"/>
          </a:xfrm>
          <a:prstGeom prst="rect">
            <a:avLst/>
          </a:prstGeom>
        </p:spPr>
      </p:pic>
      <p:pic>
        <p:nvPicPr>
          <p:cNvPr id="3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45814" y="1502011"/>
            <a:ext cx="1524149" cy="6709"/>
          </a:xfrm>
          <a:prstGeom prst="rect">
            <a:avLst/>
          </a:prstGeom>
        </p:spPr>
      </p:pic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69926" y="1502011"/>
            <a:ext cx="1524149" cy="6709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694075" y="1502011"/>
            <a:ext cx="1509507" cy="6709"/>
          </a:xfrm>
          <a:prstGeom prst="rect">
            <a:avLst/>
          </a:prstGeom>
        </p:spPr>
      </p:pic>
      <p:pic>
        <p:nvPicPr>
          <p:cNvPr id="4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4436" y="1508708"/>
            <a:ext cx="16119145" cy="508744"/>
          </a:xfrm>
          <a:prstGeom prst="rect">
            <a:avLst/>
          </a:prstGeom>
        </p:spPr>
      </p:pic>
      <p:pic>
        <p:nvPicPr>
          <p:cNvPr id="4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84436" y="1508708"/>
            <a:ext cx="3940672" cy="508744"/>
          </a:xfrm>
          <a:prstGeom prst="rect">
            <a:avLst/>
          </a:prstGeom>
        </p:spPr>
      </p:pic>
      <p:sp>
        <p:nvSpPr>
          <p:cNvPr id="44" name="Text 10"/>
          <p:cNvSpPr/>
          <p:nvPr/>
        </p:nvSpPr>
        <p:spPr>
          <a:xfrm>
            <a:off x="1245096" y="1629221"/>
            <a:ext cx="23502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Network tokenization MC</a:t>
            </a:r>
            <a:endParaRPr lang="en-US" sz="1476" dirty="0"/>
          </a:p>
        </p:txBody>
      </p:sp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025107" y="1508708"/>
            <a:ext cx="1524149" cy="508744"/>
          </a:xfrm>
          <a:prstGeom prst="rect">
            <a:avLst/>
          </a:prstGeom>
        </p:spPr>
      </p:pic>
      <p:pic>
        <p:nvPicPr>
          <p:cNvPr id="46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00414" y="1622524"/>
            <a:ext cx="1373535" cy="267760"/>
          </a:xfrm>
          <a:prstGeom prst="rect">
            <a:avLst/>
          </a:prstGeom>
        </p:spPr>
      </p:pic>
      <p:pic>
        <p:nvPicPr>
          <p:cNvPr id="47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180744" y="1676065"/>
            <a:ext cx="160660" cy="160660"/>
          </a:xfrm>
          <a:prstGeom prst="rect">
            <a:avLst/>
          </a:prstGeom>
        </p:spPr>
      </p:pic>
      <p:sp>
        <p:nvSpPr>
          <p:cNvPr id="48" name="Text 11"/>
          <p:cNvSpPr/>
          <p:nvPr/>
        </p:nvSpPr>
        <p:spPr>
          <a:xfrm>
            <a:off x="5368156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549256" y="1508708"/>
            <a:ext cx="1524149" cy="508744"/>
          </a:xfrm>
          <a:prstGeom prst="rect">
            <a:avLst/>
          </a:prstGeom>
        </p:spPr>
      </p:pic>
      <p:pic>
        <p:nvPicPr>
          <p:cNvPr id="5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41282" y="1622524"/>
            <a:ext cx="1140071" cy="267760"/>
          </a:xfrm>
          <a:prstGeom prst="rect">
            <a:avLst/>
          </a:prstGeom>
        </p:spPr>
      </p:pic>
      <p:pic>
        <p:nvPicPr>
          <p:cNvPr id="51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821612" y="1676065"/>
            <a:ext cx="160660" cy="160660"/>
          </a:xfrm>
          <a:prstGeom prst="rect">
            <a:avLst/>
          </a:prstGeom>
        </p:spPr>
      </p:pic>
      <p:sp>
        <p:nvSpPr>
          <p:cNvPr id="52" name="Text 12"/>
          <p:cNvSpPr/>
          <p:nvPr/>
        </p:nvSpPr>
        <p:spPr>
          <a:xfrm>
            <a:off x="7009023" y="16358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73368" y="1508708"/>
            <a:ext cx="1524149" cy="508744"/>
          </a:xfrm>
          <a:prstGeom prst="rect">
            <a:avLst/>
          </a:prstGeom>
        </p:spPr>
      </p:pic>
      <p:pic>
        <p:nvPicPr>
          <p:cNvPr id="54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48675" y="1622524"/>
            <a:ext cx="1373535" cy="267760"/>
          </a:xfrm>
          <a:prstGeom prst="rect">
            <a:avLst/>
          </a:prstGeom>
        </p:spPr>
      </p:pic>
      <p:pic>
        <p:nvPicPr>
          <p:cNvPr id="55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229005" y="1676065"/>
            <a:ext cx="160660" cy="160660"/>
          </a:xfrm>
          <a:prstGeom prst="rect">
            <a:avLst/>
          </a:prstGeom>
        </p:spPr>
      </p:pic>
      <p:sp>
        <p:nvSpPr>
          <p:cNvPr id="56" name="Text 13"/>
          <p:cNvSpPr/>
          <p:nvPr/>
        </p:nvSpPr>
        <p:spPr>
          <a:xfrm>
            <a:off x="8416454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597517" y="1508708"/>
            <a:ext cx="1524149" cy="508744"/>
          </a:xfrm>
          <a:prstGeom prst="rect">
            <a:avLst/>
          </a:prstGeom>
        </p:spPr>
      </p:pic>
      <p:pic>
        <p:nvPicPr>
          <p:cNvPr id="58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789542" y="1622524"/>
            <a:ext cx="1140071" cy="267760"/>
          </a:xfrm>
          <a:prstGeom prst="rect">
            <a:avLst/>
          </a:prstGeom>
        </p:spPr>
      </p:pic>
      <p:pic>
        <p:nvPicPr>
          <p:cNvPr id="59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869872" y="1676065"/>
            <a:ext cx="160660" cy="160660"/>
          </a:xfrm>
          <a:prstGeom prst="rect">
            <a:avLst/>
          </a:prstGeom>
        </p:spPr>
      </p:pic>
      <p:sp>
        <p:nvSpPr>
          <p:cNvPr id="60" name="Text 14"/>
          <p:cNvSpPr/>
          <p:nvPr/>
        </p:nvSpPr>
        <p:spPr>
          <a:xfrm>
            <a:off x="10057321" y="163588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21665" y="1508708"/>
            <a:ext cx="1524149" cy="508744"/>
          </a:xfrm>
          <a:prstGeom prst="rect">
            <a:avLst/>
          </a:prstGeom>
        </p:spPr>
      </p:pic>
      <p:pic>
        <p:nvPicPr>
          <p:cNvPr id="62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1196972" y="1622524"/>
            <a:ext cx="1373535" cy="267760"/>
          </a:xfrm>
          <a:prstGeom prst="rect">
            <a:avLst/>
          </a:prstGeom>
        </p:spPr>
      </p:pic>
      <p:pic>
        <p:nvPicPr>
          <p:cNvPr id="63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1277302" y="1676065"/>
            <a:ext cx="160660" cy="160660"/>
          </a:xfrm>
          <a:prstGeom prst="rect">
            <a:avLst/>
          </a:prstGeom>
        </p:spPr>
      </p:pic>
      <p:sp>
        <p:nvSpPr>
          <p:cNvPr id="64" name="Text 15"/>
          <p:cNvSpPr/>
          <p:nvPr/>
        </p:nvSpPr>
        <p:spPr>
          <a:xfrm>
            <a:off x="11464714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2645814" y="1508708"/>
            <a:ext cx="1524149" cy="508744"/>
          </a:xfrm>
          <a:prstGeom prst="rect">
            <a:avLst/>
          </a:prstGeom>
        </p:spPr>
      </p:pic>
      <p:pic>
        <p:nvPicPr>
          <p:cNvPr id="66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2721121" y="1622524"/>
            <a:ext cx="1373535" cy="267760"/>
          </a:xfrm>
          <a:prstGeom prst="rect">
            <a:avLst/>
          </a:prstGeom>
        </p:spPr>
      </p:pic>
      <p:pic>
        <p:nvPicPr>
          <p:cNvPr id="67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2801451" y="1676065"/>
            <a:ext cx="160660" cy="160660"/>
          </a:xfrm>
          <a:prstGeom prst="rect">
            <a:avLst/>
          </a:prstGeom>
        </p:spPr>
      </p:pic>
      <p:sp>
        <p:nvSpPr>
          <p:cNvPr id="68" name="Text 16"/>
          <p:cNvSpPr/>
          <p:nvPr/>
        </p:nvSpPr>
        <p:spPr>
          <a:xfrm>
            <a:off x="12988863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4169926" y="1508708"/>
            <a:ext cx="1524149" cy="508744"/>
          </a:xfrm>
          <a:prstGeom prst="rect">
            <a:avLst/>
          </a:prstGeom>
        </p:spPr>
      </p:pic>
      <p:pic>
        <p:nvPicPr>
          <p:cNvPr id="70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4245233" y="1622524"/>
            <a:ext cx="1373535" cy="267760"/>
          </a:xfrm>
          <a:prstGeom prst="rect">
            <a:avLst/>
          </a:prstGeom>
        </p:spPr>
      </p:pic>
      <p:pic>
        <p:nvPicPr>
          <p:cNvPr id="71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4325563" y="1676065"/>
            <a:ext cx="160660" cy="160660"/>
          </a:xfrm>
          <a:prstGeom prst="rect">
            <a:avLst/>
          </a:prstGeom>
        </p:spPr>
      </p:pic>
      <p:sp>
        <p:nvSpPr>
          <p:cNvPr id="72" name="Text 17"/>
          <p:cNvSpPr/>
          <p:nvPr/>
        </p:nvSpPr>
        <p:spPr>
          <a:xfrm>
            <a:off x="14513012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73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5694075" y="1508708"/>
            <a:ext cx="1509507" cy="508744"/>
          </a:xfrm>
          <a:prstGeom prst="rect">
            <a:avLst/>
          </a:prstGeom>
        </p:spPr>
      </p:pic>
      <p:pic>
        <p:nvPicPr>
          <p:cNvPr id="74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5769382" y="1622524"/>
            <a:ext cx="1373535" cy="267760"/>
          </a:xfrm>
          <a:prstGeom prst="rect">
            <a:avLst/>
          </a:prstGeom>
        </p:spPr>
      </p:pic>
      <p:pic>
        <p:nvPicPr>
          <p:cNvPr id="75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5849712" y="1676065"/>
            <a:ext cx="160660" cy="160660"/>
          </a:xfrm>
          <a:prstGeom prst="rect">
            <a:avLst/>
          </a:prstGeom>
        </p:spPr>
      </p:pic>
      <p:sp>
        <p:nvSpPr>
          <p:cNvPr id="76" name="Text 18"/>
          <p:cNvSpPr/>
          <p:nvPr/>
        </p:nvSpPr>
        <p:spPr>
          <a:xfrm>
            <a:off x="16037161" y="16358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77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084436" y="2017440"/>
            <a:ext cx="16119145" cy="508744"/>
          </a:xfrm>
          <a:prstGeom prst="rect">
            <a:avLst/>
          </a:prstGeom>
        </p:spPr>
      </p:pic>
      <p:pic>
        <p:nvPicPr>
          <p:cNvPr id="78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84436" y="2017440"/>
            <a:ext cx="3940672" cy="508744"/>
          </a:xfrm>
          <a:prstGeom prst="rect">
            <a:avLst/>
          </a:prstGeom>
        </p:spPr>
      </p:pic>
      <p:sp>
        <p:nvSpPr>
          <p:cNvPr id="79" name="Text 19"/>
          <p:cNvSpPr/>
          <p:nvPr/>
        </p:nvSpPr>
        <p:spPr>
          <a:xfrm>
            <a:off x="1245096" y="2137953"/>
            <a:ext cx="259032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Network tokenization AMEX</a:t>
            </a:r>
            <a:endParaRPr lang="en-US" sz="1476" dirty="0"/>
          </a:p>
        </p:txBody>
      </p:sp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025107" y="2017440"/>
            <a:ext cx="1524149" cy="508744"/>
          </a:xfrm>
          <a:prstGeom prst="rect">
            <a:avLst/>
          </a:prstGeom>
        </p:spPr>
      </p:pic>
      <p:pic>
        <p:nvPicPr>
          <p:cNvPr id="8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217133" y="2131256"/>
            <a:ext cx="1140071" cy="267760"/>
          </a:xfrm>
          <a:prstGeom prst="rect">
            <a:avLst/>
          </a:prstGeom>
        </p:spPr>
      </p:pic>
      <p:pic>
        <p:nvPicPr>
          <p:cNvPr id="82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297463" y="2184797"/>
            <a:ext cx="160660" cy="160660"/>
          </a:xfrm>
          <a:prstGeom prst="rect">
            <a:avLst/>
          </a:prstGeom>
        </p:spPr>
      </p:pic>
      <p:sp>
        <p:nvSpPr>
          <p:cNvPr id="83" name="Text 20"/>
          <p:cNvSpPr/>
          <p:nvPr/>
        </p:nvSpPr>
        <p:spPr>
          <a:xfrm>
            <a:off x="5484912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549256" y="2017440"/>
            <a:ext cx="1524149" cy="508744"/>
          </a:xfrm>
          <a:prstGeom prst="rect">
            <a:avLst/>
          </a:prstGeom>
        </p:spPr>
      </p:pic>
      <p:pic>
        <p:nvPicPr>
          <p:cNvPr id="85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741282" y="2131256"/>
            <a:ext cx="1140071" cy="267760"/>
          </a:xfrm>
          <a:prstGeom prst="rect">
            <a:avLst/>
          </a:prstGeom>
        </p:spPr>
      </p:pic>
      <p:pic>
        <p:nvPicPr>
          <p:cNvPr id="86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821612" y="2184797"/>
            <a:ext cx="160660" cy="160660"/>
          </a:xfrm>
          <a:prstGeom prst="rect">
            <a:avLst/>
          </a:prstGeom>
        </p:spPr>
      </p:pic>
      <p:sp>
        <p:nvSpPr>
          <p:cNvPr id="87" name="Text 21"/>
          <p:cNvSpPr/>
          <p:nvPr/>
        </p:nvSpPr>
        <p:spPr>
          <a:xfrm>
            <a:off x="7009023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8073368" y="2017440"/>
            <a:ext cx="1524149" cy="508744"/>
          </a:xfrm>
          <a:prstGeom prst="rect">
            <a:avLst/>
          </a:prstGeom>
        </p:spPr>
      </p:pic>
      <p:pic>
        <p:nvPicPr>
          <p:cNvPr id="89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265430" y="2131256"/>
            <a:ext cx="1140071" cy="267760"/>
          </a:xfrm>
          <a:prstGeom prst="rect">
            <a:avLst/>
          </a:prstGeom>
        </p:spPr>
      </p:pic>
      <p:pic>
        <p:nvPicPr>
          <p:cNvPr id="90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8345723" y="2184797"/>
            <a:ext cx="160660" cy="160660"/>
          </a:xfrm>
          <a:prstGeom prst="rect">
            <a:avLst/>
          </a:prstGeom>
        </p:spPr>
      </p:pic>
      <p:sp>
        <p:nvSpPr>
          <p:cNvPr id="91" name="Text 22"/>
          <p:cNvSpPr/>
          <p:nvPr/>
        </p:nvSpPr>
        <p:spPr>
          <a:xfrm>
            <a:off x="8533172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9597517" y="2017440"/>
            <a:ext cx="1524149" cy="508744"/>
          </a:xfrm>
          <a:prstGeom prst="rect">
            <a:avLst/>
          </a:prstGeom>
        </p:spPr>
      </p:pic>
      <p:pic>
        <p:nvPicPr>
          <p:cNvPr id="93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9672824" y="2131256"/>
            <a:ext cx="1373535" cy="267760"/>
          </a:xfrm>
          <a:prstGeom prst="rect">
            <a:avLst/>
          </a:prstGeom>
        </p:spPr>
      </p:pic>
      <p:pic>
        <p:nvPicPr>
          <p:cNvPr id="94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753154" y="2184797"/>
            <a:ext cx="160660" cy="160660"/>
          </a:xfrm>
          <a:prstGeom prst="rect">
            <a:avLst/>
          </a:prstGeom>
        </p:spPr>
      </p:pic>
      <p:sp>
        <p:nvSpPr>
          <p:cNvPr id="95" name="Text 23"/>
          <p:cNvSpPr/>
          <p:nvPr/>
        </p:nvSpPr>
        <p:spPr>
          <a:xfrm>
            <a:off x="9940603" y="214465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1121665" y="2017440"/>
            <a:ext cx="1524149" cy="508744"/>
          </a:xfrm>
          <a:prstGeom prst="rect">
            <a:avLst/>
          </a:prstGeom>
        </p:spPr>
      </p:pic>
      <p:pic>
        <p:nvPicPr>
          <p:cNvPr id="97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1313691" y="2131256"/>
            <a:ext cx="1140071" cy="267760"/>
          </a:xfrm>
          <a:prstGeom prst="rect">
            <a:avLst/>
          </a:prstGeom>
        </p:spPr>
      </p:pic>
      <p:pic>
        <p:nvPicPr>
          <p:cNvPr id="98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1394021" y="2184797"/>
            <a:ext cx="160660" cy="160660"/>
          </a:xfrm>
          <a:prstGeom prst="rect">
            <a:avLst/>
          </a:prstGeom>
        </p:spPr>
      </p:pic>
      <p:sp>
        <p:nvSpPr>
          <p:cNvPr id="99" name="Text 24"/>
          <p:cNvSpPr/>
          <p:nvPr/>
        </p:nvSpPr>
        <p:spPr>
          <a:xfrm>
            <a:off x="11581470" y="214465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2645814" y="2017440"/>
            <a:ext cx="1524149" cy="508744"/>
          </a:xfrm>
          <a:prstGeom prst="rect">
            <a:avLst/>
          </a:prstGeom>
        </p:spPr>
      </p:pic>
      <p:pic>
        <p:nvPicPr>
          <p:cNvPr id="101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2721121" y="2131256"/>
            <a:ext cx="1373535" cy="267760"/>
          </a:xfrm>
          <a:prstGeom prst="rect">
            <a:avLst/>
          </a:prstGeom>
        </p:spPr>
      </p:pic>
      <p:pic>
        <p:nvPicPr>
          <p:cNvPr id="102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2801451" y="2184797"/>
            <a:ext cx="160660" cy="160660"/>
          </a:xfrm>
          <a:prstGeom prst="rect">
            <a:avLst/>
          </a:prstGeom>
        </p:spPr>
      </p:pic>
      <p:sp>
        <p:nvSpPr>
          <p:cNvPr id="103" name="Text 25"/>
          <p:cNvSpPr/>
          <p:nvPr/>
        </p:nvSpPr>
        <p:spPr>
          <a:xfrm>
            <a:off x="12988863" y="214465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04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4169926" y="2017440"/>
            <a:ext cx="1524149" cy="508744"/>
          </a:xfrm>
          <a:prstGeom prst="rect">
            <a:avLst/>
          </a:prstGeom>
        </p:spPr>
      </p:pic>
      <p:pic>
        <p:nvPicPr>
          <p:cNvPr id="105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4245233" y="2131256"/>
            <a:ext cx="1373535" cy="267760"/>
          </a:xfrm>
          <a:prstGeom prst="rect">
            <a:avLst/>
          </a:prstGeom>
        </p:spPr>
      </p:pic>
      <p:pic>
        <p:nvPicPr>
          <p:cNvPr id="106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4325563" y="2184797"/>
            <a:ext cx="160660" cy="160660"/>
          </a:xfrm>
          <a:prstGeom prst="rect">
            <a:avLst/>
          </a:prstGeom>
        </p:spPr>
      </p:pic>
      <p:sp>
        <p:nvSpPr>
          <p:cNvPr id="107" name="Text 26"/>
          <p:cNvSpPr/>
          <p:nvPr/>
        </p:nvSpPr>
        <p:spPr>
          <a:xfrm>
            <a:off x="14513012" y="214465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08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5694075" y="2017440"/>
            <a:ext cx="1509507" cy="508744"/>
          </a:xfrm>
          <a:prstGeom prst="rect">
            <a:avLst/>
          </a:prstGeom>
        </p:spPr>
      </p:pic>
      <p:pic>
        <p:nvPicPr>
          <p:cNvPr id="109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5769382" y="2131256"/>
            <a:ext cx="1373535" cy="267760"/>
          </a:xfrm>
          <a:prstGeom prst="rect">
            <a:avLst/>
          </a:prstGeom>
        </p:spPr>
      </p:pic>
      <p:pic>
        <p:nvPicPr>
          <p:cNvPr id="110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5849712" y="2184797"/>
            <a:ext cx="160660" cy="160660"/>
          </a:xfrm>
          <a:prstGeom prst="rect">
            <a:avLst/>
          </a:prstGeom>
        </p:spPr>
      </p:pic>
      <p:sp>
        <p:nvSpPr>
          <p:cNvPr id="111" name="Text 27"/>
          <p:cNvSpPr/>
          <p:nvPr/>
        </p:nvSpPr>
        <p:spPr>
          <a:xfrm>
            <a:off x="16037161" y="214465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12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084436" y="2526209"/>
            <a:ext cx="3940672" cy="502048"/>
          </a:xfrm>
          <a:prstGeom prst="rect">
            <a:avLst/>
          </a:prstGeom>
        </p:spPr>
      </p:pic>
      <p:sp>
        <p:nvSpPr>
          <p:cNvPr id="113" name="Text 28"/>
          <p:cNvSpPr/>
          <p:nvPr/>
        </p:nvSpPr>
        <p:spPr>
          <a:xfrm>
            <a:off x="1245096" y="2646685"/>
            <a:ext cx="17502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Airlines messaging</a:t>
            </a:r>
            <a:endParaRPr lang="en-US" sz="1476" dirty="0"/>
          </a:p>
        </p:txBody>
      </p:sp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5100414" y="2639988"/>
            <a:ext cx="1373535" cy="267760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180744" y="2693566"/>
            <a:ext cx="160660" cy="160660"/>
          </a:xfrm>
          <a:prstGeom prst="rect">
            <a:avLst/>
          </a:prstGeom>
        </p:spPr>
      </p:pic>
      <p:sp>
        <p:nvSpPr>
          <p:cNvPr id="116" name="Text 29"/>
          <p:cNvSpPr/>
          <p:nvPr/>
        </p:nvSpPr>
        <p:spPr>
          <a:xfrm>
            <a:off x="5368156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17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6624563" y="2639988"/>
            <a:ext cx="1373535" cy="267760"/>
          </a:xfrm>
          <a:prstGeom prst="rect">
            <a:avLst/>
          </a:prstGeom>
        </p:spPr>
      </p:pic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6704893" y="2693566"/>
            <a:ext cx="160660" cy="160660"/>
          </a:xfrm>
          <a:prstGeom prst="rect">
            <a:avLst/>
          </a:prstGeom>
        </p:spPr>
      </p:pic>
      <p:sp>
        <p:nvSpPr>
          <p:cNvPr id="119" name="Text 30"/>
          <p:cNvSpPr/>
          <p:nvPr/>
        </p:nvSpPr>
        <p:spPr>
          <a:xfrm>
            <a:off x="6892305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20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8148675" y="2639988"/>
            <a:ext cx="1373535" cy="267760"/>
          </a:xfrm>
          <a:prstGeom prst="rect">
            <a:avLst/>
          </a:prstGeom>
        </p:spPr>
      </p:pic>
      <p:pic>
        <p:nvPicPr>
          <p:cNvPr id="121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8229005" y="2693566"/>
            <a:ext cx="160660" cy="160660"/>
          </a:xfrm>
          <a:prstGeom prst="rect">
            <a:avLst/>
          </a:prstGeom>
        </p:spPr>
      </p:pic>
      <p:sp>
        <p:nvSpPr>
          <p:cNvPr id="122" name="Text 31"/>
          <p:cNvSpPr/>
          <p:nvPr/>
        </p:nvSpPr>
        <p:spPr>
          <a:xfrm>
            <a:off x="8416454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23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9672824" y="2639988"/>
            <a:ext cx="1373535" cy="267760"/>
          </a:xfrm>
          <a:prstGeom prst="rect">
            <a:avLst/>
          </a:prstGeom>
        </p:spPr>
      </p:pic>
      <p:pic>
        <p:nvPicPr>
          <p:cNvPr id="124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9753154" y="2693566"/>
            <a:ext cx="160660" cy="160660"/>
          </a:xfrm>
          <a:prstGeom prst="rect">
            <a:avLst/>
          </a:prstGeom>
        </p:spPr>
      </p:pic>
      <p:sp>
        <p:nvSpPr>
          <p:cNvPr id="125" name="Text 32"/>
          <p:cNvSpPr/>
          <p:nvPr/>
        </p:nvSpPr>
        <p:spPr>
          <a:xfrm>
            <a:off x="9940603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26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1196972" y="2639988"/>
            <a:ext cx="1373535" cy="267760"/>
          </a:xfrm>
          <a:prstGeom prst="rect">
            <a:avLst/>
          </a:prstGeom>
        </p:spPr>
      </p:pic>
      <p:pic>
        <p:nvPicPr>
          <p:cNvPr id="127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1277302" y="2693566"/>
            <a:ext cx="160660" cy="160660"/>
          </a:xfrm>
          <a:prstGeom prst="rect">
            <a:avLst/>
          </a:prstGeom>
        </p:spPr>
      </p:pic>
      <p:sp>
        <p:nvSpPr>
          <p:cNvPr id="128" name="Text 33"/>
          <p:cNvSpPr/>
          <p:nvPr/>
        </p:nvSpPr>
        <p:spPr>
          <a:xfrm>
            <a:off x="11464714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29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2721121" y="2639988"/>
            <a:ext cx="1373535" cy="267760"/>
          </a:xfrm>
          <a:prstGeom prst="rect">
            <a:avLst/>
          </a:prstGeom>
        </p:spPr>
      </p:pic>
      <p:pic>
        <p:nvPicPr>
          <p:cNvPr id="130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2801451" y="2693566"/>
            <a:ext cx="160660" cy="160660"/>
          </a:xfrm>
          <a:prstGeom prst="rect">
            <a:avLst/>
          </a:prstGeom>
        </p:spPr>
      </p:pic>
      <p:sp>
        <p:nvSpPr>
          <p:cNvPr id="131" name="Text 34"/>
          <p:cNvSpPr/>
          <p:nvPr/>
        </p:nvSpPr>
        <p:spPr>
          <a:xfrm>
            <a:off x="12988863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32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4245233" y="2639988"/>
            <a:ext cx="1373535" cy="267760"/>
          </a:xfrm>
          <a:prstGeom prst="rect">
            <a:avLst/>
          </a:prstGeom>
        </p:spPr>
      </p:pic>
      <p:pic>
        <p:nvPicPr>
          <p:cNvPr id="133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4325563" y="2693566"/>
            <a:ext cx="160660" cy="160660"/>
          </a:xfrm>
          <a:prstGeom prst="rect">
            <a:avLst/>
          </a:prstGeom>
        </p:spPr>
      </p:pic>
      <p:sp>
        <p:nvSpPr>
          <p:cNvPr id="134" name="Text 35"/>
          <p:cNvSpPr/>
          <p:nvPr/>
        </p:nvSpPr>
        <p:spPr>
          <a:xfrm>
            <a:off x="14513012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35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5769382" y="2639988"/>
            <a:ext cx="1373535" cy="267760"/>
          </a:xfrm>
          <a:prstGeom prst="rect">
            <a:avLst/>
          </a:prstGeom>
        </p:spPr>
      </p:pic>
      <p:pic>
        <p:nvPicPr>
          <p:cNvPr id="136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5849712" y="2693566"/>
            <a:ext cx="160660" cy="160660"/>
          </a:xfrm>
          <a:prstGeom prst="rect">
            <a:avLst/>
          </a:prstGeom>
        </p:spPr>
      </p:pic>
      <p:sp>
        <p:nvSpPr>
          <p:cNvPr id="137" name="Text 36"/>
          <p:cNvSpPr/>
          <p:nvPr/>
        </p:nvSpPr>
        <p:spPr>
          <a:xfrm>
            <a:off x="16037161" y="265338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CNP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69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69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69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20" y="1693032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16" y="1726481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61" y="1569169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41" y="1693032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981" y="1726481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499" y="1569169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12" y="1693032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61" y="1726481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74" y="1569169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6944" y="1693032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62" y="1729829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62" y="1729829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80" y="1569169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7050" y="1693032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510" y="1726481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81" y="1569169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324" y="1693032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26" y="1726481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82" y="1569169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68" y="1693032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95" y="1726481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82" y="1569169"/>
            <a:ext cx="1509824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633" y="1693032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43" y="1726481"/>
            <a:ext cx="214208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211809"/>
            <a:ext cx="16145921" cy="4632246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436" y="2225204"/>
            <a:ext cx="16119145" cy="542218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4436" y="2225204"/>
            <a:ext cx="3940672" cy="542218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1245096" y="2385864"/>
            <a:ext cx="367291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76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25107" y="2225204"/>
            <a:ext cx="1524149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17133" y="2352377"/>
            <a:ext cx="1140071" cy="2677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97463" y="2405918"/>
            <a:ext cx="160660" cy="160660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5484912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49256" y="2225204"/>
            <a:ext cx="1524149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41282" y="2352377"/>
            <a:ext cx="1140071" cy="2677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21612" y="2405918"/>
            <a:ext cx="160660" cy="160660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7009023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73368" y="2225204"/>
            <a:ext cx="1524149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65430" y="2352377"/>
            <a:ext cx="1140071" cy="2677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45723" y="2405918"/>
            <a:ext cx="160660" cy="160660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8533172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97517" y="2225204"/>
            <a:ext cx="1524149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789542" y="2352377"/>
            <a:ext cx="1140071" cy="2677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869872" y="2405918"/>
            <a:ext cx="160660" cy="160660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0057321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121665" y="2225204"/>
            <a:ext cx="1524149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313691" y="2352377"/>
            <a:ext cx="1140071" cy="2677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394021" y="2405918"/>
            <a:ext cx="160660" cy="160660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1581470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645814" y="2225204"/>
            <a:ext cx="1524149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837840" y="2352377"/>
            <a:ext cx="1140071" cy="2677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918170" y="2405918"/>
            <a:ext cx="160660" cy="160660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3105581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169926" y="2225204"/>
            <a:ext cx="1524149" cy="542218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4361988" y="2352377"/>
            <a:ext cx="1140071" cy="267760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442281" y="2405918"/>
            <a:ext cx="160660" cy="16066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4629730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694075" y="2225204"/>
            <a:ext cx="1509507" cy="542218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886100" y="2352377"/>
            <a:ext cx="1140071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966430" y="2405918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16153879" y="236577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84436" y="2767422"/>
            <a:ext cx="16119145" cy="508744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84436" y="2767422"/>
            <a:ext cx="3940672" cy="508744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1245096" y="2887898"/>
            <a:ext cx="141017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 Click 2 Pay</a:t>
            </a:r>
            <a:endParaRPr lang="en-US" sz="1476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025107" y="2767422"/>
            <a:ext cx="1524149" cy="508744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100414" y="2881201"/>
            <a:ext cx="1373535" cy="2677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180744" y="2934742"/>
            <a:ext cx="160660" cy="160660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5368156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549256" y="2767422"/>
            <a:ext cx="1524149" cy="508744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624563" y="2881201"/>
            <a:ext cx="1373535" cy="2677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704893" y="2934742"/>
            <a:ext cx="160660" cy="160660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6892305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073368" y="2767422"/>
            <a:ext cx="1524149" cy="508744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148675" y="2881201"/>
            <a:ext cx="1373535" cy="2677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229005" y="2934742"/>
            <a:ext cx="160660" cy="160660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8416454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597517" y="2767422"/>
            <a:ext cx="1524149" cy="508744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672824" y="2881201"/>
            <a:ext cx="1373535" cy="2677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753154" y="2934742"/>
            <a:ext cx="160660" cy="160660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9940603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121665" y="2767422"/>
            <a:ext cx="1524149" cy="508744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196972" y="2881201"/>
            <a:ext cx="1373535" cy="2677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277302" y="2934742"/>
            <a:ext cx="160660" cy="160660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1464714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645814" y="2767422"/>
            <a:ext cx="1524149" cy="508744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721121" y="2881201"/>
            <a:ext cx="1373535" cy="267760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2801451" y="2934742"/>
            <a:ext cx="160660" cy="16066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988863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169926" y="2767422"/>
            <a:ext cx="1524149" cy="508744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245233" y="2881201"/>
            <a:ext cx="1373535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4325563" y="2934742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14513012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694075" y="2767422"/>
            <a:ext cx="1509507" cy="508744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769382" y="2881201"/>
            <a:ext cx="1373535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5849712" y="2934742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16037161" y="2894595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436" y="3276154"/>
            <a:ext cx="16119145" cy="508744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084436" y="3276154"/>
            <a:ext cx="3940672" cy="508744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1245096" y="3396630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025107" y="3276154"/>
            <a:ext cx="1524149" cy="508744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217133" y="3389933"/>
            <a:ext cx="1140071" cy="2677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5297463" y="3443511"/>
            <a:ext cx="160660" cy="160660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5484912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549256" y="3276154"/>
            <a:ext cx="1524149" cy="508744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741282" y="3389933"/>
            <a:ext cx="1140071" cy="2677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6821612" y="3443511"/>
            <a:ext cx="160660" cy="160660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7009023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073368" y="3276154"/>
            <a:ext cx="1524149" cy="508744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265430" y="3389933"/>
            <a:ext cx="1140071" cy="2677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8345723" y="3443511"/>
            <a:ext cx="160660" cy="160660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8533172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9597517" y="3276154"/>
            <a:ext cx="1524149" cy="508744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9789542" y="3389933"/>
            <a:ext cx="1140071" cy="2677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9869872" y="3443511"/>
            <a:ext cx="160660" cy="160660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0057321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1121665" y="3276154"/>
            <a:ext cx="1524149" cy="508744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1313691" y="3389933"/>
            <a:ext cx="1140071" cy="267760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1394021" y="3443511"/>
            <a:ext cx="160660" cy="16066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1581470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2645814" y="3276154"/>
            <a:ext cx="1524149" cy="508744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2837840" y="3389933"/>
            <a:ext cx="1140071" cy="26776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2918170" y="3443511"/>
            <a:ext cx="160660" cy="1606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13105581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4169926" y="3276154"/>
            <a:ext cx="1524149" cy="508744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4361988" y="3389933"/>
            <a:ext cx="1140071" cy="26776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4442281" y="3443511"/>
            <a:ext cx="160660" cy="1606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14629730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5694075" y="3276154"/>
            <a:ext cx="1509507" cy="508744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5886100" y="3389933"/>
            <a:ext cx="1140071" cy="26776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5966430" y="3443511"/>
            <a:ext cx="160660" cy="1606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16153879" y="3403327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084436" y="3784885"/>
            <a:ext cx="16119145" cy="508744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084436" y="3784885"/>
            <a:ext cx="3940672" cy="508744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245096" y="3905399"/>
            <a:ext cx="7700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Maestro</a:t>
            </a:r>
            <a:endParaRPr lang="en-US" sz="1476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5025107" y="3784885"/>
            <a:ext cx="1524149" cy="50874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5217133" y="3898702"/>
            <a:ext cx="1140071" cy="2677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5297463" y="3952242"/>
            <a:ext cx="160660" cy="16066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5484912" y="391209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6549256" y="3784885"/>
            <a:ext cx="1524149" cy="50874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6741282" y="3898702"/>
            <a:ext cx="1140071" cy="2677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6821612" y="3952242"/>
            <a:ext cx="160660" cy="16066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7009023" y="391209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8073368" y="3784885"/>
            <a:ext cx="1524149" cy="50874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8265430" y="3898702"/>
            <a:ext cx="1140071" cy="2677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8345723" y="3952242"/>
            <a:ext cx="160660" cy="16066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8533172" y="391209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9597517" y="3784885"/>
            <a:ext cx="1524149" cy="50874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9672824" y="3898702"/>
            <a:ext cx="1373535" cy="267760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9753154" y="3952242"/>
            <a:ext cx="160660" cy="16066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9940603" y="3912096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1121665" y="3784885"/>
            <a:ext cx="1524149" cy="508744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1313691" y="3898702"/>
            <a:ext cx="1140071" cy="267760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1394021" y="3952242"/>
            <a:ext cx="160660" cy="1606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11581470" y="391209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2645814" y="3784885"/>
            <a:ext cx="1524149" cy="508744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2721121" y="3898702"/>
            <a:ext cx="1373535" cy="267760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2801451" y="3952242"/>
            <a:ext cx="160660" cy="1606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12988863" y="3912096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4169926" y="3784885"/>
            <a:ext cx="1524149" cy="508744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4361988" y="3898702"/>
            <a:ext cx="1140071" cy="267760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4442281" y="3952242"/>
            <a:ext cx="160660" cy="1606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14629730" y="391209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5694075" y="3784885"/>
            <a:ext cx="1509507" cy="508744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5886100" y="3898702"/>
            <a:ext cx="1140071" cy="267760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5966430" y="3952242"/>
            <a:ext cx="160660" cy="1606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6153879" y="3912096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084436" y="4293654"/>
            <a:ext cx="16119145" cy="508744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084436" y="4293654"/>
            <a:ext cx="3940672" cy="508744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245096" y="4414131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5025107" y="4293654"/>
            <a:ext cx="1524149" cy="50874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5100414" y="4407433"/>
            <a:ext cx="1373535" cy="2677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5180744" y="4460974"/>
            <a:ext cx="160660" cy="16066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5368156" y="442082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6549256" y="4293654"/>
            <a:ext cx="1524149" cy="50874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6741282" y="4407433"/>
            <a:ext cx="1140071" cy="2677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6821612" y="4460974"/>
            <a:ext cx="160660" cy="16066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7009023" y="442082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8073368" y="4293654"/>
            <a:ext cx="1524149" cy="50874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8265430" y="4407433"/>
            <a:ext cx="1140071" cy="267760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8345723" y="4460974"/>
            <a:ext cx="160660" cy="16066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8533172" y="442082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9597517" y="4293654"/>
            <a:ext cx="1524149" cy="508744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9672824" y="4407433"/>
            <a:ext cx="1373535" cy="267760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9753154" y="4460974"/>
            <a:ext cx="160660" cy="1606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9940603" y="442082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1121665" y="4293654"/>
            <a:ext cx="1524149" cy="508744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1313691" y="4407433"/>
            <a:ext cx="1140071" cy="267760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1394021" y="4460974"/>
            <a:ext cx="160660" cy="1606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11581470" y="442082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2645814" y="4293654"/>
            <a:ext cx="1524149" cy="508744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2721121" y="4407433"/>
            <a:ext cx="1373535" cy="267760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801451" y="4460974"/>
            <a:ext cx="160660" cy="1606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12988863" y="442082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4169926" y="4293654"/>
            <a:ext cx="1524149" cy="508744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361988" y="4407433"/>
            <a:ext cx="1140071" cy="267760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4442281" y="4460974"/>
            <a:ext cx="160660" cy="1606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4629730" y="4420828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694075" y="4293654"/>
            <a:ext cx="1509507" cy="508744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5769382" y="4407433"/>
            <a:ext cx="1373535" cy="267760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5849712" y="4460974"/>
            <a:ext cx="160660" cy="1606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6037161" y="4420828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084436" y="4802386"/>
            <a:ext cx="16119145" cy="508744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084436" y="4802386"/>
            <a:ext cx="3940672" cy="508744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245096" y="4922862"/>
            <a:ext cx="232029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 International</a:t>
            </a:r>
            <a:endParaRPr lang="en-US" sz="1476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5025107" y="4802386"/>
            <a:ext cx="1524149" cy="50874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5100414" y="4916165"/>
            <a:ext cx="1373535" cy="2677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5180744" y="4969743"/>
            <a:ext cx="160660" cy="16066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5368156" y="49295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6549256" y="4802386"/>
            <a:ext cx="1524149" cy="508744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624563" y="4916165"/>
            <a:ext cx="1373535" cy="267760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704893" y="4969743"/>
            <a:ext cx="160660" cy="160660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6892305" y="49295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8073368" y="4802386"/>
            <a:ext cx="1524149" cy="508744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148675" y="4916165"/>
            <a:ext cx="1373535" cy="267760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229005" y="4969743"/>
            <a:ext cx="160660" cy="160660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8416454" y="49295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9597517" y="4802386"/>
            <a:ext cx="1524149" cy="508744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672824" y="4916165"/>
            <a:ext cx="1373535" cy="267760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753154" y="4969743"/>
            <a:ext cx="160660" cy="160660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9940603" y="49295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1121665" y="4802386"/>
            <a:ext cx="1524149" cy="508744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1196972" y="4916165"/>
            <a:ext cx="1373535" cy="267760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277302" y="4969743"/>
            <a:ext cx="160660" cy="160660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11464714" y="49295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2645814" y="4802386"/>
            <a:ext cx="1524149" cy="508744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2721121" y="4916165"/>
            <a:ext cx="1373535" cy="267760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801451" y="4969743"/>
            <a:ext cx="160660" cy="160660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2988863" y="49295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4169926" y="4802386"/>
            <a:ext cx="1524149" cy="508744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4361988" y="4916165"/>
            <a:ext cx="1140071" cy="267760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442281" y="4969743"/>
            <a:ext cx="160660" cy="160660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4629730" y="492956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5694075" y="4802386"/>
            <a:ext cx="1509507" cy="508744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5769382" y="4916165"/>
            <a:ext cx="1373535" cy="267760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849712" y="4969743"/>
            <a:ext cx="160660" cy="160660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6037161" y="49295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084436" y="5311118"/>
            <a:ext cx="16119145" cy="508744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084436" y="5311118"/>
            <a:ext cx="3940672" cy="508744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245096" y="5431631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5025107" y="5311118"/>
            <a:ext cx="1524149" cy="508744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5100414" y="5424934"/>
            <a:ext cx="1373535" cy="267760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5180744" y="5478475"/>
            <a:ext cx="160660" cy="160660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5368156" y="5438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49256" y="5311118"/>
            <a:ext cx="1524149" cy="508744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24563" y="5424934"/>
            <a:ext cx="1373535" cy="267760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04893" y="5478475"/>
            <a:ext cx="160660" cy="160660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6892305" y="5438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73368" y="5311118"/>
            <a:ext cx="1524149" cy="508744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48675" y="5424934"/>
            <a:ext cx="1373535" cy="267760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29005" y="5478475"/>
            <a:ext cx="160660" cy="160660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8416454" y="5438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97517" y="5311118"/>
            <a:ext cx="1524149" cy="508744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672824" y="5424934"/>
            <a:ext cx="1373535" cy="267760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53154" y="5478475"/>
            <a:ext cx="160660" cy="160660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9940603" y="5438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21665" y="5311118"/>
            <a:ext cx="1524149" cy="508744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196972" y="5424934"/>
            <a:ext cx="1373535" cy="267760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77302" y="5478475"/>
            <a:ext cx="160660" cy="160660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1464714" y="5438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45814" y="5311118"/>
            <a:ext cx="1524149" cy="508744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21121" y="5424934"/>
            <a:ext cx="1373535" cy="267760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01451" y="5478475"/>
            <a:ext cx="160660" cy="160660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2988863" y="5438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69926" y="5311118"/>
            <a:ext cx="1524149" cy="508744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361988" y="5424934"/>
            <a:ext cx="1140071" cy="267760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442281" y="5478475"/>
            <a:ext cx="160660" cy="160660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4629730" y="5438329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94075" y="5311118"/>
            <a:ext cx="1509507" cy="508744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69382" y="5424934"/>
            <a:ext cx="1373535" cy="267760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49712" y="5478475"/>
            <a:ext cx="160660" cy="160660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6037161" y="5438329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5819887"/>
            <a:ext cx="16119145" cy="508744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5819887"/>
            <a:ext cx="3940672" cy="508744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245096" y="5940363"/>
            <a:ext cx="20502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 Pay (CUP)</a:t>
            </a:r>
            <a:endParaRPr lang="en-US" sz="1476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5025107" y="5819887"/>
            <a:ext cx="1524149" cy="508744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5100414" y="5933666"/>
            <a:ext cx="1373535" cy="267760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5180744" y="5987207"/>
            <a:ext cx="160660" cy="160660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5368156" y="59470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6549256" y="5819887"/>
            <a:ext cx="1524149" cy="508744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6624563" y="5933666"/>
            <a:ext cx="1373535" cy="267760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6704893" y="5987207"/>
            <a:ext cx="160660" cy="160660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6892305" y="59470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8073368" y="5819887"/>
            <a:ext cx="1524149" cy="508744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8148675" y="5933666"/>
            <a:ext cx="1373535" cy="267760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8229005" y="5987207"/>
            <a:ext cx="160660" cy="160660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8416454" y="59470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9597517" y="5819887"/>
            <a:ext cx="1524149" cy="508744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9672824" y="5933666"/>
            <a:ext cx="1373535" cy="267760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9753154" y="5987207"/>
            <a:ext cx="160660" cy="160660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9940603" y="59470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1121665" y="5819887"/>
            <a:ext cx="1524149" cy="508744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1196972" y="5933666"/>
            <a:ext cx="1373535" cy="267760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1277302" y="5987207"/>
            <a:ext cx="160660" cy="160660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1464714" y="59470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2645814" y="5819887"/>
            <a:ext cx="1524149" cy="508744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2721121" y="5933666"/>
            <a:ext cx="1373535" cy="267760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2801451" y="5987207"/>
            <a:ext cx="160660" cy="160660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2988863" y="59470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4169926" y="5819887"/>
            <a:ext cx="1524149" cy="508744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4361988" y="5933666"/>
            <a:ext cx="1140071" cy="267760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4442281" y="5987207"/>
            <a:ext cx="160660" cy="160660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4629730" y="5947060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5694075" y="5819887"/>
            <a:ext cx="1509507" cy="508744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5769382" y="5933666"/>
            <a:ext cx="1373535" cy="267760"/>
          </a:xfrm>
          <a:prstGeom prst="rect">
            <a:avLst/>
          </a:prstGeom>
        </p:spPr>
      </p:pic>
      <p:pic>
        <p:nvPicPr>
          <p:cNvPr id="312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5849712" y="5987207"/>
            <a:ext cx="160660" cy="160660"/>
          </a:xfrm>
          <a:prstGeom prst="rect">
            <a:avLst/>
          </a:prstGeom>
        </p:spPr>
      </p:pic>
      <p:sp>
        <p:nvSpPr>
          <p:cNvPr id="313" name="Text 82"/>
          <p:cNvSpPr/>
          <p:nvPr/>
        </p:nvSpPr>
        <p:spPr>
          <a:xfrm>
            <a:off x="16037161" y="5947060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1084436" y="6328618"/>
            <a:ext cx="3940672" cy="502050"/>
          </a:xfrm>
          <a:prstGeom prst="rect">
            <a:avLst/>
          </a:prstGeom>
        </p:spPr>
      </p:pic>
      <p:sp>
        <p:nvSpPr>
          <p:cNvPr id="315" name="Text 83"/>
          <p:cNvSpPr/>
          <p:nvPr/>
        </p:nvSpPr>
        <p:spPr>
          <a:xfrm>
            <a:off x="1245096" y="6449095"/>
            <a:ext cx="26503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 (JCB)</a:t>
            </a:r>
            <a:endParaRPr lang="en-US" sz="1476" dirty="0"/>
          </a:p>
        </p:txBody>
      </p:sp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5100414" y="6442397"/>
            <a:ext cx="1373535" cy="267760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5180744" y="6495976"/>
            <a:ext cx="160660" cy="160660"/>
          </a:xfrm>
          <a:prstGeom prst="rect">
            <a:avLst/>
          </a:prstGeom>
        </p:spPr>
      </p:pic>
      <p:sp>
        <p:nvSpPr>
          <p:cNvPr id="318" name="Text 84"/>
          <p:cNvSpPr/>
          <p:nvPr/>
        </p:nvSpPr>
        <p:spPr>
          <a:xfrm>
            <a:off x="5368156" y="645579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6624563" y="6442397"/>
            <a:ext cx="1373535" cy="267760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6704893" y="6495976"/>
            <a:ext cx="160660" cy="16066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6892305" y="645579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8148675" y="6442397"/>
            <a:ext cx="1373535" cy="267760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8229005" y="6495976"/>
            <a:ext cx="160660" cy="160660"/>
          </a:xfrm>
          <a:prstGeom prst="rect">
            <a:avLst/>
          </a:prstGeom>
        </p:spPr>
      </p:pic>
      <p:sp>
        <p:nvSpPr>
          <p:cNvPr id="324" name="Text 86"/>
          <p:cNvSpPr/>
          <p:nvPr/>
        </p:nvSpPr>
        <p:spPr>
          <a:xfrm>
            <a:off x="8416454" y="645579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25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672824" y="6442397"/>
            <a:ext cx="1373535" cy="267760"/>
          </a:xfrm>
          <a:prstGeom prst="rect">
            <a:avLst/>
          </a:prstGeom>
        </p:spPr>
      </p:pic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9753154" y="6495976"/>
            <a:ext cx="160660" cy="160660"/>
          </a:xfrm>
          <a:prstGeom prst="rect">
            <a:avLst/>
          </a:prstGeom>
        </p:spPr>
      </p:pic>
      <p:sp>
        <p:nvSpPr>
          <p:cNvPr id="327" name="Text 87"/>
          <p:cNvSpPr/>
          <p:nvPr/>
        </p:nvSpPr>
        <p:spPr>
          <a:xfrm>
            <a:off x="9940603" y="645579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28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196972" y="6442397"/>
            <a:ext cx="1373535" cy="267760"/>
          </a:xfrm>
          <a:prstGeom prst="rect">
            <a:avLst/>
          </a:prstGeom>
        </p:spPr>
      </p:pic>
      <p:pic>
        <p:nvPicPr>
          <p:cNvPr id="329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277302" y="6495976"/>
            <a:ext cx="160660" cy="160660"/>
          </a:xfrm>
          <a:prstGeom prst="rect">
            <a:avLst/>
          </a:prstGeom>
        </p:spPr>
      </p:pic>
      <p:sp>
        <p:nvSpPr>
          <p:cNvPr id="330" name="Text 88"/>
          <p:cNvSpPr/>
          <p:nvPr/>
        </p:nvSpPr>
        <p:spPr>
          <a:xfrm>
            <a:off x="11464714" y="645579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31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721121" y="6442397"/>
            <a:ext cx="1373535" cy="267760"/>
          </a:xfrm>
          <a:prstGeom prst="rect">
            <a:avLst/>
          </a:prstGeom>
        </p:spPr>
      </p:pic>
      <p:pic>
        <p:nvPicPr>
          <p:cNvPr id="332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801451" y="6495976"/>
            <a:ext cx="160660" cy="160660"/>
          </a:xfrm>
          <a:prstGeom prst="rect">
            <a:avLst/>
          </a:prstGeom>
        </p:spPr>
      </p:pic>
      <p:sp>
        <p:nvSpPr>
          <p:cNvPr id="333" name="Text 89"/>
          <p:cNvSpPr/>
          <p:nvPr/>
        </p:nvSpPr>
        <p:spPr>
          <a:xfrm>
            <a:off x="12988863" y="645579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  <p:pic>
        <p:nvPicPr>
          <p:cNvPr id="334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361988" y="6442397"/>
            <a:ext cx="1140071" cy="267760"/>
          </a:xfrm>
          <a:prstGeom prst="rect">
            <a:avLst/>
          </a:prstGeom>
        </p:spPr>
      </p:pic>
      <p:pic>
        <p:nvPicPr>
          <p:cNvPr id="335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442281" y="6495976"/>
            <a:ext cx="160660" cy="160660"/>
          </a:xfrm>
          <a:prstGeom prst="rect">
            <a:avLst/>
          </a:prstGeom>
        </p:spPr>
      </p:pic>
      <p:sp>
        <p:nvSpPr>
          <p:cNvPr id="336" name="Text 90"/>
          <p:cNvSpPr/>
          <p:nvPr/>
        </p:nvSpPr>
        <p:spPr>
          <a:xfrm>
            <a:off x="14629730" y="6455792"/>
            <a:ext cx="84010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Disponible</a:t>
            </a:r>
            <a:endParaRPr lang="en-US" sz="1265" dirty="0"/>
          </a:p>
        </p:txBody>
      </p:sp>
      <p:pic>
        <p:nvPicPr>
          <p:cNvPr id="337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5769382" y="6442397"/>
            <a:ext cx="1373535" cy="267760"/>
          </a:xfrm>
          <a:prstGeom prst="rect">
            <a:avLst/>
          </a:prstGeom>
        </p:spPr>
      </p:pic>
      <p:pic>
        <p:nvPicPr>
          <p:cNvPr id="338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849712" y="6495976"/>
            <a:ext cx="160660" cy="160660"/>
          </a:xfrm>
          <a:prstGeom prst="rect">
            <a:avLst/>
          </a:prstGeom>
        </p:spPr>
      </p:pic>
      <p:sp>
        <p:nvSpPr>
          <p:cNvPr id="339" name="Text 91"/>
          <p:cNvSpPr/>
          <p:nvPr/>
        </p:nvSpPr>
        <p:spPr>
          <a:xfrm>
            <a:off x="16037161" y="6455792"/>
            <a:ext cx="1080135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 disponible</a:t>
            </a:r>
            <a:endParaRPr lang="en-US" sz="12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320"/>
            <a:ext cx="150018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CNP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69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69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69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20" y="1693032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16" y="1726481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61" y="1569169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41" y="1693032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981" y="1726481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499" y="1569169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12" y="1693032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61" y="1726481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74" y="1569169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6944" y="1693032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62" y="1729829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62" y="1729829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80" y="1569169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7050" y="1693032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510" y="1726481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81" y="1569169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324" y="1693032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26" y="1726481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82" y="1569169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68" y="1693032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95" y="1726481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82" y="1569169"/>
            <a:ext cx="1509824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633" y="1693032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43" y="1726481"/>
            <a:ext cx="214208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211809"/>
            <a:ext cx="16145921" cy="3146189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4436" y="2225204"/>
            <a:ext cx="16132527" cy="80328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4436" y="2225204"/>
            <a:ext cx="5556018" cy="803280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1245096" y="2508796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7613" y="2225204"/>
            <a:ext cx="1512843" cy="80328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5127613" y="2359075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 / Naranja </a:t>
            </a:r>
            <a:endParaRPr lang="en-US" sz="1476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40562" y="2228924"/>
            <a:ext cx="1514475" cy="800100"/>
          </a:xfrm>
          <a:prstGeom prst="rect">
            <a:avLst/>
          </a:prstGeom>
        </p:spPr>
      </p:pic>
      <p:sp>
        <p:nvSpPr>
          <p:cNvPr id="40" name="Text 13"/>
          <p:cNvSpPr/>
          <p:nvPr/>
        </p:nvSpPr>
        <p:spPr>
          <a:xfrm>
            <a:off x="6640562" y="2362795"/>
            <a:ext cx="15144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Elo</a:t>
            </a:r>
            <a:endParaRPr lang="en-US" sz="1476" dirty="0"/>
          </a:p>
        </p:txBody>
      </p:sp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78964" y="2225204"/>
            <a:ext cx="1512843" cy="803280"/>
          </a:xfrm>
          <a:prstGeom prst="rect">
            <a:avLst/>
          </a:prstGeom>
        </p:spPr>
      </p:pic>
      <p:sp>
        <p:nvSpPr>
          <p:cNvPr id="42" name="Text 14"/>
          <p:cNvSpPr/>
          <p:nvPr/>
        </p:nvSpPr>
        <p:spPr>
          <a:xfrm>
            <a:off x="11178964" y="2359075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 </a:t>
            </a:r>
            <a:endParaRPr lang="en-US" sz="1476" dirty="0"/>
          </a:p>
        </p:txBody>
      </p:sp>
      <p:pic>
        <p:nvPicPr>
          <p:cNvPr id="43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691802" y="2225204"/>
            <a:ext cx="1512843" cy="803280"/>
          </a:xfrm>
          <a:prstGeom prst="rect">
            <a:avLst/>
          </a:prstGeom>
        </p:spPr>
      </p:pic>
      <p:sp>
        <p:nvSpPr>
          <p:cNvPr id="44" name="Text 15"/>
          <p:cNvSpPr/>
          <p:nvPr/>
        </p:nvSpPr>
        <p:spPr>
          <a:xfrm>
            <a:off x="12691802" y="2359075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OCA</a:t>
            </a:r>
            <a:endParaRPr lang="en-US" sz="1476" dirty="0"/>
          </a:p>
        </p:txBody>
      </p:sp>
      <p:pic>
        <p:nvPicPr>
          <p:cNvPr id="45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204677" y="2225204"/>
            <a:ext cx="1512843" cy="803280"/>
          </a:xfrm>
          <a:prstGeom prst="rect">
            <a:avLst/>
          </a:prstGeom>
        </p:spPr>
      </p:pic>
      <p:pic>
        <p:nvPicPr>
          <p:cNvPr id="46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66126" y="2225204"/>
            <a:ext cx="1512843" cy="803280"/>
          </a:xfrm>
          <a:prstGeom prst="rect">
            <a:avLst/>
          </a:prstGeom>
        </p:spPr>
      </p:pic>
      <p:pic>
        <p:nvPicPr>
          <p:cNvPr id="47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84436" y="3028541"/>
            <a:ext cx="16132527" cy="803280"/>
          </a:xfrm>
          <a:prstGeom prst="rect">
            <a:avLst/>
          </a:prstGeom>
        </p:spPr>
      </p:pic>
      <p:pic>
        <p:nvPicPr>
          <p:cNvPr id="48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4436" y="3028541"/>
            <a:ext cx="5556018" cy="803280"/>
          </a:xfrm>
          <a:prstGeom prst="rect">
            <a:avLst/>
          </a:prstGeom>
        </p:spPr>
      </p:pic>
      <p:sp>
        <p:nvSpPr>
          <p:cNvPr id="49" name="Text 16"/>
          <p:cNvSpPr/>
          <p:nvPr/>
        </p:nvSpPr>
        <p:spPr>
          <a:xfrm>
            <a:off x="1245096" y="3312133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50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204677" y="3028541"/>
            <a:ext cx="1512843" cy="803280"/>
          </a:xfrm>
          <a:prstGeom prst="rect">
            <a:avLst/>
          </a:prstGeom>
        </p:spPr>
      </p:pic>
      <p:sp>
        <p:nvSpPr>
          <p:cNvPr id="51" name="Text 17"/>
          <p:cNvSpPr/>
          <p:nvPr/>
        </p:nvSpPr>
        <p:spPr>
          <a:xfrm>
            <a:off x="14204677" y="3162412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Bizum</a:t>
            </a:r>
            <a:endParaRPr lang="en-US" sz="1476" dirty="0"/>
          </a:p>
        </p:txBody>
      </p:sp>
      <p:pic>
        <p:nvPicPr>
          <p:cNvPr id="52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87337" y="3028987"/>
            <a:ext cx="1512843" cy="803280"/>
          </a:xfrm>
          <a:prstGeom prst="rect">
            <a:avLst/>
          </a:prstGeom>
        </p:spPr>
      </p:pic>
      <p:sp>
        <p:nvSpPr>
          <p:cNvPr id="53" name="Text 18"/>
          <p:cNvSpPr/>
          <p:nvPr/>
        </p:nvSpPr>
        <p:spPr>
          <a:xfrm>
            <a:off x="12687337" y="3162858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(Thrid Party - Plexo) / Toke</a:t>
            </a:r>
            <a:endParaRPr lang="en-US" sz="1476" dirty="0"/>
          </a:p>
        </p:txBody>
      </p:sp>
      <p:pic>
        <p:nvPicPr>
          <p:cNvPr id="54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53288" y="3028541"/>
            <a:ext cx="1512843" cy="803280"/>
          </a:xfrm>
          <a:prstGeom prst="rect">
            <a:avLst/>
          </a:prstGeom>
        </p:spPr>
      </p:pic>
      <p:sp>
        <p:nvSpPr>
          <p:cNvPr id="55" name="Text 19"/>
          <p:cNvSpPr/>
          <p:nvPr/>
        </p:nvSpPr>
        <p:spPr>
          <a:xfrm>
            <a:off x="8153288" y="3162412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Efecty / PSE</a:t>
            </a:r>
            <a:endParaRPr lang="en-US" sz="1476" dirty="0"/>
          </a:p>
        </p:txBody>
      </p:sp>
      <p:pic>
        <p:nvPicPr>
          <p:cNvPr id="5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40450" y="3028466"/>
            <a:ext cx="1512843" cy="803280"/>
          </a:xfrm>
          <a:prstGeom prst="rect">
            <a:avLst/>
          </a:prstGeom>
        </p:spPr>
      </p:pic>
      <p:sp>
        <p:nvSpPr>
          <p:cNvPr id="57" name="Text 20"/>
          <p:cNvSpPr/>
          <p:nvPr/>
        </p:nvSpPr>
        <p:spPr>
          <a:xfrm>
            <a:off x="6640450" y="3162337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/ Boleto</a:t>
            </a:r>
            <a:endParaRPr lang="en-US" sz="1476" dirty="0"/>
          </a:p>
        </p:txBody>
      </p:sp>
      <p:pic>
        <p:nvPicPr>
          <p:cNvPr id="58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5717515" y="3028541"/>
            <a:ext cx="1499448" cy="803280"/>
          </a:xfrm>
          <a:prstGeom prst="rect">
            <a:avLst/>
          </a:prstGeom>
        </p:spPr>
      </p:pic>
      <p:sp>
        <p:nvSpPr>
          <p:cNvPr id="59" name="Text 21"/>
          <p:cNvSpPr/>
          <p:nvPr/>
        </p:nvSpPr>
        <p:spPr>
          <a:xfrm>
            <a:off x="15717515" y="3162412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MB Way / Multibanco</a:t>
            </a:r>
            <a:endParaRPr lang="en-US" sz="1476" dirty="0"/>
          </a:p>
        </p:txBody>
      </p:sp>
      <p:pic>
        <p:nvPicPr>
          <p:cNvPr id="6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66126" y="3028541"/>
            <a:ext cx="1512843" cy="803280"/>
          </a:xfrm>
          <a:prstGeom prst="rect">
            <a:avLst/>
          </a:prstGeom>
        </p:spPr>
      </p:pic>
      <p:pic>
        <p:nvPicPr>
          <p:cNvPr id="61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84436" y="3791657"/>
            <a:ext cx="16132527" cy="803280"/>
          </a:xfrm>
          <a:prstGeom prst="rect">
            <a:avLst/>
          </a:prstGeom>
        </p:spPr>
      </p:pic>
      <p:pic>
        <p:nvPicPr>
          <p:cNvPr id="62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4436" y="3831766"/>
            <a:ext cx="5556018" cy="763116"/>
          </a:xfrm>
          <a:prstGeom prst="rect">
            <a:avLst/>
          </a:prstGeom>
        </p:spPr>
      </p:pic>
      <p:sp>
        <p:nvSpPr>
          <p:cNvPr id="63" name="Text 22"/>
          <p:cNvSpPr/>
          <p:nvPr/>
        </p:nvSpPr>
        <p:spPr>
          <a:xfrm>
            <a:off x="1245096" y="4095304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64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16250" y="3791024"/>
            <a:ext cx="1500713" cy="800100"/>
          </a:xfrm>
          <a:prstGeom prst="rect">
            <a:avLst/>
          </a:prstGeom>
        </p:spPr>
      </p:pic>
      <p:sp>
        <p:nvSpPr>
          <p:cNvPr id="65" name="Text 23"/>
          <p:cNvSpPr/>
          <p:nvPr/>
        </p:nvSpPr>
        <p:spPr>
          <a:xfrm>
            <a:off x="15716250" y="3924895"/>
            <a:ext cx="15144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MBWay</a:t>
            </a:r>
            <a:endParaRPr lang="en-US" sz="1476" dirty="0"/>
          </a:p>
        </p:txBody>
      </p:sp>
      <p:pic>
        <p:nvPicPr>
          <p:cNvPr id="6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166683" y="3831766"/>
            <a:ext cx="1512843" cy="763116"/>
          </a:xfrm>
          <a:prstGeom prst="rect">
            <a:avLst/>
          </a:prstGeom>
        </p:spPr>
      </p:pic>
      <p:sp>
        <p:nvSpPr>
          <p:cNvPr id="67" name="Text 24"/>
          <p:cNvSpPr/>
          <p:nvPr/>
        </p:nvSpPr>
        <p:spPr>
          <a:xfrm>
            <a:off x="8166683" y="3965637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Nequi / Daviplata</a:t>
            </a:r>
            <a:endParaRPr lang="en-US" sz="1476" dirty="0"/>
          </a:p>
        </p:txBody>
      </p:sp>
      <p:pic>
        <p:nvPicPr>
          <p:cNvPr id="68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36" y="4635103"/>
            <a:ext cx="16132527" cy="722885"/>
          </a:xfrm>
          <a:prstGeom prst="rect">
            <a:avLst/>
          </a:prstGeom>
        </p:spPr>
      </p:pic>
      <p:pic>
        <p:nvPicPr>
          <p:cNvPr id="69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4594882"/>
            <a:ext cx="5556018" cy="763105"/>
          </a:xfrm>
          <a:prstGeom prst="rect">
            <a:avLst/>
          </a:prstGeom>
        </p:spPr>
      </p:pic>
      <p:sp>
        <p:nvSpPr>
          <p:cNvPr id="70" name="Text 25"/>
          <p:cNvSpPr/>
          <p:nvPr/>
        </p:nvSpPr>
        <p:spPr>
          <a:xfrm>
            <a:off x="1245096" y="4858420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2026-05-21T16:05:52Z</dcterms:created>
  <dcterms:modified xsi:type="dcterms:W3CDTF">2026-05-21T16:05:52Z</dcterms:modified>
</cp:coreProperties>
</file>