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image" Target="../media/image-2-7.png"/><Relationship Id="rId8" Type="http://schemas.openxmlformats.org/officeDocument/2006/relationships/image" Target="../media/image-2-8.png"/><Relationship Id="rId9" Type="http://schemas.openxmlformats.org/officeDocument/2006/relationships/image" Target="../media/image-2-9.png"/><Relationship Id="rId10" Type="http://schemas.openxmlformats.org/officeDocument/2006/relationships/image" Target="../media/image-2-10.png"/><Relationship Id="rId11" Type="http://schemas.openxmlformats.org/officeDocument/2006/relationships/image" Target="../media/image-2-11.png"/><Relationship Id="rId12" Type="http://schemas.openxmlformats.org/officeDocument/2006/relationships/image" Target="../media/image-2-12.png"/><Relationship Id="rId13" Type="http://schemas.openxmlformats.org/officeDocument/2006/relationships/image" Target="../media/image-2-13.png"/><Relationship Id="rId14" Type="http://schemas.openxmlformats.org/officeDocument/2006/relationships/image" Target="../media/image-2-14.png"/><Relationship Id="rId15" Type="http://schemas.openxmlformats.org/officeDocument/2006/relationships/image" Target="../media/image-2-15.png"/><Relationship Id="rId16" Type="http://schemas.openxmlformats.org/officeDocument/2006/relationships/image" Target="../media/image-2-16.png"/><Relationship Id="rId17" Type="http://schemas.openxmlformats.org/officeDocument/2006/relationships/image" Target="../media/image-2-17.png"/><Relationship Id="rId18" Type="http://schemas.openxmlformats.org/officeDocument/2006/relationships/image" Target="../media/image-2-18.png"/><Relationship Id="rId19" Type="http://schemas.openxmlformats.org/officeDocument/2006/relationships/image" Target="../media/image-2-19.png"/><Relationship Id="rId20" Type="http://schemas.openxmlformats.org/officeDocument/2006/relationships/image" Target="../media/image-2-20.png"/><Relationship Id="rId21" Type="http://schemas.openxmlformats.org/officeDocument/2006/relationships/image" Target="../media/image-2-21.png"/><Relationship Id="rId22" Type="http://schemas.openxmlformats.org/officeDocument/2006/relationships/image" Target="../media/image-2-22.png"/><Relationship Id="rId23" Type="http://schemas.openxmlformats.org/officeDocument/2006/relationships/image" Target="../media/image-2-23.png"/><Relationship Id="rId24" Type="http://schemas.openxmlformats.org/officeDocument/2006/relationships/image" Target="../media/image-2-24.png"/><Relationship Id="rId25" Type="http://schemas.openxmlformats.org/officeDocument/2006/relationships/image" Target="../media/image-2-25.png"/><Relationship Id="rId26" Type="http://schemas.openxmlformats.org/officeDocument/2006/relationships/image" Target="../media/image-2-26.png"/><Relationship Id="rId27" Type="http://schemas.openxmlformats.org/officeDocument/2006/relationships/image" Target="../media/image-2-27.png"/><Relationship Id="rId28" Type="http://schemas.openxmlformats.org/officeDocument/2006/relationships/image" Target="../media/image-2-28.png"/><Relationship Id="rId29" Type="http://schemas.openxmlformats.org/officeDocument/2006/relationships/image" Target="../media/image-2-29.png"/><Relationship Id="rId30" Type="http://schemas.openxmlformats.org/officeDocument/2006/relationships/slideLayout" Target="../slideLayouts/slideLayout1.xml"/><Relationship Id="rId3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image" Target="../media/image-3-15.png"/><Relationship Id="rId16" Type="http://schemas.openxmlformats.org/officeDocument/2006/relationships/image" Target="../media/image-3-16.png"/><Relationship Id="rId17" Type="http://schemas.openxmlformats.org/officeDocument/2006/relationships/image" Target="../media/image-3-17.png"/><Relationship Id="rId18" Type="http://schemas.openxmlformats.org/officeDocument/2006/relationships/image" Target="../media/image-3-18.png"/><Relationship Id="rId19" Type="http://schemas.openxmlformats.org/officeDocument/2006/relationships/image" Target="../media/image-3-19.png"/><Relationship Id="rId20" Type="http://schemas.openxmlformats.org/officeDocument/2006/relationships/image" Target="../media/image-3-20.png"/><Relationship Id="rId21" Type="http://schemas.openxmlformats.org/officeDocument/2006/relationships/image" Target="../media/image-3-21.png"/><Relationship Id="rId22" Type="http://schemas.openxmlformats.org/officeDocument/2006/relationships/image" Target="../media/image-3-22.png"/><Relationship Id="rId23" Type="http://schemas.openxmlformats.org/officeDocument/2006/relationships/image" Target="../media/image-3-23.png"/><Relationship Id="rId24" Type="http://schemas.openxmlformats.org/officeDocument/2006/relationships/image" Target="../media/image-3-24.png"/><Relationship Id="rId25" Type="http://schemas.openxmlformats.org/officeDocument/2006/relationships/image" Target="../media/image-3-25.png"/><Relationship Id="rId26" Type="http://schemas.openxmlformats.org/officeDocument/2006/relationships/image" Target="../media/image-3-26.png"/><Relationship Id="rId27" Type="http://schemas.openxmlformats.org/officeDocument/2006/relationships/image" Target="../media/image-3-27.png"/><Relationship Id="rId28" Type="http://schemas.openxmlformats.org/officeDocument/2006/relationships/image" Target="../media/image-3-28.png"/><Relationship Id="rId29" Type="http://schemas.openxmlformats.org/officeDocument/2006/relationships/image" Target="../media/image-3-29.png"/><Relationship Id="rId30" Type="http://schemas.openxmlformats.org/officeDocument/2006/relationships/image" Target="../media/image-3-30.png"/><Relationship Id="rId31" Type="http://schemas.openxmlformats.org/officeDocument/2006/relationships/image" Target="../media/image-3-31.png"/><Relationship Id="rId32" Type="http://schemas.openxmlformats.org/officeDocument/2006/relationships/image" Target="../media/image-3-32.png"/><Relationship Id="rId33" Type="http://schemas.openxmlformats.org/officeDocument/2006/relationships/image" Target="../media/image-3-33.png"/><Relationship Id="rId34" Type="http://schemas.openxmlformats.org/officeDocument/2006/relationships/image" Target="../media/image-3-34.png"/><Relationship Id="rId35" Type="http://schemas.openxmlformats.org/officeDocument/2006/relationships/image" Target="../media/image-3-35.png"/><Relationship Id="rId36" Type="http://schemas.openxmlformats.org/officeDocument/2006/relationships/image" Target="../media/image-3-36.png"/><Relationship Id="rId37" Type="http://schemas.openxmlformats.org/officeDocument/2006/relationships/image" Target="../media/image-3-37.png"/><Relationship Id="rId38" Type="http://schemas.openxmlformats.org/officeDocument/2006/relationships/image" Target="../media/image-3-38.png"/><Relationship Id="rId39" Type="http://schemas.openxmlformats.org/officeDocument/2006/relationships/image" Target="../media/image-3-39.png"/><Relationship Id="rId40" Type="http://schemas.openxmlformats.org/officeDocument/2006/relationships/image" Target="../media/image-3-40.png"/><Relationship Id="rId41" Type="http://schemas.openxmlformats.org/officeDocument/2006/relationships/image" Target="../media/image-3-41.png"/><Relationship Id="rId42" Type="http://schemas.openxmlformats.org/officeDocument/2006/relationships/image" Target="../media/image-3-42.png"/><Relationship Id="rId43" Type="http://schemas.openxmlformats.org/officeDocument/2006/relationships/image" Target="../media/image-3-43.png"/><Relationship Id="rId44" Type="http://schemas.openxmlformats.org/officeDocument/2006/relationships/image" Target="../media/image-3-44.png"/><Relationship Id="rId45" Type="http://schemas.openxmlformats.org/officeDocument/2006/relationships/image" Target="../media/image-3-45.png"/><Relationship Id="rId46" Type="http://schemas.openxmlformats.org/officeDocument/2006/relationships/image" Target="../media/image-3-46.png"/><Relationship Id="rId47" Type="http://schemas.openxmlformats.org/officeDocument/2006/relationships/image" Target="../media/image-3-47.png"/><Relationship Id="rId48" Type="http://schemas.openxmlformats.org/officeDocument/2006/relationships/image" Target="../media/image-3-48.png"/><Relationship Id="rId49" Type="http://schemas.openxmlformats.org/officeDocument/2006/relationships/image" Target="../media/image-3-49.png"/><Relationship Id="rId50" Type="http://schemas.openxmlformats.org/officeDocument/2006/relationships/image" Target="../media/image-3-50.png"/><Relationship Id="rId51" Type="http://schemas.openxmlformats.org/officeDocument/2006/relationships/image" Target="../media/image-3-51.png"/><Relationship Id="rId52" Type="http://schemas.openxmlformats.org/officeDocument/2006/relationships/image" Target="../media/image-3-52.png"/><Relationship Id="rId53" Type="http://schemas.openxmlformats.org/officeDocument/2006/relationships/image" Target="../media/image-3-53.png"/><Relationship Id="rId54" Type="http://schemas.openxmlformats.org/officeDocument/2006/relationships/image" Target="../media/image-3-54.png"/><Relationship Id="rId55" Type="http://schemas.openxmlformats.org/officeDocument/2006/relationships/image" Target="../media/image-3-55.png"/><Relationship Id="rId56" Type="http://schemas.openxmlformats.org/officeDocument/2006/relationships/image" Target="../media/image-3-56.png"/><Relationship Id="rId57" Type="http://schemas.openxmlformats.org/officeDocument/2006/relationships/image" Target="../media/image-3-57.png"/><Relationship Id="rId58" Type="http://schemas.openxmlformats.org/officeDocument/2006/relationships/image" Target="../media/image-3-58.png"/><Relationship Id="rId59" Type="http://schemas.openxmlformats.org/officeDocument/2006/relationships/image" Target="../media/image-3-59.png"/><Relationship Id="rId60" Type="http://schemas.openxmlformats.org/officeDocument/2006/relationships/image" Target="../media/image-3-60.png"/><Relationship Id="rId61" Type="http://schemas.openxmlformats.org/officeDocument/2006/relationships/image" Target="../media/image-3-61.png"/><Relationship Id="rId62" Type="http://schemas.openxmlformats.org/officeDocument/2006/relationships/image" Target="../media/image-3-62.png"/><Relationship Id="rId63" Type="http://schemas.openxmlformats.org/officeDocument/2006/relationships/image" Target="../media/image-3-63.png"/><Relationship Id="rId64" Type="http://schemas.openxmlformats.org/officeDocument/2006/relationships/image" Target="../media/image-3-64.png"/><Relationship Id="rId65" Type="http://schemas.openxmlformats.org/officeDocument/2006/relationships/image" Target="../media/image-3-65.png"/><Relationship Id="rId66" Type="http://schemas.openxmlformats.org/officeDocument/2006/relationships/image" Target="../media/image-3-66.png"/><Relationship Id="rId67" Type="http://schemas.openxmlformats.org/officeDocument/2006/relationships/image" Target="../media/image-3-67.png"/><Relationship Id="rId68" Type="http://schemas.openxmlformats.org/officeDocument/2006/relationships/image" Target="../media/image-3-68.png"/><Relationship Id="rId69" Type="http://schemas.openxmlformats.org/officeDocument/2006/relationships/image" Target="../media/image-3-69.png"/><Relationship Id="rId70" Type="http://schemas.openxmlformats.org/officeDocument/2006/relationships/image" Target="../media/image-3-70.png"/><Relationship Id="rId71" Type="http://schemas.openxmlformats.org/officeDocument/2006/relationships/image" Target="../media/image-3-71.png"/><Relationship Id="rId72" Type="http://schemas.openxmlformats.org/officeDocument/2006/relationships/image" Target="../media/image-3-72.png"/><Relationship Id="rId73" Type="http://schemas.openxmlformats.org/officeDocument/2006/relationships/image" Target="../media/image-3-73.png"/><Relationship Id="rId74" Type="http://schemas.openxmlformats.org/officeDocument/2006/relationships/image" Target="../media/image-3-74.png"/><Relationship Id="rId75" Type="http://schemas.openxmlformats.org/officeDocument/2006/relationships/image" Target="../media/image-3-75.png"/><Relationship Id="rId76" Type="http://schemas.openxmlformats.org/officeDocument/2006/relationships/image" Target="../media/image-3-76.png"/><Relationship Id="rId77" Type="http://schemas.openxmlformats.org/officeDocument/2006/relationships/image" Target="../media/image-3-77.png"/><Relationship Id="rId78" Type="http://schemas.openxmlformats.org/officeDocument/2006/relationships/image" Target="../media/image-3-78.png"/><Relationship Id="rId79" Type="http://schemas.openxmlformats.org/officeDocument/2006/relationships/image" Target="../media/image-3-79.png"/><Relationship Id="rId80" Type="http://schemas.openxmlformats.org/officeDocument/2006/relationships/image" Target="../media/image-3-80.png"/><Relationship Id="rId81" Type="http://schemas.openxmlformats.org/officeDocument/2006/relationships/image" Target="../media/image-3-81.png"/><Relationship Id="rId82" Type="http://schemas.openxmlformats.org/officeDocument/2006/relationships/image" Target="../media/image-3-82.png"/><Relationship Id="rId83" Type="http://schemas.openxmlformats.org/officeDocument/2006/relationships/image" Target="../media/image-3-83.png"/><Relationship Id="rId84" Type="http://schemas.openxmlformats.org/officeDocument/2006/relationships/image" Target="../media/image-3-84.png"/><Relationship Id="rId85" Type="http://schemas.openxmlformats.org/officeDocument/2006/relationships/image" Target="../media/image-3-85.png"/><Relationship Id="rId86" Type="http://schemas.openxmlformats.org/officeDocument/2006/relationships/image" Target="../media/image-3-86.png"/><Relationship Id="rId87" Type="http://schemas.openxmlformats.org/officeDocument/2006/relationships/image" Target="../media/image-3-87.png"/><Relationship Id="rId88" Type="http://schemas.openxmlformats.org/officeDocument/2006/relationships/image" Target="../media/image-3-88.png"/><Relationship Id="rId89" Type="http://schemas.openxmlformats.org/officeDocument/2006/relationships/image" Target="../media/image-3-89.png"/><Relationship Id="rId90" Type="http://schemas.openxmlformats.org/officeDocument/2006/relationships/image" Target="../media/image-3-90.png"/><Relationship Id="rId91" Type="http://schemas.openxmlformats.org/officeDocument/2006/relationships/image" Target="../media/image-3-91.png"/><Relationship Id="rId92" Type="http://schemas.openxmlformats.org/officeDocument/2006/relationships/image" Target="../media/image-3-92.png"/><Relationship Id="rId93" Type="http://schemas.openxmlformats.org/officeDocument/2006/relationships/image" Target="../media/image-3-93.png"/><Relationship Id="rId94" Type="http://schemas.openxmlformats.org/officeDocument/2006/relationships/image" Target="../media/image-3-94.png"/><Relationship Id="rId95" Type="http://schemas.openxmlformats.org/officeDocument/2006/relationships/image" Target="../media/image-3-95.png"/><Relationship Id="rId96" Type="http://schemas.openxmlformats.org/officeDocument/2006/relationships/image" Target="../media/image-3-96.png"/><Relationship Id="rId97" Type="http://schemas.openxmlformats.org/officeDocument/2006/relationships/image" Target="../media/image-3-97.png"/><Relationship Id="rId98" Type="http://schemas.openxmlformats.org/officeDocument/2006/relationships/image" Target="../media/image-3-98.png"/><Relationship Id="rId99" Type="http://schemas.openxmlformats.org/officeDocument/2006/relationships/image" Target="../media/image-3-99.png"/><Relationship Id="rId100" Type="http://schemas.openxmlformats.org/officeDocument/2006/relationships/image" Target="../media/image-3-100.png"/><Relationship Id="rId101" Type="http://schemas.openxmlformats.org/officeDocument/2006/relationships/image" Target="../media/image-3-101.png"/><Relationship Id="rId102" Type="http://schemas.openxmlformats.org/officeDocument/2006/relationships/image" Target="../media/image-3-102.png"/><Relationship Id="rId103" Type="http://schemas.openxmlformats.org/officeDocument/2006/relationships/image" Target="../media/image-3-103.png"/><Relationship Id="rId104" Type="http://schemas.openxmlformats.org/officeDocument/2006/relationships/image" Target="../media/image-3-104.png"/><Relationship Id="rId105" Type="http://schemas.openxmlformats.org/officeDocument/2006/relationships/image" Target="../media/image-3-105.png"/><Relationship Id="rId106" Type="http://schemas.openxmlformats.org/officeDocument/2006/relationships/image" Target="../media/image-3-106.png"/><Relationship Id="rId107" Type="http://schemas.openxmlformats.org/officeDocument/2006/relationships/image" Target="../media/image-3-107.png"/><Relationship Id="rId108" Type="http://schemas.openxmlformats.org/officeDocument/2006/relationships/image" Target="../media/image-3-108.png"/><Relationship Id="rId109" Type="http://schemas.openxmlformats.org/officeDocument/2006/relationships/image" Target="../media/image-3-109.png"/><Relationship Id="rId110" Type="http://schemas.openxmlformats.org/officeDocument/2006/relationships/image" Target="../media/image-3-110.png"/><Relationship Id="rId111" Type="http://schemas.openxmlformats.org/officeDocument/2006/relationships/image" Target="../media/image-3-111.png"/><Relationship Id="rId112" Type="http://schemas.openxmlformats.org/officeDocument/2006/relationships/image" Target="../media/image-3-112.png"/><Relationship Id="rId113" Type="http://schemas.openxmlformats.org/officeDocument/2006/relationships/image" Target="../media/image-3-113.png"/><Relationship Id="rId114" Type="http://schemas.openxmlformats.org/officeDocument/2006/relationships/image" Target="../media/image-3-114.png"/><Relationship Id="rId115" Type="http://schemas.openxmlformats.org/officeDocument/2006/relationships/image" Target="../media/image-3-115.png"/><Relationship Id="rId116" Type="http://schemas.openxmlformats.org/officeDocument/2006/relationships/image" Target="../media/image-3-116.png"/><Relationship Id="rId117" Type="http://schemas.openxmlformats.org/officeDocument/2006/relationships/image" Target="../media/image-3-117.png"/><Relationship Id="rId118" Type="http://schemas.openxmlformats.org/officeDocument/2006/relationships/image" Target="../media/image-3-118.png"/><Relationship Id="rId119" Type="http://schemas.openxmlformats.org/officeDocument/2006/relationships/image" Target="../media/image-3-119.png"/><Relationship Id="rId120" Type="http://schemas.openxmlformats.org/officeDocument/2006/relationships/image" Target="../media/image-3-120.png"/><Relationship Id="rId121" Type="http://schemas.openxmlformats.org/officeDocument/2006/relationships/image" Target="../media/image-3-121.png"/><Relationship Id="rId122" Type="http://schemas.openxmlformats.org/officeDocument/2006/relationships/image" Target="../media/image-3-122.png"/><Relationship Id="rId123" Type="http://schemas.openxmlformats.org/officeDocument/2006/relationships/image" Target="../media/image-3-123.png"/><Relationship Id="rId124" Type="http://schemas.openxmlformats.org/officeDocument/2006/relationships/image" Target="../media/image-3-124.png"/><Relationship Id="rId125" Type="http://schemas.openxmlformats.org/officeDocument/2006/relationships/image" Target="../media/image-3-125.png"/><Relationship Id="rId126" Type="http://schemas.openxmlformats.org/officeDocument/2006/relationships/image" Target="../media/image-3-126.png"/><Relationship Id="rId127" Type="http://schemas.openxmlformats.org/officeDocument/2006/relationships/image" Target="../media/image-3-127.png"/><Relationship Id="rId128" Type="http://schemas.openxmlformats.org/officeDocument/2006/relationships/image" Target="../media/image-3-128.png"/><Relationship Id="rId129" Type="http://schemas.openxmlformats.org/officeDocument/2006/relationships/image" Target="../media/image-3-129.png"/><Relationship Id="rId130" Type="http://schemas.openxmlformats.org/officeDocument/2006/relationships/image" Target="../media/image-3-130.png"/><Relationship Id="rId131" Type="http://schemas.openxmlformats.org/officeDocument/2006/relationships/image" Target="../media/image-3-131.png"/><Relationship Id="rId132" Type="http://schemas.openxmlformats.org/officeDocument/2006/relationships/image" Target="../media/image-3-132.png"/><Relationship Id="rId133" Type="http://schemas.openxmlformats.org/officeDocument/2006/relationships/image" Target="../media/image-3-133.png"/><Relationship Id="rId134" Type="http://schemas.openxmlformats.org/officeDocument/2006/relationships/image" Target="../media/image-3-134.png"/><Relationship Id="rId135" Type="http://schemas.openxmlformats.org/officeDocument/2006/relationships/image" Target="../media/image-3-135.png"/><Relationship Id="rId136" Type="http://schemas.openxmlformats.org/officeDocument/2006/relationships/image" Target="../media/image-3-136.png"/><Relationship Id="rId137" Type="http://schemas.openxmlformats.org/officeDocument/2006/relationships/image" Target="../media/image-3-137.png"/><Relationship Id="rId138" Type="http://schemas.openxmlformats.org/officeDocument/2006/relationships/image" Target="../media/image-3-138.png"/><Relationship Id="rId139" Type="http://schemas.openxmlformats.org/officeDocument/2006/relationships/image" Target="../media/image-3-139.png"/><Relationship Id="rId140" Type="http://schemas.openxmlformats.org/officeDocument/2006/relationships/image" Target="../media/image-3-140.png"/><Relationship Id="rId141" Type="http://schemas.openxmlformats.org/officeDocument/2006/relationships/image" Target="../media/image-3-141.png"/><Relationship Id="rId142" Type="http://schemas.openxmlformats.org/officeDocument/2006/relationships/image" Target="../media/image-3-142.png"/><Relationship Id="rId143" Type="http://schemas.openxmlformats.org/officeDocument/2006/relationships/image" Target="../media/image-3-143.png"/><Relationship Id="rId144" Type="http://schemas.openxmlformats.org/officeDocument/2006/relationships/image" Target="../media/image-3-144.png"/><Relationship Id="rId145" Type="http://schemas.openxmlformats.org/officeDocument/2006/relationships/image" Target="../media/image-3-145.png"/><Relationship Id="rId146" Type="http://schemas.openxmlformats.org/officeDocument/2006/relationships/image" Target="../media/image-3-146.png"/><Relationship Id="rId147" Type="http://schemas.openxmlformats.org/officeDocument/2006/relationships/image" Target="../media/image-3-147.png"/><Relationship Id="rId148" Type="http://schemas.openxmlformats.org/officeDocument/2006/relationships/image" Target="../media/image-3-148.png"/><Relationship Id="rId149" Type="http://schemas.openxmlformats.org/officeDocument/2006/relationships/image" Target="../media/image-3-149.png"/><Relationship Id="rId150" Type="http://schemas.openxmlformats.org/officeDocument/2006/relationships/slideLayout" Target="../slideLayouts/slideLayout1.xml"/><Relationship Id="rId151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952" y="9639337"/>
            <a:ext cx="433104" cy="3213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40" y="4391248"/>
            <a:ext cx="3748638" cy="2195631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56878" y="4605449"/>
            <a:ext cx="332022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Attended POS</a:t>
            </a:r>
            <a:endParaRPr lang="en-US" sz="1476" dirty="0"/>
          </a:p>
        </p:txBody>
      </p:sp>
      <p:sp>
        <p:nvSpPr>
          <p:cNvPr id="5" name="Text 1"/>
          <p:cNvSpPr/>
          <p:nvPr/>
        </p:nvSpPr>
        <p:spPr>
          <a:xfrm>
            <a:off x="856878" y="5042334"/>
            <a:ext cx="332022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It is the classic point of sale where a cashier operates the terminal and guides the customer during payment.</a:t>
            </a:r>
            <a:endParaRPr lang="en-US" sz="1476" dirty="0"/>
          </a:p>
        </p:txBody>
      </p:sp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2568" y="4391248"/>
            <a:ext cx="3748638" cy="2195631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4926806" y="4605449"/>
            <a:ext cx="332022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Semi-Attended POS</a:t>
            </a:r>
            <a:endParaRPr lang="en-US" sz="1476" dirty="0"/>
          </a:p>
        </p:txBody>
      </p:sp>
      <p:sp>
        <p:nvSpPr>
          <p:cNvPr id="8" name="Text 3"/>
          <p:cNvSpPr/>
          <p:nvPr/>
        </p:nvSpPr>
        <p:spPr>
          <a:xfrm>
            <a:off x="4926806" y="5042334"/>
            <a:ext cx="332022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Self-service terminals where the customer initiates and completes the payment, but staff are nearby to assist if needed.</a:t>
            </a:r>
            <a:endParaRPr lang="en-US" sz="1476" dirty="0"/>
          </a:p>
        </p:txBody>
      </p:sp>
      <p:pic>
        <p:nvPicPr>
          <p:cNvPr id="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2571" y="4391248"/>
            <a:ext cx="3748638" cy="2195631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8996809" y="4605449"/>
            <a:ext cx="332022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Unattended POS</a:t>
            </a:r>
            <a:endParaRPr lang="en-US" sz="1476" dirty="0"/>
          </a:p>
        </p:txBody>
      </p:sp>
      <p:sp>
        <p:nvSpPr>
          <p:cNvPr id="11" name="Text 5"/>
          <p:cNvSpPr/>
          <p:nvPr/>
        </p:nvSpPr>
        <p:spPr>
          <a:xfrm>
            <a:off x="8996809" y="5042334"/>
            <a:ext cx="3320223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Fully autonomous devices with no staff in inmediate proximity.</a:t>
            </a:r>
            <a:endParaRPr lang="en-US" sz="1476" dirty="0"/>
          </a:p>
        </p:txBody>
      </p:sp>
      <p:pic>
        <p:nvPicPr>
          <p:cNvPr id="1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640" y="6801073"/>
            <a:ext cx="3748638" cy="2195631"/>
          </a:xfrm>
          <a:prstGeom prst="rect">
            <a:avLst/>
          </a:prstGeom>
        </p:spPr>
      </p:pic>
      <p:sp>
        <p:nvSpPr>
          <p:cNvPr id="13" name="Text 6"/>
          <p:cNvSpPr/>
          <p:nvPr/>
        </p:nvSpPr>
        <p:spPr>
          <a:xfrm>
            <a:off x="856878" y="7015274"/>
            <a:ext cx="332022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Mobile POS &amp; SPoC</a:t>
            </a:r>
            <a:endParaRPr lang="en-US" sz="1476" dirty="0"/>
          </a:p>
        </p:txBody>
      </p:sp>
      <p:sp>
        <p:nvSpPr>
          <p:cNvPr id="14" name="Text 7"/>
          <p:cNvSpPr/>
          <p:nvPr/>
        </p:nvSpPr>
        <p:spPr>
          <a:xfrm>
            <a:off x="856878" y="7452159"/>
            <a:ext cx="332022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Portable POS devices or solutions where a smartphone or tablet plus a secure card reader is used to accept payments on the move.</a:t>
            </a:r>
            <a:endParaRPr lang="en-US" sz="1476" dirty="0"/>
          </a:p>
        </p:txBody>
      </p:sp>
      <p:pic>
        <p:nvPicPr>
          <p:cNvPr id="1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568" y="6801073"/>
            <a:ext cx="3748638" cy="2195631"/>
          </a:xfrm>
          <a:prstGeom prst="rect">
            <a:avLst/>
          </a:prstGeom>
        </p:spPr>
      </p:pic>
      <p:sp>
        <p:nvSpPr>
          <p:cNvPr id="16" name="Text 8"/>
          <p:cNvSpPr/>
          <p:nvPr/>
        </p:nvSpPr>
        <p:spPr>
          <a:xfrm>
            <a:off x="4926806" y="7015274"/>
            <a:ext cx="332022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SoftPOS</a:t>
            </a:r>
            <a:endParaRPr lang="en-US" sz="1476" dirty="0"/>
          </a:p>
        </p:txBody>
      </p:sp>
      <p:sp>
        <p:nvSpPr>
          <p:cNvPr id="17" name="Text 9"/>
          <p:cNvSpPr/>
          <p:nvPr/>
        </p:nvSpPr>
        <p:spPr>
          <a:xfrm>
            <a:off x="4926806" y="7452159"/>
            <a:ext cx="332022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Allows converting a common commercial device (like an Android phone) into a payment terminal through software.</a:t>
            </a:r>
            <a:endParaRPr lang="en-US" sz="1476" dirty="0"/>
          </a:p>
        </p:txBody>
      </p:sp>
      <p:pic>
        <p:nvPicPr>
          <p:cNvPr id="1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82571" y="6801073"/>
            <a:ext cx="3748638" cy="2195631"/>
          </a:xfrm>
          <a:prstGeom prst="rect">
            <a:avLst/>
          </a:prstGeom>
        </p:spPr>
      </p:pic>
      <p:sp>
        <p:nvSpPr>
          <p:cNvPr id="19" name="Text 10"/>
          <p:cNvSpPr/>
          <p:nvPr/>
        </p:nvSpPr>
        <p:spPr>
          <a:xfrm>
            <a:off x="8996809" y="7015274"/>
            <a:ext cx="3320223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Centralized CP Platforms / Architectures</a:t>
            </a:r>
            <a:endParaRPr lang="en-US" sz="1476" dirty="0"/>
          </a:p>
        </p:txBody>
      </p:sp>
      <p:sp>
        <p:nvSpPr>
          <p:cNvPr id="20" name="Text 11"/>
          <p:cNvSpPr/>
          <p:nvPr/>
        </p:nvSpPr>
        <p:spPr>
          <a:xfrm>
            <a:off x="8996809" y="7718859"/>
            <a:ext cx="332022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Architectures that connect and manage different terminal types through a single platform.</a:t>
            </a:r>
            <a:endParaRPr lang="en-US" sz="1476" dirty="0"/>
          </a:p>
        </p:txBody>
      </p:sp>
      <p:pic>
        <p:nvPicPr>
          <p:cNvPr id="21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655799" y="5376304"/>
            <a:ext cx="3654923" cy="2635391"/>
          </a:xfrm>
          <a:prstGeom prst="rect">
            <a:avLst/>
          </a:prstGeom>
        </p:spPr>
      </p:pic>
      <p:sp>
        <p:nvSpPr>
          <p:cNvPr id="22" name="Text 12"/>
          <p:cNvSpPr/>
          <p:nvPr/>
        </p:nvSpPr>
        <p:spPr>
          <a:xfrm>
            <a:off x="642640" y="321320"/>
            <a:ext cx="561070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Payment Acceptance</a:t>
            </a:r>
            <a:endParaRPr lang="en-US" sz="5060" dirty="0"/>
          </a:p>
        </p:txBody>
      </p:sp>
      <p:pic>
        <p:nvPicPr>
          <p:cNvPr id="2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2640" y="1452265"/>
            <a:ext cx="535520" cy="53552"/>
          </a:xfrm>
          <a:prstGeom prst="rect">
            <a:avLst/>
          </a:prstGeom>
        </p:spPr>
      </p:pic>
      <p:sp>
        <p:nvSpPr>
          <p:cNvPr id="24" name="Text 13"/>
          <p:cNvSpPr/>
          <p:nvPr/>
        </p:nvSpPr>
        <p:spPr>
          <a:xfrm>
            <a:off x="642640" y="1827126"/>
            <a:ext cx="2030254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Card Present</a:t>
            </a:r>
            <a:endParaRPr lang="en-US" sz="2952" dirty="0"/>
          </a:p>
        </p:txBody>
      </p:sp>
      <p:sp>
        <p:nvSpPr>
          <p:cNvPr id="25" name="Text 14"/>
          <p:cNvSpPr/>
          <p:nvPr/>
        </p:nvSpPr>
        <p:spPr>
          <a:xfrm>
            <a:off x="642640" y="2570485"/>
            <a:ext cx="8662032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Transactions where the customer and the payment device are in the same location, and the card (or NFC device) is read directly by a certified terminal.</a:t>
            </a:r>
            <a:endParaRPr lang="en-US" sz="1476" dirty="0"/>
          </a:p>
        </p:txBody>
      </p:sp>
      <p:pic>
        <p:nvPicPr>
          <p:cNvPr id="26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2640" y="3427326"/>
            <a:ext cx="17002753" cy="642640"/>
          </a:xfrm>
          <a:prstGeom prst="rect">
            <a:avLst/>
          </a:prstGeom>
        </p:spPr>
      </p:pic>
      <p:sp>
        <p:nvSpPr>
          <p:cNvPr id="27" name="Text 15"/>
          <p:cNvSpPr/>
          <p:nvPr/>
        </p:nvSpPr>
        <p:spPr>
          <a:xfrm>
            <a:off x="963960" y="3587986"/>
            <a:ext cx="1636012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Types of solutions</a:t>
            </a:r>
            <a:endParaRPr lang="en-US" sz="210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2640" y="321320"/>
            <a:ext cx="17002753" cy="6426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3960" y="481980"/>
            <a:ext cx="1636012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Card Present Products</a:t>
            </a:r>
            <a:endParaRPr lang="en-US" sz="2108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689" y="1285242"/>
            <a:ext cx="3346999" cy="3535013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2342927" y="1499443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Classic</a:t>
            </a:r>
            <a:endParaRPr lang="en-US" sz="1476" dirty="0"/>
          </a:p>
        </p:txBody>
      </p:sp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71" y="1936328"/>
            <a:ext cx="789905" cy="1074253"/>
          </a:xfrm>
          <a:prstGeom prst="rect">
            <a:avLst/>
          </a:prstGeom>
        </p:spPr>
      </p:pic>
      <p:pic>
        <p:nvPicPr>
          <p:cNvPr id="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9322" y="3171230"/>
            <a:ext cx="1545729" cy="197867"/>
          </a:xfrm>
          <a:prstGeom prst="rect">
            <a:avLst/>
          </a:prstGeom>
        </p:spPr>
      </p:pic>
      <p:sp>
        <p:nvSpPr>
          <p:cNvPr id="8" name="Text 2"/>
          <p:cNvSpPr/>
          <p:nvPr/>
        </p:nvSpPr>
        <p:spPr>
          <a:xfrm>
            <a:off x="2342927" y="3529757"/>
            <a:ext cx="291858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POS terminal for physical stores, providing a secure way to accept card payments and digital wallets.</a:t>
            </a:r>
            <a:endParaRPr lang="en-US" sz="1476" dirty="0"/>
          </a:p>
        </p:txBody>
      </p:sp>
      <p:pic>
        <p:nvPicPr>
          <p:cNvPr id="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9922" y="1285242"/>
            <a:ext cx="3346999" cy="3535013"/>
          </a:xfrm>
          <a:prstGeom prst="rect">
            <a:avLst/>
          </a:prstGeom>
        </p:spPr>
      </p:pic>
      <p:sp>
        <p:nvSpPr>
          <p:cNvPr id="10" name="Text 3"/>
          <p:cNvSpPr/>
          <p:nvPr/>
        </p:nvSpPr>
        <p:spPr>
          <a:xfrm>
            <a:off x="5904161" y="1499443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Smart</a:t>
            </a:r>
            <a:endParaRPr lang="en-US" sz="1476" dirty="0"/>
          </a:p>
        </p:txBody>
      </p:sp>
      <p:pic>
        <p:nvPicPr>
          <p:cNvPr id="1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8505" y="1936328"/>
            <a:ext cx="789905" cy="1074253"/>
          </a:xfrm>
          <a:prstGeom prst="rect">
            <a:avLst/>
          </a:prstGeom>
        </p:spPr>
      </p:pic>
      <p:pic>
        <p:nvPicPr>
          <p:cNvPr id="1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90556" y="3171230"/>
            <a:ext cx="1545729" cy="197867"/>
          </a:xfrm>
          <a:prstGeom prst="rect">
            <a:avLst/>
          </a:prstGeom>
        </p:spPr>
      </p:pic>
      <p:sp>
        <p:nvSpPr>
          <p:cNvPr id="13" name="Text 4"/>
          <p:cNvSpPr/>
          <p:nvPr/>
        </p:nvSpPr>
        <p:spPr>
          <a:xfrm>
            <a:off x="5904161" y="3529757"/>
            <a:ext cx="291858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Getnet Android-based point of sale (POS) terminal, designed for in-store card payments.</a:t>
            </a:r>
            <a:endParaRPr lang="en-US" sz="1476" dirty="0"/>
          </a:p>
        </p:txBody>
      </p:sp>
      <p:pic>
        <p:nvPicPr>
          <p:cNvPr id="1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51156" y="1285242"/>
            <a:ext cx="3346999" cy="3535053"/>
          </a:xfrm>
          <a:prstGeom prst="rect">
            <a:avLst/>
          </a:prstGeom>
        </p:spPr>
      </p:pic>
      <p:sp>
        <p:nvSpPr>
          <p:cNvPr id="15" name="Text 5"/>
          <p:cNvSpPr/>
          <p:nvPr/>
        </p:nvSpPr>
        <p:spPr>
          <a:xfrm>
            <a:off x="9465394" y="1499443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Tap on Phone</a:t>
            </a:r>
            <a:endParaRPr lang="en-US" sz="1476" dirty="0"/>
          </a:p>
        </p:txBody>
      </p:sp>
      <p:pic>
        <p:nvPicPr>
          <p:cNvPr id="1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95024" y="1936328"/>
            <a:ext cx="1459291" cy="1069814"/>
          </a:xfrm>
          <a:prstGeom prst="rect">
            <a:avLst/>
          </a:prstGeom>
        </p:spPr>
      </p:pic>
      <p:pic>
        <p:nvPicPr>
          <p:cNvPr id="17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64080" y="3166802"/>
            <a:ext cx="1321082" cy="197867"/>
          </a:xfrm>
          <a:prstGeom prst="rect">
            <a:avLst/>
          </a:prstGeom>
        </p:spPr>
      </p:pic>
      <p:sp>
        <p:nvSpPr>
          <p:cNvPr id="18" name="Text 6"/>
          <p:cNvSpPr/>
          <p:nvPr/>
        </p:nvSpPr>
        <p:spPr>
          <a:xfrm>
            <a:off x="9465394" y="3525292"/>
            <a:ext cx="291858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Turn your Android phone into a POS to accept contactless payments without a physical terminal.</a:t>
            </a:r>
            <a:endParaRPr lang="en-US" sz="1476" dirty="0"/>
          </a:p>
        </p:txBody>
      </p:sp>
      <p:pic>
        <p:nvPicPr>
          <p:cNvPr id="19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812316" y="1285242"/>
            <a:ext cx="3346999" cy="3535053"/>
          </a:xfrm>
          <a:prstGeom prst="rect">
            <a:avLst/>
          </a:prstGeom>
        </p:spPr>
      </p:pic>
      <p:sp>
        <p:nvSpPr>
          <p:cNvPr id="20" name="Text 7"/>
          <p:cNvSpPr/>
          <p:nvPr/>
        </p:nvSpPr>
        <p:spPr>
          <a:xfrm>
            <a:off x="13026554" y="1499443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Mini</a:t>
            </a:r>
            <a:endParaRPr lang="en-US" sz="1476" dirty="0"/>
          </a:p>
        </p:txBody>
      </p:sp>
      <p:pic>
        <p:nvPicPr>
          <p:cNvPr id="21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414772" y="1936328"/>
            <a:ext cx="2142083" cy="1071042"/>
          </a:xfrm>
          <a:prstGeom prst="rect">
            <a:avLst/>
          </a:prstGeom>
        </p:spPr>
      </p:pic>
      <p:pic>
        <p:nvPicPr>
          <p:cNvPr id="22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825240" y="3168030"/>
            <a:ext cx="1321082" cy="197867"/>
          </a:xfrm>
          <a:prstGeom prst="rect">
            <a:avLst/>
          </a:prstGeom>
        </p:spPr>
      </p:pic>
      <p:sp>
        <p:nvSpPr>
          <p:cNvPr id="23" name="Text 8"/>
          <p:cNvSpPr/>
          <p:nvPr/>
        </p:nvSpPr>
        <p:spPr>
          <a:xfrm>
            <a:off x="13026554" y="3526557"/>
            <a:ext cx="291858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Mini is a small reader that allows you to accept card payments from anywhere.</a:t>
            </a:r>
            <a:endParaRPr lang="en-US" sz="1476" dirty="0"/>
          </a:p>
        </p:txBody>
      </p:sp>
      <p:pic>
        <p:nvPicPr>
          <p:cNvPr id="24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8109" y="5034521"/>
            <a:ext cx="3346999" cy="4056571"/>
          </a:xfrm>
          <a:prstGeom prst="rect">
            <a:avLst/>
          </a:prstGeom>
        </p:spPr>
      </p:pic>
      <p:sp>
        <p:nvSpPr>
          <p:cNvPr id="25" name="Text 9"/>
          <p:cNvSpPr/>
          <p:nvPr/>
        </p:nvSpPr>
        <p:spPr>
          <a:xfrm>
            <a:off x="562347" y="5248721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Integrated POS</a:t>
            </a:r>
            <a:endParaRPr lang="en-US" sz="1476" dirty="0"/>
          </a:p>
        </p:txBody>
      </p:sp>
      <p:pic>
        <p:nvPicPr>
          <p:cNvPr id="2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43024" y="5685606"/>
            <a:ext cx="2557107" cy="1070051"/>
          </a:xfrm>
          <a:prstGeom prst="rect">
            <a:avLst/>
          </a:prstGeom>
        </p:spPr>
      </p:pic>
      <p:pic>
        <p:nvPicPr>
          <p:cNvPr id="2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585689" y="6916303"/>
            <a:ext cx="871796" cy="197867"/>
          </a:xfrm>
          <a:prstGeom prst="rect">
            <a:avLst/>
          </a:prstGeom>
        </p:spPr>
      </p:pic>
      <p:sp>
        <p:nvSpPr>
          <p:cNvPr id="28" name="Text 10"/>
          <p:cNvSpPr/>
          <p:nvPr/>
        </p:nvSpPr>
        <p:spPr>
          <a:xfrm>
            <a:off x="562347" y="7274830"/>
            <a:ext cx="291858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Integrated POS (Android) unifies sales management and payment processing into a single, all-in-one device.</a:t>
            </a:r>
            <a:endParaRPr lang="en-US" sz="1476" dirty="0"/>
          </a:p>
        </p:txBody>
      </p:sp>
      <p:pic>
        <p:nvPicPr>
          <p:cNvPr id="29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909343" y="5034521"/>
            <a:ext cx="3346999" cy="4056571"/>
          </a:xfrm>
          <a:prstGeom prst="rect">
            <a:avLst/>
          </a:prstGeom>
        </p:spPr>
      </p:pic>
      <p:sp>
        <p:nvSpPr>
          <p:cNvPr id="30" name="Text 11"/>
          <p:cNvSpPr/>
          <p:nvPr/>
        </p:nvSpPr>
        <p:spPr>
          <a:xfrm>
            <a:off x="4123581" y="5248721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Automatic</a:t>
            </a:r>
            <a:endParaRPr lang="en-US" sz="1476" dirty="0"/>
          </a:p>
        </p:txBody>
      </p:sp>
      <p:pic>
        <p:nvPicPr>
          <p:cNvPr id="31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511799" y="5685606"/>
            <a:ext cx="2142083" cy="1071042"/>
          </a:xfrm>
          <a:prstGeom prst="rect">
            <a:avLst/>
          </a:prstGeom>
        </p:spPr>
      </p:pic>
      <p:pic>
        <p:nvPicPr>
          <p:cNvPr id="32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371579" y="6917308"/>
            <a:ext cx="422523" cy="197867"/>
          </a:xfrm>
          <a:prstGeom prst="rect">
            <a:avLst/>
          </a:prstGeom>
        </p:spPr>
      </p:pic>
      <p:sp>
        <p:nvSpPr>
          <p:cNvPr id="33" name="Text 12"/>
          <p:cNvSpPr/>
          <p:nvPr/>
        </p:nvSpPr>
        <p:spPr>
          <a:xfrm>
            <a:off x="4123581" y="7275835"/>
            <a:ext cx="2918583" cy="129159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Unattended payment solution for self-service points, allowing secure and continuous operations without staff.</a:t>
            </a:r>
            <a:endParaRPr lang="en-US" sz="1476" dirty="0"/>
          </a:p>
        </p:txBody>
      </p:sp>
      <p:pic>
        <p:nvPicPr>
          <p:cNvPr id="34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470502" y="5034521"/>
            <a:ext cx="3346999" cy="4056571"/>
          </a:xfrm>
          <a:prstGeom prst="rect">
            <a:avLst/>
          </a:prstGeom>
        </p:spPr>
      </p:pic>
      <p:sp>
        <p:nvSpPr>
          <p:cNvPr id="35" name="Text 13"/>
          <p:cNvSpPr/>
          <p:nvPr/>
        </p:nvSpPr>
        <p:spPr>
          <a:xfrm>
            <a:off x="7684740" y="5248721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Advance</a:t>
            </a:r>
            <a:endParaRPr lang="en-US" sz="1476" dirty="0"/>
          </a:p>
        </p:txBody>
      </p:sp>
      <p:pic>
        <p:nvPicPr>
          <p:cNvPr id="36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072958" y="5685606"/>
            <a:ext cx="2142083" cy="1071042"/>
          </a:xfrm>
          <a:prstGeom prst="rect">
            <a:avLst/>
          </a:prstGeom>
        </p:spPr>
      </p:pic>
      <p:pic>
        <p:nvPicPr>
          <p:cNvPr id="37" name="Image 21" descr="preencoded.png">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045104" y="6917308"/>
            <a:ext cx="197867" cy="197867"/>
          </a:xfrm>
          <a:prstGeom prst="rect">
            <a:avLst/>
          </a:prstGeom>
        </p:spPr>
      </p:pic>
      <p:sp>
        <p:nvSpPr>
          <p:cNvPr id="38" name="Text 14"/>
          <p:cNvSpPr/>
          <p:nvPr/>
        </p:nvSpPr>
        <p:spPr>
          <a:xfrm>
            <a:off x="7684740" y="7275835"/>
            <a:ext cx="2918583" cy="161163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Compact and lightweight mobile terminal with unlimited connectivity, designed to optimize operations and take your business anywhere.</a:t>
            </a:r>
            <a:endParaRPr lang="en-US" sz="1476" dirty="0"/>
          </a:p>
        </p:txBody>
      </p:sp>
      <p:pic>
        <p:nvPicPr>
          <p:cNvPr id="39" name="Image 22" descr="preencoded.png">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1031736" y="5034521"/>
            <a:ext cx="3346999" cy="4056571"/>
          </a:xfrm>
          <a:prstGeom prst="rect">
            <a:avLst/>
          </a:prstGeom>
        </p:spPr>
      </p:pic>
      <p:sp>
        <p:nvSpPr>
          <p:cNvPr id="40" name="Text 15"/>
          <p:cNvSpPr/>
          <p:nvPr/>
        </p:nvSpPr>
        <p:spPr>
          <a:xfrm>
            <a:off x="11245974" y="5248721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QR</a:t>
            </a:r>
            <a:endParaRPr lang="en-US" sz="1476" dirty="0"/>
          </a:p>
        </p:txBody>
      </p:sp>
      <p:pic>
        <p:nvPicPr>
          <p:cNvPr id="41" name="Image 23" descr="preencoded.png">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1634192" y="5685606"/>
            <a:ext cx="2142083" cy="1071042"/>
          </a:xfrm>
          <a:prstGeom prst="rect">
            <a:avLst/>
          </a:prstGeom>
        </p:spPr>
      </p:pic>
      <p:pic>
        <p:nvPicPr>
          <p:cNvPr id="42" name="Image 24" descr="preencoded.png">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2269316" y="6917308"/>
            <a:ext cx="871796" cy="197867"/>
          </a:xfrm>
          <a:prstGeom prst="rect">
            <a:avLst/>
          </a:prstGeom>
        </p:spPr>
      </p:pic>
      <p:sp>
        <p:nvSpPr>
          <p:cNvPr id="43" name="Text 16"/>
          <p:cNvSpPr/>
          <p:nvPr/>
        </p:nvSpPr>
        <p:spPr>
          <a:xfrm>
            <a:off x="11245974" y="7275835"/>
            <a:ext cx="2918583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Payment solution with QR code for banking apps and digital wallets.</a:t>
            </a:r>
            <a:endParaRPr lang="en-US" sz="1476" dirty="0"/>
          </a:p>
        </p:txBody>
      </p:sp>
      <p:pic>
        <p:nvPicPr>
          <p:cNvPr id="44" name="Image 25" descr="preencoded.png">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4592970" y="5034521"/>
            <a:ext cx="3346999" cy="4056571"/>
          </a:xfrm>
          <a:prstGeom prst="rect">
            <a:avLst/>
          </a:prstGeom>
        </p:spPr>
      </p:pic>
      <p:sp>
        <p:nvSpPr>
          <p:cNvPr id="45" name="Text 17"/>
          <p:cNvSpPr/>
          <p:nvPr/>
        </p:nvSpPr>
        <p:spPr>
          <a:xfrm>
            <a:off x="14807208" y="5248721"/>
            <a:ext cx="2918583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SEP API Card Present</a:t>
            </a:r>
            <a:endParaRPr lang="en-US" sz="1476" dirty="0"/>
          </a:p>
        </p:txBody>
      </p:sp>
      <p:pic>
        <p:nvPicPr>
          <p:cNvPr id="46" name="Image 26" descr="preencoded.png">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5195426" y="5685606"/>
            <a:ext cx="2142083" cy="1071042"/>
          </a:xfrm>
          <a:prstGeom prst="rect">
            <a:avLst/>
          </a:prstGeom>
        </p:spPr>
      </p:pic>
      <p:pic>
        <p:nvPicPr>
          <p:cNvPr id="47" name="Image 27" descr="preencoded.png">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5942915" y="6917308"/>
            <a:ext cx="647179" cy="197867"/>
          </a:xfrm>
          <a:prstGeom prst="rect">
            <a:avLst/>
          </a:prstGeom>
        </p:spPr>
      </p:pic>
      <p:sp>
        <p:nvSpPr>
          <p:cNvPr id="48" name="Text 18"/>
          <p:cNvSpPr/>
          <p:nvPr/>
        </p:nvSpPr>
        <p:spPr>
          <a:xfrm>
            <a:off x="14807208" y="7275835"/>
            <a:ext cx="2918583" cy="161163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Enables in-store card payments via a single SEP Direct API, providing a standardized entry point for consistent integration across markets.</a:t>
            </a:r>
            <a:endParaRPr lang="en-US" sz="1476" dirty="0"/>
          </a:p>
        </p:txBody>
      </p:sp>
      <p:pic>
        <p:nvPicPr>
          <p:cNvPr id="49" name="Image 28" descr="preencoded.png">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637952" y="9639337"/>
            <a:ext cx="433104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952" y="9639337"/>
            <a:ext cx="433104" cy="3213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40" y="321320"/>
            <a:ext cx="17002753" cy="64264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963960" y="481980"/>
            <a:ext cx="16360129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2108" dirty="0">
                <a:solidFill>
                  <a:srgbClr val="222222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Card Present Products | Availabilty by Country</a:t>
            </a:r>
            <a:endParaRPr lang="en-US" sz="2108" dirty="0"/>
          </a:p>
        </p:txBody>
      </p:sp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6232" y="1285242"/>
            <a:ext cx="16119145" cy="535521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034" y="1285242"/>
            <a:ext cx="6426250" cy="535521"/>
          </a:xfrm>
          <a:prstGeom prst="rect">
            <a:avLst/>
          </a:prstGeom>
        </p:spPr>
      </p:pic>
      <p:sp>
        <p:nvSpPr>
          <p:cNvPr id="7" name="Text 1"/>
          <p:cNvSpPr/>
          <p:nvPr/>
        </p:nvSpPr>
        <p:spPr>
          <a:xfrm>
            <a:off x="847055" y="1405756"/>
            <a:ext cx="83010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Products</a:t>
            </a:r>
            <a:endParaRPr lang="en-US" sz="1476" dirty="0"/>
          </a:p>
        </p:txBody>
      </p:sp>
      <p:pic>
        <p:nvPicPr>
          <p:cNvPr id="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7968" y="1285242"/>
            <a:ext cx="1509601" cy="535521"/>
          </a:xfrm>
          <a:prstGeom prst="rect">
            <a:avLst/>
          </a:prstGeom>
        </p:spPr>
      </p:pic>
      <p:sp>
        <p:nvSpPr>
          <p:cNvPr id="9" name="Text 2"/>
          <p:cNvSpPr/>
          <p:nvPr/>
        </p:nvSpPr>
        <p:spPr>
          <a:xfrm>
            <a:off x="7257827" y="1409067"/>
            <a:ext cx="930116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Argentina</a:t>
            </a:r>
            <a:endParaRPr lang="en-US" sz="1476" dirty="0"/>
          </a:p>
        </p:txBody>
      </p:sp>
      <p:pic>
        <p:nvPicPr>
          <p:cNvPr id="1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93360" y="1442554"/>
            <a:ext cx="214238" cy="214208"/>
          </a:xfrm>
          <a:prstGeom prst="rect">
            <a:avLst/>
          </a:prstGeom>
        </p:spPr>
      </p:pic>
      <p:pic>
        <p:nvPicPr>
          <p:cNvPr id="1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87532" y="1285242"/>
            <a:ext cx="1509601" cy="535521"/>
          </a:xfrm>
          <a:prstGeom prst="rect">
            <a:avLst/>
          </a:prstGeom>
        </p:spPr>
      </p:pic>
      <p:sp>
        <p:nvSpPr>
          <p:cNvPr id="12" name="Text 3"/>
          <p:cNvSpPr/>
          <p:nvPr/>
        </p:nvSpPr>
        <p:spPr>
          <a:xfrm>
            <a:off x="8953649" y="1409067"/>
            <a:ext cx="540068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Brasil</a:t>
            </a:r>
            <a:endParaRPr lang="en-US" sz="1476" dirty="0"/>
          </a:p>
        </p:txBody>
      </p:sp>
      <p:pic>
        <p:nvPicPr>
          <p:cNvPr id="1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16889" y="1442554"/>
            <a:ext cx="214238" cy="214208"/>
          </a:xfrm>
          <a:prstGeom prst="rect">
            <a:avLst/>
          </a:prstGeom>
        </p:spPr>
      </p:pic>
      <p:pic>
        <p:nvPicPr>
          <p:cNvPr id="14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97170" y="1285242"/>
            <a:ext cx="1509638" cy="535521"/>
          </a:xfrm>
          <a:prstGeom prst="rect">
            <a:avLst/>
          </a:prstGeom>
        </p:spPr>
      </p:pic>
      <p:sp>
        <p:nvSpPr>
          <p:cNvPr id="15" name="Text 4"/>
          <p:cNvSpPr/>
          <p:nvPr/>
        </p:nvSpPr>
        <p:spPr>
          <a:xfrm>
            <a:off x="10495583" y="1409067"/>
            <a:ext cx="47005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Chile</a:t>
            </a:r>
            <a:endParaRPr lang="en-US" sz="1476" dirty="0"/>
          </a:p>
        </p:txBody>
      </p:sp>
      <p:pic>
        <p:nvPicPr>
          <p:cNvPr id="16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94157" y="1442554"/>
            <a:ext cx="214238" cy="214208"/>
          </a:xfrm>
          <a:prstGeom prst="rect">
            <a:avLst/>
          </a:prstGeom>
        </p:spPr>
      </p:pic>
      <p:pic>
        <p:nvPicPr>
          <p:cNvPr id="17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606733" y="1285242"/>
            <a:ext cx="1509638" cy="535521"/>
          </a:xfrm>
          <a:prstGeom prst="rect">
            <a:avLst/>
          </a:prstGeom>
        </p:spPr>
      </p:pic>
      <p:sp>
        <p:nvSpPr>
          <p:cNvPr id="18" name="Text 5"/>
          <p:cNvSpPr/>
          <p:nvPr/>
        </p:nvSpPr>
        <p:spPr>
          <a:xfrm>
            <a:off x="11912203" y="1409067"/>
            <a:ext cx="67008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México</a:t>
            </a:r>
            <a:endParaRPr lang="en-US" sz="1476" dirty="0"/>
          </a:p>
        </p:txBody>
      </p:sp>
      <p:pic>
        <p:nvPicPr>
          <p:cNvPr id="19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2596664" y="1442554"/>
            <a:ext cx="214238" cy="214208"/>
          </a:xfrm>
          <a:prstGeom prst="rect">
            <a:avLst/>
          </a:prstGeom>
        </p:spPr>
      </p:pic>
      <p:pic>
        <p:nvPicPr>
          <p:cNvPr id="20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116371" y="1285242"/>
            <a:ext cx="1509601" cy="535521"/>
          </a:xfrm>
          <a:prstGeom prst="rect">
            <a:avLst/>
          </a:prstGeom>
        </p:spPr>
      </p:pic>
      <p:sp>
        <p:nvSpPr>
          <p:cNvPr id="21" name="Text 6"/>
          <p:cNvSpPr/>
          <p:nvPr/>
        </p:nvSpPr>
        <p:spPr>
          <a:xfrm>
            <a:off x="13358515" y="1409067"/>
            <a:ext cx="8001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Uruguay</a:t>
            </a:r>
            <a:endParaRPr lang="en-US" sz="1476" dirty="0"/>
          </a:p>
        </p:txBody>
      </p:sp>
      <p:pic>
        <p:nvPicPr>
          <p:cNvPr id="22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169554" y="1442554"/>
            <a:ext cx="214238" cy="214208"/>
          </a:xfrm>
          <a:prstGeom prst="rect">
            <a:avLst/>
          </a:prstGeom>
        </p:spPr>
      </p:pic>
      <p:pic>
        <p:nvPicPr>
          <p:cNvPr id="23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4625935" y="1285242"/>
            <a:ext cx="1509601" cy="535521"/>
          </a:xfrm>
          <a:prstGeom prst="rect">
            <a:avLst/>
          </a:prstGeom>
        </p:spPr>
      </p:pic>
      <p:sp>
        <p:nvSpPr>
          <p:cNvPr id="24" name="Text 7"/>
          <p:cNvSpPr/>
          <p:nvPr/>
        </p:nvSpPr>
        <p:spPr>
          <a:xfrm>
            <a:off x="14926121" y="1409067"/>
            <a:ext cx="68008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España</a:t>
            </a:r>
            <a:endParaRPr lang="en-US" sz="1476" dirty="0"/>
          </a:p>
        </p:txBody>
      </p:sp>
      <p:pic>
        <p:nvPicPr>
          <p:cNvPr id="25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5621149" y="1442554"/>
            <a:ext cx="214238" cy="214208"/>
          </a:xfrm>
          <a:prstGeom prst="rect">
            <a:avLst/>
          </a:prstGeom>
        </p:spPr>
      </p:pic>
      <p:pic>
        <p:nvPicPr>
          <p:cNvPr id="26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6135573" y="1285242"/>
            <a:ext cx="1509810" cy="535521"/>
          </a:xfrm>
          <a:prstGeom prst="rect">
            <a:avLst/>
          </a:prstGeom>
        </p:spPr>
      </p:pic>
      <p:sp>
        <p:nvSpPr>
          <p:cNvPr id="27" name="Text 8"/>
          <p:cNvSpPr/>
          <p:nvPr/>
        </p:nvSpPr>
        <p:spPr>
          <a:xfrm>
            <a:off x="16368787" y="1409067"/>
            <a:ext cx="820103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214"/>
              </a:lnSpc>
              <a:buNone/>
            </a:pPr>
            <a:r>
              <a:rPr lang="en-US" sz="1476" b="1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Portugal</a:t>
            </a:r>
            <a:endParaRPr lang="en-US" sz="1476" dirty="0"/>
          </a:p>
        </p:txBody>
      </p:sp>
      <p:pic>
        <p:nvPicPr>
          <p:cNvPr id="28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7197834" y="1442554"/>
            <a:ext cx="214238" cy="214208"/>
          </a:xfrm>
          <a:prstGeom prst="rect">
            <a:avLst/>
          </a:prstGeom>
        </p:spPr>
      </p:pic>
      <p:pic>
        <p:nvPicPr>
          <p:cNvPr id="29" name="Image 18" descr="preencoded.png">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42640" y="1927882"/>
            <a:ext cx="17002753" cy="3106015"/>
          </a:xfrm>
          <a:prstGeom prst="rect">
            <a:avLst/>
          </a:prstGeom>
        </p:spPr>
      </p:pic>
      <p:pic>
        <p:nvPicPr>
          <p:cNvPr id="30" name="Image 19" descr="preencoded.png">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56034" y="1941277"/>
            <a:ext cx="16975977" cy="542218"/>
          </a:xfrm>
          <a:prstGeom prst="rect">
            <a:avLst/>
          </a:prstGeom>
        </p:spPr>
      </p:pic>
      <p:pic>
        <p:nvPicPr>
          <p:cNvPr id="31" name="Image 20" descr="preencoded.png">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56034" y="1941277"/>
            <a:ext cx="6332521" cy="542218"/>
          </a:xfrm>
          <a:prstGeom prst="rect">
            <a:avLst/>
          </a:prstGeom>
        </p:spPr>
      </p:pic>
      <p:sp>
        <p:nvSpPr>
          <p:cNvPr id="32" name="Text 9"/>
          <p:cNvSpPr/>
          <p:nvPr/>
        </p:nvSpPr>
        <p:spPr>
          <a:xfrm>
            <a:off x="816694" y="2101937"/>
            <a:ext cx="606476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Getnet Classic</a:t>
            </a:r>
            <a:endParaRPr lang="en-US" sz="1476" dirty="0"/>
          </a:p>
        </p:txBody>
      </p:sp>
      <p:pic>
        <p:nvPicPr>
          <p:cNvPr id="33" name="Image 21" descr="preencoded.png">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988522" y="1941277"/>
            <a:ext cx="1524149" cy="542218"/>
          </a:xfrm>
          <a:prstGeom prst="rect">
            <a:avLst/>
          </a:prstGeom>
        </p:spPr>
      </p:pic>
      <p:pic>
        <p:nvPicPr>
          <p:cNvPr id="34" name="Image 22" descr="preencoded.png">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180585" y="2068450"/>
            <a:ext cx="1140098" cy="267760"/>
          </a:xfrm>
          <a:prstGeom prst="rect">
            <a:avLst/>
          </a:prstGeom>
        </p:spPr>
      </p:pic>
      <p:sp>
        <p:nvSpPr>
          <p:cNvPr id="35" name="Text 10"/>
          <p:cNvSpPr/>
          <p:nvPr/>
        </p:nvSpPr>
        <p:spPr>
          <a:xfrm>
            <a:off x="7448327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36" name="Image 23" descr="preencoded.png">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7260878" y="2121991"/>
            <a:ext cx="160660" cy="160660"/>
          </a:xfrm>
          <a:prstGeom prst="rect">
            <a:avLst/>
          </a:prstGeom>
        </p:spPr>
      </p:pic>
      <p:pic>
        <p:nvPicPr>
          <p:cNvPr id="37" name="Image 24" descr="preencoded.png">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512671" y="1941277"/>
            <a:ext cx="1524149" cy="542218"/>
          </a:xfrm>
          <a:prstGeom prst="rect">
            <a:avLst/>
          </a:prstGeom>
        </p:spPr>
      </p:pic>
      <p:pic>
        <p:nvPicPr>
          <p:cNvPr id="38" name="Image 25" descr="preencoded.png">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704734" y="2068450"/>
            <a:ext cx="1140098" cy="267760"/>
          </a:xfrm>
          <a:prstGeom prst="rect">
            <a:avLst/>
          </a:prstGeom>
        </p:spPr>
      </p:pic>
      <p:sp>
        <p:nvSpPr>
          <p:cNvPr id="39" name="Text 11"/>
          <p:cNvSpPr/>
          <p:nvPr/>
        </p:nvSpPr>
        <p:spPr>
          <a:xfrm>
            <a:off x="8972476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40" name="Image 26" descr="preencoded.png">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8785027" y="2121991"/>
            <a:ext cx="160660" cy="160660"/>
          </a:xfrm>
          <a:prstGeom prst="rect">
            <a:avLst/>
          </a:prstGeom>
        </p:spPr>
      </p:pic>
      <p:pic>
        <p:nvPicPr>
          <p:cNvPr id="41" name="Image 27" descr="preencoded.png">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036820" y="1941277"/>
            <a:ext cx="1524149" cy="542218"/>
          </a:xfrm>
          <a:prstGeom prst="rect">
            <a:avLst/>
          </a:prstGeom>
        </p:spPr>
      </p:pic>
      <p:pic>
        <p:nvPicPr>
          <p:cNvPr id="42" name="Image 28" descr="preencoded.png">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10228883" y="2068450"/>
            <a:ext cx="1140098" cy="267760"/>
          </a:xfrm>
          <a:prstGeom prst="rect">
            <a:avLst/>
          </a:prstGeom>
        </p:spPr>
      </p:pic>
      <p:sp>
        <p:nvSpPr>
          <p:cNvPr id="43" name="Text 12"/>
          <p:cNvSpPr/>
          <p:nvPr/>
        </p:nvSpPr>
        <p:spPr>
          <a:xfrm>
            <a:off x="10496624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44" name="Image 29" descr="preencoded.png">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309175" y="2121991"/>
            <a:ext cx="160660" cy="160660"/>
          </a:xfrm>
          <a:prstGeom prst="rect">
            <a:avLst/>
          </a:prstGeom>
        </p:spPr>
      </p:pic>
      <p:pic>
        <p:nvPicPr>
          <p:cNvPr id="45" name="Image 30" descr="preencoded.png">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1560969" y="1941277"/>
            <a:ext cx="1524149" cy="542218"/>
          </a:xfrm>
          <a:prstGeom prst="rect">
            <a:avLst/>
          </a:prstGeom>
        </p:spPr>
      </p:pic>
      <p:pic>
        <p:nvPicPr>
          <p:cNvPr id="46" name="Image 31" descr="preencoded.png">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1752957" y="2068450"/>
            <a:ext cx="1140098" cy="267760"/>
          </a:xfrm>
          <a:prstGeom prst="rect">
            <a:avLst/>
          </a:prstGeom>
        </p:spPr>
      </p:pic>
      <p:sp>
        <p:nvSpPr>
          <p:cNvPr id="47" name="Text 13"/>
          <p:cNvSpPr/>
          <p:nvPr/>
        </p:nvSpPr>
        <p:spPr>
          <a:xfrm>
            <a:off x="12020773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48" name="Image 32" descr="preencoded.png">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1833324" y="2121991"/>
            <a:ext cx="160660" cy="160660"/>
          </a:xfrm>
          <a:prstGeom prst="rect">
            <a:avLst/>
          </a:prstGeom>
        </p:spPr>
      </p:pic>
      <p:pic>
        <p:nvPicPr>
          <p:cNvPr id="49" name="Image 33" descr="preencoded.png">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3085118" y="1941277"/>
            <a:ext cx="1524149" cy="542218"/>
          </a:xfrm>
          <a:prstGeom prst="rect">
            <a:avLst/>
          </a:prstGeom>
        </p:spPr>
      </p:pic>
      <p:pic>
        <p:nvPicPr>
          <p:cNvPr id="50" name="Image 34" descr="preencoded.png">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3277106" y="2068450"/>
            <a:ext cx="1140098" cy="267760"/>
          </a:xfrm>
          <a:prstGeom prst="rect">
            <a:avLst/>
          </a:prstGeom>
        </p:spPr>
      </p:pic>
      <p:sp>
        <p:nvSpPr>
          <p:cNvPr id="51" name="Text 14"/>
          <p:cNvSpPr/>
          <p:nvPr/>
        </p:nvSpPr>
        <p:spPr>
          <a:xfrm>
            <a:off x="13544848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52" name="Image 35" descr="preencoded.png">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3357473" y="2121991"/>
            <a:ext cx="160660" cy="160660"/>
          </a:xfrm>
          <a:prstGeom prst="rect">
            <a:avLst/>
          </a:prstGeom>
        </p:spPr>
      </p:pic>
      <p:pic>
        <p:nvPicPr>
          <p:cNvPr id="53" name="Image 36" descr="preencoded.png">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4609266" y="1941277"/>
            <a:ext cx="1524149" cy="542218"/>
          </a:xfrm>
          <a:prstGeom prst="rect">
            <a:avLst/>
          </a:prstGeom>
        </p:spPr>
      </p:pic>
      <p:pic>
        <p:nvPicPr>
          <p:cNvPr id="54" name="Image 37" descr="preencoded.png">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4801255" y="2068450"/>
            <a:ext cx="1140098" cy="267760"/>
          </a:xfrm>
          <a:prstGeom prst="rect">
            <a:avLst/>
          </a:prstGeom>
        </p:spPr>
      </p:pic>
      <p:sp>
        <p:nvSpPr>
          <p:cNvPr id="55" name="Text 15"/>
          <p:cNvSpPr/>
          <p:nvPr/>
        </p:nvSpPr>
        <p:spPr>
          <a:xfrm>
            <a:off x="15068996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56" name="Image 38" descr="preencoded.png">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4881622" y="2121991"/>
            <a:ext cx="160660" cy="160660"/>
          </a:xfrm>
          <a:prstGeom prst="rect">
            <a:avLst/>
          </a:prstGeom>
        </p:spPr>
      </p:pic>
      <p:pic>
        <p:nvPicPr>
          <p:cNvPr id="57" name="Image 39" descr="preencoded.png">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6133341" y="1941277"/>
            <a:ext cx="1498670" cy="542218"/>
          </a:xfrm>
          <a:prstGeom prst="rect">
            <a:avLst/>
          </a:prstGeom>
        </p:spPr>
      </p:pic>
      <p:pic>
        <p:nvPicPr>
          <p:cNvPr id="58" name="Image 40" descr="preencoded.png">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6325404" y="2068450"/>
            <a:ext cx="1140098" cy="267760"/>
          </a:xfrm>
          <a:prstGeom prst="rect">
            <a:avLst/>
          </a:prstGeom>
        </p:spPr>
      </p:pic>
      <p:sp>
        <p:nvSpPr>
          <p:cNvPr id="59" name="Text 16"/>
          <p:cNvSpPr/>
          <p:nvPr/>
        </p:nvSpPr>
        <p:spPr>
          <a:xfrm>
            <a:off x="16593145" y="2081845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60" name="Image 41" descr="preencoded.png">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6405696" y="2121991"/>
            <a:ext cx="160660" cy="160660"/>
          </a:xfrm>
          <a:prstGeom prst="rect">
            <a:avLst/>
          </a:prstGeom>
        </p:spPr>
      </p:pic>
      <p:pic>
        <p:nvPicPr>
          <p:cNvPr id="61" name="Image 42" descr="preencoded.png">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656034" y="2483495"/>
            <a:ext cx="16975977" cy="508744"/>
          </a:xfrm>
          <a:prstGeom prst="rect">
            <a:avLst/>
          </a:prstGeom>
        </p:spPr>
      </p:pic>
      <p:pic>
        <p:nvPicPr>
          <p:cNvPr id="62" name="Image 43" descr="preencoded.png">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656034" y="2483495"/>
            <a:ext cx="6332521" cy="508744"/>
          </a:xfrm>
          <a:prstGeom prst="rect">
            <a:avLst/>
          </a:prstGeom>
        </p:spPr>
      </p:pic>
      <p:sp>
        <p:nvSpPr>
          <p:cNvPr id="63" name="Text 17"/>
          <p:cNvSpPr/>
          <p:nvPr/>
        </p:nvSpPr>
        <p:spPr>
          <a:xfrm>
            <a:off x="816694" y="2603971"/>
            <a:ext cx="920115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Get Smart</a:t>
            </a:r>
            <a:endParaRPr lang="en-US" sz="1476" dirty="0"/>
          </a:p>
        </p:txBody>
      </p:sp>
      <p:pic>
        <p:nvPicPr>
          <p:cNvPr id="64" name="Image 44" descr="preencoded.png">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6988522" y="2483495"/>
            <a:ext cx="1524149" cy="508744"/>
          </a:xfrm>
          <a:prstGeom prst="rect">
            <a:avLst/>
          </a:prstGeom>
        </p:spPr>
      </p:pic>
      <p:pic>
        <p:nvPicPr>
          <p:cNvPr id="65" name="Image 45" descr="preencoded.png">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7180585" y="2597274"/>
            <a:ext cx="1140098" cy="267760"/>
          </a:xfrm>
          <a:prstGeom prst="rect">
            <a:avLst/>
          </a:prstGeom>
        </p:spPr>
      </p:pic>
      <p:sp>
        <p:nvSpPr>
          <p:cNvPr id="66" name="Text 18"/>
          <p:cNvSpPr/>
          <p:nvPr/>
        </p:nvSpPr>
        <p:spPr>
          <a:xfrm>
            <a:off x="7448327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67" name="Image 46" descr="preencoded.png">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7260878" y="2650815"/>
            <a:ext cx="160660" cy="160660"/>
          </a:xfrm>
          <a:prstGeom prst="rect">
            <a:avLst/>
          </a:prstGeom>
        </p:spPr>
      </p:pic>
      <p:pic>
        <p:nvPicPr>
          <p:cNvPr id="68" name="Image 47" descr="preencoded.png">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8512671" y="2483495"/>
            <a:ext cx="1524149" cy="508744"/>
          </a:xfrm>
          <a:prstGeom prst="rect">
            <a:avLst/>
          </a:prstGeom>
        </p:spPr>
      </p:pic>
      <p:pic>
        <p:nvPicPr>
          <p:cNvPr id="69" name="Image 48" descr="preencoded.png">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8704734" y="2597274"/>
            <a:ext cx="1140098" cy="267760"/>
          </a:xfrm>
          <a:prstGeom prst="rect">
            <a:avLst/>
          </a:prstGeom>
        </p:spPr>
      </p:pic>
      <p:sp>
        <p:nvSpPr>
          <p:cNvPr id="70" name="Text 19"/>
          <p:cNvSpPr/>
          <p:nvPr/>
        </p:nvSpPr>
        <p:spPr>
          <a:xfrm>
            <a:off x="8972476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71" name="Image 49" descr="preencoded.png">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8785027" y="2650815"/>
            <a:ext cx="160660" cy="160660"/>
          </a:xfrm>
          <a:prstGeom prst="rect">
            <a:avLst/>
          </a:prstGeom>
        </p:spPr>
      </p:pic>
      <p:pic>
        <p:nvPicPr>
          <p:cNvPr id="72" name="Image 50" descr="preencoded.png">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10036820" y="2483495"/>
            <a:ext cx="1524149" cy="508744"/>
          </a:xfrm>
          <a:prstGeom prst="rect">
            <a:avLst/>
          </a:prstGeom>
        </p:spPr>
      </p:pic>
      <p:pic>
        <p:nvPicPr>
          <p:cNvPr id="73" name="Image 51" descr="preencoded.png">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10228883" y="2597274"/>
            <a:ext cx="1140098" cy="267760"/>
          </a:xfrm>
          <a:prstGeom prst="rect">
            <a:avLst/>
          </a:prstGeom>
        </p:spPr>
      </p:pic>
      <p:sp>
        <p:nvSpPr>
          <p:cNvPr id="74" name="Text 20"/>
          <p:cNvSpPr/>
          <p:nvPr/>
        </p:nvSpPr>
        <p:spPr>
          <a:xfrm>
            <a:off x="10496624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75" name="Image 52" descr="preencoded.png">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10309175" y="2650815"/>
            <a:ext cx="160660" cy="160660"/>
          </a:xfrm>
          <a:prstGeom prst="rect">
            <a:avLst/>
          </a:prstGeom>
        </p:spPr>
      </p:pic>
      <p:pic>
        <p:nvPicPr>
          <p:cNvPr id="76" name="Image 53" descr="preencoded.png">    </p:cNvPr>
          <p:cNvPicPr>
            <a:picLocks noChangeAspect="1"/>
          </p:cNvPicPr>
          <p:nvPr/>
        </p:nvPicPr>
        <p:blipFill>
          <a:blip r:embed="rId54"/>
          <a:stretch>
            <a:fillRect/>
          </a:stretch>
        </p:blipFill>
        <p:spPr>
          <a:xfrm>
            <a:off x="11560969" y="2483495"/>
            <a:ext cx="1524149" cy="508744"/>
          </a:xfrm>
          <a:prstGeom prst="rect">
            <a:avLst/>
          </a:prstGeom>
        </p:spPr>
      </p:pic>
      <p:pic>
        <p:nvPicPr>
          <p:cNvPr id="77" name="Image 54" descr="preencoded.png">    </p:cNvPr>
          <p:cNvPicPr>
            <a:picLocks noChangeAspect="1"/>
          </p:cNvPicPr>
          <p:nvPr/>
        </p:nvPicPr>
        <p:blipFill>
          <a:blip r:embed="rId55"/>
          <a:stretch>
            <a:fillRect/>
          </a:stretch>
        </p:blipFill>
        <p:spPr>
          <a:xfrm>
            <a:off x="11752957" y="2597274"/>
            <a:ext cx="1140098" cy="267760"/>
          </a:xfrm>
          <a:prstGeom prst="rect">
            <a:avLst/>
          </a:prstGeom>
        </p:spPr>
      </p:pic>
      <p:sp>
        <p:nvSpPr>
          <p:cNvPr id="78" name="Text 21"/>
          <p:cNvSpPr/>
          <p:nvPr/>
        </p:nvSpPr>
        <p:spPr>
          <a:xfrm>
            <a:off x="12020773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79" name="Image 55" descr="preencoded.png">    </p:cNvPr>
          <p:cNvPicPr>
            <a:picLocks noChangeAspect="1"/>
          </p:cNvPicPr>
          <p:nvPr/>
        </p:nvPicPr>
        <p:blipFill>
          <a:blip r:embed="rId56"/>
          <a:stretch>
            <a:fillRect/>
          </a:stretch>
        </p:blipFill>
        <p:spPr>
          <a:xfrm>
            <a:off x="11833324" y="2650815"/>
            <a:ext cx="160660" cy="160660"/>
          </a:xfrm>
          <a:prstGeom prst="rect">
            <a:avLst/>
          </a:prstGeom>
        </p:spPr>
      </p:pic>
      <p:pic>
        <p:nvPicPr>
          <p:cNvPr id="80" name="Image 56" descr="preencoded.png">    </p:cNvPr>
          <p:cNvPicPr>
            <a:picLocks noChangeAspect="1"/>
          </p:cNvPicPr>
          <p:nvPr/>
        </p:nvPicPr>
        <p:blipFill>
          <a:blip r:embed="rId57"/>
          <a:stretch>
            <a:fillRect/>
          </a:stretch>
        </p:blipFill>
        <p:spPr>
          <a:xfrm>
            <a:off x="13085118" y="2483495"/>
            <a:ext cx="1524149" cy="508744"/>
          </a:xfrm>
          <a:prstGeom prst="rect">
            <a:avLst/>
          </a:prstGeom>
        </p:spPr>
      </p:pic>
      <p:pic>
        <p:nvPicPr>
          <p:cNvPr id="81" name="Image 57" descr="preencoded.png">    </p:cNvPr>
          <p:cNvPicPr>
            <a:picLocks noChangeAspect="1"/>
          </p:cNvPicPr>
          <p:nvPr/>
        </p:nvPicPr>
        <p:blipFill>
          <a:blip r:embed="rId58"/>
          <a:stretch>
            <a:fillRect/>
          </a:stretch>
        </p:blipFill>
        <p:spPr>
          <a:xfrm>
            <a:off x="13277106" y="2597274"/>
            <a:ext cx="1140098" cy="267760"/>
          </a:xfrm>
          <a:prstGeom prst="rect">
            <a:avLst/>
          </a:prstGeom>
        </p:spPr>
      </p:pic>
      <p:sp>
        <p:nvSpPr>
          <p:cNvPr id="82" name="Text 22"/>
          <p:cNvSpPr/>
          <p:nvPr/>
        </p:nvSpPr>
        <p:spPr>
          <a:xfrm>
            <a:off x="13544848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83" name="Image 58" descr="preencoded.png">    </p:cNvPr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13357473" y="2650815"/>
            <a:ext cx="160660" cy="160660"/>
          </a:xfrm>
          <a:prstGeom prst="rect">
            <a:avLst/>
          </a:prstGeom>
        </p:spPr>
      </p:pic>
      <p:pic>
        <p:nvPicPr>
          <p:cNvPr id="84" name="Image 59" descr="preencoded.png">    </p:cNvPr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14609266" y="2483495"/>
            <a:ext cx="1524149" cy="508744"/>
          </a:xfrm>
          <a:prstGeom prst="rect">
            <a:avLst/>
          </a:prstGeom>
        </p:spPr>
      </p:pic>
      <p:pic>
        <p:nvPicPr>
          <p:cNvPr id="85" name="Image 60" descr="preencoded.png">    </p:cNvPr>
          <p:cNvPicPr>
            <a:picLocks noChangeAspect="1"/>
          </p:cNvPicPr>
          <p:nvPr/>
        </p:nvPicPr>
        <p:blipFill>
          <a:blip r:embed="rId61"/>
          <a:stretch>
            <a:fillRect/>
          </a:stretch>
        </p:blipFill>
        <p:spPr>
          <a:xfrm>
            <a:off x="14801255" y="2597274"/>
            <a:ext cx="1140098" cy="267760"/>
          </a:xfrm>
          <a:prstGeom prst="rect">
            <a:avLst/>
          </a:prstGeom>
        </p:spPr>
      </p:pic>
      <p:sp>
        <p:nvSpPr>
          <p:cNvPr id="86" name="Text 23"/>
          <p:cNvSpPr/>
          <p:nvPr/>
        </p:nvSpPr>
        <p:spPr>
          <a:xfrm>
            <a:off x="15068996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87" name="Image 61" descr="preencoded.png">    </p:cNvPr>
          <p:cNvPicPr>
            <a:picLocks noChangeAspect="1"/>
          </p:cNvPicPr>
          <p:nvPr/>
        </p:nvPicPr>
        <p:blipFill>
          <a:blip r:embed="rId62"/>
          <a:stretch>
            <a:fillRect/>
          </a:stretch>
        </p:blipFill>
        <p:spPr>
          <a:xfrm>
            <a:off x="14881622" y="2650815"/>
            <a:ext cx="160660" cy="160660"/>
          </a:xfrm>
          <a:prstGeom prst="rect">
            <a:avLst/>
          </a:prstGeom>
        </p:spPr>
      </p:pic>
      <p:pic>
        <p:nvPicPr>
          <p:cNvPr id="88" name="Image 62" descr="preencoded.png">    </p:cNvPr>
          <p:cNvPicPr>
            <a:picLocks noChangeAspect="1"/>
          </p:cNvPicPr>
          <p:nvPr/>
        </p:nvPicPr>
        <p:blipFill>
          <a:blip r:embed="rId63"/>
          <a:stretch>
            <a:fillRect/>
          </a:stretch>
        </p:blipFill>
        <p:spPr>
          <a:xfrm>
            <a:off x="16133341" y="2483495"/>
            <a:ext cx="1498670" cy="508744"/>
          </a:xfrm>
          <a:prstGeom prst="rect">
            <a:avLst/>
          </a:prstGeom>
        </p:spPr>
      </p:pic>
      <p:pic>
        <p:nvPicPr>
          <p:cNvPr id="89" name="Image 63" descr="preencoded.png">    </p:cNvPr>
          <p:cNvPicPr>
            <a:picLocks noChangeAspect="1"/>
          </p:cNvPicPr>
          <p:nvPr/>
        </p:nvPicPr>
        <p:blipFill>
          <a:blip r:embed="rId64"/>
          <a:stretch>
            <a:fillRect/>
          </a:stretch>
        </p:blipFill>
        <p:spPr>
          <a:xfrm>
            <a:off x="16325404" y="2597274"/>
            <a:ext cx="1140098" cy="267760"/>
          </a:xfrm>
          <a:prstGeom prst="rect">
            <a:avLst/>
          </a:prstGeom>
        </p:spPr>
      </p:pic>
      <p:sp>
        <p:nvSpPr>
          <p:cNvPr id="90" name="Text 24"/>
          <p:cNvSpPr/>
          <p:nvPr/>
        </p:nvSpPr>
        <p:spPr>
          <a:xfrm>
            <a:off x="16593145" y="2610669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91" name="Image 64" descr="preencoded.png">    </p:cNvPr>
          <p:cNvPicPr>
            <a:picLocks noChangeAspect="1"/>
          </p:cNvPicPr>
          <p:nvPr/>
        </p:nvPicPr>
        <p:blipFill>
          <a:blip r:embed="rId65"/>
          <a:stretch>
            <a:fillRect/>
          </a:stretch>
        </p:blipFill>
        <p:spPr>
          <a:xfrm>
            <a:off x="16405696" y="2650815"/>
            <a:ext cx="160660" cy="160660"/>
          </a:xfrm>
          <a:prstGeom prst="rect">
            <a:avLst/>
          </a:prstGeom>
        </p:spPr>
      </p:pic>
      <p:pic>
        <p:nvPicPr>
          <p:cNvPr id="92" name="Image 65" descr="preencoded.png">    </p:cNvPr>
          <p:cNvPicPr>
            <a:picLocks noChangeAspect="1"/>
          </p:cNvPicPr>
          <p:nvPr/>
        </p:nvPicPr>
        <p:blipFill>
          <a:blip r:embed="rId66"/>
          <a:stretch>
            <a:fillRect/>
          </a:stretch>
        </p:blipFill>
        <p:spPr>
          <a:xfrm>
            <a:off x="656034" y="2992227"/>
            <a:ext cx="16975977" cy="508744"/>
          </a:xfrm>
          <a:prstGeom prst="rect">
            <a:avLst/>
          </a:prstGeom>
        </p:spPr>
      </p:pic>
      <p:pic>
        <p:nvPicPr>
          <p:cNvPr id="93" name="Image 66" descr="preencoded.png">    </p:cNvPr>
          <p:cNvPicPr>
            <a:picLocks noChangeAspect="1"/>
          </p:cNvPicPr>
          <p:nvPr/>
        </p:nvPicPr>
        <p:blipFill>
          <a:blip r:embed="rId67"/>
          <a:stretch>
            <a:fillRect/>
          </a:stretch>
        </p:blipFill>
        <p:spPr>
          <a:xfrm>
            <a:off x="656034" y="2992227"/>
            <a:ext cx="6332521" cy="508744"/>
          </a:xfrm>
          <a:prstGeom prst="rect">
            <a:avLst/>
          </a:prstGeom>
        </p:spPr>
      </p:pic>
      <p:sp>
        <p:nvSpPr>
          <p:cNvPr id="94" name="Text 25"/>
          <p:cNvSpPr/>
          <p:nvPr/>
        </p:nvSpPr>
        <p:spPr>
          <a:xfrm>
            <a:off x="816694" y="3112740"/>
            <a:ext cx="55006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mPOS</a:t>
            </a:r>
            <a:endParaRPr lang="en-US" sz="1476" dirty="0"/>
          </a:p>
        </p:txBody>
      </p:sp>
      <p:pic>
        <p:nvPicPr>
          <p:cNvPr id="95" name="Image 67" descr="preencoded.png">    </p:cNvPr>
          <p:cNvPicPr>
            <a:picLocks noChangeAspect="1"/>
          </p:cNvPicPr>
          <p:nvPr/>
        </p:nvPicPr>
        <p:blipFill>
          <a:blip r:embed="rId68"/>
          <a:stretch>
            <a:fillRect/>
          </a:stretch>
        </p:blipFill>
        <p:spPr>
          <a:xfrm>
            <a:off x="6988522" y="2992227"/>
            <a:ext cx="1524149" cy="508744"/>
          </a:xfrm>
          <a:prstGeom prst="rect">
            <a:avLst/>
          </a:prstGeom>
        </p:spPr>
      </p:pic>
      <p:pic>
        <p:nvPicPr>
          <p:cNvPr id="96" name="Image 68" descr="preencoded.png">    </p:cNvPr>
          <p:cNvPicPr>
            <a:picLocks noChangeAspect="1"/>
          </p:cNvPicPr>
          <p:nvPr/>
        </p:nvPicPr>
        <p:blipFill>
          <a:blip r:embed="rId69"/>
          <a:stretch>
            <a:fillRect/>
          </a:stretch>
        </p:blipFill>
        <p:spPr>
          <a:xfrm>
            <a:off x="7063829" y="3106043"/>
            <a:ext cx="1373535" cy="267760"/>
          </a:xfrm>
          <a:prstGeom prst="rect">
            <a:avLst/>
          </a:prstGeom>
        </p:spPr>
      </p:pic>
      <p:sp>
        <p:nvSpPr>
          <p:cNvPr id="97" name="Text 26"/>
          <p:cNvSpPr/>
          <p:nvPr/>
        </p:nvSpPr>
        <p:spPr>
          <a:xfrm>
            <a:off x="7331571" y="311943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98" name="Image 69" descr="preencoded.png">    </p:cNvPr>
          <p:cNvPicPr>
            <a:picLocks noChangeAspect="1"/>
          </p:cNvPicPr>
          <p:nvPr/>
        </p:nvPicPr>
        <p:blipFill>
          <a:blip r:embed="rId70"/>
          <a:stretch>
            <a:fillRect/>
          </a:stretch>
        </p:blipFill>
        <p:spPr>
          <a:xfrm>
            <a:off x="7144196" y="3159621"/>
            <a:ext cx="160660" cy="160660"/>
          </a:xfrm>
          <a:prstGeom prst="rect">
            <a:avLst/>
          </a:prstGeom>
        </p:spPr>
      </p:pic>
      <p:pic>
        <p:nvPicPr>
          <p:cNvPr id="99" name="Image 70" descr="preencoded.png">    </p:cNvPr>
          <p:cNvPicPr>
            <a:picLocks noChangeAspect="1"/>
          </p:cNvPicPr>
          <p:nvPr/>
        </p:nvPicPr>
        <p:blipFill>
          <a:blip r:embed="rId71"/>
          <a:stretch>
            <a:fillRect/>
          </a:stretch>
        </p:blipFill>
        <p:spPr>
          <a:xfrm>
            <a:off x="8512671" y="2992227"/>
            <a:ext cx="1524149" cy="508744"/>
          </a:xfrm>
          <a:prstGeom prst="rect">
            <a:avLst/>
          </a:prstGeom>
        </p:spPr>
      </p:pic>
      <p:pic>
        <p:nvPicPr>
          <p:cNvPr id="100" name="Image 71" descr="preencoded.png">    </p:cNvPr>
          <p:cNvPicPr>
            <a:picLocks noChangeAspect="1"/>
          </p:cNvPicPr>
          <p:nvPr/>
        </p:nvPicPr>
        <p:blipFill>
          <a:blip r:embed="rId72"/>
          <a:stretch>
            <a:fillRect/>
          </a:stretch>
        </p:blipFill>
        <p:spPr>
          <a:xfrm>
            <a:off x="8704734" y="3106043"/>
            <a:ext cx="1140098" cy="267760"/>
          </a:xfrm>
          <a:prstGeom prst="rect">
            <a:avLst/>
          </a:prstGeom>
        </p:spPr>
      </p:pic>
      <p:sp>
        <p:nvSpPr>
          <p:cNvPr id="101" name="Text 27"/>
          <p:cNvSpPr/>
          <p:nvPr/>
        </p:nvSpPr>
        <p:spPr>
          <a:xfrm>
            <a:off x="8972476" y="3119438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02" name="Image 72" descr="preencoded.png">    </p:cNvPr>
          <p:cNvPicPr>
            <a:picLocks noChangeAspect="1"/>
          </p:cNvPicPr>
          <p:nvPr/>
        </p:nvPicPr>
        <p:blipFill>
          <a:blip r:embed="rId73"/>
          <a:stretch>
            <a:fillRect/>
          </a:stretch>
        </p:blipFill>
        <p:spPr>
          <a:xfrm>
            <a:off x="8785027" y="3159621"/>
            <a:ext cx="160660" cy="160660"/>
          </a:xfrm>
          <a:prstGeom prst="rect">
            <a:avLst/>
          </a:prstGeom>
        </p:spPr>
      </p:pic>
      <p:pic>
        <p:nvPicPr>
          <p:cNvPr id="103" name="Image 73" descr="preencoded.png">    </p:cNvPr>
          <p:cNvPicPr>
            <a:picLocks noChangeAspect="1"/>
          </p:cNvPicPr>
          <p:nvPr/>
        </p:nvPicPr>
        <p:blipFill>
          <a:blip r:embed="rId74"/>
          <a:stretch>
            <a:fillRect/>
          </a:stretch>
        </p:blipFill>
        <p:spPr>
          <a:xfrm>
            <a:off x="10036820" y="2992227"/>
            <a:ext cx="1524149" cy="508744"/>
          </a:xfrm>
          <a:prstGeom prst="rect">
            <a:avLst/>
          </a:prstGeom>
        </p:spPr>
      </p:pic>
      <p:pic>
        <p:nvPicPr>
          <p:cNvPr id="104" name="Image 74" descr="preencoded.png">    </p:cNvPr>
          <p:cNvPicPr>
            <a:picLocks noChangeAspect="1"/>
          </p:cNvPicPr>
          <p:nvPr/>
        </p:nvPicPr>
        <p:blipFill>
          <a:blip r:embed="rId75"/>
          <a:stretch>
            <a:fillRect/>
          </a:stretch>
        </p:blipFill>
        <p:spPr>
          <a:xfrm>
            <a:off x="10112127" y="3106043"/>
            <a:ext cx="1373535" cy="267760"/>
          </a:xfrm>
          <a:prstGeom prst="rect">
            <a:avLst/>
          </a:prstGeom>
        </p:spPr>
      </p:pic>
      <p:sp>
        <p:nvSpPr>
          <p:cNvPr id="105" name="Text 28"/>
          <p:cNvSpPr/>
          <p:nvPr/>
        </p:nvSpPr>
        <p:spPr>
          <a:xfrm>
            <a:off x="10379869" y="311943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106" name="Image 75" descr="preencoded.png">    </p:cNvPr>
          <p:cNvPicPr>
            <a:picLocks noChangeAspect="1"/>
          </p:cNvPicPr>
          <p:nvPr/>
        </p:nvPicPr>
        <p:blipFill>
          <a:blip r:embed="rId76"/>
          <a:stretch>
            <a:fillRect/>
          </a:stretch>
        </p:blipFill>
        <p:spPr>
          <a:xfrm>
            <a:off x="10192420" y="3159621"/>
            <a:ext cx="160660" cy="160660"/>
          </a:xfrm>
          <a:prstGeom prst="rect">
            <a:avLst/>
          </a:prstGeom>
        </p:spPr>
      </p:pic>
      <p:pic>
        <p:nvPicPr>
          <p:cNvPr id="107" name="Image 76" descr="preencoded.png">    </p:cNvPr>
          <p:cNvPicPr>
            <a:picLocks noChangeAspect="1"/>
          </p:cNvPicPr>
          <p:nvPr/>
        </p:nvPicPr>
        <p:blipFill>
          <a:blip r:embed="rId77"/>
          <a:stretch>
            <a:fillRect/>
          </a:stretch>
        </p:blipFill>
        <p:spPr>
          <a:xfrm>
            <a:off x="11560969" y="2992227"/>
            <a:ext cx="1524149" cy="508744"/>
          </a:xfrm>
          <a:prstGeom prst="rect">
            <a:avLst/>
          </a:prstGeom>
        </p:spPr>
      </p:pic>
      <p:pic>
        <p:nvPicPr>
          <p:cNvPr id="108" name="Image 77" descr="preencoded.png">    </p:cNvPr>
          <p:cNvPicPr>
            <a:picLocks noChangeAspect="1"/>
          </p:cNvPicPr>
          <p:nvPr/>
        </p:nvPicPr>
        <p:blipFill>
          <a:blip r:embed="rId78"/>
          <a:stretch>
            <a:fillRect/>
          </a:stretch>
        </p:blipFill>
        <p:spPr>
          <a:xfrm>
            <a:off x="11752957" y="3106043"/>
            <a:ext cx="1140098" cy="267760"/>
          </a:xfrm>
          <a:prstGeom prst="rect">
            <a:avLst/>
          </a:prstGeom>
        </p:spPr>
      </p:pic>
      <p:sp>
        <p:nvSpPr>
          <p:cNvPr id="109" name="Text 29"/>
          <p:cNvSpPr/>
          <p:nvPr/>
        </p:nvSpPr>
        <p:spPr>
          <a:xfrm>
            <a:off x="12020773" y="3119438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10" name="Image 78" descr="preencoded.png">    </p:cNvPr>
          <p:cNvPicPr>
            <a:picLocks noChangeAspect="1"/>
          </p:cNvPicPr>
          <p:nvPr/>
        </p:nvPicPr>
        <p:blipFill>
          <a:blip r:embed="rId79"/>
          <a:stretch>
            <a:fillRect/>
          </a:stretch>
        </p:blipFill>
        <p:spPr>
          <a:xfrm>
            <a:off x="11833324" y="3159621"/>
            <a:ext cx="160660" cy="160660"/>
          </a:xfrm>
          <a:prstGeom prst="rect">
            <a:avLst/>
          </a:prstGeom>
        </p:spPr>
      </p:pic>
      <p:pic>
        <p:nvPicPr>
          <p:cNvPr id="111" name="Image 79" descr="preencoded.png">    </p:cNvPr>
          <p:cNvPicPr>
            <a:picLocks noChangeAspect="1"/>
          </p:cNvPicPr>
          <p:nvPr/>
        </p:nvPicPr>
        <p:blipFill>
          <a:blip r:embed="rId80"/>
          <a:stretch>
            <a:fillRect/>
          </a:stretch>
        </p:blipFill>
        <p:spPr>
          <a:xfrm>
            <a:off x="13085118" y="2992227"/>
            <a:ext cx="1524149" cy="508744"/>
          </a:xfrm>
          <a:prstGeom prst="rect">
            <a:avLst/>
          </a:prstGeom>
        </p:spPr>
      </p:pic>
      <p:pic>
        <p:nvPicPr>
          <p:cNvPr id="112" name="Image 80" descr="preencoded.png">    </p:cNvPr>
          <p:cNvPicPr>
            <a:picLocks noChangeAspect="1"/>
          </p:cNvPicPr>
          <p:nvPr/>
        </p:nvPicPr>
        <p:blipFill>
          <a:blip r:embed="rId81"/>
          <a:stretch>
            <a:fillRect/>
          </a:stretch>
        </p:blipFill>
        <p:spPr>
          <a:xfrm>
            <a:off x="13160425" y="3106043"/>
            <a:ext cx="1373535" cy="267760"/>
          </a:xfrm>
          <a:prstGeom prst="rect">
            <a:avLst/>
          </a:prstGeom>
        </p:spPr>
      </p:pic>
      <p:sp>
        <p:nvSpPr>
          <p:cNvPr id="113" name="Text 30"/>
          <p:cNvSpPr/>
          <p:nvPr/>
        </p:nvSpPr>
        <p:spPr>
          <a:xfrm>
            <a:off x="13428166" y="3119438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114" name="Image 81" descr="preencoded.png">    </p:cNvPr>
          <p:cNvPicPr>
            <a:picLocks noChangeAspect="1"/>
          </p:cNvPicPr>
          <p:nvPr/>
        </p:nvPicPr>
        <p:blipFill>
          <a:blip r:embed="rId82"/>
          <a:stretch>
            <a:fillRect/>
          </a:stretch>
        </p:blipFill>
        <p:spPr>
          <a:xfrm>
            <a:off x="13240717" y="3159621"/>
            <a:ext cx="160660" cy="160660"/>
          </a:xfrm>
          <a:prstGeom prst="rect">
            <a:avLst/>
          </a:prstGeom>
        </p:spPr>
      </p:pic>
      <p:pic>
        <p:nvPicPr>
          <p:cNvPr id="115" name="Image 82" descr="preencoded.png">    </p:cNvPr>
          <p:cNvPicPr>
            <a:picLocks noChangeAspect="1"/>
          </p:cNvPicPr>
          <p:nvPr/>
        </p:nvPicPr>
        <p:blipFill>
          <a:blip r:embed="rId83"/>
          <a:stretch>
            <a:fillRect/>
          </a:stretch>
        </p:blipFill>
        <p:spPr>
          <a:xfrm>
            <a:off x="14609266" y="2992227"/>
            <a:ext cx="1524149" cy="508744"/>
          </a:xfrm>
          <a:prstGeom prst="rect">
            <a:avLst/>
          </a:prstGeom>
        </p:spPr>
      </p:pic>
      <p:pic>
        <p:nvPicPr>
          <p:cNvPr id="116" name="Image 83" descr="preencoded.png">    </p:cNvPr>
          <p:cNvPicPr>
            <a:picLocks noChangeAspect="1"/>
          </p:cNvPicPr>
          <p:nvPr/>
        </p:nvPicPr>
        <p:blipFill>
          <a:blip r:embed="rId84"/>
          <a:stretch>
            <a:fillRect/>
          </a:stretch>
        </p:blipFill>
        <p:spPr>
          <a:xfrm>
            <a:off x="14801255" y="3106043"/>
            <a:ext cx="1140098" cy="267760"/>
          </a:xfrm>
          <a:prstGeom prst="rect">
            <a:avLst/>
          </a:prstGeom>
        </p:spPr>
      </p:pic>
      <p:sp>
        <p:nvSpPr>
          <p:cNvPr id="117" name="Text 31"/>
          <p:cNvSpPr/>
          <p:nvPr/>
        </p:nvSpPr>
        <p:spPr>
          <a:xfrm>
            <a:off x="15068996" y="3119438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18" name="Image 84" descr="preencoded.png">    </p:cNvPr>
          <p:cNvPicPr>
            <a:picLocks noChangeAspect="1"/>
          </p:cNvPicPr>
          <p:nvPr/>
        </p:nvPicPr>
        <p:blipFill>
          <a:blip r:embed="rId85"/>
          <a:stretch>
            <a:fillRect/>
          </a:stretch>
        </p:blipFill>
        <p:spPr>
          <a:xfrm>
            <a:off x="14881622" y="3159621"/>
            <a:ext cx="160660" cy="160660"/>
          </a:xfrm>
          <a:prstGeom prst="rect">
            <a:avLst/>
          </a:prstGeom>
        </p:spPr>
      </p:pic>
      <p:pic>
        <p:nvPicPr>
          <p:cNvPr id="119" name="Image 85" descr="preencoded.png">    </p:cNvPr>
          <p:cNvPicPr>
            <a:picLocks noChangeAspect="1"/>
          </p:cNvPicPr>
          <p:nvPr/>
        </p:nvPicPr>
        <p:blipFill>
          <a:blip r:embed="rId86"/>
          <a:stretch>
            <a:fillRect/>
          </a:stretch>
        </p:blipFill>
        <p:spPr>
          <a:xfrm>
            <a:off x="16133341" y="2992227"/>
            <a:ext cx="1498670" cy="508744"/>
          </a:xfrm>
          <a:prstGeom prst="rect">
            <a:avLst/>
          </a:prstGeom>
        </p:spPr>
      </p:pic>
      <p:pic>
        <p:nvPicPr>
          <p:cNvPr id="120" name="Image 86" descr="preencoded.png">    </p:cNvPr>
          <p:cNvPicPr>
            <a:picLocks noChangeAspect="1"/>
          </p:cNvPicPr>
          <p:nvPr/>
        </p:nvPicPr>
        <p:blipFill>
          <a:blip r:embed="rId87"/>
          <a:stretch>
            <a:fillRect/>
          </a:stretch>
        </p:blipFill>
        <p:spPr>
          <a:xfrm>
            <a:off x="16325404" y="3106043"/>
            <a:ext cx="1140098" cy="267760"/>
          </a:xfrm>
          <a:prstGeom prst="rect">
            <a:avLst/>
          </a:prstGeom>
        </p:spPr>
      </p:pic>
      <p:sp>
        <p:nvSpPr>
          <p:cNvPr id="121" name="Text 32"/>
          <p:cNvSpPr/>
          <p:nvPr/>
        </p:nvSpPr>
        <p:spPr>
          <a:xfrm>
            <a:off x="16593145" y="3119438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22" name="Image 87" descr="preencoded.png">    </p:cNvPr>
          <p:cNvPicPr>
            <a:picLocks noChangeAspect="1"/>
          </p:cNvPicPr>
          <p:nvPr/>
        </p:nvPicPr>
        <p:blipFill>
          <a:blip r:embed="rId88"/>
          <a:stretch>
            <a:fillRect/>
          </a:stretch>
        </p:blipFill>
        <p:spPr>
          <a:xfrm>
            <a:off x="16405696" y="3159621"/>
            <a:ext cx="160660" cy="160660"/>
          </a:xfrm>
          <a:prstGeom prst="rect">
            <a:avLst/>
          </a:prstGeom>
        </p:spPr>
      </p:pic>
      <p:pic>
        <p:nvPicPr>
          <p:cNvPr id="123" name="Image 88" descr="preencoded.png">    </p:cNvPr>
          <p:cNvPicPr>
            <a:picLocks noChangeAspect="1"/>
          </p:cNvPicPr>
          <p:nvPr/>
        </p:nvPicPr>
        <p:blipFill>
          <a:blip r:embed="rId89"/>
          <a:stretch>
            <a:fillRect/>
          </a:stretch>
        </p:blipFill>
        <p:spPr>
          <a:xfrm>
            <a:off x="656034" y="3500996"/>
            <a:ext cx="16975977" cy="508744"/>
          </a:xfrm>
          <a:prstGeom prst="rect">
            <a:avLst/>
          </a:prstGeom>
        </p:spPr>
      </p:pic>
      <p:pic>
        <p:nvPicPr>
          <p:cNvPr id="124" name="Image 89" descr="preencoded.png">    </p:cNvPr>
          <p:cNvPicPr>
            <a:picLocks noChangeAspect="1"/>
          </p:cNvPicPr>
          <p:nvPr/>
        </p:nvPicPr>
        <p:blipFill>
          <a:blip r:embed="rId90"/>
          <a:stretch>
            <a:fillRect/>
          </a:stretch>
        </p:blipFill>
        <p:spPr>
          <a:xfrm>
            <a:off x="656034" y="3500996"/>
            <a:ext cx="6332521" cy="508744"/>
          </a:xfrm>
          <a:prstGeom prst="rect">
            <a:avLst/>
          </a:prstGeom>
        </p:spPr>
      </p:pic>
      <p:sp>
        <p:nvSpPr>
          <p:cNvPr id="125" name="Text 33"/>
          <p:cNvSpPr/>
          <p:nvPr/>
        </p:nvSpPr>
        <p:spPr>
          <a:xfrm>
            <a:off x="816694" y="3621472"/>
            <a:ext cx="1230154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Tap on Phone</a:t>
            </a:r>
            <a:endParaRPr lang="en-US" sz="1476" dirty="0"/>
          </a:p>
        </p:txBody>
      </p:sp>
      <p:pic>
        <p:nvPicPr>
          <p:cNvPr id="126" name="Image 90" descr="preencoded.png">    </p:cNvPr>
          <p:cNvPicPr>
            <a:picLocks noChangeAspect="1"/>
          </p:cNvPicPr>
          <p:nvPr/>
        </p:nvPicPr>
        <p:blipFill>
          <a:blip r:embed="rId91"/>
          <a:stretch>
            <a:fillRect/>
          </a:stretch>
        </p:blipFill>
        <p:spPr>
          <a:xfrm>
            <a:off x="6988522" y="3500996"/>
            <a:ext cx="1524149" cy="508744"/>
          </a:xfrm>
          <a:prstGeom prst="rect">
            <a:avLst/>
          </a:prstGeom>
        </p:spPr>
      </p:pic>
      <p:pic>
        <p:nvPicPr>
          <p:cNvPr id="127" name="Image 91" descr="preencoded.png">    </p:cNvPr>
          <p:cNvPicPr>
            <a:picLocks noChangeAspect="1"/>
          </p:cNvPicPr>
          <p:nvPr/>
        </p:nvPicPr>
        <p:blipFill>
          <a:blip r:embed="rId92"/>
          <a:stretch>
            <a:fillRect/>
          </a:stretch>
        </p:blipFill>
        <p:spPr>
          <a:xfrm>
            <a:off x="7180585" y="3614812"/>
            <a:ext cx="1140098" cy="267760"/>
          </a:xfrm>
          <a:prstGeom prst="rect">
            <a:avLst/>
          </a:prstGeom>
        </p:spPr>
      </p:pic>
      <p:sp>
        <p:nvSpPr>
          <p:cNvPr id="128" name="Text 34"/>
          <p:cNvSpPr/>
          <p:nvPr/>
        </p:nvSpPr>
        <p:spPr>
          <a:xfrm>
            <a:off x="7448327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29" name="Image 92" descr="preencoded.png">    </p:cNvPr>
          <p:cNvPicPr>
            <a:picLocks noChangeAspect="1"/>
          </p:cNvPicPr>
          <p:nvPr/>
        </p:nvPicPr>
        <p:blipFill>
          <a:blip r:embed="rId93"/>
          <a:stretch>
            <a:fillRect/>
          </a:stretch>
        </p:blipFill>
        <p:spPr>
          <a:xfrm>
            <a:off x="7260878" y="3668353"/>
            <a:ext cx="160660" cy="160660"/>
          </a:xfrm>
          <a:prstGeom prst="rect">
            <a:avLst/>
          </a:prstGeom>
        </p:spPr>
      </p:pic>
      <p:pic>
        <p:nvPicPr>
          <p:cNvPr id="130" name="Image 93" descr="preencoded.png">    </p:cNvPr>
          <p:cNvPicPr>
            <a:picLocks noChangeAspect="1"/>
          </p:cNvPicPr>
          <p:nvPr/>
        </p:nvPicPr>
        <p:blipFill>
          <a:blip r:embed="rId94"/>
          <a:stretch>
            <a:fillRect/>
          </a:stretch>
        </p:blipFill>
        <p:spPr>
          <a:xfrm>
            <a:off x="8512671" y="3500996"/>
            <a:ext cx="1524149" cy="508744"/>
          </a:xfrm>
          <a:prstGeom prst="rect">
            <a:avLst/>
          </a:prstGeom>
        </p:spPr>
      </p:pic>
      <p:pic>
        <p:nvPicPr>
          <p:cNvPr id="131" name="Image 94" descr="preencoded.png">    </p:cNvPr>
          <p:cNvPicPr>
            <a:picLocks noChangeAspect="1"/>
          </p:cNvPicPr>
          <p:nvPr/>
        </p:nvPicPr>
        <p:blipFill>
          <a:blip r:embed="rId95"/>
          <a:stretch>
            <a:fillRect/>
          </a:stretch>
        </p:blipFill>
        <p:spPr>
          <a:xfrm>
            <a:off x="8704734" y="3614812"/>
            <a:ext cx="1140098" cy="267760"/>
          </a:xfrm>
          <a:prstGeom prst="rect">
            <a:avLst/>
          </a:prstGeom>
        </p:spPr>
      </p:pic>
      <p:sp>
        <p:nvSpPr>
          <p:cNvPr id="132" name="Text 35"/>
          <p:cNvSpPr/>
          <p:nvPr/>
        </p:nvSpPr>
        <p:spPr>
          <a:xfrm>
            <a:off x="8972476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33" name="Image 95" descr="preencoded.png">    </p:cNvPr>
          <p:cNvPicPr>
            <a:picLocks noChangeAspect="1"/>
          </p:cNvPicPr>
          <p:nvPr/>
        </p:nvPicPr>
        <p:blipFill>
          <a:blip r:embed="rId96"/>
          <a:stretch>
            <a:fillRect/>
          </a:stretch>
        </p:blipFill>
        <p:spPr>
          <a:xfrm>
            <a:off x="8785027" y="3668353"/>
            <a:ext cx="160660" cy="160660"/>
          </a:xfrm>
          <a:prstGeom prst="rect">
            <a:avLst/>
          </a:prstGeom>
        </p:spPr>
      </p:pic>
      <p:pic>
        <p:nvPicPr>
          <p:cNvPr id="134" name="Image 96" descr="preencoded.png">    </p:cNvPr>
          <p:cNvPicPr>
            <a:picLocks noChangeAspect="1"/>
          </p:cNvPicPr>
          <p:nvPr/>
        </p:nvPicPr>
        <p:blipFill>
          <a:blip r:embed="rId97"/>
          <a:stretch>
            <a:fillRect/>
          </a:stretch>
        </p:blipFill>
        <p:spPr>
          <a:xfrm>
            <a:off x="10036820" y="3500996"/>
            <a:ext cx="1524149" cy="508744"/>
          </a:xfrm>
          <a:prstGeom prst="rect">
            <a:avLst/>
          </a:prstGeom>
        </p:spPr>
      </p:pic>
      <p:pic>
        <p:nvPicPr>
          <p:cNvPr id="135" name="Image 97" descr="preencoded.png">    </p:cNvPr>
          <p:cNvPicPr>
            <a:picLocks noChangeAspect="1"/>
          </p:cNvPicPr>
          <p:nvPr/>
        </p:nvPicPr>
        <p:blipFill>
          <a:blip r:embed="rId98"/>
          <a:stretch>
            <a:fillRect/>
          </a:stretch>
        </p:blipFill>
        <p:spPr>
          <a:xfrm>
            <a:off x="10228883" y="3614812"/>
            <a:ext cx="1140098" cy="267760"/>
          </a:xfrm>
          <a:prstGeom prst="rect">
            <a:avLst/>
          </a:prstGeom>
        </p:spPr>
      </p:pic>
      <p:sp>
        <p:nvSpPr>
          <p:cNvPr id="136" name="Text 36"/>
          <p:cNvSpPr/>
          <p:nvPr/>
        </p:nvSpPr>
        <p:spPr>
          <a:xfrm>
            <a:off x="10496624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37" name="Image 98" descr="preencoded.png">    </p:cNvPr>
          <p:cNvPicPr>
            <a:picLocks noChangeAspect="1"/>
          </p:cNvPicPr>
          <p:nvPr/>
        </p:nvPicPr>
        <p:blipFill>
          <a:blip r:embed="rId99"/>
          <a:stretch>
            <a:fillRect/>
          </a:stretch>
        </p:blipFill>
        <p:spPr>
          <a:xfrm>
            <a:off x="10309175" y="3668353"/>
            <a:ext cx="160660" cy="160660"/>
          </a:xfrm>
          <a:prstGeom prst="rect">
            <a:avLst/>
          </a:prstGeom>
        </p:spPr>
      </p:pic>
      <p:pic>
        <p:nvPicPr>
          <p:cNvPr id="138" name="Image 99" descr="preencoded.png">    </p:cNvPr>
          <p:cNvPicPr>
            <a:picLocks noChangeAspect="1"/>
          </p:cNvPicPr>
          <p:nvPr/>
        </p:nvPicPr>
        <p:blipFill>
          <a:blip r:embed="rId100"/>
          <a:stretch>
            <a:fillRect/>
          </a:stretch>
        </p:blipFill>
        <p:spPr>
          <a:xfrm>
            <a:off x="11560969" y="3500996"/>
            <a:ext cx="1524149" cy="508744"/>
          </a:xfrm>
          <a:prstGeom prst="rect">
            <a:avLst/>
          </a:prstGeom>
        </p:spPr>
      </p:pic>
      <p:pic>
        <p:nvPicPr>
          <p:cNvPr id="139" name="Image 100" descr="preencoded.png">    </p:cNvPr>
          <p:cNvPicPr>
            <a:picLocks noChangeAspect="1"/>
          </p:cNvPicPr>
          <p:nvPr/>
        </p:nvPicPr>
        <p:blipFill>
          <a:blip r:embed="rId101"/>
          <a:stretch>
            <a:fillRect/>
          </a:stretch>
        </p:blipFill>
        <p:spPr>
          <a:xfrm>
            <a:off x="11752957" y="3614812"/>
            <a:ext cx="1140098" cy="267760"/>
          </a:xfrm>
          <a:prstGeom prst="rect">
            <a:avLst/>
          </a:prstGeom>
        </p:spPr>
      </p:pic>
      <p:sp>
        <p:nvSpPr>
          <p:cNvPr id="140" name="Text 37"/>
          <p:cNvSpPr/>
          <p:nvPr/>
        </p:nvSpPr>
        <p:spPr>
          <a:xfrm>
            <a:off x="12020773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41" name="Image 101" descr="preencoded.png">    </p:cNvPr>
          <p:cNvPicPr>
            <a:picLocks noChangeAspect="1"/>
          </p:cNvPicPr>
          <p:nvPr/>
        </p:nvPicPr>
        <p:blipFill>
          <a:blip r:embed="rId102"/>
          <a:stretch>
            <a:fillRect/>
          </a:stretch>
        </p:blipFill>
        <p:spPr>
          <a:xfrm>
            <a:off x="11833324" y="3668353"/>
            <a:ext cx="160660" cy="160660"/>
          </a:xfrm>
          <a:prstGeom prst="rect">
            <a:avLst/>
          </a:prstGeom>
        </p:spPr>
      </p:pic>
      <p:pic>
        <p:nvPicPr>
          <p:cNvPr id="142" name="Image 102" descr="preencoded.png">    </p:cNvPr>
          <p:cNvPicPr>
            <a:picLocks noChangeAspect="1"/>
          </p:cNvPicPr>
          <p:nvPr/>
        </p:nvPicPr>
        <p:blipFill>
          <a:blip r:embed="rId103"/>
          <a:stretch>
            <a:fillRect/>
          </a:stretch>
        </p:blipFill>
        <p:spPr>
          <a:xfrm>
            <a:off x="13085118" y="3500996"/>
            <a:ext cx="1524149" cy="508744"/>
          </a:xfrm>
          <a:prstGeom prst="rect">
            <a:avLst/>
          </a:prstGeom>
        </p:spPr>
      </p:pic>
      <p:pic>
        <p:nvPicPr>
          <p:cNvPr id="143" name="Image 103" descr="preencoded.png">    </p:cNvPr>
          <p:cNvPicPr>
            <a:picLocks noChangeAspect="1"/>
          </p:cNvPicPr>
          <p:nvPr/>
        </p:nvPicPr>
        <p:blipFill>
          <a:blip r:embed="rId104"/>
          <a:stretch>
            <a:fillRect/>
          </a:stretch>
        </p:blipFill>
        <p:spPr>
          <a:xfrm>
            <a:off x="13321233" y="3614812"/>
            <a:ext cx="1051794" cy="267760"/>
          </a:xfrm>
          <a:prstGeom prst="rect">
            <a:avLst/>
          </a:prstGeom>
        </p:spPr>
      </p:pic>
      <p:sp>
        <p:nvSpPr>
          <p:cNvPr id="144" name="Text 38"/>
          <p:cNvSpPr/>
          <p:nvPr/>
        </p:nvSpPr>
        <p:spPr>
          <a:xfrm>
            <a:off x="13589050" y="3628206"/>
            <a:ext cx="930116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46F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 Roadmap</a:t>
            </a:r>
            <a:endParaRPr lang="en-US" sz="1265" dirty="0"/>
          </a:p>
        </p:txBody>
      </p:sp>
      <p:pic>
        <p:nvPicPr>
          <p:cNvPr id="145" name="Image 104" descr="preencoded.png">    </p:cNvPr>
          <p:cNvPicPr>
            <a:picLocks noChangeAspect="1"/>
          </p:cNvPicPr>
          <p:nvPr/>
        </p:nvPicPr>
        <p:blipFill>
          <a:blip r:embed="rId105"/>
          <a:stretch>
            <a:fillRect/>
          </a:stretch>
        </p:blipFill>
        <p:spPr>
          <a:xfrm>
            <a:off x="13401601" y="3668353"/>
            <a:ext cx="160660" cy="160660"/>
          </a:xfrm>
          <a:prstGeom prst="rect">
            <a:avLst/>
          </a:prstGeom>
        </p:spPr>
      </p:pic>
      <p:pic>
        <p:nvPicPr>
          <p:cNvPr id="146" name="Image 105" descr="preencoded.png">    </p:cNvPr>
          <p:cNvPicPr>
            <a:picLocks noChangeAspect="1"/>
          </p:cNvPicPr>
          <p:nvPr/>
        </p:nvPicPr>
        <p:blipFill>
          <a:blip r:embed="rId106"/>
          <a:stretch>
            <a:fillRect/>
          </a:stretch>
        </p:blipFill>
        <p:spPr>
          <a:xfrm>
            <a:off x="14609266" y="3500996"/>
            <a:ext cx="1524149" cy="508744"/>
          </a:xfrm>
          <a:prstGeom prst="rect">
            <a:avLst/>
          </a:prstGeom>
        </p:spPr>
      </p:pic>
      <p:pic>
        <p:nvPicPr>
          <p:cNvPr id="147" name="Image 106" descr="preencoded.png">    </p:cNvPr>
          <p:cNvPicPr>
            <a:picLocks noChangeAspect="1"/>
          </p:cNvPicPr>
          <p:nvPr/>
        </p:nvPicPr>
        <p:blipFill>
          <a:blip r:embed="rId107"/>
          <a:stretch>
            <a:fillRect/>
          </a:stretch>
        </p:blipFill>
        <p:spPr>
          <a:xfrm>
            <a:off x="14801255" y="3614812"/>
            <a:ext cx="1140098" cy="267760"/>
          </a:xfrm>
          <a:prstGeom prst="rect">
            <a:avLst/>
          </a:prstGeom>
        </p:spPr>
      </p:pic>
      <p:sp>
        <p:nvSpPr>
          <p:cNvPr id="148" name="Text 39"/>
          <p:cNvSpPr/>
          <p:nvPr/>
        </p:nvSpPr>
        <p:spPr>
          <a:xfrm>
            <a:off x="15068996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49" name="Image 107" descr="preencoded.png">    </p:cNvPr>
          <p:cNvPicPr>
            <a:picLocks noChangeAspect="1"/>
          </p:cNvPicPr>
          <p:nvPr/>
        </p:nvPicPr>
        <p:blipFill>
          <a:blip r:embed="rId108"/>
          <a:stretch>
            <a:fillRect/>
          </a:stretch>
        </p:blipFill>
        <p:spPr>
          <a:xfrm>
            <a:off x="14881622" y="3668353"/>
            <a:ext cx="160660" cy="160660"/>
          </a:xfrm>
          <a:prstGeom prst="rect">
            <a:avLst/>
          </a:prstGeom>
        </p:spPr>
      </p:pic>
      <p:pic>
        <p:nvPicPr>
          <p:cNvPr id="150" name="Image 108" descr="preencoded.png">    </p:cNvPr>
          <p:cNvPicPr>
            <a:picLocks noChangeAspect="1"/>
          </p:cNvPicPr>
          <p:nvPr/>
        </p:nvPicPr>
        <p:blipFill>
          <a:blip r:embed="rId109"/>
          <a:stretch>
            <a:fillRect/>
          </a:stretch>
        </p:blipFill>
        <p:spPr>
          <a:xfrm>
            <a:off x="16133341" y="3500996"/>
            <a:ext cx="1498670" cy="508744"/>
          </a:xfrm>
          <a:prstGeom prst="rect">
            <a:avLst/>
          </a:prstGeom>
        </p:spPr>
      </p:pic>
      <p:pic>
        <p:nvPicPr>
          <p:cNvPr id="151" name="Image 109" descr="preencoded.png">    </p:cNvPr>
          <p:cNvPicPr>
            <a:picLocks noChangeAspect="1"/>
          </p:cNvPicPr>
          <p:nvPr/>
        </p:nvPicPr>
        <p:blipFill>
          <a:blip r:embed="rId110"/>
          <a:stretch>
            <a:fillRect/>
          </a:stretch>
        </p:blipFill>
        <p:spPr>
          <a:xfrm>
            <a:off x="16325404" y="3614812"/>
            <a:ext cx="1140098" cy="267760"/>
          </a:xfrm>
          <a:prstGeom prst="rect">
            <a:avLst/>
          </a:prstGeom>
        </p:spPr>
      </p:pic>
      <p:sp>
        <p:nvSpPr>
          <p:cNvPr id="152" name="Text 40"/>
          <p:cNvSpPr/>
          <p:nvPr/>
        </p:nvSpPr>
        <p:spPr>
          <a:xfrm>
            <a:off x="16593145" y="3628206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53" name="Image 110" descr="preencoded.png">    </p:cNvPr>
          <p:cNvPicPr>
            <a:picLocks noChangeAspect="1"/>
          </p:cNvPicPr>
          <p:nvPr/>
        </p:nvPicPr>
        <p:blipFill>
          <a:blip r:embed="rId111"/>
          <a:stretch>
            <a:fillRect/>
          </a:stretch>
        </p:blipFill>
        <p:spPr>
          <a:xfrm>
            <a:off x="16405696" y="3668353"/>
            <a:ext cx="160660" cy="160660"/>
          </a:xfrm>
          <a:prstGeom prst="rect">
            <a:avLst/>
          </a:prstGeom>
        </p:spPr>
      </p:pic>
      <p:pic>
        <p:nvPicPr>
          <p:cNvPr id="154" name="Image 111" descr="preencoded.png">    </p:cNvPr>
          <p:cNvPicPr>
            <a:picLocks noChangeAspect="1"/>
          </p:cNvPicPr>
          <p:nvPr/>
        </p:nvPicPr>
        <p:blipFill>
          <a:blip r:embed="rId112"/>
          <a:stretch>
            <a:fillRect/>
          </a:stretch>
        </p:blipFill>
        <p:spPr>
          <a:xfrm>
            <a:off x="656034" y="4009727"/>
            <a:ext cx="16975977" cy="508744"/>
          </a:xfrm>
          <a:prstGeom prst="rect">
            <a:avLst/>
          </a:prstGeom>
        </p:spPr>
      </p:pic>
      <p:pic>
        <p:nvPicPr>
          <p:cNvPr id="155" name="Image 112" descr="preencoded.png">    </p:cNvPr>
          <p:cNvPicPr>
            <a:picLocks noChangeAspect="1"/>
          </p:cNvPicPr>
          <p:nvPr/>
        </p:nvPicPr>
        <p:blipFill>
          <a:blip r:embed="rId113"/>
          <a:stretch>
            <a:fillRect/>
          </a:stretch>
        </p:blipFill>
        <p:spPr>
          <a:xfrm>
            <a:off x="656034" y="4009727"/>
            <a:ext cx="6332521" cy="508744"/>
          </a:xfrm>
          <a:prstGeom prst="rect">
            <a:avLst/>
          </a:prstGeom>
        </p:spPr>
      </p:pic>
      <p:sp>
        <p:nvSpPr>
          <p:cNvPr id="156" name="Text 41"/>
          <p:cNvSpPr/>
          <p:nvPr/>
        </p:nvSpPr>
        <p:spPr>
          <a:xfrm>
            <a:off x="816694" y="4130204"/>
            <a:ext cx="1370171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Integrated POS</a:t>
            </a:r>
            <a:endParaRPr lang="en-US" sz="1476" dirty="0"/>
          </a:p>
        </p:txBody>
      </p:sp>
      <p:pic>
        <p:nvPicPr>
          <p:cNvPr id="157" name="Image 113" descr="preencoded.png">    </p:cNvPr>
          <p:cNvPicPr>
            <a:picLocks noChangeAspect="1"/>
          </p:cNvPicPr>
          <p:nvPr/>
        </p:nvPicPr>
        <p:blipFill>
          <a:blip r:embed="rId114"/>
          <a:stretch>
            <a:fillRect/>
          </a:stretch>
        </p:blipFill>
        <p:spPr>
          <a:xfrm>
            <a:off x="6988522" y="4009727"/>
            <a:ext cx="1524149" cy="508744"/>
          </a:xfrm>
          <a:prstGeom prst="rect">
            <a:avLst/>
          </a:prstGeom>
        </p:spPr>
      </p:pic>
      <p:pic>
        <p:nvPicPr>
          <p:cNvPr id="158" name="Image 114" descr="preencoded.png">    </p:cNvPr>
          <p:cNvPicPr>
            <a:picLocks noChangeAspect="1"/>
          </p:cNvPicPr>
          <p:nvPr/>
        </p:nvPicPr>
        <p:blipFill>
          <a:blip r:embed="rId115"/>
          <a:stretch>
            <a:fillRect/>
          </a:stretch>
        </p:blipFill>
        <p:spPr>
          <a:xfrm>
            <a:off x="7180585" y="4123506"/>
            <a:ext cx="1140098" cy="267760"/>
          </a:xfrm>
          <a:prstGeom prst="rect">
            <a:avLst/>
          </a:prstGeom>
        </p:spPr>
      </p:pic>
      <p:sp>
        <p:nvSpPr>
          <p:cNvPr id="159" name="Text 42"/>
          <p:cNvSpPr/>
          <p:nvPr/>
        </p:nvSpPr>
        <p:spPr>
          <a:xfrm>
            <a:off x="7448327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60" name="Image 115" descr="preencoded.png">    </p:cNvPr>
          <p:cNvPicPr>
            <a:picLocks noChangeAspect="1"/>
          </p:cNvPicPr>
          <p:nvPr/>
        </p:nvPicPr>
        <p:blipFill>
          <a:blip r:embed="rId116"/>
          <a:stretch>
            <a:fillRect/>
          </a:stretch>
        </p:blipFill>
        <p:spPr>
          <a:xfrm>
            <a:off x="7260878" y="4177047"/>
            <a:ext cx="160660" cy="160660"/>
          </a:xfrm>
          <a:prstGeom prst="rect">
            <a:avLst/>
          </a:prstGeom>
        </p:spPr>
      </p:pic>
      <p:pic>
        <p:nvPicPr>
          <p:cNvPr id="161" name="Image 116" descr="preencoded.png">    </p:cNvPr>
          <p:cNvPicPr>
            <a:picLocks noChangeAspect="1"/>
          </p:cNvPicPr>
          <p:nvPr/>
        </p:nvPicPr>
        <p:blipFill>
          <a:blip r:embed="rId117"/>
          <a:stretch>
            <a:fillRect/>
          </a:stretch>
        </p:blipFill>
        <p:spPr>
          <a:xfrm>
            <a:off x="8512671" y="4009727"/>
            <a:ext cx="1524149" cy="508744"/>
          </a:xfrm>
          <a:prstGeom prst="rect">
            <a:avLst/>
          </a:prstGeom>
        </p:spPr>
      </p:pic>
      <p:pic>
        <p:nvPicPr>
          <p:cNvPr id="162" name="Image 117" descr="preencoded.png">    </p:cNvPr>
          <p:cNvPicPr>
            <a:picLocks noChangeAspect="1"/>
          </p:cNvPicPr>
          <p:nvPr/>
        </p:nvPicPr>
        <p:blipFill>
          <a:blip r:embed="rId118"/>
          <a:stretch>
            <a:fillRect/>
          </a:stretch>
        </p:blipFill>
        <p:spPr>
          <a:xfrm>
            <a:off x="8704734" y="4123506"/>
            <a:ext cx="1140098" cy="267760"/>
          </a:xfrm>
          <a:prstGeom prst="rect">
            <a:avLst/>
          </a:prstGeom>
        </p:spPr>
      </p:pic>
      <p:sp>
        <p:nvSpPr>
          <p:cNvPr id="163" name="Text 43"/>
          <p:cNvSpPr/>
          <p:nvPr/>
        </p:nvSpPr>
        <p:spPr>
          <a:xfrm>
            <a:off x="8972476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64" name="Image 118" descr="preencoded.png">    </p:cNvPr>
          <p:cNvPicPr>
            <a:picLocks noChangeAspect="1"/>
          </p:cNvPicPr>
          <p:nvPr/>
        </p:nvPicPr>
        <p:blipFill>
          <a:blip r:embed="rId119"/>
          <a:stretch>
            <a:fillRect/>
          </a:stretch>
        </p:blipFill>
        <p:spPr>
          <a:xfrm>
            <a:off x="8785027" y="4177047"/>
            <a:ext cx="160660" cy="160660"/>
          </a:xfrm>
          <a:prstGeom prst="rect">
            <a:avLst/>
          </a:prstGeom>
        </p:spPr>
      </p:pic>
      <p:pic>
        <p:nvPicPr>
          <p:cNvPr id="165" name="Image 119" descr="preencoded.png">    </p:cNvPr>
          <p:cNvPicPr>
            <a:picLocks noChangeAspect="1"/>
          </p:cNvPicPr>
          <p:nvPr/>
        </p:nvPicPr>
        <p:blipFill>
          <a:blip r:embed="rId120"/>
          <a:stretch>
            <a:fillRect/>
          </a:stretch>
        </p:blipFill>
        <p:spPr>
          <a:xfrm>
            <a:off x="10036820" y="4009727"/>
            <a:ext cx="1524149" cy="508744"/>
          </a:xfrm>
          <a:prstGeom prst="rect">
            <a:avLst/>
          </a:prstGeom>
        </p:spPr>
      </p:pic>
      <p:pic>
        <p:nvPicPr>
          <p:cNvPr id="166" name="Image 120" descr="preencoded.png">    </p:cNvPr>
          <p:cNvPicPr>
            <a:picLocks noChangeAspect="1"/>
          </p:cNvPicPr>
          <p:nvPr/>
        </p:nvPicPr>
        <p:blipFill>
          <a:blip r:embed="rId121"/>
          <a:stretch>
            <a:fillRect/>
          </a:stretch>
        </p:blipFill>
        <p:spPr>
          <a:xfrm>
            <a:off x="10228883" y="4123506"/>
            <a:ext cx="1140098" cy="267760"/>
          </a:xfrm>
          <a:prstGeom prst="rect">
            <a:avLst/>
          </a:prstGeom>
        </p:spPr>
      </p:pic>
      <p:sp>
        <p:nvSpPr>
          <p:cNvPr id="167" name="Text 44"/>
          <p:cNvSpPr/>
          <p:nvPr/>
        </p:nvSpPr>
        <p:spPr>
          <a:xfrm>
            <a:off x="10496624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68" name="Image 121" descr="preencoded.png">    </p:cNvPr>
          <p:cNvPicPr>
            <a:picLocks noChangeAspect="1"/>
          </p:cNvPicPr>
          <p:nvPr/>
        </p:nvPicPr>
        <p:blipFill>
          <a:blip r:embed="rId122"/>
          <a:stretch>
            <a:fillRect/>
          </a:stretch>
        </p:blipFill>
        <p:spPr>
          <a:xfrm>
            <a:off x="10309175" y="4177047"/>
            <a:ext cx="160660" cy="160660"/>
          </a:xfrm>
          <a:prstGeom prst="rect">
            <a:avLst/>
          </a:prstGeom>
        </p:spPr>
      </p:pic>
      <p:pic>
        <p:nvPicPr>
          <p:cNvPr id="169" name="Image 122" descr="preencoded.png">    </p:cNvPr>
          <p:cNvPicPr>
            <a:picLocks noChangeAspect="1"/>
          </p:cNvPicPr>
          <p:nvPr/>
        </p:nvPicPr>
        <p:blipFill>
          <a:blip r:embed="rId123"/>
          <a:stretch>
            <a:fillRect/>
          </a:stretch>
        </p:blipFill>
        <p:spPr>
          <a:xfrm>
            <a:off x="11560969" y="4009727"/>
            <a:ext cx="1524149" cy="508744"/>
          </a:xfrm>
          <a:prstGeom prst="rect">
            <a:avLst/>
          </a:prstGeom>
        </p:spPr>
      </p:pic>
      <p:pic>
        <p:nvPicPr>
          <p:cNvPr id="170" name="Image 123" descr="preencoded.png">    </p:cNvPr>
          <p:cNvPicPr>
            <a:picLocks noChangeAspect="1"/>
          </p:cNvPicPr>
          <p:nvPr/>
        </p:nvPicPr>
        <p:blipFill>
          <a:blip r:embed="rId124"/>
          <a:stretch>
            <a:fillRect/>
          </a:stretch>
        </p:blipFill>
        <p:spPr>
          <a:xfrm>
            <a:off x="11752957" y="4123506"/>
            <a:ext cx="1140098" cy="267760"/>
          </a:xfrm>
          <a:prstGeom prst="rect">
            <a:avLst/>
          </a:prstGeom>
        </p:spPr>
      </p:pic>
      <p:sp>
        <p:nvSpPr>
          <p:cNvPr id="171" name="Text 45"/>
          <p:cNvSpPr/>
          <p:nvPr/>
        </p:nvSpPr>
        <p:spPr>
          <a:xfrm>
            <a:off x="12020773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72" name="Image 124" descr="preencoded.png">    </p:cNvPr>
          <p:cNvPicPr>
            <a:picLocks noChangeAspect="1"/>
          </p:cNvPicPr>
          <p:nvPr/>
        </p:nvPicPr>
        <p:blipFill>
          <a:blip r:embed="rId125"/>
          <a:stretch>
            <a:fillRect/>
          </a:stretch>
        </p:blipFill>
        <p:spPr>
          <a:xfrm>
            <a:off x="11833324" y="4177047"/>
            <a:ext cx="160660" cy="160660"/>
          </a:xfrm>
          <a:prstGeom prst="rect">
            <a:avLst/>
          </a:prstGeom>
        </p:spPr>
      </p:pic>
      <p:pic>
        <p:nvPicPr>
          <p:cNvPr id="173" name="Image 125" descr="preencoded.png">    </p:cNvPr>
          <p:cNvPicPr>
            <a:picLocks noChangeAspect="1"/>
          </p:cNvPicPr>
          <p:nvPr/>
        </p:nvPicPr>
        <p:blipFill>
          <a:blip r:embed="rId126"/>
          <a:stretch>
            <a:fillRect/>
          </a:stretch>
        </p:blipFill>
        <p:spPr>
          <a:xfrm>
            <a:off x="13085118" y="4009727"/>
            <a:ext cx="1524149" cy="508744"/>
          </a:xfrm>
          <a:prstGeom prst="rect">
            <a:avLst/>
          </a:prstGeom>
        </p:spPr>
      </p:pic>
      <p:pic>
        <p:nvPicPr>
          <p:cNvPr id="174" name="Image 126" descr="preencoded.png">    </p:cNvPr>
          <p:cNvPicPr>
            <a:picLocks noChangeAspect="1"/>
          </p:cNvPicPr>
          <p:nvPr/>
        </p:nvPicPr>
        <p:blipFill>
          <a:blip r:embed="rId127"/>
          <a:stretch>
            <a:fillRect/>
          </a:stretch>
        </p:blipFill>
        <p:spPr>
          <a:xfrm>
            <a:off x="13277106" y="4123506"/>
            <a:ext cx="1140098" cy="267760"/>
          </a:xfrm>
          <a:prstGeom prst="rect">
            <a:avLst/>
          </a:prstGeom>
        </p:spPr>
      </p:pic>
      <p:sp>
        <p:nvSpPr>
          <p:cNvPr id="175" name="Text 46"/>
          <p:cNvSpPr/>
          <p:nvPr/>
        </p:nvSpPr>
        <p:spPr>
          <a:xfrm>
            <a:off x="13544848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76" name="Image 127" descr="preencoded.png">    </p:cNvPr>
          <p:cNvPicPr>
            <a:picLocks noChangeAspect="1"/>
          </p:cNvPicPr>
          <p:nvPr/>
        </p:nvPicPr>
        <p:blipFill>
          <a:blip r:embed="rId128"/>
          <a:stretch>
            <a:fillRect/>
          </a:stretch>
        </p:blipFill>
        <p:spPr>
          <a:xfrm>
            <a:off x="13357473" y="4177047"/>
            <a:ext cx="160660" cy="160660"/>
          </a:xfrm>
          <a:prstGeom prst="rect">
            <a:avLst/>
          </a:prstGeom>
        </p:spPr>
      </p:pic>
      <p:pic>
        <p:nvPicPr>
          <p:cNvPr id="177" name="Image 128" descr="preencoded.png">    </p:cNvPr>
          <p:cNvPicPr>
            <a:picLocks noChangeAspect="1"/>
          </p:cNvPicPr>
          <p:nvPr/>
        </p:nvPicPr>
        <p:blipFill>
          <a:blip r:embed="rId129"/>
          <a:stretch>
            <a:fillRect/>
          </a:stretch>
        </p:blipFill>
        <p:spPr>
          <a:xfrm>
            <a:off x="14609266" y="4009727"/>
            <a:ext cx="1524149" cy="508744"/>
          </a:xfrm>
          <a:prstGeom prst="rect">
            <a:avLst/>
          </a:prstGeom>
        </p:spPr>
      </p:pic>
      <p:pic>
        <p:nvPicPr>
          <p:cNvPr id="178" name="Image 129" descr="preencoded.png">    </p:cNvPr>
          <p:cNvPicPr>
            <a:picLocks noChangeAspect="1"/>
          </p:cNvPicPr>
          <p:nvPr/>
        </p:nvPicPr>
        <p:blipFill>
          <a:blip r:embed="rId130"/>
          <a:stretch>
            <a:fillRect/>
          </a:stretch>
        </p:blipFill>
        <p:spPr>
          <a:xfrm>
            <a:off x="14801255" y="4123506"/>
            <a:ext cx="1140098" cy="267760"/>
          </a:xfrm>
          <a:prstGeom prst="rect">
            <a:avLst/>
          </a:prstGeom>
        </p:spPr>
      </p:pic>
      <p:sp>
        <p:nvSpPr>
          <p:cNvPr id="179" name="Text 47"/>
          <p:cNvSpPr/>
          <p:nvPr/>
        </p:nvSpPr>
        <p:spPr>
          <a:xfrm>
            <a:off x="15068996" y="4136901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80" name="Image 130" descr="preencoded.png">    </p:cNvPr>
          <p:cNvPicPr>
            <a:picLocks noChangeAspect="1"/>
          </p:cNvPicPr>
          <p:nvPr/>
        </p:nvPicPr>
        <p:blipFill>
          <a:blip r:embed="rId131"/>
          <a:stretch>
            <a:fillRect/>
          </a:stretch>
        </p:blipFill>
        <p:spPr>
          <a:xfrm>
            <a:off x="14881622" y="4177047"/>
            <a:ext cx="160660" cy="160660"/>
          </a:xfrm>
          <a:prstGeom prst="rect">
            <a:avLst/>
          </a:prstGeom>
        </p:spPr>
      </p:pic>
      <p:pic>
        <p:nvPicPr>
          <p:cNvPr id="181" name="Image 131" descr="preencoded.png">    </p:cNvPr>
          <p:cNvPicPr>
            <a:picLocks noChangeAspect="1"/>
          </p:cNvPicPr>
          <p:nvPr/>
        </p:nvPicPr>
        <p:blipFill>
          <a:blip r:embed="rId132"/>
          <a:stretch>
            <a:fillRect/>
          </a:stretch>
        </p:blipFill>
        <p:spPr>
          <a:xfrm>
            <a:off x="16133341" y="4009727"/>
            <a:ext cx="1498670" cy="508744"/>
          </a:xfrm>
          <a:prstGeom prst="rect">
            <a:avLst/>
          </a:prstGeom>
        </p:spPr>
      </p:pic>
      <p:pic>
        <p:nvPicPr>
          <p:cNvPr id="182" name="Image 132" descr="preencoded.png">    </p:cNvPr>
          <p:cNvPicPr>
            <a:picLocks noChangeAspect="1"/>
          </p:cNvPicPr>
          <p:nvPr/>
        </p:nvPicPr>
        <p:blipFill>
          <a:blip r:embed="rId133"/>
          <a:stretch>
            <a:fillRect/>
          </a:stretch>
        </p:blipFill>
        <p:spPr>
          <a:xfrm>
            <a:off x="16208648" y="4123506"/>
            <a:ext cx="1373535" cy="267760"/>
          </a:xfrm>
          <a:prstGeom prst="rect">
            <a:avLst/>
          </a:prstGeom>
        </p:spPr>
      </p:pic>
      <p:sp>
        <p:nvSpPr>
          <p:cNvPr id="183" name="Text 48"/>
          <p:cNvSpPr/>
          <p:nvPr/>
        </p:nvSpPr>
        <p:spPr>
          <a:xfrm>
            <a:off x="16476464" y="4136901"/>
            <a:ext cx="104013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99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Not Available</a:t>
            </a:r>
            <a:endParaRPr lang="en-US" sz="1265" dirty="0"/>
          </a:p>
        </p:txBody>
      </p:sp>
      <p:pic>
        <p:nvPicPr>
          <p:cNvPr id="184" name="Image 133" descr="preencoded.png">    </p:cNvPr>
          <p:cNvPicPr>
            <a:picLocks noChangeAspect="1"/>
          </p:cNvPicPr>
          <p:nvPr/>
        </p:nvPicPr>
        <p:blipFill>
          <a:blip r:embed="rId134"/>
          <a:stretch>
            <a:fillRect/>
          </a:stretch>
        </p:blipFill>
        <p:spPr>
          <a:xfrm>
            <a:off x="16289015" y="4177047"/>
            <a:ext cx="160660" cy="160660"/>
          </a:xfrm>
          <a:prstGeom prst="rect">
            <a:avLst/>
          </a:prstGeom>
        </p:spPr>
      </p:pic>
      <p:pic>
        <p:nvPicPr>
          <p:cNvPr id="185" name="Image 134" descr="preencoded.png">    </p:cNvPr>
          <p:cNvPicPr>
            <a:picLocks noChangeAspect="1"/>
          </p:cNvPicPr>
          <p:nvPr/>
        </p:nvPicPr>
        <p:blipFill>
          <a:blip r:embed="rId135"/>
          <a:stretch>
            <a:fillRect/>
          </a:stretch>
        </p:blipFill>
        <p:spPr>
          <a:xfrm>
            <a:off x="656034" y="4518459"/>
            <a:ext cx="6332521" cy="502050"/>
          </a:xfrm>
          <a:prstGeom prst="rect">
            <a:avLst/>
          </a:prstGeom>
        </p:spPr>
      </p:pic>
      <p:sp>
        <p:nvSpPr>
          <p:cNvPr id="186" name="Text 49"/>
          <p:cNvSpPr/>
          <p:nvPr/>
        </p:nvSpPr>
        <p:spPr>
          <a:xfrm>
            <a:off x="816694" y="4638973"/>
            <a:ext cx="63007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PinPad</a:t>
            </a:r>
            <a:endParaRPr lang="en-US" sz="1476" dirty="0"/>
          </a:p>
        </p:txBody>
      </p:sp>
      <p:pic>
        <p:nvPicPr>
          <p:cNvPr id="187" name="Image 135" descr="preencoded.png">    </p:cNvPr>
          <p:cNvPicPr>
            <a:picLocks noChangeAspect="1"/>
          </p:cNvPicPr>
          <p:nvPr/>
        </p:nvPicPr>
        <p:blipFill>
          <a:blip r:embed="rId136"/>
          <a:stretch>
            <a:fillRect/>
          </a:stretch>
        </p:blipFill>
        <p:spPr>
          <a:xfrm>
            <a:off x="7180585" y="4632275"/>
            <a:ext cx="1140098" cy="267760"/>
          </a:xfrm>
          <a:prstGeom prst="rect">
            <a:avLst/>
          </a:prstGeom>
        </p:spPr>
      </p:pic>
      <p:sp>
        <p:nvSpPr>
          <p:cNvPr id="188" name="Text 50"/>
          <p:cNvSpPr/>
          <p:nvPr/>
        </p:nvSpPr>
        <p:spPr>
          <a:xfrm>
            <a:off x="7448327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89" name="Image 136" descr="preencoded.png">    </p:cNvPr>
          <p:cNvPicPr>
            <a:picLocks noChangeAspect="1"/>
          </p:cNvPicPr>
          <p:nvPr/>
        </p:nvPicPr>
        <p:blipFill>
          <a:blip r:embed="rId137"/>
          <a:stretch>
            <a:fillRect/>
          </a:stretch>
        </p:blipFill>
        <p:spPr>
          <a:xfrm>
            <a:off x="7260878" y="4685816"/>
            <a:ext cx="160660" cy="160660"/>
          </a:xfrm>
          <a:prstGeom prst="rect">
            <a:avLst/>
          </a:prstGeom>
        </p:spPr>
      </p:pic>
      <p:pic>
        <p:nvPicPr>
          <p:cNvPr id="190" name="Image 137" descr="preencoded.png">    </p:cNvPr>
          <p:cNvPicPr>
            <a:picLocks noChangeAspect="1"/>
          </p:cNvPicPr>
          <p:nvPr/>
        </p:nvPicPr>
        <p:blipFill>
          <a:blip r:embed="rId138"/>
          <a:stretch>
            <a:fillRect/>
          </a:stretch>
        </p:blipFill>
        <p:spPr>
          <a:xfrm>
            <a:off x="8704734" y="4632275"/>
            <a:ext cx="1140098" cy="267760"/>
          </a:xfrm>
          <a:prstGeom prst="rect">
            <a:avLst/>
          </a:prstGeom>
        </p:spPr>
      </p:pic>
      <p:sp>
        <p:nvSpPr>
          <p:cNvPr id="191" name="Text 51"/>
          <p:cNvSpPr/>
          <p:nvPr/>
        </p:nvSpPr>
        <p:spPr>
          <a:xfrm>
            <a:off x="8972476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92" name="Image 138" descr="preencoded.png">    </p:cNvPr>
          <p:cNvPicPr>
            <a:picLocks noChangeAspect="1"/>
          </p:cNvPicPr>
          <p:nvPr/>
        </p:nvPicPr>
        <p:blipFill>
          <a:blip r:embed="rId139"/>
          <a:stretch>
            <a:fillRect/>
          </a:stretch>
        </p:blipFill>
        <p:spPr>
          <a:xfrm>
            <a:off x="8785027" y="4685816"/>
            <a:ext cx="160660" cy="160660"/>
          </a:xfrm>
          <a:prstGeom prst="rect">
            <a:avLst/>
          </a:prstGeom>
        </p:spPr>
      </p:pic>
      <p:pic>
        <p:nvPicPr>
          <p:cNvPr id="193" name="Image 139" descr="preencoded.png">    </p:cNvPr>
          <p:cNvPicPr>
            <a:picLocks noChangeAspect="1"/>
          </p:cNvPicPr>
          <p:nvPr/>
        </p:nvPicPr>
        <p:blipFill>
          <a:blip r:embed="rId140"/>
          <a:stretch>
            <a:fillRect/>
          </a:stretch>
        </p:blipFill>
        <p:spPr>
          <a:xfrm>
            <a:off x="10228883" y="4632275"/>
            <a:ext cx="1140098" cy="267760"/>
          </a:xfrm>
          <a:prstGeom prst="rect">
            <a:avLst/>
          </a:prstGeom>
        </p:spPr>
      </p:pic>
      <p:sp>
        <p:nvSpPr>
          <p:cNvPr id="194" name="Text 52"/>
          <p:cNvSpPr/>
          <p:nvPr/>
        </p:nvSpPr>
        <p:spPr>
          <a:xfrm>
            <a:off x="10496624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95" name="Image 140" descr="preencoded.png">    </p:cNvPr>
          <p:cNvPicPr>
            <a:picLocks noChangeAspect="1"/>
          </p:cNvPicPr>
          <p:nvPr/>
        </p:nvPicPr>
        <p:blipFill>
          <a:blip r:embed="rId141"/>
          <a:stretch>
            <a:fillRect/>
          </a:stretch>
        </p:blipFill>
        <p:spPr>
          <a:xfrm>
            <a:off x="10309175" y="4685816"/>
            <a:ext cx="160660" cy="160660"/>
          </a:xfrm>
          <a:prstGeom prst="rect">
            <a:avLst/>
          </a:prstGeom>
        </p:spPr>
      </p:pic>
      <p:pic>
        <p:nvPicPr>
          <p:cNvPr id="196" name="Image 141" descr="preencoded.png">    </p:cNvPr>
          <p:cNvPicPr>
            <a:picLocks noChangeAspect="1"/>
          </p:cNvPicPr>
          <p:nvPr/>
        </p:nvPicPr>
        <p:blipFill>
          <a:blip r:embed="rId142"/>
          <a:stretch>
            <a:fillRect/>
          </a:stretch>
        </p:blipFill>
        <p:spPr>
          <a:xfrm>
            <a:off x="11752957" y="4632275"/>
            <a:ext cx="1140098" cy="267760"/>
          </a:xfrm>
          <a:prstGeom prst="rect">
            <a:avLst/>
          </a:prstGeom>
        </p:spPr>
      </p:pic>
      <p:sp>
        <p:nvSpPr>
          <p:cNvPr id="197" name="Text 53"/>
          <p:cNvSpPr/>
          <p:nvPr/>
        </p:nvSpPr>
        <p:spPr>
          <a:xfrm>
            <a:off x="12020773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198" name="Image 142" descr="preencoded.png">    </p:cNvPr>
          <p:cNvPicPr>
            <a:picLocks noChangeAspect="1"/>
          </p:cNvPicPr>
          <p:nvPr/>
        </p:nvPicPr>
        <p:blipFill>
          <a:blip r:embed="rId143"/>
          <a:stretch>
            <a:fillRect/>
          </a:stretch>
        </p:blipFill>
        <p:spPr>
          <a:xfrm>
            <a:off x="11833324" y="4685816"/>
            <a:ext cx="160660" cy="160660"/>
          </a:xfrm>
          <a:prstGeom prst="rect">
            <a:avLst/>
          </a:prstGeom>
        </p:spPr>
      </p:pic>
      <p:pic>
        <p:nvPicPr>
          <p:cNvPr id="199" name="Image 143" descr="preencoded.png">    </p:cNvPr>
          <p:cNvPicPr>
            <a:picLocks noChangeAspect="1"/>
          </p:cNvPicPr>
          <p:nvPr/>
        </p:nvPicPr>
        <p:blipFill>
          <a:blip r:embed="rId144"/>
          <a:stretch>
            <a:fillRect/>
          </a:stretch>
        </p:blipFill>
        <p:spPr>
          <a:xfrm>
            <a:off x="13277106" y="4632275"/>
            <a:ext cx="1140098" cy="267760"/>
          </a:xfrm>
          <a:prstGeom prst="rect">
            <a:avLst/>
          </a:prstGeom>
        </p:spPr>
      </p:pic>
      <p:sp>
        <p:nvSpPr>
          <p:cNvPr id="200" name="Text 54"/>
          <p:cNvSpPr/>
          <p:nvPr/>
        </p:nvSpPr>
        <p:spPr>
          <a:xfrm>
            <a:off x="13544848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01" name="Image 144" descr="preencoded.png">    </p:cNvPr>
          <p:cNvPicPr>
            <a:picLocks noChangeAspect="1"/>
          </p:cNvPicPr>
          <p:nvPr/>
        </p:nvPicPr>
        <p:blipFill>
          <a:blip r:embed="rId145"/>
          <a:stretch>
            <a:fillRect/>
          </a:stretch>
        </p:blipFill>
        <p:spPr>
          <a:xfrm>
            <a:off x="13357473" y="4685816"/>
            <a:ext cx="160660" cy="160660"/>
          </a:xfrm>
          <a:prstGeom prst="rect">
            <a:avLst/>
          </a:prstGeom>
        </p:spPr>
      </p:pic>
      <p:pic>
        <p:nvPicPr>
          <p:cNvPr id="202" name="Image 145" descr="preencoded.png">    </p:cNvPr>
          <p:cNvPicPr>
            <a:picLocks noChangeAspect="1"/>
          </p:cNvPicPr>
          <p:nvPr/>
        </p:nvPicPr>
        <p:blipFill>
          <a:blip r:embed="rId146"/>
          <a:stretch>
            <a:fillRect/>
          </a:stretch>
        </p:blipFill>
        <p:spPr>
          <a:xfrm>
            <a:off x="14801255" y="4632275"/>
            <a:ext cx="1140098" cy="267760"/>
          </a:xfrm>
          <a:prstGeom prst="rect">
            <a:avLst/>
          </a:prstGeom>
        </p:spPr>
      </p:pic>
      <p:sp>
        <p:nvSpPr>
          <p:cNvPr id="203" name="Text 55"/>
          <p:cNvSpPr/>
          <p:nvPr/>
        </p:nvSpPr>
        <p:spPr>
          <a:xfrm>
            <a:off x="15068996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04" name="Image 146" descr="preencoded.png">    </p:cNvPr>
          <p:cNvPicPr>
            <a:picLocks noChangeAspect="1"/>
          </p:cNvPicPr>
          <p:nvPr/>
        </p:nvPicPr>
        <p:blipFill>
          <a:blip r:embed="rId147"/>
          <a:stretch>
            <a:fillRect/>
          </a:stretch>
        </p:blipFill>
        <p:spPr>
          <a:xfrm>
            <a:off x="14881622" y="4685816"/>
            <a:ext cx="160660" cy="160660"/>
          </a:xfrm>
          <a:prstGeom prst="rect">
            <a:avLst/>
          </a:prstGeom>
        </p:spPr>
      </p:pic>
      <p:pic>
        <p:nvPicPr>
          <p:cNvPr id="205" name="Image 147" descr="preencoded.png">    </p:cNvPr>
          <p:cNvPicPr>
            <a:picLocks noChangeAspect="1"/>
          </p:cNvPicPr>
          <p:nvPr/>
        </p:nvPicPr>
        <p:blipFill>
          <a:blip r:embed="rId148"/>
          <a:stretch>
            <a:fillRect/>
          </a:stretch>
        </p:blipFill>
        <p:spPr>
          <a:xfrm>
            <a:off x="16325404" y="4632275"/>
            <a:ext cx="1140098" cy="267760"/>
          </a:xfrm>
          <a:prstGeom prst="rect">
            <a:avLst/>
          </a:prstGeom>
        </p:spPr>
      </p:pic>
      <p:sp>
        <p:nvSpPr>
          <p:cNvPr id="206" name="Text 56"/>
          <p:cNvSpPr/>
          <p:nvPr/>
        </p:nvSpPr>
        <p:spPr>
          <a:xfrm>
            <a:off x="16593145" y="4645670"/>
            <a:ext cx="720090" cy="2971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898"/>
              </a:lnSpc>
              <a:buNone/>
            </a:pPr>
            <a:r>
              <a:rPr lang="en-US" sz="1265" dirty="0">
                <a:solidFill>
                  <a:srgbClr val="3A834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Available</a:t>
            </a:r>
            <a:endParaRPr lang="en-US" sz="1265" dirty="0"/>
          </a:p>
        </p:txBody>
      </p:sp>
      <p:pic>
        <p:nvPicPr>
          <p:cNvPr id="207" name="Image 148" descr="preencoded.png">    </p:cNvPr>
          <p:cNvPicPr>
            <a:picLocks noChangeAspect="1"/>
          </p:cNvPicPr>
          <p:nvPr/>
        </p:nvPicPr>
        <p:blipFill>
          <a:blip r:embed="rId149"/>
          <a:stretch>
            <a:fillRect/>
          </a:stretch>
        </p:blipFill>
        <p:spPr>
          <a:xfrm>
            <a:off x="16405696" y="4685816"/>
            <a:ext cx="160660" cy="1606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2026-05-25T11:17:13Z</dcterms:created>
  <dcterms:modified xsi:type="dcterms:W3CDTF">2026-05-25T11:17:13Z</dcterms:modified>
</cp:coreProperties>
</file>