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7881600" cy="20104100"/>
  <p:notesSz cx="17881600" cy="201041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1120" y="6232271"/>
            <a:ext cx="1519936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2240" y="11258296"/>
            <a:ext cx="1251712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94080" y="4623943"/>
            <a:ext cx="777849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209024" y="4623943"/>
            <a:ext cx="7778496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4080" y="804164"/>
            <a:ext cx="1609344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080" y="4623943"/>
            <a:ext cx="16093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079744" y="18696814"/>
            <a:ext cx="5722112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94080" y="18696814"/>
            <a:ext cx="411276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2874753" y="18696814"/>
            <a:ext cx="411276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jpg"/><Relationship Id="rId47" Type="http://schemas.openxmlformats.org/officeDocument/2006/relationships/image" Target="../media/image46.png"/><Relationship Id="rId48" Type="http://schemas.openxmlformats.org/officeDocument/2006/relationships/image" Target="../media/image47.jpg"/><Relationship Id="rId49" Type="http://schemas.openxmlformats.org/officeDocument/2006/relationships/image" Target="../media/image48.png"/><Relationship Id="rId50" Type="http://schemas.openxmlformats.org/officeDocument/2006/relationships/image" Target="../media/image4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644" y="521799"/>
            <a:ext cx="4570267" cy="58490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28269" y="1419789"/>
            <a:ext cx="523875" cy="52705"/>
          </a:xfrm>
          <a:custGeom>
            <a:avLst/>
            <a:gdLst/>
            <a:ahLst/>
            <a:cxnLst/>
            <a:rect l="l" t="t" r="r" b="b"/>
            <a:pathLst>
              <a:path w="523875" h="52705">
                <a:moveTo>
                  <a:pt x="523544" y="0"/>
                </a:moveTo>
                <a:lnTo>
                  <a:pt x="0" y="0"/>
                </a:lnTo>
                <a:lnTo>
                  <a:pt x="0" y="52354"/>
                </a:lnTo>
                <a:lnTo>
                  <a:pt x="523544" y="52354"/>
                </a:lnTo>
                <a:lnTo>
                  <a:pt x="523544" y="0"/>
                </a:lnTo>
                <a:close/>
              </a:path>
            </a:pathLst>
          </a:custGeom>
          <a:solidFill>
            <a:srgbClr val="EC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0991" y="2174832"/>
            <a:ext cx="9341457" cy="212768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28269" y="2722414"/>
            <a:ext cx="5405755" cy="4668520"/>
            <a:chOff x="628269" y="2722414"/>
            <a:chExt cx="5405755" cy="466852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269" y="2722414"/>
              <a:ext cx="5405595" cy="46682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25304" y="5871909"/>
              <a:ext cx="157872" cy="15784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422669" y="5610589"/>
              <a:ext cx="1335405" cy="680720"/>
            </a:xfrm>
            <a:custGeom>
              <a:avLst/>
              <a:gdLst/>
              <a:ahLst/>
              <a:cxnLst/>
              <a:rect l="l" t="t" r="r" b="b"/>
              <a:pathLst>
                <a:path w="1335404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3" y="645961"/>
                  </a:lnTo>
                  <a:lnTo>
                    <a:pt x="178789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3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2" y="366481"/>
                  </a:lnTo>
                  <a:lnTo>
                    <a:pt x="19632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2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35404" h="680720">
                  <a:moveTo>
                    <a:pt x="1020911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1020911" y="680608"/>
                  </a:lnTo>
                  <a:lnTo>
                    <a:pt x="1020911" y="660974"/>
                  </a:lnTo>
                  <a:close/>
                </a:path>
                <a:path w="1335404" h="680720">
                  <a:moveTo>
                    <a:pt x="1020911" y="0"/>
                  </a:moveTo>
                  <a:lnTo>
                    <a:pt x="1020911" y="19632"/>
                  </a:lnTo>
                  <a:lnTo>
                    <a:pt x="1068680" y="23487"/>
                  </a:lnTo>
                  <a:lnTo>
                    <a:pt x="1113994" y="34646"/>
                  </a:lnTo>
                  <a:lnTo>
                    <a:pt x="1156248" y="52503"/>
                  </a:lnTo>
                  <a:lnTo>
                    <a:pt x="1194835" y="76452"/>
                  </a:lnTo>
                  <a:lnTo>
                    <a:pt x="1229150" y="105888"/>
                  </a:lnTo>
                  <a:lnTo>
                    <a:pt x="1258585" y="140202"/>
                  </a:lnTo>
                  <a:lnTo>
                    <a:pt x="1282534" y="178789"/>
                  </a:lnTo>
                  <a:lnTo>
                    <a:pt x="1300391" y="221043"/>
                  </a:lnTo>
                  <a:lnTo>
                    <a:pt x="1311550" y="266358"/>
                  </a:lnTo>
                  <a:lnTo>
                    <a:pt x="1315405" y="314126"/>
                  </a:lnTo>
                  <a:lnTo>
                    <a:pt x="1315405" y="366481"/>
                  </a:lnTo>
                  <a:lnTo>
                    <a:pt x="1311659" y="412899"/>
                  </a:lnTo>
                  <a:lnTo>
                    <a:pt x="1300391" y="459563"/>
                  </a:lnTo>
                  <a:lnTo>
                    <a:pt x="1282534" y="501817"/>
                  </a:lnTo>
                  <a:lnTo>
                    <a:pt x="1258584" y="540405"/>
                  </a:lnTo>
                  <a:lnTo>
                    <a:pt x="1229149" y="574719"/>
                  </a:lnTo>
                  <a:lnTo>
                    <a:pt x="1194835" y="604154"/>
                  </a:lnTo>
                  <a:lnTo>
                    <a:pt x="1156248" y="628103"/>
                  </a:lnTo>
                  <a:lnTo>
                    <a:pt x="1113994" y="645961"/>
                  </a:lnTo>
                  <a:lnTo>
                    <a:pt x="1068679" y="657120"/>
                  </a:lnTo>
                  <a:lnTo>
                    <a:pt x="1020911" y="660974"/>
                  </a:lnTo>
                  <a:lnTo>
                    <a:pt x="1020911" y="680608"/>
                  </a:lnTo>
                  <a:lnTo>
                    <a:pt x="1067330" y="677202"/>
                  </a:lnTo>
                  <a:lnTo>
                    <a:pt x="1111635" y="667308"/>
                  </a:lnTo>
                  <a:lnTo>
                    <a:pt x="1153339" y="651412"/>
                  </a:lnTo>
                  <a:lnTo>
                    <a:pt x="1191956" y="630000"/>
                  </a:lnTo>
                  <a:lnTo>
                    <a:pt x="1227001" y="603557"/>
                  </a:lnTo>
                  <a:lnTo>
                    <a:pt x="1257988" y="572571"/>
                  </a:lnTo>
                  <a:lnTo>
                    <a:pt x="1284430" y="537526"/>
                  </a:lnTo>
                  <a:lnTo>
                    <a:pt x="1305842" y="498908"/>
                  </a:lnTo>
                  <a:lnTo>
                    <a:pt x="1321738" y="457204"/>
                  </a:lnTo>
                  <a:lnTo>
                    <a:pt x="1331632" y="412899"/>
                  </a:lnTo>
                  <a:lnTo>
                    <a:pt x="1335038" y="366481"/>
                  </a:lnTo>
                  <a:lnTo>
                    <a:pt x="1335038" y="314126"/>
                  </a:lnTo>
                  <a:lnTo>
                    <a:pt x="1331632" y="267707"/>
                  </a:lnTo>
                  <a:lnTo>
                    <a:pt x="1321738" y="223402"/>
                  </a:lnTo>
                  <a:lnTo>
                    <a:pt x="1305842" y="181698"/>
                  </a:lnTo>
                  <a:lnTo>
                    <a:pt x="1284430" y="143081"/>
                  </a:lnTo>
                  <a:lnTo>
                    <a:pt x="1257988" y="108036"/>
                  </a:lnTo>
                  <a:lnTo>
                    <a:pt x="1227001" y="77049"/>
                  </a:lnTo>
                  <a:lnTo>
                    <a:pt x="1191956" y="50607"/>
                  </a:lnTo>
                  <a:lnTo>
                    <a:pt x="1153339" y="29195"/>
                  </a:lnTo>
                  <a:lnTo>
                    <a:pt x="1111635" y="13299"/>
                  </a:lnTo>
                  <a:lnTo>
                    <a:pt x="1067330" y="3405"/>
                  </a:lnTo>
                  <a:lnTo>
                    <a:pt x="1020911" y="0"/>
                  </a:lnTo>
                  <a:close/>
                </a:path>
                <a:path w="1335404" h="680720">
                  <a:moveTo>
                    <a:pt x="1020911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1020911" y="19632"/>
                  </a:lnTo>
                  <a:lnTo>
                    <a:pt x="1020911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632116" y="5676028"/>
              <a:ext cx="916305" cy="549910"/>
            </a:xfrm>
            <a:custGeom>
              <a:avLst/>
              <a:gdLst/>
              <a:ahLst/>
              <a:cxnLst/>
              <a:rect l="l" t="t" r="r" b="b"/>
              <a:pathLst>
                <a:path w="916304" h="549910">
                  <a:moveTo>
                    <a:pt x="879554" y="0"/>
                  </a:moveTo>
                  <a:lnTo>
                    <a:pt x="36648" y="0"/>
                  </a:lnTo>
                  <a:lnTo>
                    <a:pt x="22383" y="2879"/>
                  </a:lnTo>
                  <a:lnTo>
                    <a:pt x="10733" y="10733"/>
                  </a:lnTo>
                  <a:lnTo>
                    <a:pt x="2879" y="22383"/>
                  </a:lnTo>
                  <a:lnTo>
                    <a:pt x="0" y="36648"/>
                  </a:lnTo>
                  <a:lnTo>
                    <a:pt x="0" y="513073"/>
                  </a:lnTo>
                  <a:lnTo>
                    <a:pt x="2879" y="527338"/>
                  </a:lnTo>
                  <a:lnTo>
                    <a:pt x="10733" y="538987"/>
                  </a:lnTo>
                  <a:lnTo>
                    <a:pt x="22383" y="546841"/>
                  </a:lnTo>
                  <a:lnTo>
                    <a:pt x="36648" y="549721"/>
                  </a:lnTo>
                  <a:lnTo>
                    <a:pt x="879554" y="549721"/>
                  </a:lnTo>
                  <a:lnTo>
                    <a:pt x="893819" y="546841"/>
                  </a:lnTo>
                  <a:lnTo>
                    <a:pt x="905468" y="538987"/>
                  </a:lnTo>
                  <a:lnTo>
                    <a:pt x="913322" y="527338"/>
                  </a:lnTo>
                  <a:lnTo>
                    <a:pt x="916202" y="513073"/>
                  </a:lnTo>
                  <a:lnTo>
                    <a:pt x="916202" y="36648"/>
                  </a:lnTo>
                  <a:lnTo>
                    <a:pt x="913322" y="22383"/>
                  </a:lnTo>
                  <a:lnTo>
                    <a:pt x="905468" y="10733"/>
                  </a:lnTo>
                  <a:lnTo>
                    <a:pt x="893819" y="2879"/>
                  </a:lnTo>
                  <a:lnTo>
                    <a:pt x="879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98205" y="5721824"/>
              <a:ext cx="593491" cy="45810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82666" y="6395926"/>
              <a:ext cx="1630954" cy="68060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570643" y="6395926"/>
              <a:ext cx="1308861" cy="680608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43260" y="2722414"/>
            <a:ext cx="5405595" cy="3882913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11858323" y="2722414"/>
            <a:ext cx="5405755" cy="5454015"/>
            <a:chOff x="11858323" y="2722414"/>
            <a:chExt cx="5405755" cy="5454015"/>
          </a:xfrm>
        </p:grpSpPr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858323" y="2722414"/>
              <a:ext cx="5405595" cy="545354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727976" y="4966497"/>
              <a:ext cx="721327" cy="40574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3906672" y="4825288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4168426" y="4930013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4" h="471804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4246923" y="5028189"/>
              <a:ext cx="628650" cy="274955"/>
            </a:xfrm>
            <a:custGeom>
              <a:avLst/>
              <a:gdLst/>
              <a:ahLst/>
              <a:cxnLst/>
              <a:rect l="l" t="t" r="r" b="b"/>
              <a:pathLst>
                <a:path w="628650" h="274954">
                  <a:moveTo>
                    <a:pt x="628253" y="0"/>
                  </a:moveTo>
                  <a:lnTo>
                    <a:pt x="172468" y="0"/>
                  </a:lnTo>
                  <a:lnTo>
                    <a:pt x="107355" y="0"/>
                  </a:lnTo>
                  <a:lnTo>
                    <a:pt x="86942" y="2983"/>
                  </a:lnTo>
                  <a:lnTo>
                    <a:pt x="48277" y="37009"/>
                  </a:lnTo>
                  <a:lnTo>
                    <a:pt x="40019" y="76252"/>
                  </a:lnTo>
                  <a:lnTo>
                    <a:pt x="29721" y="126002"/>
                  </a:lnTo>
                  <a:lnTo>
                    <a:pt x="9953" y="225688"/>
                  </a:lnTo>
                  <a:lnTo>
                    <a:pt x="0" y="274697"/>
                  </a:lnTo>
                  <a:lnTo>
                    <a:pt x="506922" y="274697"/>
                  </a:lnTo>
                  <a:lnTo>
                    <a:pt x="555576" y="266632"/>
                  </a:lnTo>
                  <a:lnTo>
                    <a:pt x="580292" y="235136"/>
                  </a:lnTo>
                  <a:lnTo>
                    <a:pt x="585270" y="212223"/>
                  </a:lnTo>
                  <a:lnTo>
                    <a:pt x="628253" y="0"/>
                  </a:lnTo>
                  <a:close/>
                </a:path>
              </a:pathLst>
            </a:custGeom>
            <a:solidFill>
              <a:srgbClr val="B821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4302141" y="5110069"/>
              <a:ext cx="518795" cy="125095"/>
            </a:xfrm>
            <a:custGeom>
              <a:avLst/>
              <a:gdLst/>
              <a:ahLst/>
              <a:cxnLst/>
              <a:rect l="l" t="t" r="r" b="b"/>
              <a:pathLst>
                <a:path w="518794" h="125095">
                  <a:moveTo>
                    <a:pt x="371938" y="51861"/>
                  </a:moveTo>
                  <a:lnTo>
                    <a:pt x="358326" y="54295"/>
                  </a:lnTo>
                  <a:lnTo>
                    <a:pt x="348053" y="60175"/>
                  </a:lnTo>
                  <a:lnTo>
                    <a:pt x="342003" y="70109"/>
                  </a:lnTo>
                  <a:lnTo>
                    <a:pt x="340970" y="76952"/>
                  </a:lnTo>
                  <a:lnTo>
                    <a:pt x="340974" y="79351"/>
                  </a:lnTo>
                  <a:lnTo>
                    <a:pt x="341385" y="82219"/>
                  </a:lnTo>
                  <a:lnTo>
                    <a:pt x="341477" y="82857"/>
                  </a:lnTo>
                  <a:lnTo>
                    <a:pt x="341599" y="83710"/>
                  </a:lnTo>
                  <a:lnTo>
                    <a:pt x="341724" y="84581"/>
                  </a:lnTo>
                  <a:lnTo>
                    <a:pt x="341840" y="85350"/>
                  </a:lnTo>
                  <a:lnTo>
                    <a:pt x="344778" y="91083"/>
                  </a:lnTo>
                  <a:lnTo>
                    <a:pt x="349301" y="94649"/>
                  </a:lnTo>
                  <a:lnTo>
                    <a:pt x="359646" y="96801"/>
                  </a:lnTo>
                  <a:lnTo>
                    <a:pt x="369807" y="95255"/>
                  </a:lnTo>
                  <a:lnTo>
                    <a:pt x="378223" y="91083"/>
                  </a:lnTo>
                  <a:lnTo>
                    <a:pt x="378377" y="91083"/>
                  </a:lnTo>
                  <a:lnTo>
                    <a:pt x="382133" y="87220"/>
                  </a:lnTo>
                  <a:lnTo>
                    <a:pt x="363110" y="87220"/>
                  </a:lnTo>
                  <a:lnTo>
                    <a:pt x="356086" y="83710"/>
                  </a:lnTo>
                  <a:lnTo>
                    <a:pt x="354060" y="74571"/>
                  </a:lnTo>
                  <a:lnTo>
                    <a:pt x="357605" y="66211"/>
                  </a:lnTo>
                  <a:lnTo>
                    <a:pt x="364980" y="61351"/>
                  </a:lnTo>
                  <a:lnTo>
                    <a:pt x="374996" y="59449"/>
                  </a:lnTo>
                  <a:lnTo>
                    <a:pt x="399635" y="59449"/>
                  </a:lnTo>
                  <a:lnTo>
                    <a:pt x="400267" y="55719"/>
                  </a:lnTo>
                  <a:lnTo>
                    <a:pt x="401372" y="52306"/>
                  </a:lnTo>
                  <a:lnTo>
                    <a:pt x="389717" y="52306"/>
                  </a:lnTo>
                  <a:lnTo>
                    <a:pt x="371938" y="51861"/>
                  </a:lnTo>
                  <a:close/>
                </a:path>
                <a:path w="518794" h="125095">
                  <a:moveTo>
                    <a:pt x="329148" y="27066"/>
                  </a:moveTo>
                  <a:lnTo>
                    <a:pt x="291616" y="45939"/>
                  </a:lnTo>
                  <a:lnTo>
                    <a:pt x="285447" y="70699"/>
                  </a:lnTo>
                  <a:lnTo>
                    <a:pt x="286800" y="82219"/>
                  </a:lnTo>
                  <a:lnTo>
                    <a:pt x="293354" y="91591"/>
                  </a:lnTo>
                  <a:lnTo>
                    <a:pt x="304325" y="96008"/>
                  </a:lnTo>
                  <a:lnTo>
                    <a:pt x="317717" y="96240"/>
                  </a:lnTo>
                  <a:lnTo>
                    <a:pt x="331535" y="93055"/>
                  </a:lnTo>
                  <a:lnTo>
                    <a:pt x="332322" y="89811"/>
                  </a:lnTo>
                  <a:lnTo>
                    <a:pt x="332543" y="87900"/>
                  </a:lnTo>
                  <a:lnTo>
                    <a:pt x="332621" y="87220"/>
                  </a:lnTo>
                  <a:lnTo>
                    <a:pt x="315070" y="87220"/>
                  </a:lnTo>
                  <a:lnTo>
                    <a:pt x="306322" y="85350"/>
                  </a:lnTo>
                  <a:lnTo>
                    <a:pt x="300759" y="79351"/>
                  </a:lnTo>
                  <a:lnTo>
                    <a:pt x="299503" y="76088"/>
                  </a:lnTo>
                  <a:lnTo>
                    <a:pt x="299411" y="74571"/>
                  </a:lnTo>
                  <a:lnTo>
                    <a:pt x="299340" y="73404"/>
                  </a:lnTo>
                  <a:lnTo>
                    <a:pt x="299221" y="70109"/>
                  </a:lnTo>
                  <a:lnTo>
                    <a:pt x="299428" y="67419"/>
                  </a:lnTo>
                  <a:lnTo>
                    <a:pt x="299546" y="66211"/>
                  </a:lnTo>
                  <a:lnTo>
                    <a:pt x="300398" y="60175"/>
                  </a:lnTo>
                  <a:lnTo>
                    <a:pt x="300501" y="59449"/>
                  </a:lnTo>
                  <a:lnTo>
                    <a:pt x="302422" y="52306"/>
                  </a:lnTo>
                  <a:lnTo>
                    <a:pt x="305099" y="46121"/>
                  </a:lnTo>
                  <a:lnTo>
                    <a:pt x="305178" y="45939"/>
                  </a:lnTo>
                  <a:lnTo>
                    <a:pt x="308691" y="41109"/>
                  </a:lnTo>
                  <a:lnTo>
                    <a:pt x="315049" y="37376"/>
                  </a:lnTo>
                  <a:lnTo>
                    <a:pt x="314695" y="37376"/>
                  </a:lnTo>
                  <a:lnTo>
                    <a:pt x="323338" y="36051"/>
                  </a:lnTo>
                  <a:lnTo>
                    <a:pt x="341339" y="36051"/>
                  </a:lnTo>
                  <a:lnTo>
                    <a:pt x="341398" y="35404"/>
                  </a:lnTo>
                  <a:lnTo>
                    <a:pt x="342057" y="32467"/>
                  </a:lnTo>
                  <a:lnTo>
                    <a:pt x="342132" y="32135"/>
                  </a:lnTo>
                  <a:lnTo>
                    <a:pt x="342280" y="31088"/>
                  </a:lnTo>
                  <a:lnTo>
                    <a:pt x="342373" y="30378"/>
                  </a:lnTo>
                  <a:lnTo>
                    <a:pt x="342488" y="29505"/>
                  </a:lnTo>
                  <a:lnTo>
                    <a:pt x="342596" y="28681"/>
                  </a:lnTo>
                  <a:lnTo>
                    <a:pt x="342638" y="28363"/>
                  </a:lnTo>
                  <a:lnTo>
                    <a:pt x="329148" y="27066"/>
                  </a:lnTo>
                  <a:close/>
                </a:path>
                <a:path w="518794" h="125095">
                  <a:moveTo>
                    <a:pt x="269351" y="28681"/>
                  </a:moveTo>
                  <a:lnTo>
                    <a:pt x="257295" y="28681"/>
                  </a:lnTo>
                  <a:lnTo>
                    <a:pt x="254899" y="45309"/>
                  </a:lnTo>
                  <a:lnTo>
                    <a:pt x="252016" y="62333"/>
                  </a:lnTo>
                  <a:lnTo>
                    <a:pt x="249088" y="78107"/>
                  </a:lnTo>
                  <a:lnTo>
                    <a:pt x="245935" y="94649"/>
                  </a:lnTo>
                  <a:lnTo>
                    <a:pt x="245874" y="94967"/>
                  </a:lnTo>
                  <a:lnTo>
                    <a:pt x="259517" y="94967"/>
                  </a:lnTo>
                  <a:lnTo>
                    <a:pt x="260402" y="87900"/>
                  </a:lnTo>
                  <a:lnTo>
                    <a:pt x="262133" y="73404"/>
                  </a:lnTo>
                  <a:lnTo>
                    <a:pt x="263885" y="62333"/>
                  </a:lnTo>
                  <a:lnTo>
                    <a:pt x="266485" y="52306"/>
                  </a:lnTo>
                  <a:lnTo>
                    <a:pt x="270042" y="45309"/>
                  </a:lnTo>
                  <a:lnTo>
                    <a:pt x="275498" y="39986"/>
                  </a:lnTo>
                  <a:lnTo>
                    <a:pt x="275916" y="39835"/>
                  </a:lnTo>
                  <a:lnTo>
                    <a:pt x="267132" y="39835"/>
                  </a:lnTo>
                  <a:lnTo>
                    <a:pt x="268131" y="36379"/>
                  </a:lnTo>
                  <a:lnTo>
                    <a:pt x="268529" y="32467"/>
                  </a:lnTo>
                  <a:lnTo>
                    <a:pt x="268587" y="32135"/>
                  </a:lnTo>
                  <a:lnTo>
                    <a:pt x="269351" y="28681"/>
                  </a:lnTo>
                  <a:close/>
                </a:path>
                <a:path w="518794" h="125095">
                  <a:moveTo>
                    <a:pt x="395873" y="84770"/>
                  </a:moveTo>
                  <a:lnTo>
                    <a:pt x="384516" y="84770"/>
                  </a:lnTo>
                  <a:lnTo>
                    <a:pt x="383598" y="89811"/>
                  </a:lnTo>
                  <a:lnTo>
                    <a:pt x="383564" y="94967"/>
                  </a:lnTo>
                  <a:lnTo>
                    <a:pt x="395303" y="94967"/>
                  </a:lnTo>
                  <a:lnTo>
                    <a:pt x="395386" y="93055"/>
                  </a:lnTo>
                  <a:lnTo>
                    <a:pt x="395472" y="91083"/>
                  </a:lnTo>
                  <a:lnTo>
                    <a:pt x="395528" y="89811"/>
                  </a:lnTo>
                  <a:lnTo>
                    <a:pt x="395641" y="87220"/>
                  </a:lnTo>
                  <a:lnTo>
                    <a:pt x="395742" y="86032"/>
                  </a:lnTo>
                  <a:lnTo>
                    <a:pt x="395813" y="85350"/>
                  </a:lnTo>
                  <a:lnTo>
                    <a:pt x="395873" y="84770"/>
                  </a:lnTo>
                  <a:close/>
                </a:path>
                <a:path w="518794" h="125095">
                  <a:moveTo>
                    <a:pt x="333438" y="82857"/>
                  </a:moveTo>
                  <a:lnTo>
                    <a:pt x="324833" y="86032"/>
                  </a:lnTo>
                  <a:lnTo>
                    <a:pt x="315070" y="87220"/>
                  </a:lnTo>
                  <a:lnTo>
                    <a:pt x="332621" y="87220"/>
                  </a:lnTo>
                  <a:lnTo>
                    <a:pt x="332731" y="86265"/>
                  </a:lnTo>
                  <a:lnTo>
                    <a:pt x="333438" y="82857"/>
                  </a:lnTo>
                  <a:close/>
                </a:path>
                <a:path w="518794" h="125095">
                  <a:moveTo>
                    <a:pt x="399635" y="59449"/>
                  </a:moveTo>
                  <a:lnTo>
                    <a:pt x="375381" y="59449"/>
                  </a:lnTo>
                  <a:lnTo>
                    <a:pt x="386736" y="59912"/>
                  </a:lnTo>
                  <a:lnTo>
                    <a:pt x="385537" y="67419"/>
                  </a:lnTo>
                  <a:lnTo>
                    <a:pt x="362706" y="87220"/>
                  </a:lnTo>
                  <a:lnTo>
                    <a:pt x="382133" y="87220"/>
                  </a:lnTo>
                  <a:lnTo>
                    <a:pt x="384516" y="84770"/>
                  </a:lnTo>
                  <a:lnTo>
                    <a:pt x="395873" y="84770"/>
                  </a:lnTo>
                  <a:lnTo>
                    <a:pt x="396435" y="79351"/>
                  </a:lnTo>
                  <a:lnTo>
                    <a:pt x="397535" y="71852"/>
                  </a:lnTo>
                  <a:lnTo>
                    <a:pt x="399513" y="60175"/>
                  </a:lnTo>
                  <a:lnTo>
                    <a:pt x="399635" y="59449"/>
                  </a:lnTo>
                  <a:close/>
                </a:path>
                <a:path w="518794" h="125095">
                  <a:moveTo>
                    <a:pt x="400574" y="36051"/>
                  </a:moveTo>
                  <a:lnTo>
                    <a:pt x="374767" y="36051"/>
                  </a:lnTo>
                  <a:lnTo>
                    <a:pt x="385826" y="36967"/>
                  </a:lnTo>
                  <a:lnTo>
                    <a:pt x="384297" y="36967"/>
                  </a:lnTo>
                  <a:lnTo>
                    <a:pt x="389593" y="42065"/>
                  </a:lnTo>
                  <a:lnTo>
                    <a:pt x="390318" y="45309"/>
                  </a:lnTo>
                  <a:lnTo>
                    <a:pt x="390225" y="46121"/>
                  </a:lnTo>
                  <a:lnTo>
                    <a:pt x="387991" y="52306"/>
                  </a:lnTo>
                  <a:lnTo>
                    <a:pt x="401372" y="52306"/>
                  </a:lnTo>
                  <a:lnTo>
                    <a:pt x="403040" y="47153"/>
                  </a:lnTo>
                  <a:lnTo>
                    <a:pt x="402746" y="42065"/>
                  </a:lnTo>
                  <a:lnTo>
                    <a:pt x="402626" y="39986"/>
                  </a:lnTo>
                  <a:lnTo>
                    <a:pt x="402599" y="39516"/>
                  </a:lnTo>
                  <a:lnTo>
                    <a:pt x="400574" y="36051"/>
                  </a:lnTo>
                  <a:close/>
                </a:path>
                <a:path w="518794" h="125095">
                  <a:moveTo>
                    <a:pt x="285215" y="27364"/>
                  </a:moveTo>
                  <a:lnTo>
                    <a:pt x="284263" y="27364"/>
                  </a:lnTo>
                  <a:lnTo>
                    <a:pt x="277256" y="29505"/>
                  </a:lnTo>
                  <a:lnTo>
                    <a:pt x="271355" y="34125"/>
                  </a:lnTo>
                  <a:lnTo>
                    <a:pt x="267132" y="39835"/>
                  </a:lnTo>
                  <a:lnTo>
                    <a:pt x="275916" y="39835"/>
                  </a:lnTo>
                  <a:lnTo>
                    <a:pt x="282719" y="37376"/>
                  </a:lnTo>
                  <a:lnTo>
                    <a:pt x="291618" y="37376"/>
                  </a:lnTo>
                  <a:lnTo>
                    <a:pt x="291739" y="34916"/>
                  </a:lnTo>
                  <a:lnTo>
                    <a:pt x="292654" y="32467"/>
                  </a:lnTo>
                  <a:lnTo>
                    <a:pt x="292778" y="32135"/>
                  </a:lnTo>
                  <a:lnTo>
                    <a:pt x="292889" y="31088"/>
                  </a:lnTo>
                  <a:lnTo>
                    <a:pt x="292965" y="30378"/>
                  </a:lnTo>
                  <a:lnTo>
                    <a:pt x="293058" y="29505"/>
                  </a:lnTo>
                  <a:lnTo>
                    <a:pt x="293146" y="28681"/>
                  </a:lnTo>
                  <a:lnTo>
                    <a:pt x="285215" y="27364"/>
                  </a:lnTo>
                  <a:close/>
                </a:path>
                <a:path w="518794" h="125095">
                  <a:moveTo>
                    <a:pt x="385275" y="27364"/>
                  </a:moveTo>
                  <a:lnTo>
                    <a:pt x="370455" y="27716"/>
                  </a:lnTo>
                  <a:lnTo>
                    <a:pt x="356597" y="28681"/>
                  </a:lnTo>
                  <a:lnTo>
                    <a:pt x="355985" y="32135"/>
                  </a:lnTo>
                  <a:lnTo>
                    <a:pt x="355926" y="32467"/>
                  </a:lnTo>
                  <a:lnTo>
                    <a:pt x="354858" y="36051"/>
                  </a:lnTo>
                  <a:lnTo>
                    <a:pt x="354133" y="39196"/>
                  </a:lnTo>
                  <a:lnTo>
                    <a:pt x="354060" y="39516"/>
                  </a:lnTo>
                  <a:lnTo>
                    <a:pt x="362668" y="37541"/>
                  </a:lnTo>
                  <a:lnTo>
                    <a:pt x="373444" y="36051"/>
                  </a:lnTo>
                  <a:lnTo>
                    <a:pt x="400574" y="36051"/>
                  </a:lnTo>
                  <a:lnTo>
                    <a:pt x="397257" y="30378"/>
                  </a:lnTo>
                  <a:lnTo>
                    <a:pt x="385275" y="27364"/>
                  </a:lnTo>
                  <a:close/>
                </a:path>
                <a:path w="518794" h="125095">
                  <a:moveTo>
                    <a:pt x="341339" y="36051"/>
                  </a:moveTo>
                  <a:lnTo>
                    <a:pt x="323338" y="36051"/>
                  </a:lnTo>
                  <a:lnTo>
                    <a:pt x="333558" y="36967"/>
                  </a:lnTo>
                  <a:lnTo>
                    <a:pt x="332702" y="36967"/>
                  </a:lnTo>
                  <a:lnTo>
                    <a:pt x="341051" y="39196"/>
                  </a:lnTo>
                  <a:lnTo>
                    <a:pt x="341109" y="38560"/>
                  </a:lnTo>
                  <a:lnTo>
                    <a:pt x="341218" y="37376"/>
                  </a:lnTo>
                  <a:lnTo>
                    <a:pt x="341339" y="36051"/>
                  </a:lnTo>
                  <a:close/>
                </a:path>
                <a:path w="518794" h="125095">
                  <a:moveTo>
                    <a:pt x="291618" y="37376"/>
                  </a:moveTo>
                  <a:lnTo>
                    <a:pt x="282719" y="37376"/>
                  </a:lnTo>
                  <a:lnTo>
                    <a:pt x="291559" y="38560"/>
                  </a:lnTo>
                  <a:lnTo>
                    <a:pt x="291618" y="37376"/>
                  </a:lnTo>
                  <a:close/>
                </a:path>
                <a:path w="518794" h="125095">
                  <a:moveTo>
                    <a:pt x="477452" y="27827"/>
                  </a:moveTo>
                  <a:lnTo>
                    <a:pt x="460503" y="36508"/>
                  </a:lnTo>
                  <a:lnTo>
                    <a:pt x="449897" y="52907"/>
                  </a:lnTo>
                  <a:lnTo>
                    <a:pt x="446381" y="74252"/>
                  </a:lnTo>
                  <a:lnTo>
                    <a:pt x="446453" y="80155"/>
                  </a:lnTo>
                  <a:lnTo>
                    <a:pt x="447465" y="86010"/>
                  </a:lnTo>
                  <a:lnTo>
                    <a:pt x="451141" y="90186"/>
                  </a:lnTo>
                  <a:lnTo>
                    <a:pt x="457780" y="94521"/>
                  </a:lnTo>
                  <a:lnTo>
                    <a:pt x="466897" y="96587"/>
                  </a:lnTo>
                  <a:lnTo>
                    <a:pt x="476543" y="96171"/>
                  </a:lnTo>
                  <a:lnTo>
                    <a:pt x="484769" y="93055"/>
                  </a:lnTo>
                  <a:lnTo>
                    <a:pt x="486543" y="91885"/>
                  </a:lnTo>
                  <a:lnTo>
                    <a:pt x="488354" y="89754"/>
                  </a:lnTo>
                  <a:lnTo>
                    <a:pt x="489877" y="87835"/>
                  </a:lnTo>
                  <a:lnTo>
                    <a:pt x="465116" y="87835"/>
                  </a:lnTo>
                  <a:lnTo>
                    <a:pt x="460550" y="82125"/>
                  </a:lnTo>
                  <a:lnTo>
                    <a:pt x="460475" y="78767"/>
                  </a:lnTo>
                  <a:lnTo>
                    <a:pt x="460376" y="74252"/>
                  </a:lnTo>
                  <a:lnTo>
                    <a:pt x="460340" y="72659"/>
                  </a:lnTo>
                  <a:lnTo>
                    <a:pt x="461490" y="60171"/>
                  </a:lnTo>
                  <a:lnTo>
                    <a:pt x="465478" y="48737"/>
                  </a:lnTo>
                  <a:lnTo>
                    <a:pt x="472290" y="40102"/>
                  </a:lnTo>
                  <a:lnTo>
                    <a:pt x="481771" y="36071"/>
                  </a:lnTo>
                  <a:lnTo>
                    <a:pt x="481374" y="36071"/>
                  </a:lnTo>
                  <a:lnTo>
                    <a:pt x="488758" y="35242"/>
                  </a:lnTo>
                  <a:lnTo>
                    <a:pt x="511745" y="35242"/>
                  </a:lnTo>
                  <a:lnTo>
                    <a:pt x="512816" y="29636"/>
                  </a:lnTo>
                  <a:lnTo>
                    <a:pt x="499999" y="29636"/>
                  </a:lnTo>
                  <a:lnTo>
                    <a:pt x="477452" y="27827"/>
                  </a:lnTo>
                  <a:close/>
                </a:path>
                <a:path w="518794" h="125095">
                  <a:moveTo>
                    <a:pt x="430201" y="28681"/>
                  </a:moveTo>
                  <a:lnTo>
                    <a:pt x="418145" y="28681"/>
                  </a:lnTo>
                  <a:lnTo>
                    <a:pt x="415580" y="45639"/>
                  </a:lnTo>
                  <a:lnTo>
                    <a:pt x="412771" y="62321"/>
                  </a:lnTo>
                  <a:lnTo>
                    <a:pt x="409711" y="78767"/>
                  </a:lnTo>
                  <a:lnTo>
                    <a:pt x="406498" y="94521"/>
                  </a:lnTo>
                  <a:lnTo>
                    <a:pt x="406407" y="94967"/>
                  </a:lnTo>
                  <a:lnTo>
                    <a:pt x="420366" y="94967"/>
                  </a:lnTo>
                  <a:lnTo>
                    <a:pt x="420455" y="86182"/>
                  </a:lnTo>
                  <a:lnTo>
                    <a:pt x="422047" y="80155"/>
                  </a:lnTo>
                  <a:lnTo>
                    <a:pt x="422172" y="79683"/>
                  </a:lnTo>
                  <a:lnTo>
                    <a:pt x="423538" y="71066"/>
                  </a:lnTo>
                  <a:lnTo>
                    <a:pt x="426228" y="57372"/>
                  </a:lnTo>
                  <a:lnTo>
                    <a:pt x="430902" y="45639"/>
                  </a:lnTo>
                  <a:lnTo>
                    <a:pt x="438232" y="39196"/>
                  </a:lnTo>
                  <a:lnTo>
                    <a:pt x="427982" y="39196"/>
                  </a:lnTo>
                  <a:lnTo>
                    <a:pt x="429098" y="36071"/>
                  </a:lnTo>
                  <a:lnTo>
                    <a:pt x="429161" y="31919"/>
                  </a:lnTo>
                  <a:lnTo>
                    <a:pt x="430098" y="28999"/>
                  </a:lnTo>
                  <a:lnTo>
                    <a:pt x="430201" y="28681"/>
                  </a:lnTo>
                  <a:close/>
                </a:path>
                <a:path w="518794" h="125095">
                  <a:moveTo>
                    <a:pt x="504295" y="84249"/>
                  </a:moveTo>
                  <a:lnTo>
                    <a:pt x="491813" y="84249"/>
                  </a:lnTo>
                  <a:lnTo>
                    <a:pt x="492066" y="85086"/>
                  </a:lnTo>
                  <a:lnTo>
                    <a:pt x="491758" y="87161"/>
                  </a:lnTo>
                  <a:lnTo>
                    <a:pt x="491687" y="87637"/>
                  </a:lnTo>
                  <a:lnTo>
                    <a:pt x="491585" y="88322"/>
                  </a:lnTo>
                  <a:lnTo>
                    <a:pt x="490866" y="91318"/>
                  </a:lnTo>
                  <a:lnTo>
                    <a:pt x="490798" y="94967"/>
                  </a:lnTo>
                  <a:lnTo>
                    <a:pt x="503171" y="94967"/>
                  </a:lnTo>
                  <a:lnTo>
                    <a:pt x="503868" y="88322"/>
                  </a:lnTo>
                  <a:lnTo>
                    <a:pt x="503990" y="87161"/>
                  </a:lnTo>
                  <a:lnTo>
                    <a:pt x="504111" y="86010"/>
                  </a:lnTo>
                  <a:lnTo>
                    <a:pt x="504208" y="85086"/>
                  </a:lnTo>
                  <a:lnTo>
                    <a:pt x="504295" y="84249"/>
                  </a:lnTo>
                  <a:close/>
                </a:path>
                <a:path w="518794" h="125095">
                  <a:moveTo>
                    <a:pt x="511745" y="35242"/>
                  </a:moveTo>
                  <a:lnTo>
                    <a:pt x="488758" y="35242"/>
                  </a:lnTo>
                  <a:lnTo>
                    <a:pt x="493714" y="36840"/>
                  </a:lnTo>
                  <a:lnTo>
                    <a:pt x="498729" y="38560"/>
                  </a:lnTo>
                  <a:lnTo>
                    <a:pt x="486535" y="82392"/>
                  </a:lnTo>
                  <a:lnTo>
                    <a:pt x="465116" y="87835"/>
                  </a:lnTo>
                  <a:lnTo>
                    <a:pt x="489877" y="87835"/>
                  </a:lnTo>
                  <a:lnTo>
                    <a:pt x="490411" y="87161"/>
                  </a:lnTo>
                  <a:lnTo>
                    <a:pt x="491813" y="84249"/>
                  </a:lnTo>
                  <a:lnTo>
                    <a:pt x="504295" y="84249"/>
                  </a:lnTo>
                  <a:lnTo>
                    <a:pt x="505678" y="71066"/>
                  </a:lnTo>
                  <a:lnTo>
                    <a:pt x="505787" y="70029"/>
                  </a:lnTo>
                  <a:lnTo>
                    <a:pt x="509628" y="46320"/>
                  </a:lnTo>
                  <a:lnTo>
                    <a:pt x="511439" y="36840"/>
                  </a:lnTo>
                  <a:lnTo>
                    <a:pt x="511503" y="36508"/>
                  </a:lnTo>
                  <a:lnTo>
                    <a:pt x="511586" y="36071"/>
                  </a:lnTo>
                  <a:lnTo>
                    <a:pt x="511705" y="35448"/>
                  </a:lnTo>
                  <a:lnTo>
                    <a:pt x="511745" y="35242"/>
                  </a:lnTo>
                  <a:close/>
                </a:path>
                <a:path w="518794" h="125095">
                  <a:moveTo>
                    <a:pt x="445396" y="27181"/>
                  </a:moveTo>
                  <a:lnTo>
                    <a:pt x="437642" y="29636"/>
                  </a:lnTo>
                  <a:lnTo>
                    <a:pt x="437818" y="29636"/>
                  </a:lnTo>
                  <a:lnTo>
                    <a:pt x="432004" y="34182"/>
                  </a:lnTo>
                  <a:lnTo>
                    <a:pt x="427982" y="39196"/>
                  </a:lnTo>
                  <a:lnTo>
                    <a:pt x="438232" y="39196"/>
                  </a:lnTo>
                  <a:lnTo>
                    <a:pt x="438956" y="38560"/>
                  </a:lnTo>
                  <a:lnTo>
                    <a:pt x="452093" y="38560"/>
                  </a:lnTo>
                  <a:lnTo>
                    <a:pt x="452801" y="35448"/>
                  </a:lnTo>
                  <a:lnTo>
                    <a:pt x="453096" y="31919"/>
                  </a:lnTo>
                  <a:lnTo>
                    <a:pt x="453996" y="28999"/>
                  </a:lnTo>
                  <a:lnTo>
                    <a:pt x="445396" y="27181"/>
                  </a:lnTo>
                  <a:close/>
                </a:path>
                <a:path w="518794" h="125095">
                  <a:moveTo>
                    <a:pt x="518399" y="0"/>
                  </a:moveTo>
                  <a:lnTo>
                    <a:pt x="504757" y="0"/>
                  </a:lnTo>
                  <a:lnTo>
                    <a:pt x="503805" y="7648"/>
                  </a:lnTo>
                  <a:lnTo>
                    <a:pt x="502699" y="15141"/>
                  </a:lnTo>
                  <a:lnTo>
                    <a:pt x="501432" y="22473"/>
                  </a:lnTo>
                  <a:lnTo>
                    <a:pt x="499999" y="29636"/>
                  </a:lnTo>
                  <a:lnTo>
                    <a:pt x="512816" y="29636"/>
                  </a:lnTo>
                  <a:lnTo>
                    <a:pt x="514047" y="23194"/>
                  </a:lnTo>
                  <a:lnTo>
                    <a:pt x="518399" y="0"/>
                  </a:lnTo>
                  <a:close/>
                </a:path>
                <a:path w="518794" h="125095">
                  <a:moveTo>
                    <a:pt x="135466" y="28734"/>
                  </a:moveTo>
                  <a:lnTo>
                    <a:pt x="123721" y="28734"/>
                  </a:lnTo>
                  <a:lnTo>
                    <a:pt x="119900" y="53037"/>
                  </a:lnTo>
                  <a:lnTo>
                    <a:pt x="115781" y="77120"/>
                  </a:lnTo>
                  <a:lnTo>
                    <a:pt x="111437" y="100943"/>
                  </a:lnTo>
                  <a:lnTo>
                    <a:pt x="106915" y="124604"/>
                  </a:lnTo>
                  <a:lnTo>
                    <a:pt x="120556" y="124604"/>
                  </a:lnTo>
                  <a:lnTo>
                    <a:pt x="121945" y="115322"/>
                  </a:lnTo>
                  <a:lnTo>
                    <a:pt x="123280" y="105988"/>
                  </a:lnTo>
                  <a:lnTo>
                    <a:pt x="124761" y="96800"/>
                  </a:lnTo>
                  <a:lnTo>
                    <a:pt x="126585" y="87956"/>
                  </a:lnTo>
                  <a:lnTo>
                    <a:pt x="163388" y="87956"/>
                  </a:lnTo>
                  <a:lnTo>
                    <a:pt x="163683" y="87640"/>
                  </a:lnTo>
                  <a:lnTo>
                    <a:pt x="139921" y="87640"/>
                  </a:lnTo>
                  <a:lnTo>
                    <a:pt x="132537" y="84570"/>
                  </a:lnTo>
                  <a:lnTo>
                    <a:pt x="128806" y="77120"/>
                  </a:lnTo>
                  <a:lnTo>
                    <a:pt x="128249" y="71959"/>
                  </a:lnTo>
                  <a:lnTo>
                    <a:pt x="128193" y="71435"/>
                  </a:lnTo>
                  <a:lnTo>
                    <a:pt x="130302" y="65475"/>
                  </a:lnTo>
                  <a:lnTo>
                    <a:pt x="132398" y="53641"/>
                  </a:lnTo>
                  <a:lnTo>
                    <a:pt x="133005" y="49077"/>
                  </a:lnTo>
                  <a:lnTo>
                    <a:pt x="133103" y="48337"/>
                  </a:lnTo>
                  <a:lnTo>
                    <a:pt x="133152" y="47970"/>
                  </a:lnTo>
                  <a:lnTo>
                    <a:pt x="134198" y="42702"/>
                  </a:lnTo>
                  <a:lnTo>
                    <a:pt x="141689" y="37667"/>
                  </a:lnTo>
                  <a:lnTo>
                    <a:pt x="151319" y="36287"/>
                  </a:lnTo>
                  <a:lnTo>
                    <a:pt x="173140" y="36287"/>
                  </a:lnTo>
                  <a:lnTo>
                    <a:pt x="171733" y="34736"/>
                  </a:lnTo>
                  <a:lnTo>
                    <a:pt x="134198" y="34736"/>
                  </a:lnTo>
                  <a:lnTo>
                    <a:pt x="134415" y="34560"/>
                  </a:lnTo>
                  <a:lnTo>
                    <a:pt x="134619" y="32289"/>
                  </a:lnTo>
                  <a:lnTo>
                    <a:pt x="135335" y="30867"/>
                  </a:lnTo>
                  <a:lnTo>
                    <a:pt x="135422" y="29636"/>
                  </a:lnTo>
                  <a:lnTo>
                    <a:pt x="135466" y="28734"/>
                  </a:lnTo>
                  <a:close/>
                </a:path>
                <a:path w="518794" h="125095">
                  <a:moveTo>
                    <a:pt x="163388" y="87956"/>
                  </a:moveTo>
                  <a:lnTo>
                    <a:pt x="126585" y="87956"/>
                  </a:lnTo>
                  <a:lnTo>
                    <a:pt x="131699" y="94499"/>
                  </a:lnTo>
                  <a:lnTo>
                    <a:pt x="140636" y="96800"/>
                  </a:lnTo>
                  <a:lnTo>
                    <a:pt x="140315" y="96800"/>
                  </a:lnTo>
                  <a:lnTo>
                    <a:pt x="150438" y="95922"/>
                  </a:lnTo>
                  <a:lnTo>
                    <a:pt x="158627" y="93055"/>
                  </a:lnTo>
                  <a:lnTo>
                    <a:pt x="163388" y="87956"/>
                  </a:lnTo>
                  <a:close/>
                </a:path>
                <a:path w="518794" h="125095">
                  <a:moveTo>
                    <a:pt x="31724" y="1911"/>
                  </a:moveTo>
                  <a:lnTo>
                    <a:pt x="16497" y="1911"/>
                  </a:lnTo>
                  <a:lnTo>
                    <a:pt x="8690" y="47483"/>
                  </a:lnTo>
                  <a:lnTo>
                    <a:pt x="4471" y="71435"/>
                  </a:lnTo>
                  <a:lnTo>
                    <a:pt x="89" y="94499"/>
                  </a:lnTo>
                  <a:lnTo>
                    <a:pt x="0" y="94967"/>
                  </a:lnTo>
                  <a:lnTo>
                    <a:pt x="15544" y="94967"/>
                  </a:lnTo>
                  <a:lnTo>
                    <a:pt x="17340" y="83384"/>
                  </a:lnTo>
                  <a:lnTo>
                    <a:pt x="19158" y="71959"/>
                  </a:lnTo>
                  <a:lnTo>
                    <a:pt x="21008" y="61286"/>
                  </a:lnTo>
                  <a:lnTo>
                    <a:pt x="21123" y="60622"/>
                  </a:lnTo>
                  <a:lnTo>
                    <a:pt x="21224" y="60040"/>
                  </a:lnTo>
                  <a:lnTo>
                    <a:pt x="23412" y="49077"/>
                  </a:lnTo>
                  <a:lnTo>
                    <a:pt x="23475" y="48758"/>
                  </a:lnTo>
                  <a:lnTo>
                    <a:pt x="33819" y="48498"/>
                  </a:lnTo>
                  <a:lnTo>
                    <a:pt x="44609" y="48337"/>
                  </a:lnTo>
                  <a:lnTo>
                    <a:pt x="80371" y="48337"/>
                  </a:lnTo>
                  <a:lnTo>
                    <a:pt x="81935" y="39698"/>
                  </a:lnTo>
                  <a:lnTo>
                    <a:pt x="35102" y="39698"/>
                  </a:lnTo>
                  <a:lnTo>
                    <a:pt x="27094" y="39310"/>
                  </a:lnTo>
                  <a:lnTo>
                    <a:pt x="24723" y="39310"/>
                  </a:lnTo>
                  <a:lnTo>
                    <a:pt x="26518" y="30175"/>
                  </a:lnTo>
                  <a:lnTo>
                    <a:pt x="29876" y="11395"/>
                  </a:lnTo>
                  <a:lnTo>
                    <a:pt x="31637" y="2357"/>
                  </a:lnTo>
                  <a:lnTo>
                    <a:pt x="31724" y="1911"/>
                  </a:lnTo>
                  <a:close/>
                </a:path>
                <a:path w="518794" h="125095">
                  <a:moveTo>
                    <a:pt x="80371" y="48337"/>
                  </a:moveTo>
                  <a:lnTo>
                    <a:pt x="44609" y="48337"/>
                  </a:lnTo>
                  <a:lnTo>
                    <a:pt x="57868" y="48498"/>
                  </a:lnTo>
                  <a:lnTo>
                    <a:pt x="55813" y="48498"/>
                  </a:lnTo>
                  <a:lnTo>
                    <a:pt x="65354" y="49077"/>
                  </a:lnTo>
                  <a:lnTo>
                    <a:pt x="63394" y="60040"/>
                  </a:lnTo>
                  <a:lnTo>
                    <a:pt x="61260" y="71435"/>
                  </a:lnTo>
                  <a:lnTo>
                    <a:pt x="59083" y="83247"/>
                  </a:lnTo>
                  <a:lnTo>
                    <a:pt x="57184" y="94499"/>
                  </a:lnTo>
                  <a:lnTo>
                    <a:pt x="57105" y="94967"/>
                  </a:lnTo>
                  <a:lnTo>
                    <a:pt x="72651" y="94967"/>
                  </a:lnTo>
                  <a:lnTo>
                    <a:pt x="76366" y="71959"/>
                  </a:lnTo>
                  <a:lnTo>
                    <a:pt x="80245" y="49077"/>
                  </a:lnTo>
                  <a:lnTo>
                    <a:pt x="80371" y="48337"/>
                  </a:lnTo>
                  <a:close/>
                </a:path>
                <a:path w="518794" h="125095">
                  <a:moveTo>
                    <a:pt x="111662" y="28734"/>
                  </a:moveTo>
                  <a:lnTo>
                    <a:pt x="97662" y="28734"/>
                  </a:lnTo>
                  <a:lnTo>
                    <a:pt x="97635" y="30175"/>
                  </a:lnTo>
                  <a:lnTo>
                    <a:pt x="95273" y="46385"/>
                  </a:lnTo>
                  <a:lnTo>
                    <a:pt x="92507" y="62807"/>
                  </a:lnTo>
                  <a:lnTo>
                    <a:pt x="89489" y="78977"/>
                  </a:lnTo>
                  <a:lnTo>
                    <a:pt x="86387" y="94499"/>
                  </a:lnTo>
                  <a:lnTo>
                    <a:pt x="86293" y="94967"/>
                  </a:lnTo>
                  <a:lnTo>
                    <a:pt x="99935" y="94967"/>
                  </a:lnTo>
                  <a:lnTo>
                    <a:pt x="102490" y="78014"/>
                  </a:lnTo>
                  <a:lnTo>
                    <a:pt x="105269" y="61286"/>
                  </a:lnTo>
                  <a:lnTo>
                    <a:pt x="108315" y="44827"/>
                  </a:lnTo>
                  <a:lnTo>
                    <a:pt x="111662" y="28734"/>
                  </a:lnTo>
                  <a:close/>
                </a:path>
                <a:path w="518794" h="125095">
                  <a:moveTo>
                    <a:pt x="173140" y="36287"/>
                  </a:moveTo>
                  <a:lnTo>
                    <a:pt x="151319" y="36287"/>
                  </a:lnTo>
                  <a:lnTo>
                    <a:pt x="160004" y="39310"/>
                  </a:lnTo>
                  <a:lnTo>
                    <a:pt x="164656" y="47483"/>
                  </a:lnTo>
                  <a:lnTo>
                    <a:pt x="164766" y="53037"/>
                  </a:lnTo>
                  <a:lnTo>
                    <a:pt x="164853" y="57427"/>
                  </a:lnTo>
                  <a:lnTo>
                    <a:pt x="163020" y="67373"/>
                  </a:lnTo>
                  <a:lnTo>
                    <a:pt x="159705" y="76138"/>
                  </a:lnTo>
                  <a:lnTo>
                    <a:pt x="155455" y="82539"/>
                  </a:lnTo>
                  <a:lnTo>
                    <a:pt x="148410" y="86805"/>
                  </a:lnTo>
                  <a:lnTo>
                    <a:pt x="139921" y="87640"/>
                  </a:lnTo>
                  <a:lnTo>
                    <a:pt x="163683" y="87640"/>
                  </a:lnTo>
                  <a:lnTo>
                    <a:pt x="170631" y="80199"/>
                  </a:lnTo>
                  <a:lnTo>
                    <a:pt x="177987" y="60622"/>
                  </a:lnTo>
                  <a:lnTo>
                    <a:pt x="177918" y="57427"/>
                  </a:lnTo>
                  <a:lnTo>
                    <a:pt x="177823" y="53037"/>
                  </a:lnTo>
                  <a:lnTo>
                    <a:pt x="177703" y="47483"/>
                  </a:lnTo>
                  <a:lnTo>
                    <a:pt x="177600" y="42702"/>
                  </a:lnTo>
                  <a:lnTo>
                    <a:pt x="177567" y="41169"/>
                  </a:lnTo>
                  <a:lnTo>
                    <a:pt x="173140" y="36287"/>
                  </a:lnTo>
                  <a:close/>
                </a:path>
                <a:path w="518794" h="125095">
                  <a:moveTo>
                    <a:pt x="89149" y="1911"/>
                  </a:moveTo>
                  <a:lnTo>
                    <a:pt x="73286" y="1911"/>
                  </a:lnTo>
                  <a:lnTo>
                    <a:pt x="71817" y="11170"/>
                  </a:lnTo>
                  <a:lnTo>
                    <a:pt x="70208" y="20809"/>
                  </a:lnTo>
                  <a:lnTo>
                    <a:pt x="66977" y="39310"/>
                  </a:lnTo>
                  <a:lnTo>
                    <a:pt x="66940" y="39516"/>
                  </a:lnTo>
                  <a:lnTo>
                    <a:pt x="54571" y="39698"/>
                  </a:lnTo>
                  <a:lnTo>
                    <a:pt x="81935" y="39698"/>
                  </a:lnTo>
                  <a:lnTo>
                    <a:pt x="84552" y="25279"/>
                  </a:lnTo>
                  <a:lnTo>
                    <a:pt x="89061" y="2357"/>
                  </a:lnTo>
                  <a:lnTo>
                    <a:pt x="89149" y="1911"/>
                  </a:lnTo>
                  <a:close/>
                </a:path>
                <a:path w="518794" h="125095">
                  <a:moveTo>
                    <a:pt x="157273" y="27052"/>
                  </a:moveTo>
                  <a:lnTo>
                    <a:pt x="148341" y="28088"/>
                  </a:lnTo>
                  <a:lnTo>
                    <a:pt x="140429" y="30867"/>
                  </a:lnTo>
                  <a:lnTo>
                    <a:pt x="134379" y="34560"/>
                  </a:lnTo>
                  <a:lnTo>
                    <a:pt x="134532" y="34560"/>
                  </a:lnTo>
                  <a:lnTo>
                    <a:pt x="134549" y="34736"/>
                  </a:lnTo>
                  <a:lnTo>
                    <a:pt x="171733" y="34736"/>
                  </a:lnTo>
                  <a:lnTo>
                    <a:pt x="166291" y="28734"/>
                  </a:lnTo>
                  <a:lnTo>
                    <a:pt x="166536" y="28734"/>
                  </a:lnTo>
                  <a:lnTo>
                    <a:pt x="157273" y="27052"/>
                  </a:lnTo>
                  <a:close/>
                </a:path>
                <a:path w="518794" h="125095">
                  <a:moveTo>
                    <a:pt x="110823" y="454"/>
                  </a:moveTo>
                  <a:lnTo>
                    <a:pt x="105123" y="1421"/>
                  </a:lnTo>
                  <a:lnTo>
                    <a:pt x="103545" y="2357"/>
                  </a:lnTo>
                  <a:lnTo>
                    <a:pt x="100749" y="6182"/>
                  </a:lnTo>
                  <a:lnTo>
                    <a:pt x="99170" y="13292"/>
                  </a:lnTo>
                  <a:lnTo>
                    <a:pt x="104437" y="18506"/>
                  </a:lnTo>
                  <a:lnTo>
                    <a:pt x="110260" y="17130"/>
                  </a:lnTo>
                  <a:lnTo>
                    <a:pt x="114711" y="14053"/>
                  </a:lnTo>
                  <a:lnTo>
                    <a:pt x="118213" y="5480"/>
                  </a:lnTo>
                  <a:lnTo>
                    <a:pt x="112945" y="782"/>
                  </a:lnTo>
                  <a:lnTo>
                    <a:pt x="110823" y="454"/>
                  </a:lnTo>
                  <a:close/>
                </a:path>
                <a:path w="518794" h="125095">
                  <a:moveTo>
                    <a:pt x="226231" y="27411"/>
                  </a:moveTo>
                  <a:lnTo>
                    <a:pt x="217925" y="27411"/>
                  </a:lnTo>
                  <a:lnTo>
                    <a:pt x="210862" y="28390"/>
                  </a:lnTo>
                  <a:lnTo>
                    <a:pt x="182458" y="65718"/>
                  </a:lnTo>
                  <a:lnTo>
                    <a:pt x="182422" y="77439"/>
                  </a:lnTo>
                  <a:lnTo>
                    <a:pt x="188462" y="89996"/>
                  </a:lnTo>
                  <a:lnTo>
                    <a:pt x="200993" y="95692"/>
                  </a:lnTo>
                  <a:lnTo>
                    <a:pt x="217167" y="96246"/>
                  </a:lnTo>
                  <a:lnTo>
                    <a:pt x="234136" y="93373"/>
                  </a:lnTo>
                  <a:lnTo>
                    <a:pt x="234460" y="89996"/>
                  </a:lnTo>
                  <a:lnTo>
                    <a:pt x="234508" y="89499"/>
                  </a:lnTo>
                  <a:lnTo>
                    <a:pt x="235105" y="87382"/>
                  </a:lnTo>
                  <a:lnTo>
                    <a:pt x="210041" y="87382"/>
                  </a:lnTo>
                  <a:lnTo>
                    <a:pt x="202093" y="84770"/>
                  </a:lnTo>
                  <a:lnTo>
                    <a:pt x="198074" y="80286"/>
                  </a:lnTo>
                  <a:lnTo>
                    <a:pt x="196231" y="74024"/>
                  </a:lnTo>
                  <a:lnTo>
                    <a:pt x="196129" y="66761"/>
                  </a:lnTo>
                  <a:lnTo>
                    <a:pt x="197334" y="59274"/>
                  </a:lnTo>
                  <a:lnTo>
                    <a:pt x="207335" y="59048"/>
                  </a:lnTo>
                  <a:lnTo>
                    <a:pt x="242097" y="59048"/>
                  </a:lnTo>
                  <a:lnTo>
                    <a:pt x="243002" y="52338"/>
                  </a:lnTo>
                  <a:lnTo>
                    <a:pt x="243253" y="51626"/>
                  </a:lnTo>
                  <a:lnTo>
                    <a:pt x="198920" y="51626"/>
                  </a:lnTo>
                  <a:lnTo>
                    <a:pt x="199859" y="44775"/>
                  </a:lnTo>
                  <a:lnTo>
                    <a:pt x="199934" y="44226"/>
                  </a:lnTo>
                  <a:lnTo>
                    <a:pt x="206562" y="36093"/>
                  </a:lnTo>
                  <a:lnTo>
                    <a:pt x="217003" y="35692"/>
                  </a:lnTo>
                  <a:lnTo>
                    <a:pt x="241862" y="35692"/>
                  </a:lnTo>
                  <a:lnTo>
                    <a:pt x="239649" y="32342"/>
                  </a:lnTo>
                  <a:lnTo>
                    <a:pt x="233704" y="28947"/>
                  </a:lnTo>
                  <a:lnTo>
                    <a:pt x="226231" y="27411"/>
                  </a:lnTo>
                  <a:close/>
                </a:path>
                <a:path w="518794" h="125095">
                  <a:moveTo>
                    <a:pt x="236039" y="82539"/>
                  </a:moveTo>
                  <a:lnTo>
                    <a:pt x="228235" y="85145"/>
                  </a:lnTo>
                  <a:lnTo>
                    <a:pt x="219162" y="87133"/>
                  </a:lnTo>
                  <a:lnTo>
                    <a:pt x="210041" y="87382"/>
                  </a:lnTo>
                  <a:lnTo>
                    <a:pt x="235105" y="87382"/>
                  </a:lnTo>
                  <a:lnTo>
                    <a:pt x="235442" y="86186"/>
                  </a:lnTo>
                  <a:lnTo>
                    <a:pt x="236039" y="82539"/>
                  </a:lnTo>
                  <a:close/>
                </a:path>
                <a:path w="518794" h="125095">
                  <a:moveTo>
                    <a:pt x="242097" y="59048"/>
                  </a:moveTo>
                  <a:lnTo>
                    <a:pt x="230931" y="59048"/>
                  </a:lnTo>
                  <a:lnTo>
                    <a:pt x="242067" y="59274"/>
                  </a:lnTo>
                  <a:lnTo>
                    <a:pt x="242097" y="59048"/>
                  </a:lnTo>
                  <a:close/>
                </a:path>
                <a:path w="518794" h="125095">
                  <a:moveTo>
                    <a:pt x="241862" y="35692"/>
                  </a:moveTo>
                  <a:lnTo>
                    <a:pt x="217003" y="35692"/>
                  </a:lnTo>
                  <a:lnTo>
                    <a:pt x="223739" y="36292"/>
                  </a:lnTo>
                  <a:lnTo>
                    <a:pt x="228758" y="38901"/>
                  </a:lnTo>
                  <a:lnTo>
                    <a:pt x="231389" y="43890"/>
                  </a:lnTo>
                  <a:lnTo>
                    <a:pt x="230963" y="51626"/>
                  </a:lnTo>
                  <a:lnTo>
                    <a:pt x="243253" y="51626"/>
                  </a:lnTo>
                  <a:lnTo>
                    <a:pt x="245676" y="44775"/>
                  </a:lnTo>
                  <a:lnTo>
                    <a:pt x="243336" y="37923"/>
                  </a:lnTo>
                  <a:lnTo>
                    <a:pt x="241862" y="356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372657" y="4825288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85373" y="41424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5634412" y="4930013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4" h="471804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65289" y="5005746"/>
              <a:ext cx="536633" cy="31412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3145998" y="5610589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3407752" y="5715313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4" h="471804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591009" y="5738702"/>
              <a:ext cx="418835" cy="41883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611911" y="5610589"/>
              <a:ext cx="1364366" cy="680608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2440759" y="6395926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85373" y="41424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2702514" y="6500649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4" h="471804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05C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740410" y="6628938"/>
              <a:ext cx="709295" cy="222250"/>
            </a:xfrm>
            <a:custGeom>
              <a:avLst/>
              <a:gdLst/>
              <a:ahLst/>
              <a:cxnLst/>
              <a:rect l="l" t="t" r="r" b="b"/>
              <a:pathLst>
                <a:path w="709294" h="222250">
                  <a:moveTo>
                    <a:pt x="356352" y="79060"/>
                  </a:moveTo>
                  <a:lnTo>
                    <a:pt x="344234" y="79060"/>
                  </a:lnTo>
                  <a:lnTo>
                    <a:pt x="339343" y="84222"/>
                  </a:lnTo>
                  <a:lnTo>
                    <a:pt x="339343" y="182150"/>
                  </a:lnTo>
                  <a:lnTo>
                    <a:pt x="344234" y="187312"/>
                  </a:lnTo>
                  <a:lnTo>
                    <a:pt x="356352" y="187312"/>
                  </a:lnTo>
                  <a:lnTo>
                    <a:pt x="361261" y="182150"/>
                  </a:lnTo>
                  <a:lnTo>
                    <a:pt x="361243" y="84222"/>
                  </a:lnTo>
                  <a:lnTo>
                    <a:pt x="356352" y="79060"/>
                  </a:lnTo>
                  <a:close/>
                </a:path>
                <a:path w="709294" h="222250">
                  <a:moveTo>
                    <a:pt x="357049" y="36501"/>
                  </a:moveTo>
                  <a:lnTo>
                    <a:pt x="343538" y="36501"/>
                  </a:lnTo>
                  <a:lnTo>
                    <a:pt x="337951" y="42398"/>
                  </a:lnTo>
                  <a:lnTo>
                    <a:pt x="337951" y="56679"/>
                  </a:lnTo>
                  <a:lnTo>
                    <a:pt x="343538" y="62820"/>
                  </a:lnTo>
                  <a:lnTo>
                    <a:pt x="357066" y="62820"/>
                  </a:lnTo>
                  <a:lnTo>
                    <a:pt x="362653" y="56923"/>
                  </a:lnTo>
                  <a:lnTo>
                    <a:pt x="362653" y="42398"/>
                  </a:lnTo>
                  <a:lnTo>
                    <a:pt x="357049" y="36501"/>
                  </a:lnTo>
                  <a:close/>
                </a:path>
                <a:path w="709294" h="222250">
                  <a:moveTo>
                    <a:pt x="451661" y="80529"/>
                  </a:moveTo>
                  <a:lnTo>
                    <a:pt x="387123" y="80529"/>
                  </a:lnTo>
                  <a:lnTo>
                    <a:pt x="382928" y="84957"/>
                  </a:lnTo>
                  <a:lnTo>
                    <a:pt x="382928" y="96016"/>
                  </a:lnTo>
                  <a:lnTo>
                    <a:pt x="387123" y="100443"/>
                  </a:lnTo>
                  <a:lnTo>
                    <a:pt x="428137" y="100443"/>
                  </a:lnTo>
                  <a:lnTo>
                    <a:pt x="382000" y="168341"/>
                  </a:lnTo>
                  <a:lnTo>
                    <a:pt x="380608" y="170300"/>
                  </a:lnTo>
                  <a:lnTo>
                    <a:pt x="379912" y="173013"/>
                  </a:lnTo>
                  <a:lnTo>
                    <a:pt x="379912" y="182376"/>
                  </a:lnTo>
                  <a:lnTo>
                    <a:pt x="385266" y="186314"/>
                  </a:lnTo>
                  <a:lnTo>
                    <a:pt x="452839" y="186314"/>
                  </a:lnTo>
                  <a:lnTo>
                    <a:pt x="457033" y="181887"/>
                  </a:lnTo>
                  <a:lnTo>
                    <a:pt x="457033" y="170583"/>
                  </a:lnTo>
                  <a:lnTo>
                    <a:pt x="452839" y="166156"/>
                  </a:lnTo>
                  <a:lnTo>
                    <a:pt x="408808" y="166156"/>
                  </a:lnTo>
                  <a:lnTo>
                    <a:pt x="454017" y="99727"/>
                  </a:lnTo>
                  <a:lnTo>
                    <a:pt x="456319" y="96279"/>
                  </a:lnTo>
                  <a:lnTo>
                    <a:pt x="457016" y="93322"/>
                  </a:lnTo>
                  <a:lnTo>
                    <a:pt x="457016" y="83224"/>
                  </a:lnTo>
                  <a:lnTo>
                    <a:pt x="451661" y="80529"/>
                  </a:lnTo>
                  <a:close/>
                </a:path>
                <a:path w="709294" h="222250">
                  <a:moveTo>
                    <a:pt x="254529" y="36501"/>
                  </a:moveTo>
                  <a:lnTo>
                    <a:pt x="242642" y="36501"/>
                  </a:lnTo>
                  <a:lnTo>
                    <a:pt x="237752" y="41663"/>
                  </a:lnTo>
                  <a:lnTo>
                    <a:pt x="237770" y="144151"/>
                  </a:lnTo>
                  <a:lnTo>
                    <a:pt x="240054" y="160570"/>
                  </a:lnTo>
                  <a:lnTo>
                    <a:pt x="240093" y="160854"/>
                  </a:lnTo>
                  <a:lnTo>
                    <a:pt x="247394" y="174617"/>
                  </a:lnTo>
                  <a:lnTo>
                    <a:pt x="260070" y="183905"/>
                  </a:lnTo>
                  <a:lnTo>
                    <a:pt x="278535" y="187312"/>
                  </a:lnTo>
                  <a:lnTo>
                    <a:pt x="296704" y="183905"/>
                  </a:lnTo>
                  <a:lnTo>
                    <a:pt x="296852" y="183905"/>
                  </a:lnTo>
                  <a:lnTo>
                    <a:pt x="309454" y="174617"/>
                  </a:lnTo>
                  <a:lnTo>
                    <a:pt x="313802" y="166627"/>
                  </a:lnTo>
                  <a:lnTo>
                    <a:pt x="278053" y="166627"/>
                  </a:lnTo>
                  <a:lnTo>
                    <a:pt x="269500" y="165062"/>
                  </a:lnTo>
                  <a:lnTo>
                    <a:pt x="263632" y="160570"/>
                  </a:lnTo>
                  <a:lnTo>
                    <a:pt x="260253" y="153449"/>
                  </a:lnTo>
                  <a:lnTo>
                    <a:pt x="259187" y="144151"/>
                  </a:lnTo>
                  <a:lnTo>
                    <a:pt x="259170" y="100462"/>
                  </a:lnTo>
                  <a:lnTo>
                    <a:pt x="315080" y="100462"/>
                  </a:lnTo>
                  <a:lnTo>
                    <a:pt x="309660" y="91011"/>
                  </a:lnTo>
                  <a:lnTo>
                    <a:pt x="297345" y="83077"/>
                  </a:lnTo>
                  <a:lnTo>
                    <a:pt x="279463" y="80285"/>
                  </a:lnTo>
                  <a:lnTo>
                    <a:pt x="259420" y="80285"/>
                  </a:lnTo>
                  <a:lnTo>
                    <a:pt x="259420" y="41663"/>
                  </a:lnTo>
                  <a:lnTo>
                    <a:pt x="254529" y="36501"/>
                  </a:lnTo>
                  <a:close/>
                </a:path>
                <a:path w="709294" h="222250">
                  <a:moveTo>
                    <a:pt x="315080" y="100462"/>
                  </a:moveTo>
                  <a:lnTo>
                    <a:pt x="278981" y="100462"/>
                  </a:lnTo>
                  <a:lnTo>
                    <a:pt x="288604" y="102083"/>
                  </a:lnTo>
                  <a:lnTo>
                    <a:pt x="294096" y="106427"/>
                  </a:lnTo>
                  <a:lnTo>
                    <a:pt x="296573" y="112710"/>
                  </a:lnTo>
                  <a:lnTo>
                    <a:pt x="297111" y="119641"/>
                  </a:lnTo>
                  <a:lnTo>
                    <a:pt x="297150" y="144151"/>
                  </a:lnTo>
                  <a:lnTo>
                    <a:pt x="296051" y="153449"/>
                  </a:lnTo>
                  <a:lnTo>
                    <a:pt x="292597" y="160570"/>
                  </a:lnTo>
                  <a:lnTo>
                    <a:pt x="286649" y="165062"/>
                  </a:lnTo>
                  <a:lnTo>
                    <a:pt x="278053" y="166627"/>
                  </a:lnTo>
                  <a:lnTo>
                    <a:pt x="313802" y="166627"/>
                  </a:lnTo>
                  <a:lnTo>
                    <a:pt x="316884" y="160854"/>
                  </a:lnTo>
                  <a:lnTo>
                    <a:pt x="316968" y="160570"/>
                  </a:lnTo>
                  <a:lnTo>
                    <a:pt x="319299" y="144151"/>
                  </a:lnTo>
                  <a:lnTo>
                    <a:pt x="319318" y="119641"/>
                  </a:lnTo>
                  <a:lnTo>
                    <a:pt x="319068" y="119641"/>
                  </a:lnTo>
                  <a:lnTo>
                    <a:pt x="316777" y="103421"/>
                  </a:lnTo>
                  <a:lnTo>
                    <a:pt x="315080" y="100462"/>
                  </a:lnTo>
                  <a:close/>
                </a:path>
                <a:path w="709294" h="222250">
                  <a:moveTo>
                    <a:pt x="488714" y="79060"/>
                  </a:moveTo>
                  <a:lnTo>
                    <a:pt x="476809" y="79060"/>
                  </a:lnTo>
                  <a:lnTo>
                    <a:pt x="471919" y="84222"/>
                  </a:lnTo>
                  <a:lnTo>
                    <a:pt x="471921" y="144019"/>
                  </a:lnTo>
                  <a:lnTo>
                    <a:pt x="494237" y="183886"/>
                  </a:lnTo>
                  <a:lnTo>
                    <a:pt x="512702" y="187294"/>
                  </a:lnTo>
                  <a:lnTo>
                    <a:pt x="530871" y="183886"/>
                  </a:lnTo>
                  <a:lnTo>
                    <a:pt x="531018" y="183886"/>
                  </a:lnTo>
                  <a:lnTo>
                    <a:pt x="543621" y="174598"/>
                  </a:lnTo>
                  <a:lnTo>
                    <a:pt x="547948" y="166645"/>
                  </a:lnTo>
                  <a:lnTo>
                    <a:pt x="512469" y="166645"/>
                  </a:lnTo>
                  <a:lnTo>
                    <a:pt x="503917" y="165081"/>
                  </a:lnTo>
                  <a:lnTo>
                    <a:pt x="498048" y="160588"/>
                  </a:lnTo>
                  <a:lnTo>
                    <a:pt x="494669" y="153468"/>
                  </a:lnTo>
                  <a:lnTo>
                    <a:pt x="493586" y="144019"/>
                  </a:lnTo>
                  <a:lnTo>
                    <a:pt x="493586" y="84222"/>
                  </a:lnTo>
                  <a:lnTo>
                    <a:pt x="488714" y="79060"/>
                  </a:lnTo>
                  <a:close/>
                </a:path>
                <a:path w="709294" h="222250">
                  <a:moveTo>
                    <a:pt x="548362" y="79060"/>
                  </a:moveTo>
                  <a:lnTo>
                    <a:pt x="536493" y="79060"/>
                  </a:lnTo>
                  <a:lnTo>
                    <a:pt x="531585" y="84222"/>
                  </a:lnTo>
                  <a:lnTo>
                    <a:pt x="531585" y="144019"/>
                  </a:lnTo>
                  <a:lnTo>
                    <a:pt x="530468" y="153468"/>
                  </a:lnTo>
                  <a:lnTo>
                    <a:pt x="527013" y="160588"/>
                  </a:lnTo>
                  <a:lnTo>
                    <a:pt x="521066" y="165081"/>
                  </a:lnTo>
                  <a:lnTo>
                    <a:pt x="512469" y="166645"/>
                  </a:lnTo>
                  <a:lnTo>
                    <a:pt x="547948" y="166645"/>
                  </a:lnTo>
                  <a:lnTo>
                    <a:pt x="551051" y="160835"/>
                  </a:lnTo>
                  <a:lnTo>
                    <a:pt x="551129" y="160588"/>
                  </a:lnTo>
                  <a:lnTo>
                    <a:pt x="553482" y="144019"/>
                  </a:lnTo>
                  <a:lnTo>
                    <a:pt x="553484" y="90609"/>
                  </a:lnTo>
                  <a:lnTo>
                    <a:pt x="553252" y="84222"/>
                  </a:lnTo>
                  <a:lnTo>
                    <a:pt x="548362" y="79060"/>
                  </a:lnTo>
                  <a:close/>
                </a:path>
                <a:path w="709294" h="222250">
                  <a:moveTo>
                    <a:pt x="613365" y="79305"/>
                  </a:moveTo>
                  <a:lnTo>
                    <a:pt x="595290" y="82750"/>
                  </a:lnTo>
                  <a:lnTo>
                    <a:pt x="583248" y="92099"/>
                  </a:lnTo>
                  <a:lnTo>
                    <a:pt x="576537" y="105875"/>
                  </a:lnTo>
                  <a:lnTo>
                    <a:pt x="574456" y="122598"/>
                  </a:lnTo>
                  <a:lnTo>
                    <a:pt x="574474" y="182395"/>
                  </a:lnTo>
                  <a:lnTo>
                    <a:pt x="579346" y="187557"/>
                  </a:lnTo>
                  <a:lnTo>
                    <a:pt x="591215" y="187557"/>
                  </a:lnTo>
                  <a:lnTo>
                    <a:pt x="596123" y="182395"/>
                  </a:lnTo>
                  <a:lnTo>
                    <a:pt x="596123" y="122598"/>
                  </a:lnTo>
                  <a:lnTo>
                    <a:pt x="596983" y="113150"/>
                  </a:lnTo>
                  <a:lnTo>
                    <a:pt x="599851" y="106029"/>
                  </a:lnTo>
                  <a:lnTo>
                    <a:pt x="605166" y="101536"/>
                  </a:lnTo>
                  <a:lnTo>
                    <a:pt x="613365" y="99972"/>
                  </a:lnTo>
                  <a:lnTo>
                    <a:pt x="703768" y="99972"/>
                  </a:lnTo>
                  <a:lnTo>
                    <a:pt x="699929" y="92099"/>
                  </a:lnTo>
                  <a:lnTo>
                    <a:pt x="697124" y="89874"/>
                  </a:lnTo>
                  <a:lnTo>
                    <a:pt x="641565" y="89874"/>
                  </a:lnTo>
                  <a:lnTo>
                    <a:pt x="636310" y="85520"/>
                  </a:lnTo>
                  <a:lnTo>
                    <a:pt x="629914" y="82187"/>
                  </a:lnTo>
                  <a:lnTo>
                    <a:pt x="622294" y="80056"/>
                  </a:lnTo>
                  <a:lnTo>
                    <a:pt x="613365" y="79305"/>
                  </a:lnTo>
                  <a:close/>
                </a:path>
                <a:path w="709294" h="222250">
                  <a:moveTo>
                    <a:pt x="669515" y="99972"/>
                  </a:moveTo>
                  <a:lnTo>
                    <a:pt x="613365" y="99972"/>
                  </a:lnTo>
                  <a:lnTo>
                    <a:pt x="621661" y="101536"/>
                  </a:lnTo>
                  <a:lnTo>
                    <a:pt x="626965" y="106029"/>
                  </a:lnTo>
                  <a:lnTo>
                    <a:pt x="629779" y="113150"/>
                  </a:lnTo>
                  <a:lnTo>
                    <a:pt x="630606" y="122598"/>
                  </a:lnTo>
                  <a:lnTo>
                    <a:pt x="630624" y="182395"/>
                  </a:lnTo>
                  <a:lnTo>
                    <a:pt x="635496" y="187557"/>
                  </a:lnTo>
                  <a:lnTo>
                    <a:pt x="647365" y="187557"/>
                  </a:lnTo>
                  <a:lnTo>
                    <a:pt x="652273" y="182395"/>
                  </a:lnTo>
                  <a:lnTo>
                    <a:pt x="652273" y="122598"/>
                  </a:lnTo>
                  <a:lnTo>
                    <a:pt x="653133" y="113150"/>
                  </a:lnTo>
                  <a:lnTo>
                    <a:pt x="656001" y="106029"/>
                  </a:lnTo>
                  <a:lnTo>
                    <a:pt x="661316" y="101536"/>
                  </a:lnTo>
                  <a:lnTo>
                    <a:pt x="669515" y="99972"/>
                  </a:lnTo>
                  <a:close/>
                </a:path>
                <a:path w="709294" h="222250">
                  <a:moveTo>
                    <a:pt x="703768" y="99972"/>
                  </a:moveTo>
                  <a:lnTo>
                    <a:pt x="669515" y="99972"/>
                  </a:lnTo>
                  <a:lnTo>
                    <a:pt x="677811" y="101536"/>
                  </a:lnTo>
                  <a:lnTo>
                    <a:pt x="683115" y="106029"/>
                  </a:lnTo>
                  <a:lnTo>
                    <a:pt x="685929" y="113150"/>
                  </a:lnTo>
                  <a:lnTo>
                    <a:pt x="686756" y="122598"/>
                  </a:lnTo>
                  <a:lnTo>
                    <a:pt x="686774" y="182395"/>
                  </a:lnTo>
                  <a:lnTo>
                    <a:pt x="691646" y="187557"/>
                  </a:lnTo>
                  <a:lnTo>
                    <a:pt x="703515" y="187557"/>
                  </a:lnTo>
                  <a:lnTo>
                    <a:pt x="708423" y="182395"/>
                  </a:lnTo>
                  <a:lnTo>
                    <a:pt x="708423" y="175990"/>
                  </a:lnTo>
                  <a:lnTo>
                    <a:pt x="708673" y="122598"/>
                  </a:lnTo>
                  <a:lnTo>
                    <a:pt x="706625" y="106029"/>
                  </a:lnTo>
                  <a:lnTo>
                    <a:pt x="706606" y="105875"/>
                  </a:lnTo>
                  <a:lnTo>
                    <a:pt x="703768" y="99972"/>
                  </a:lnTo>
                  <a:close/>
                </a:path>
                <a:path w="709294" h="222250">
                  <a:moveTo>
                    <a:pt x="669765" y="79305"/>
                  </a:moveTo>
                  <a:lnTo>
                    <a:pt x="660443" y="80056"/>
                  </a:lnTo>
                  <a:lnTo>
                    <a:pt x="660721" y="80056"/>
                  </a:lnTo>
                  <a:lnTo>
                    <a:pt x="652911" y="82187"/>
                  </a:lnTo>
                  <a:lnTo>
                    <a:pt x="653058" y="82187"/>
                  </a:lnTo>
                  <a:lnTo>
                    <a:pt x="646714" y="85520"/>
                  </a:lnTo>
                  <a:lnTo>
                    <a:pt x="641565" y="89874"/>
                  </a:lnTo>
                  <a:lnTo>
                    <a:pt x="697124" y="89874"/>
                  </a:lnTo>
                  <a:lnTo>
                    <a:pt x="687887" y="82750"/>
                  </a:lnTo>
                  <a:lnTo>
                    <a:pt x="688035" y="82750"/>
                  </a:lnTo>
                  <a:lnTo>
                    <a:pt x="669765" y="79305"/>
                  </a:lnTo>
                  <a:close/>
                </a:path>
                <a:path w="709294" h="222250">
                  <a:moveTo>
                    <a:pt x="140384" y="186229"/>
                  </a:moveTo>
                  <a:lnTo>
                    <a:pt x="134198" y="188584"/>
                  </a:lnTo>
                  <a:lnTo>
                    <a:pt x="129164" y="193454"/>
                  </a:lnTo>
                  <a:lnTo>
                    <a:pt x="126309" y="200010"/>
                  </a:lnTo>
                  <a:lnTo>
                    <a:pt x="126259" y="201353"/>
                  </a:lnTo>
                  <a:lnTo>
                    <a:pt x="126138" y="204588"/>
                  </a:lnTo>
                  <a:lnTo>
                    <a:pt x="145681" y="222081"/>
                  </a:lnTo>
                  <a:lnTo>
                    <a:pt x="151867" y="219726"/>
                  </a:lnTo>
                  <a:lnTo>
                    <a:pt x="156900" y="214856"/>
                  </a:lnTo>
                  <a:lnTo>
                    <a:pt x="159756" y="208300"/>
                  </a:lnTo>
                  <a:lnTo>
                    <a:pt x="159806" y="206957"/>
                  </a:lnTo>
                  <a:lnTo>
                    <a:pt x="159894" y="204588"/>
                  </a:lnTo>
                  <a:lnTo>
                    <a:pt x="160015" y="201353"/>
                  </a:lnTo>
                  <a:lnTo>
                    <a:pt x="157784" y="194822"/>
                  </a:lnTo>
                  <a:lnTo>
                    <a:pt x="153170" y="189517"/>
                  </a:lnTo>
                  <a:lnTo>
                    <a:pt x="146962" y="186502"/>
                  </a:lnTo>
                  <a:lnTo>
                    <a:pt x="140384" y="186229"/>
                  </a:lnTo>
                  <a:close/>
                </a:path>
                <a:path w="709294" h="222250">
                  <a:moveTo>
                    <a:pt x="108918" y="139726"/>
                  </a:moveTo>
                  <a:lnTo>
                    <a:pt x="77441" y="176235"/>
                  </a:lnTo>
                  <a:lnTo>
                    <a:pt x="74447" y="186502"/>
                  </a:lnTo>
                  <a:lnTo>
                    <a:pt x="74326" y="189731"/>
                  </a:lnTo>
                  <a:lnTo>
                    <a:pt x="76557" y="196261"/>
                  </a:lnTo>
                  <a:lnTo>
                    <a:pt x="81171" y="201574"/>
                  </a:lnTo>
                  <a:lnTo>
                    <a:pt x="87379" y="204588"/>
                  </a:lnTo>
                  <a:lnTo>
                    <a:pt x="93957" y="204862"/>
                  </a:lnTo>
                  <a:lnTo>
                    <a:pt x="100143" y="202507"/>
                  </a:lnTo>
                  <a:lnTo>
                    <a:pt x="105177" y="197637"/>
                  </a:lnTo>
                  <a:lnTo>
                    <a:pt x="125434" y="168360"/>
                  </a:lnTo>
                  <a:lnTo>
                    <a:pt x="128290" y="161804"/>
                  </a:lnTo>
                  <a:lnTo>
                    <a:pt x="128549" y="154856"/>
                  </a:lnTo>
                  <a:lnTo>
                    <a:pt x="126318" y="148326"/>
                  </a:lnTo>
                  <a:lnTo>
                    <a:pt x="121704" y="143020"/>
                  </a:lnTo>
                  <a:lnTo>
                    <a:pt x="115496" y="139998"/>
                  </a:lnTo>
                  <a:lnTo>
                    <a:pt x="108918" y="139726"/>
                  </a:lnTo>
                  <a:close/>
                </a:path>
                <a:path w="709294" h="222250">
                  <a:moveTo>
                    <a:pt x="117539" y="34683"/>
                  </a:moveTo>
                  <a:lnTo>
                    <a:pt x="25699" y="158997"/>
                  </a:lnTo>
                  <a:lnTo>
                    <a:pt x="22585" y="172500"/>
                  </a:lnTo>
                  <a:lnTo>
                    <a:pt x="24816" y="179031"/>
                  </a:lnTo>
                  <a:lnTo>
                    <a:pt x="29429" y="184336"/>
                  </a:lnTo>
                  <a:lnTo>
                    <a:pt x="35637" y="187350"/>
                  </a:lnTo>
                  <a:lnTo>
                    <a:pt x="42215" y="187623"/>
                  </a:lnTo>
                  <a:lnTo>
                    <a:pt x="48402" y="185268"/>
                  </a:lnTo>
                  <a:lnTo>
                    <a:pt x="53435" y="180398"/>
                  </a:lnTo>
                  <a:lnTo>
                    <a:pt x="134055" y="63310"/>
                  </a:lnTo>
                  <a:lnTo>
                    <a:pt x="137008" y="56757"/>
                  </a:lnTo>
                  <a:lnTo>
                    <a:pt x="137256" y="49814"/>
                  </a:lnTo>
                  <a:lnTo>
                    <a:pt x="134971" y="43284"/>
                  </a:lnTo>
                  <a:lnTo>
                    <a:pt x="130325" y="37971"/>
                  </a:lnTo>
                  <a:lnTo>
                    <a:pt x="124116" y="34956"/>
                  </a:lnTo>
                  <a:lnTo>
                    <a:pt x="117539" y="34683"/>
                  </a:lnTo>
                  <a:close/>
                </a:path>
                <a:path w="709294" h="222250">
                  <a:moveTo>
                    <a:pt x="66047" y="17464"/>
                  </a:moveTo>
                  <a:lnTo>
                    <a:pt x="34552" y="53966"/>
                  </a:lnTo>
                  <a:lnTo>
                    <a:pt x="31754" y="63310"/>
                  </a:lnTo>
                  <a:lnTo>
                    <a:pt x="31640" y="67462"/>
                  </a:lnTo>
                  <a:lnTo>
                    <a:pt x="33897" y="73992"/>
                  </a:lnTo>
                  <a:lnTo>
                    <a:pt x="38514" y="79305"/>
                  </a:lnTo>
                  <a:lnTo>
                    <a:pt x="44722" y="82319"/>
                  </a:lnTo>
                  <a:lnTo>
                    <a:pt x="51300" y="82592"/>
                  </a:lnTo>
                  <a:lnTo>
                    <a:pt x="57486" y="80237"/>
                  </a:lnTo>
                  <a:lnTo>
                    <a:pt x="82563" y="46091"/>
                  </a:lnTo>
                  <a:lnTo>
                    <a:pt x="85600" y="34683"/>
                  </a:lnTo>
                  <a:lnTo>
                    <a:pt x="85678" y="32587"/>
                  </a:lnTo>
                  <a:lnTo>
                    <a:pt x="83447" y="26056"/>
                  </a:lnTo>
                  <a:lnTo>
                    <a:pt x="78833" y="20751"/>
                  </a:lnTo>
                  <a:lnTo>
                    <a:pt x="72625" y="17737"/>
                  </a:lnTo>
                  <a:lnTo>
                    <a:pt x="66047" y="17464"/>
                  </a:lnTo>
                  <a:close/>
                </a:path>
                <a:path w="709294" h="222250">
                  <a:moveTo>
                    <a:pt x="14314" y="0"/>
                  </a:moveTo>
                  <a:lnTo>
                    <a:pt x="8129" y="2354"/>
                  </a:lnTo>
                  <a:lnTo>
                    <a:pt x="3104" y="7224"/>
                  </a:lnTo>
                  <a:lnTo>
                    <a:pt x="248" y="13777"/>
                  </a:lnTo>
                  <a:lnTo>
                    <a:pt x="198" y="15123"/>
                  </a:lnTo>
                  <a:lnTo>
                    <a:pt x="110" y="17464"/>
                  </a:lnTo>
                  <a:lnTo>
                    <a:pt x="19617" y="35851"/>
                  </a:lnTo>
                  <a:lnTo>
                    <a:pt x="25798" y="33496"/>
                  </a:lnTo>
                  <a:lnTo>
                    <a:pt x="30822" y="28626"/>
                  </a:lnTo>
                  <a:lnTo>
                    <a:pt x="33685" y="22071"/>
                  </a:lnTo>
                  <a:lnTo>
                    <a:pt x="33768" y="19819"/>
                  </a:lnTo>
                  <a:lnTo>
                    <a:pt x="33856" y="17464"/>
                  </a:lnTo>
                  <a:lnTo>
                    <a:pt x="33943" y="15123"/>
                  </a:lnTo>
                  <a:lnTo>
                    <a:pt x="31708" y="8592"/>
                  </a:lnTo>
                  <a:lnTo>
                    <a:pt x="27091" y="3287"/>
                  </a:lnTo>
                  <a:lnTo>
                    <a:pt x="20891" y="273"/>
                  </a:lnTo>
                  <a:lnTo>
                    <a:pt x="143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906672" y="6395926"/>
              <a:ext cx="1308861" cy="68060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5372657" y="6395926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85373" y="41424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732620" y="6556272"/>
              <a:ext cx="589280" cy="360045"/>
            </a:xfrm>
            <a:custGeom>
              <a:avLst/>
              <a:gdLst/>
              <a:ahLst/>
              <a:cxnLst/>
              <a:rect l="l" t="t" r="r" b="b"/>
              <a:pathLst>
                <a:path w="589280" h="360045">
                  <a:moveTo>
                    <a:pt x="89738" y="328828"/>
                  </a:moveTo>
                  <a:lnTo>
                    <a:pt x="69532" y="323088"/>
                  </a:lnTo>
                  <a:lnTo>
                    <a:pt x="67106" y="330263"/>
                  </a:lnTo>
                  <a:lnTo>
                    <a:pt x="64274" y="335534"/>
                  </a:lnTo>
                  <a:lnTo>
                    <a:pt x="60236" y="338404"/>
                  </a:lnTo>
                  <a:lnTo>
                    <a:pt x="56184" y="341757"/>
                  </a:lnTo>
                  <a:lnTo>
                    <a:pt x="51333" y="343192"/>
                  </a:lnTo>
                  <a:lnTo>
                    <a:pt x="38811" y="343192"/>
                  </a:lnTo>
                  <a:lnTo>
                    <a:pt x="32334" y="340804"/>
                  </a:lnTo>
                  <a:lnTo>
                    <a:pt x="21018" y="310159"/>
                  </a:lnTo>
                  <a:lnTo>
                    <a:pt x="21475" y="302158"/>
                  </a:lnTo>
                  <a:lnTo>
                    <a:pt x="39204" y="278066"/>
                  </a:lnTo>
                  <a:lnTo>
                    <a:pt x="52552" y="278066"/>
                  </a:lnTo>
                  <a:lnTo>
                    <a:pt x="68719" y="293878"/>
                  </a:lnTo>
                  <a:lnTo>
                    <a:pt x="89331" y="289560"/>
                  </a:lnTo>
                  <a:lnTo>
                    <a:pt x="57111" y="262420"/>
                  </a:lnTo>
                  <a:lnTo>
                    <a:pt x="48107" y="261785"/>
                  </a:lnTo>
                  <a:lnTo>
                    <a:pt x="37782" y="262597"/>
                  </a:lnTo>
                  <a:lnTo>
                    <a:pt x="3327" y="290461"/>
                  </a:lnTo>
                  <a:lnTo>
                    <a:pt x="0" y="311594"/>
                  </a:lnTo>
                  <a:lnTo>
                    <a:pt x="838" y="322173"/>
                  </a:lnTo>
                  <a:lnTo>
                    <a:pt x="3225" y="331228"/>
                  </a:lnTo>
                  <a:lnTo>
                    <a:pt x="3327" y="331647"/>
                  </a:lnTo>
                  <a:lnTo>
                    <a:pt x="37096" y="359143"/>
                  </a:lnTo>
                  <a:lnTo>
                    <a:pt x="46888" y="359956"/>
                  </a:lnTo>
                  <a:lnTo>
                    <a:pt x="54762" y="359498"/>
                  </a:lnTo>
                  <a:lnTo>
                    <a:pt x="83058" y="343192"/>
                  </a:lnTo>
                  <a:lnTo>
                    <a:pt x="83578" y="342531"/>
                  </a:lnTo>
                  <a:lnTo>
                    <a:pt x="86995" y="336194"/>
                  </a:lnTo>
                  <a:lnTo>
                    <a:pt x="89738" y="328828"/>
                  </a:lnTo>
                  <a:close/>
                </a:path>
                <a:path w="589280" h="360045">
                  <a:moveTo>
                    <a:pt x="200101" y="358521"/>
                  </a:moveTo>
                  <a:lnTo>
                    <a:pt x="190690" y="336969"/>
                  </a:lnTo>
                  <a:lnTo>
                    <a:pt x="183565" y="320687"/>
                  </a:lnTo>
                  <a:lnTo>
                    <a:pt x="168084" y="285254"/>
                  </a:lnTo>
                  <a:lnTo>
                    <a:pt x="161290" y="269722"/>
                  </a:lnTo>
                  <a:lnTo>
                    <a:pt x="161290" y="320687"/>
                  </a:lnTo>
                  <a:lnTo>
                    <a:pt x="133400" y="320687"/>
                  </a:lnTo>
                  <a:lnTo>
                    <a:pt x="147142" y="285254"/>
                  </a:lnTo>
                  <a:lnTo>
                    <a:pt x="161290" y="320687"/>
                  </a:lnTo>
                  <a:lnTo>
                    <a:pt x="161290" y="269722"/>
                  </a:lnTo>
                  <a:lnTo>
                    <a:pt x="158457" y="263232"/>
                  </a:lnTo>
                  <a:lnTo>
                    <a:pt x="136639" y="263232"/>
                  </a:lnTo>
                  <a:lnTo>
                    <a:pt x="96608" y="358521"/>
                  </a:lnTo>
                  <a:lnTo>
                    <a:pt x="118846" y="358521"/>
                  </a:lnTo>
                  <a:lnTo>
                    <a:pt x="127330" y="336969"/>
                  </a:lnTo>
                  <a:lnTo>
                    <a:pt x="168567" y="336969"/>
                  </a:lnTo>
                  <a:lnTo>
                    <a:pt x="177457" y="358521"/>
                  </a:lnTo>
                  <a:lnTo>
                    <a:pt x="200101" y="358521"/>
                  </a:lnTo>
                  <a:close/>
                </a:path>
                <a:path w="589280" h="360045">
                  <a:moveTo>
                    <a:pt x="302780" y="358521"/>
                  </a:moveTo>
                  <a:lnTo>
                    <a:pt x="290245" y="339839"/>
                  </a:lnTo>
                  <a:lnTo>
                    <a:pt x="285800" y="332181"/>
                  </a:lnTo>
                  <a:lnTo>
                    <a:pt x="281762" y="327393"/>
                  </a:lnTo>
                  <a:lnTo>
                    <a:pt x="276098" y="321652"/>
                  </a:lnTo>
                  <a:lnTo>
                    <a:pt x="273062" y="319252"/>
                  </a:lnTo>
                  <a:lnTo>
                    <a:pt x="272465" y="318770"/>
                  </a:lnTo>
                  <a:lnTo>
                    <a:pt x="268008" y="316382"/>
                  </a:lnTo>
                  <a:lnTo>
                    <a:pt x="276910" y="314947"/>
                  </a:lnTo>
                  <a:lnTo>
                    <a:pt x="283781" y="312064"/>
                  </a:lnTo>
                  <a:lnTo>
                    <a:pt x="288226" y="307759"/>
                  </a:lnTo>
                  <a:lnTo>
                    <a:pt x="292227" y="303453"/>
                  </a:lnTo>
                  <a:lnTo>
                    <a:pt x="292671" y="302971"/>
                  </a:lnTo>
                  <a:lnTo>
                    <a:pt x="295097" y="297230"/>
                  </a:lnTo>
                  <a:lnTo>
                    <a:pt x="295097" y="284302"/>
                  </a:lnTo>
                  <a:lnTo>
                    <a:pt x="293484" y="279514"/>
                  </a:lnTo>
                  <a:lnTo>
                    <a:pt x="293166" y="279031"/>
                  </a:lnTo>
                  <a:lnTo>
                    <a:pt x="287820" y="270891"/>
                  </a:lnTo>
                  <a:lnTo>
                    <a:pt x="283781" y="267538"/>
                  </a:lnTo>
                  <a:lnTo>
                    <a:pt x="278523" y="266103"/>
                  </a:lnTo>
                  <a:lnTo>
                    <a:pt x="273672" y="264185"/>
                  </a:lnTo>
                  <a:lnTo>
                    <a:pt x="273265" y="264172"/>
                  </a:lnTo>
                  <a:lnTo>
                    <a:pt x="273265" y="288124"/>
                  </a:lnTo>
                  <a:lnTo>
                    <a:pt x="273265" y="293878"/>
                  </a:lnTo>
                  <a:lnTo>
                    <a:pt x="272465" y="296265"/>
                  </a:lnTo>
                  <a:lnTo>
                    <a:pt x="270040" y="300101"/>
                  </a:lnTo>
                  <a:lnTo>
                    <a:pt x="268008" y="301536"/>
                  </a:lnTo>
                  <a:lnTo>
                    <a:pt x="265582" y="302018"/>
                  </a:lnTo>
                  <a:lnTo>
                    <a:pt x="263156" y="302971"/>
                  </a:lnTo>
                  <a:lnTo>
                    <a:pt x="257098" y="303453"/>
                  </a:lnTo>
                  <a:lnTo>
                    <a:pt x="231635" y="303453"/>
                  </a:lnTo>
                  <a:lnTo>
                    <a:pt x="231635" y="279031"/>
                  </a:lnTo>
                  <a:lnTo>
                    <a:pt x="261137" y="279031"/>
                  </a:lnTo>
                  <a:lnTo>
                    <a:pt x="262763" y="279514"/>
                  </a:lnTo>
                  <a:lnTo>
                    <a:pt x="265988" y="279984"/>
                  </a:lnTo>
                  <a:lnTo>
                    <a:pt x="268820" y="281419"/>
                  </a:lnTo>
                  <a:lnTo>
                    <a:pt x="270433" y="283337"/>
                  </a:lnTo>
                  <a:lnTo>
                    <a:pt x="272465" y="285254"/>
                  </a:lnTo>
                  <a:lnTo>
                    <a:pt x="273265" y="288124"/>
                  </a:lnTo>
                  <a:lnTo>
                    <a:pt x="273265" y="264172"/>
                  </a:lnTo>
                  <a:lnTo>
                    <a:pt x="265582" y="263702"/>
                  </a:lnTo>
                  <a:lnTo>
                    <a:pt x="211010" y="263702"/>
                  </a:lnTo>
                  <a:lnTo>
                    <a:pt x="211010" y="359003"/>
                  </a:lnTo>
                  <a:lnTo>
                    <a:pt x="231635" y="359003"/>
                  </a:lnTo>
                  <a:lnTo>
                    <a:pt x="231635" y="319252"/>
                  </a:lnTo>
                  <a:lnTo>
                    <a:pt x="240525" y="319252"/>
                  </a:lnTo>
                  <a:lnTo>
                    <a:pt x="252247" y="324040"/>
                  </a:lnTo>
                  <a:lnTo>
                    <a:pt x="254266" y="325958"/>
                  </a:lnTo>
                  <a:lnTo>
                    <a:pt x="257911" y="330746"/>
                  </a:lnTo>
                  <a:lnTo>
                    <a:pt x="278117" y="358521"/>
                  </a:lnTo>
                  <a:lnTo>
                    <a:pt x="302780" y="358521"/>
                  </a:lnTo>
                  <a:close/>
                </a:path>
                <a:path w="589280" h="360045">
                  <a:moveTo>
                    <a:pt x="396163" y="263232"/>
                  </a:moveTo>
                  <a:lnTo>
                    <a:pt x="376758" y="263232"/>
                  </a:lnTo>
                  <a:lnTo>
                    <a:pt x="376758" y="326313"/>
                  </a:lnTo>
                  <a:lnTo>
                    <a:pt x="356730" y="296265"/>
                  </a:lnTo>
                  <a:lnTo>
                    <a:pt x="334708" y="263232"/>
                  </a:lnTo>
                  <a:lnTo>
                    <a:pt x="314502" y="263232"/>
                  </a:lnTo>
                  <a:lnTo>
                    <a:pt x="314502" y="358521"/>
                  </a:lnTo>
                  <a:lnTo>
                    <a:pt x="333908" y="358521"/>
                  </a:lnTo>
                  <a:lnTo>
                    <a:pt x="333908" y="296265"/>
                  </a:lnTo>
                  <a:lnTo>
                    <a:pt x="375539" y="358521"/>
                  </a:lnTo>
                  <a:lnTo>
                    <a:pt x="396163" y="358521"/>
                  </a:lnTo>
                  <a:lnTo>
                    <a:pt x="396163" y="326910"/>
                  </a:lnTo>
                  <a:lnTo>
                    <a:pt x="396163" y="263232"/>
                  </a:lnTo>
                  <a:close/>
                </a:path>
                <a:path w="589280" h="360045">
                  <a:moveTo>
                    <a:pt x="496811" y="341757"/>
                  </a:moveTo>
                  <a:lnTo>
                    <a:pt x="439420" y="341757"/>
                  </a:lnTo>
                  <a:lnTo>
                    <a:pt x="439420" y="316382"/>
                  </a:lnTo>
                  <a:lnTo>
                    <a:pt x="491159" y="316382"/>
                  </a:lnTo>
                  <a:lnTo>
                    <a:pt x="491159" y="300101"/>
                  </a:lnTo>
                  <a:lnTo>
                    <a:pt x="439420" y="300101"/>
                  </a:lnTo>
                  <a:lnTo>
                    <a:pt x="439420" y="279031"/>
                  </a:lnTo>
                  <a:lnTo>
                    <a:pt x="494792" y="279031"/>
                  </a:lnTo>
                  <a:lnTo>
                    <a:pt x="494792" y="262750"/>
                  </a:lnTo>
                  <a:lnTo>
                    <a:pt x="418795" y="262750"/>
                  </a:lnTo>
                  <a:lnTo>
                    <a:pt x="418795" y="358038"/>
                  </a:lnTo>
                  <a:lnTo>
                    <a:pt x="496811" y="358038"/>
                  </a:lnTo>
                  <a:lnTo>
                    <a:pt x="496811" y="341757"/>
                  </a:lnTo>
                  <a:close/>
                </a:path>
                <a:path w="589280" h="360045">
                  <a:moveTo>
                    <a:pt x="513765" y="184708"/>
                  </a:moveTo>
                  <a:lnTo>
                    <a:pt x="506183" y="154000"/>
                  </a:lnTo>
                  <a:lnTo>
                    <a:pt x="484759" y="126352"/>
                  </a:lnTo>
                  <a:lnTo>
                    <a:pt x="460070" y="108927"/>
                  </a:lnTo>
                  <a:lnTo>
                    <a:pt x="451523" y="102895"/>
                  </a:lnTo>
                  <a:lnTo>
                    <a:pt x="408495" y="84747"/>
                  </a:lnTo>
                  <a:lnTo>
                    <a:pt x="357670" y="73037"/>
                  </a:lnTo>
                  <a:lnTo>
                    <a:pt x="301078" y="68884"/>
                  </a:lnTo>
                  <a:lnTo>
                    <a:pt x="244221" y="73037"/>
                  </a:lnTo>
                  <a:lnTo>
                    <a:pt x="244500" y="73037"/>
                  </a:lnTo>
                  <a:lnTo>
                    <a:pt x="193433" y="84747"/>
                  </a:lnTo>
                  <a:lnTo>
                    <a:pt x="193624" y="84747"/>
                  </a:lnTo>
                  <a:lnTo>
                    <a:pt x="150787" y="102743"/>
                  </a:lnTo>
                  <a:lnTo>
                    <a:pt x="117487" y="126161"/>
                  </a:lnTo>
                  <a:lnTo>
                    <a:pt x="96012" y="153847"/>
                  </a:lnTo>
                  <a:lnTo>
                    <a:pt x="88392" y="184708"/>
                  </a:lnTo>
                  <a:lnTo>
                    <a:pt x="88392" y="191592"/>
                  </a:lnTo>
                  <a:lnTo>
                    <a:pt x="89636" y="198056"/>
                  </a:lnTo>
                  <a:lnTo>
                    <a:pt x="91732" y="204508"/>
                  </a:lnTo>
                  <a:lnTo>
                    <a:pt x="110337" y="173736"/>
                  </a:lnTo>
                  <a:lnTo>
                    <a:pt x="143040" y="147434"/>
                  </a:lnTo>
                  <a:lnTo>
                    <a:pt x="187413" y="126949"/>
                  </a:lnTo>
                  <a:lnTo>
                    <a:pt x="241046" y="113652"/>
                  </a:lnTo>
                  <a:lnTo>
                    <a:pt x="301498" y="108927"/>
                  </a:lnTo>
                  <a:lnTo>
                    <a:pt x="361772" y="113652"/>
                  </a:lnTo>
                  <a:lnTo>
                    <a:pt x="415340" y="126949"/>
                  </a:lnTo>
                  <a:lnTo>
                    <a:pt x="459651" y="147434"/>
                  </a:lnTo>
                  <a:lnTo>
                    <a:pt x="492188" y="173736"/>
                  </a:lnTo>
                  <a:lnTo>
                    <a:pt x="510425" y="204508"/>
                  </a:lnTo>
                  <a:lnTo>
                    <a:pt x="512521" y="198056"/>
                  </a:lnTo>
                  <a:lnTo>
                    <a:pt x="513765" y="191592"/>
                  </a:lnTo>
                  <a:lnTo>
                    <a:pt x="513765" y="184708"/>
                  </a:lnTo>
                  <a:close/>
                </a:path>
                <a:path w="589280" h="360045">
                  <a:moveTo>
                    <a:pt x="513765" y="115824"/>
                  </a:moveTo>
                  <a:lnTo>
                    <a:pt x="506183" y="85115"/>
                  </a:lnTo>
                  <a:lnTo>
                    <a:pt x="484759" y="57467"/>
                  </a:lnTo>
                  <a:lnTo>
                    <a:pt x="460070" y="40043"/>
                  </a:lnTo>
                  <a:lnTo>
                    <a:pt x="451523" y="34010"/>
                  </a:lnTo>
                  <a:lnTo>
                    <a:pt x="408495" y="15862"/>
                  </a:lnTo>
                  <a:lnTo>
                    <a:pt x="357670" y="4152"/>
                  </a:lnTo>
                  <a:lnTo>
                    <a:pt x="301078" y="0"/>
                  </a:lnTo>
                  <a:lnTo>
                    <a:pt x="244221" y="4152"/>
                  </a:lnTo>
                  <a:lnTo>
                    <a:pt x="244500" y="4152"/>
                  </a:lnTo>
                  <a:lnTo>
                    <a:pt x="193433" y="15862"/>
                  </a:lnTo>
                  <a:lnTo>
                    <a:pt x="193624" y="15862"/>
                  </a:lnTo>
                  <a:lnTo>
                    <a:pt x="150787" y="33845"/>
                  </a:lnTo>
                  <a:lnTo>
                    <a:pt x="117487" y="57277"/>
                  </a:lnTo>
                  <a:lnTo>
                    <a:pt x="96012" y="84963"/>
                  </a:lnTo>
                  <a:lnTo>
                    <a:pt x="88392" y="115824"/>
                  </a:lnTo>
                  <a:lnTo>
                    <a:pt x="88392" y="122707"/>
                  </a:lnTo>
                  <a:lnTo>
                    <a:pt x="89636" y="129171"/>
                  </a:lnTo>
                  <a:lnTo>
                    <a:pt x="91732" y="135623"/>
                  </a:lnTo>
                  <a:lnTo>
                    <a:pt x="110337" y="104851"/>
                  </a:lnTo>
                  <a:lnTo>
                    <a:pt x="143040" y="78549"/>
                  </a:lnTo>
                  <a:lnTo>
                    <a:pt x="187413" y="58064"/>
                  </a:lnTo>
                  <a:lnTo>
                    <a:pt x="241046" y="44767"/>
                  </a:lnTo>
                  <a:lnTo>
                    <a:pt x="301498" y="40043"/>
                  </a:lnTo>
                  <a:lnTo>
                    <a:pt x="361772" y="44767"/>
                  </a:lnTo>
                  <a:lnTo>
                    <a:pt x="415340" y="58064"/>
                  </a:lnTo>
                  <a:lnTo>
                    <a:pt x="459651" y="78549"/>
                  </a:lnTo>
                  <a:lnTo>
                    <a:pt x="492188" y="104851"/>
                  </a:lnTo>
                  <a:lnTo>
                    <a:pt x="510425" y="135623"/>
                  </a:lnTo>
                  <a:lnTo>
                    <a:pt x="512521" y="129171"/>
                  </a:lnTo>
                  <a:lnTo>
                    <a:pt x="513765" y="122707"/>
                  </a:lnTo>
                  <a:lnTo>
                    <a:pt x="513765" y="115824"/>
                  </a:lnTo>
                  <a:close/>
                </a:path>
                <a:path w="589280" h="360045">
                  <a:moveTo>
                    <a:pt x="588987" y="262750"/>
                  </a:moveTo>
                  <a:lnTo>
                    <a:pt x="507326" y="262750"/>
                  </a:lnTo>
                  <a:lnTo>
                    <a:pt x="507326" y="279514"/>
                  </a:lnTo>
                  <a:lnTo>
                    <a:pt x="538048" y="279514"/>
                  </a:lnTo>
                  <a:lnTo>
                    <a:pt x="538048" y="358521"/>
                  </a:lnTo>
                  <a:lnTo>
                    <a:pt x="558673" y="358521"/>
                  </a:lnTo>
                  <a:lnTo>
                    <a:pt x="558673" y="279031"/>
                  </a:lnTo>
                  <a:lnTo>
                    <a:pt x="588987" y="279031"/>
                  </a:lnTo>
                  <a:lnTo>
                    <a:pt x="588987" y="262750"/>
                  </a:lnTo>
                  <a:close/>
                </a:path>
              </a:pathLst>
            </a:custGeom>
            <a:solidFill>
              <a:srgbClr val="E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3173715" y="7181225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85373" y="41424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3415828" y="7325197"/>
              <a:ext cx="824582" cy="39265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4639628" y="7181225"/>
              <a:ext cx="1309370" cy="680720"/>
            </a:xfrm>
            <a:custGeom>
              <a:avLst/>
              <a:gdLst/>
              <a:ahLst/>
              <a:cxnLst/>
              <a:rect l="l" t="t" r="r" b="b"/>
              <a:pathLst>
                <a:path w="1309369" h="680720">
                  <a:moveTo>
                    <a:pt x="314126" y="0"/>
                  </a:moveTo>
                  <a:lnTo>
                    <a:pt x="267707" y="3405"/>
                  </a:lnTo>
                  <a:lnTo>
                    <a:pt x="223402" y="13299"/>
                  </a:lnTo>
                  <a:lnTo>
                    <a:pt x="181698" y="29195"/>
                  </a:lnTo>
                  <a:lnTo>
                    <a:pt x="143081" y="50607"/>
                  </a:lnTo>
                  <a:lnTo>
                    <a:pt x="108036" y="77049"/>
                  </a:lnTo>
                  <a:lnTo>
                    <a:pt x="77049" y="108036"/>
                  </a:lnTo>
                  <a:lnTo>
                    <a:pt x="50607" y="143081"/>
                  </a:lnTo>
                  <a:lnTo>
                    <a:pt x="29195" y="181698"/>
                  </a:lnTo>
                  <a:lnTo>
                    <a:pt x="13299" y="223402"/>
                  </a:lnTo>
                  <a:lnTo>
                    <a:pt x="3405" y="267707"/>
                  </a:lnTo>
                  <a:lnTo>
                    <a:pt x="0" y="314126"/>
                  </a:lnTo>
                  <a:lnTo>
                    <a:pt x="0" y="366481"/>
                  </a:lnTo>
                  <a:lnTo>
                    <a:pt x="3405" y="412899"/>
                  </a:lnTo>
                  <a:lnTo>
                    <a:pt x="13299" y="457204"/>
                  </a:lnTo>
                  <a:lnTo>
                    <a:pt x="29195" y="498908"/>
                  </a:lnTo>
                  <a:lnTo>
                    <a:pt x="50607" y="537526"/>
                  </a:lnTo>
                  <a:lnTo>
                    <a:pt x="77049" y="572571"/>
                  </a:lnTo>
                  <a:lnTo>
                    <a:pt x="108036" y="603557"/>
                  </a:lnTo>
                  <a:lnTo>
                    <a:pt x="143081" y="630000"/>
                  </a:lnTo>
                  <a:lnTo>
                    <a:pt x="181698" y="651412"/>
                  </a:lnTo>
                  <a:lnTo>
                    <a:pt x="223402" y="667308"/>
                  </a:lnTo>
                  <a:lnTo>
                    <a:pt x="267707" y="677202"/>
                  </a:lnTo>
                  <a:lnTo>
                    <a:pt x="314126" y="680608"/>
                  </a:lnTo>
                  <a:lnTo>
                    <a:pt x="314126" y="660974"/>
                  </a:lnTo>
                  <a:lnTo>
                    <a:pt x="266358" y="657120"/>
                  </a:lnTo>
                  <a:lnTo>
                    <a:pt x="221044" y="645961"/>
                  </a:lnTo>
                  <a:lnTo>
                    <a:pt x="178790" y="628103"/>
                  </a:lnTo>
                  <a:lnTo>
                    <a:pt x="140202" y="604154"/>
                  </a:lnTo>
                  <a:lnTo>
                    <a:pt x="105888" y="574719"/>
                  </a:lnTo>
                  <a:lnTo>
                    <a:pt x="76453" y="540405"/>
                  </a:lnTo>
                  <a:lnTo>
                    <a:pt x="52504" y="501817"/>
                  </a:lnTo>
                  <a:lnTo>
                    <a:pt x="34646" y="459563"/>
                  </a:lnTo>
                  <a:lnTo>
                    <a:pt x="23487" y="414249"/>
                  </a:lnTo>
                  <a:lnTo>
                    <a:pt x="19633" y="366481"/>
                  </a:lnTo>
                  <a:lnTo>
                    <a:pt x="19633" y="314126"/>
                  </a:lnTo>
                  <a:lnTo>
                    <a:pt x="23378" y="267707"/>
                  </a:lnTo>
                  <a:lnTo>
                    <a:pt x="34646" y="221043"/>
                  </a:lnTo>
                  <a:lnTo>
                    <a:pt x="52503" y="178789"/>
                  </a:lnTo>
                  <a:lnTo>
                    <a:pt x="76453" y="140202"/>
                  </a:lnTo>
                  <a:lnTo>
                    <a:pt x="105888" y="105888"/>
                  </a:lnTo>
                  <a:lnTo>
                    <a:pt x="140202" y="76453"/>
                  </a:lnTo>
                  <a:lnTo>
                    <a:pt x="178789" y="52503"/>
                  </a:lnTo>
                  <a:lnTo>
                    <a:pt x="221043" y="34646"/>
                  </a:lnTo>
                  <a:lnTo>
                    <a:pt x="266358" y="23487"/>
                  </a:lnTo>
                  <a:lnTo>
                    <a:pt x="314126" y="19632"/>
                  </a:lnTo>
                  <a:lnTo>
                    <a:pt x="314126" y="0"/>
                  </a:lnTo>
                  <a:close/>
                </a:path>
                <a:path w="1309369" h="680720">
                  <a:moveTo>
                    <a:pt x="994734" y="660974"/>
                  </a:moveTo>
                  <a:lnTo>
                    <a:pt x="314126" y="660974"/>
                  </a:lnTo>
                  <a:lnTo>
                    <a:pt x="314126" y="680608"/>
                  </a:lnTo>
                  <a:lnTo>
                    <a:pt x="994734" y="680608"/>
                  </a:lnTo>
                  <a:lnTo>
                    <a:pt x="994734" y="660974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994734" y="19632"/>
                  </a:lnTo>
                  <a:lnTo>
                    <a:pt x="1042502" y="23487"/>
                  </a:lnTo>
                  <a:lnTo>
                    <a:pt x="1087817" y="34646"/>
                  </a:lnTo>
                  <a:lnTo>
                    <a:pt x="1130071" y="52503"/>
                  </a:lnTo>
                  <a:lnTo>
                    <a:pt x="1168658" y="76453"/>
                  </a:lnTo>
                  <a:lnTo>
                    <a:pt x="1202972" y="105888"/>
                  </a:lnTo>
                  <a:lnTo>
                    <a:pt x="1232407" y="140202"/>
                  </a:lnTo>
                  <a:lnTo>
                    <a:pt x="1256357" y="178789"/>
                  </a:lnTo>
                  <a:lnTo>
                    <a:pt x="1274214" y="221043"/>
                  </a:lnTo>
                  <a:lnTo>
                    <a:pt x="1285373" y="266358"/>
                  </a:lnTo>
                  <a:lnTo>
                    <a:pt x="1289228" y="314126"/>
                  </a:lnTo>
                  <a:lnTo>
                    <a:pt x="1289228" y="366481"/>
                  </a:lnTo>
                  <a:lnTo>
                    <a:pt x="1285482" y="412899"/>
                  </a:lnTo>
                  <a:lnTo>
                    <a:pt x="1285373" y="414249"/>
                  </a:lnTo>
                  <a:lnTo>
                    <a:pt x="1274214" y="459563"/>
                  </a:lnTo>
                  <a:lnTo>
                    <a:pt x="1256357" y="501817"/>
                  </a:lnTo>
                  <a:lnTo>
                    <a:pt x="1232407" y="540405"/>
                  </a:lnTo>
                  <a:lnTo>
                    <a:pt x="1202972" y="574719"/>
                  </a:lnTo>
                  <a:lnTo>
                    <a:pt x="1168658" y="604154"/>
                  </a:lnTo>
                  <a:lnTo>
                    <a:pt x="1130071" y="628103"/>
                  </a:lnTo>
                  <a:lnTo>
                    <a:pt x="1087817" y="645961"/>
                  </a:lnTo>
                  <a:lnTo>
                    <a:pt x="1042502" y="657120"/>
                  </a:lnTo>
                  <a:lnTo>
                    <a:pt x="994734" y="660974"/>
                  </a:lnTo>
                  <a:lnTo>
                    <a:pt x="994734" y="680608"/>
                  </a:lnTo>
                  <a:lnTo>
                    <a:pt x="1041153" y="677202"/>
                  </a:lnTo>
                  <a:lnTo>
                    <a:pt x="1085458" y="667308"/>
                  </a:lnTo>
                  <a:lnTo>
                    <a:pt x="1127162" y="651412"/>
                  </a:lnTo>
                  <a:lnTo>
                    <a:pt x="1165779" y="630000"/>
                  </a:lnTo>
                  <a:lnTo>
                    <a:pt x="1200824" y="603557"/>
                  </a:lnTo>
                  <a:lnTo>
                    <a:pt x="1231811" y="572571"/>
                  </a:lnTo>
                  <a:lnTo>
                    <a:pt x="1258253" y="537526"/>
                  </a:lnTo>
                  <a:lnTo>
                    <a:pt x="1279665" y="498908"/>
                  </a:lnTo>
                  <a:lnTo>
                    <a:pt x="1295561" y="457204"/>
                  </a:lnTo>
                  <a:lnTo>
                    <a:pt x="1305455" y="412899"/>
                  </a:lnTo>
                  <a:lnTo>
                    <a:pt x="1308861" y="366481"/>
                  </a:lnTo>
                  <a:lnTo>
                    <a:pt x="1308861" y="314126"/>
                  </a:lnTo>
                  <a:lnTo>
                    <a:pt x="1305455" y="267707"/>
                  </a:lnTo>
                  <a:lnTo>
                    <a:pt x="1295561" y="223402"/>
                  </a:lnTo>
                  <a:lnTo>
                    <a:pt x="1279665" y="181698"/>
                  </a:lnTo>
                  <a:lnTo>
                    <a:pt x="1258253" y="143081"/>
                  </a:lnTo>
                  <a:lnTo>
                    <a:pt x="1231811" y="108036"/>
                  </a:lnTo>
                  <a:lnTo>
                    <a:pt x="1200824" y="77049"/>
                  </a:lnTo>
                  <a:lnTo>
                    <a:pt x="1165779" y="50607"/>
                  </a:lnTo>
                  <a:lnTo>
                    <a:pt x="1127162" y="29195"/>
                  </a:lnTo>
                  <a:lnTo>
                    <a:pt x="1085458" y="13299"/>
                  </a:lnTo>
                  <a:lnTo>
                    <a:pt x="1041153" y="3405"/>
                  </a:lnTo>
                  <a:lnTo>
                    <a:pt x="994734" y="0"/>
                  </a:lnTo>
                  <a:close/>
                </a:path>
                <a:path w="1309369" h="680720">
                  <a:moveTo>
                    <a:pt x="994734" y="0"/>
                  </a:moveTo>
                  <a:lnTo>
                    <a:pt x="314126" y="0"/>
                  </a:lnTo>
                  <a:lnTo>
                    <a:pt x="314126" y="19632"/>
                  </a:lnTo>
                  <a:lnTo>
                    <a:pt x="994734" y="19632"/>
                  </a:lnTo>
                  <a:lnTo>
                    <a:pt x="99473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4822885" y="7362300"/>
              <a:ext cx="942975" cy="318770"/>
            </a:xfrm>
            <a:custGeom>
              <a:avLst/>
              <a:gdLst/>
              <a:ahLst/>
              <a:cxnLst/>
              <a:rect l="l" t="t" r="r" b="b"/>
              <a:pathLst>
                <a:path w="942975" h="318770">
                  <a:moveTo>
                    <a:pt x="942379" y="0"/>
                  </a:moveTo>
                  <a:lnTo>
                    <a:pt x="0" y="0"/>
                  </a:lnTo>
                  <a:lnTo>
                    <a:pt x="0" y="318486"/>
                  </a:lnTo>
                  <a:lnTo>
                    <a:pt x="879965" y="318486"/>
                  </a:lnTo>
                  <a:lnTo>
                    <a:pt x="904288" y="313590"/>
                  </a:lnTo>
                  <a:lnTo>
                    <a:pt x="924124" y="300230"/>
                  </a:lnTo>
                  <a:lnTo>
                    <a:pt x="937484" y="280394"/>
                  </a:lnTo>
                  <a:lnTo>
                    <a:pt x="942379" y="256071"/>
                  </a:lnTo>
                  <a:lnTo>
                    <a:pt x="942379" y="0"/>
                  </a:lnTo>
                  <a:close/>
                </a:path>
              </a:pathLst>
            </a:custGeom>
            <a:solidFill>
              <a:srgbClr val="0156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145309" y="7453858"/>
              <a:ext cx="549275" cy="133350"/>
            </a:xfrm>
            <a:custGeom>
              <a:avLst/>
              <a:gdLst/>
              <a:ahLst/>
              <a:cxnLst/>
              <a:rect l="l" t="t" r="r" b="b"/>
              <a:pathLst>
                <a:path w="549275" h="133350">
                  <a:moveTo>
                    <a:pt x="85598" y="5676"/>
                  </a:moveTo>
                  <a:lnTo>
                    <a:pt x="79933" y="0"/>
                  </a:lnTo>
                  <a:lnTo>
                    <a:pt x="47853" y="0"/>
                  </a:lnTo>
                  <a:lnTo>
                    <a:pt x="26327" y="2781"/>
                  </a:lnTo>
                  <a:lnTo>
                    <a:pt x="11442" y="10147"/>
                  </a:lnTo>
                  <a:lnTo>
                    <a:pt x="2794" y="21831"/>
                  </a:lnTo>
                  <a:lnTo>
                    <a:pt x="0" y="37503"/>
                  </a:lnTo>
                  <a:lnTo>
                    <a:pt x="0" y="95478"/>
                  </a:lnTo>
                  <a:lnTo>
                    <a:pt x="2768" y="111150"/>
                  </a:lnTo>
                  <a:lnTo>
                    <a:pt x="11379" y="122796"/>
                  </a:lnTo>
                  <a:lnTo>
                    <a:pt x="26327" y="130098"/>
                  </a:lnTo>
                  <a:lnTo>
                    <a:pt x="48107" y="132727"/>
                  </a:lnTo>
                  <a:lnTo>
                    <a:pt x="84366" y="132727"/>
                  </a:lnTo>
                  <a:lnTo>
                    <a:pt x="84366" y="116192"/>
                  </a:lnTo>
                  <a:lnTo>
                    <a:pt x="78701" y="110528"/>
                  </a:lnTo>
                  <a:lnTo>
                    <a:pt x="48107" y="110528"/>
                  </a:lnTo>
                  <a:lnTo>
                    <a:pt x="37807" y="109143"/>
                  </a:lnTo>
                  <a:lnTo>
                    <a:pt x="31026" y="105587"/>
                  </a:lnTo>
                  <a:lnTo>
                    <a:pt x="27292" y="99631"/>
                  </a:lnTo>
                  <a:lnTo>
                    <a:pt x="26149" y="91033"/>
                  </a:lnTo>
                  <a:lnTo>
                    <a:pt x="26149" y="41694"/>
                  </a:lnTo>
                  <a:lnTo>
                    <a:pt x="27393" y="33197"/>
                  </a:lnTo>
                  <a:lnTo>
                    <a:pt x="31115" y="27228"/>
                  </a:lnTo>
                  <a:lnTo>
                    <a:pt x="37846" y="23622"/>
                  </a:lnTo>
                  <a:lnTo>
                    <a:pt x="48107" y="22199"/>
                  </a:lnTo>
                  <a:lnTo>
                    <a:pt x="85598" y="22199"/>
                  </a:lnTo>
                  <a:lnTo>
                    <a:pt x="85598" y="5676"/>
                  </a:lnTo>
                  <a:close/>
                </a:path>
                <a:path w="549275" h="133350">
                  <a:moveTo>
                    <a:pt x="219621" y="133210"/>
                  </a:moveTo>
                  <a:lnTo>
                    <a:pt x="210604" y="106565"/>
                  </a:lnTo>
                  <a:lnTo>
                    <a:pt x="203339" y="85102"/>
                  </a:lnTo>
                  <a:lnTo>
                    <a:pt x="182727" y="24168"/>
                  </a:lnTo>
                  <a:lnTo>
                    <a:pt x="177190" y="7835"/>
                  </a:lnTo>
                  <a:lnTo>
                    <a:pt x="177190" y="85102"/>
                  </a:lnTo>
                  <a:lnTo>
                    <a:pt x="138709" y="85102"/>
                  </a:lnTo>
                  <a:lnTo>
                    <a:pt x="157708" y="24168"/>
                  </a:lnTo>
                  <a:lnTo>
                    <a:pt x="177190" y="85102"/>
                  </a:lnTo>
                  <a:lnTo>
                    <a:pt x="177190" y="7835"/>
                  </a:lnTo>
                  <a:lnTo>
                    <a:pt x="175958" y="4191"/>
                  </a:lnTo>
                  <a:lnTo>
                    <a:pt x="143637" y="4191"/>
                  </a:lnTo>
                  <a:lnTo>
                    <a:pt x="138214" y="8128"/>
                  </a:lnTo>
                  <a:lnTo>
                    <a:pt x="136245" y="14058"/>
                  </a:lnTo>
                  <a:lnTo>
                    <a:pt x="96024" y="133210"/>
                  </a:lnTo>
                  <a:lnTo>
                    <a:pt x="123418" y="133210"/>
                  </a:lnTo>
                  <a:lnTo>
                    <a:pt x="132295" y="106565"/>
                  </a:lnTo>
                  <a:lnTo>
                    <a:pt x="183603" y="106565"/>
                  </a:lnTo>
                  <a:lnTo>
                    <a:pt x="192239" y="133210"/>
                  </a:lnTo>
                  <a:lnTo>
                    <a:pt x="219621" y="133210"/>
                  </a:lnTo>
                  <a:close/>
                </a:path>
                <a:path w="549275" h="133350">
                  <a:moveTo>
                    <a:pt x="326364" y="89789"/>
                  </a:moveTo>
                  <a:lnTo>
                    <a:pt x="306374" y="65862"/>
                  </a:lnTo>
                  <a:lnTo>
                    <a:pt x="313245" y="62306"/>
                  </a:lnTo>
                  <a:lnTo>
                    <a:pt x="317804" y="57962"/>
                  </a:lnTo>
                  <a:lnTo>
                    <a:pt x="318008" y="57785"/>
                  </a:lnTo>
                  <a:lnTo>
                    <a:pt x="320776" y="52057"/>
                  </a:lnTo>
                  <a:lnTo>
                    <a:pt x="321678" y="44894"/>
                  </a:lnTo>
                  <a:lnTo>
                    <a:pt x="321678" y="31572"/>
                  </a:lnTo>
                  <a:lnTo>
                    <a:pt x="300456" y="5880"/>
                  </a:lnTo>
                  <a:lnTo>
                    <a:pt x="300456" y="81889"/>
                  </a:lnTo>
                  <a:lnTo>
                    <a:pt x="300456" y="109778"/>
                  </a:lnTo>
                  <a:lnTo>
                    <a:pt x="295529" y="112979"/>
                  </a:lnTo>
                  <a:lnTo>
                    <a:pt x="256794" y="112979"/>
                  </a:lnTo>
                  <a:lnTo>
                    <a:pt x="256794" y="77698"/>
                  </a:lnTo>
                  <a:lnTo>
                    <a:pt x="296265" y="77698"/>
                  </a:lnTo>
                  <a:lnTo>
                    <a:pt x="300456" y="81889"/>
                  </a:lnTo>
                  <a:lnTo>
                    <a:pt x="300456" y="5880"/>
                  </a:lnTo>
                  <a:lnTo>
                    <a:pt x="295770" y="5372"/>
                  </a:lnTo>
                  <a:lnTo>
                    <a:pt x="295770" y="27381"/>
                  </a:lnTo>
                  <a:lnTo>
                    <a:pt x="295770" y="53530"/>
                  </a:lnTo>
                  <a:lnTo>
                    <a:pt x="292074" y="57962"/>
                  </a:lnTo>
                  <a:lnTo>
                    <a:pt x="257035" y="57962"/>
                  </a:lnTo>
                  <a:lnTo>
                    <a:pt x="257035" y="24168"/>
                  </a:lnTo>
                  <a:lnTo>
                    <a:pt x="291579" y="24168"/>
                  </a:lnTo>
                  <a:lnTo>
                    <a:pt x="295770" y="27381"/>
                  </a:lnTo>
                  <a:lnTo>
                    <a:pt x="295770" y="5372"/>
                  </a:lnTo>
                  <a:lnTo>
                    <a:pt x="284924" y="4191"/>
                  </a:lnTo>
                  <a:lnTo>
                    <a:pt x="230403" y="4191"/>
                  </a:lnTo>
                  <a:lnTo>
                    <a:pt x="230403" y="133210"/>
                  </a:lnTo>
                  <a:lnTo>
                    <a:pt x="288620" y="133210"/>
                  </a:lnTo>
                  <a:lnTo>
                    <a:pt x="324002" y="115938"/>
                  </a:lnTo>
                  <a:lnTo>
                    <a:pt x="326364" y="103606"/>
                  </a:lnTo>
                  <a:lnTo>
                    <a:pt x="326364" y="89789"/>
                  </a:lnTo>
                  <a:close/>
                </a:path>
                <a:path w="549275" h="133350">
                  <a:moveTo>
                    <a:pt x="456425" y="133210"/>
                  </a:moveTo>
                  <a:lnTo>
                    <a:pt x="447408" y="106565"/>
                  </a:lnTo>
                  <a:lnTo>
                    <a:pt x="440143" y="85102"/>
                  </a:lnTo>
                  <a:lnTo>
                    <a:pt x="419519" y="24168"/>
                  </a:lnTo>
                  <a:lnTo>
                    <a:pt x="413740" y="7086"/>
                  </a:lnTo>
                  <a:lnTo>
                    <a:pt x="413740" y="85102"/>
                  </a:lnTo>
                  <a:lnTo>
                    <a:pt x="375513" y="85102"/>
                  </a:lnTo>
                  <a:lnTo>
                    <a:pt x="394500" y="24168"/>
                  </a:lnTo>
                  <a:lnTo>
                    <a:pt x="413740" y="85102"/>
                  </a:lnTo>
                  <a:lnTo>
                    <a:pt x="413740" y="7086"/>
                  </a:lnTo>
                  <a:lnTo>
                    <a:pt x="412762" y="4191"/>
                  </a:lnTo>
                  <a:lnTo>
                    <a:pt x="382168" y="4191"/>
                  </a:lnTo>
                  <a:lnTo>
                    <a:pt x="374523" y="9613"/>
                  </a:lnTo>
                  <a:lnTo>
                    <a:pt x="371805" y="17754"/>
                  </a:lnTo>
                  <a:lnTo>
                    <a:pt x="332828" y="133210"/>
                  </a:lnTo>
                  <a:lnTo>
                    <a:pt x="360210" y="133210"/>
                  </a:lnTo>
                  <a:lnTo>
                    <a:pt x="369100" y="106565"/>
                  </a:lnTo>
                  <a:lnTo>
                    <a:pt x="420408" y="106565"/>
                  </a:lnTo>
                  <a:lnTo>
                    <a:pt x="429044" y="133210"/>
                  </a:lnTo>
                  <a:lnTo>
                    <a:pt x="456425" y="133210"/>
                  </a:lnTo>
                  <a:close/>
                </a:path>
                <a:path w="549275" h="133350">
                  <a:moveTo>
                    <a:pt x="548665" y="111506"/>
                  </a:moveTo>
                  <a:lnTo>
                    <a:pt x="491680" y="111506"/>
                  </a:lnTo>
                  <a:lnTo>
                    <a:pt x="491680" y="2222"/>
                  </a:lnTo>
                  <a:lnTo>
                    <a:pt x="471944" y="2222"/>
                  </a:lnTo>
                  <a:lnTo>
                    <a:pt x="465531" y="8636"/>
                  </a:lnTo>
                  <a:lnTo>
                    <a:pt x="465531" y="133223"/>
                  </a:lnTo>
                  <a:lnTo>
                    <a:pt x="548665" y="133223"/>
                  </a:lnTo>
                  <a:lnTo>
                    <a:pt x="548665" y="111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884603" y="7418027"/>
              <a:ext cx="219528" cy="206732"/>
            </a:xfrm>
            <a:prstGeom prst="rect">
              <a:avLst/>
            </a:prstGeom>
          </p:spPr>
        </p:pic>
      </p:grpSp>
      <p:sp>
        <p:nvSpPr>
          <p:cNvPr id="40" name="object 40" descr=""/>
          <p:cNvSpPr/>
          <p:nvPr/>
        </p:nvSpPr>
        <p:spPr>
          <a:xfrm>
            <a:off x="623685" y="9439276"/>
            <a:ext cx="419100" cy="314325"/>
          </a:xfrm>
          <a:custGeom>
            <a:avLst/>
            <a:gdLst/>
            <a:ahLst/>
            <a:cxnLst/>
            <a:rect l="l" t="t" r="r" b="b"/>
            <a:pathLst>
              <a:path w="419100" h="314325">
                <a:moveTo>
                  <a:pt x="156395" y="0"/>
                </a:moveTo>
                <a:lnTo>
                  <a:pt x="110370" y="4641"/>
                </a:lnTo>
                <a:lnTo>
                  <a:pt x="71765" y="18332"/>
                </a:lnTo>
                <a:lnTo>
                  <a:pt x="18505" y="71468"/>
                </a:lnTo>
                <a:lnTo>
                  <a:pt x="4696" y="110214"/>
                </a:lnTo>
                <a:lnTo>
                  <a:pt x="0" y="156614"/>
                </a:lnTo>
                <a:lnTo>
                  <a:pt x="6213" y="208315"/>
                </a:lnTo>
                <a:lnTo>
                  <a:pt x="24675" y="251792"/>
                </a:lnTo>
                <a:lnTo>
                  <a:pt x="55119" y="285171"/>
                </a:lnTo>
                <a:lnTo>
                  <a:pt x="97281" y="306575"/>
                </a:lnTo>
                <a:lnTo>
                  <a:pt x="150894" y="314126"/>
                </a:lnTo>
                <a:lnTo>
                  <a:pt x="174941" y="313021"/>
                </a:lnTo>
                <a:lnTo>
                  <a:pt x="198678" y="309841"/>
                </a:lnTo>
                <a:lnTo>
                  <a:pt x="220988" y="304796"/>
                </a:lnTo>
                <a:lnTo>
                  <a:pt x="240752" y="298089"/>
                </a:lnTo>
                <a:lnTo>
                  <a:pt x="240752" y="270749"/>
                </a:lnTo>
                <a:lnTo>
                  <a:pt x="154282" y="270749"/>
                </a:lnTo>
                <a:lnTo>
                  <a:pt x="110677" y="263568"/>
                </a:lnTo>
                <a:lnTo>
                  <a:pt x="77559" y="241945"/>
                </a:lnTo>
                <a:lnTo>
                  <a:pt x="56521" y="205762"/>
                </a:lnTo>
                <a:lnTo>
                  <a:pt x="49155" y="154900"/>
                </a:lnTo>
                <a:lnTo>
                  <a:pt x="56134" y="107451"/>
                </a:lnTo>
                <a:lnTo>
                  <a:pt x="76702" y="72451"/>
                </a:lnTo>
                <a:lnTo>
                  <a:pt x="110307" y="50794"/>
                </a:lnTo>
                <a:lnTo>
                  <a:pt x="156395" y="43377"/>
                </a:lnTo>
                <a:lnTo>
                  <a:pt x="233508" y="43377"/>
                </a:lnTo>
                <a:lnTo>
                  <a:pt x="235649" y="33945"/>
                </a:lnTo>
                <a:lnTo>
                  <a:pt x="237537" y="22708"/>
                </a:lnTo>
                <a:lnTo>
                  <a:pt x="238639" y="11711"/>
                </a:lnTo>
                <a:lnTo>
                  <a:pt x="221079" y="6593"/>
                </a:lnTo>
                <a:lnTo>
                  <a:pt x="201494" y="2932"/>
                </a:lnTo>
                <a:lnTo>
                  <a:pt x="179920" y="733"/>
                </a:lnTo>
                <a:lnTo>
                  <a:pt x="156395" y="0"/>
                </a:lnTo>
                <a:close/>
              </a:path>
              <a:path w="419100" h="314325">
                <a:moveTo>
                  <a:pt x="240752" y="143638"/>
                </a:moveTo>
                <a:lnTo>
                  <a:pt x="193271" y="143638"/>
                </a:lnTo>
                <a:lnTo>
                  <a:pt x="193271" y="266424"/>
                </a:lnTo>
                <a:lnTo>
                  <a:pt x="183541" y="268201"/>
                </a:lnTo>
                <a:lnTo>
                  <a:pt x="173612" y="269566"/>
                </a:lnTo>
                <a:lnTo>
                  <a:pt x="163766" y="270440"/>
                </a:lnTo>
                <a:lnTo>
                  <a:pt x="154282" y="270749"/>
                </a:lnTo>
                <a:lnTo>
                  <a:pt x="240752" y="270749"/>
                </a:lnTo>
                <a:lnTo>
                  <a:pt x="240752" y="143638"/>
                </a:lnTo>
                <a:close/>
              </a:path>
              <a:path w="419100" h="314325">
                <a:moveTo>
                  <a:pt x="233508" y="43377"/>
                </a:moveTo>
                <a:lnTo>
                  <a:pt x="156395" y="43377"/>
                </a:lnTo>
                <a:lnTo>
                  <a:pt x="177511" y="44301"/>
                </a:lnTo>
                <a:lnTo>
                  <a:pt x="196605" y="46855"/>
                </a:lnTo>
                <a:lnTo>
                  <a:pt x="214313" y="50794"/>
                </a:lnTo>
                <a:lnTo>
                  <a:pt x="230148" y="55537"/>
                </a:lnTo>
                <a:lnTo>
                  <a:pt x="233134" y="45022"/>
                </a:lnTo>
                <a:lnTo>
                  <a:pt x="233508" y="43377"/>
                </a:lnTo>
                <a:close/>
              </a:path>
              <a:path w="419100" h="314325">
                <a:moveTo>
                  <a:pt x="418835" y="101893"/>
                </a:moveTo>
                <a:lnTo>
                  <a:pt x="395035" y="101893"/>
                </a:lnTo>
                <a:lnTo>
                  <a:pt x="395035" y="126254"/>
                </a:lnTo>
                <a:lnTo>
                  <a:pt x="418835" y="126254"/>
                </a:lnTo>
                <a:lnTo>
                  <a:pt x="418835" y="101893"/>
                </a:lnTo>
                <a:close/>
              </a:path>
              <a:path w="419100" h="314325">
                <a:moveTo>
                  <a:pt x="418835" y="53170"/>
                </a:moveTo>
                <a:lnTo>
                  <a:pt x="395035" y="53170"/>
                </a:lnTo>
                <a:lnTo>
                  <a:pt x="395035" y="77531"/>
                </a:lnTo>
                <a:lnTo>
                  <a:pt x="418835" y="77531"/>
                </a:lnTo>
                <a:lnTo>
                  <a:pt x="418835" y="53170"/>
                </a:lnTo>
                <a:close/>
              </a:path>
              <a:path w="419100" h="314325">
                <a:moveTo>
                  <a:pt x="371235" y="4488"/>
                </a:moveTo>
                <a:lnTo>
                  <a:pt x="347434" y="4488"/>
                </a:lnTo>
                <a:lnTo>
                  <a:pt x="347434" y="28850"/>
                </a:lnTo>
                <a:lnTo>
                  <a:pt x="371235" y="28850"/>
                </a:lnTo>
                <a:lnTo>
                  <a:pt x="371235" y="4488"/>
                </a:lnTo>
                <a:close/>
              </a:path>
              <a:path w="419100" h="314325">
                <a:moveTo>
                  <a:pt x="323674" y="101893"/>
                </a:moveTo>
                <a:lnTo>
                  <a:pt x="299874" y="101893"/>
                </a:lnTo>
                <a:lnTo>
                  <a:pt x="299874" y="126254"/>
                </a:lnTo>
                <a:lnTo>
                  <a:pt x="323674" y="126254"/>
                </a:lnTo>
                <a:lnTo>
                  <a:pt x="323674" y="101893"/>
                </a:lnTo>
                <a:close/>
              </a:path>
              <a:path w="419100" h="314325">
                <a:moveTo>
                  <a:pt x="371235" y="53170"/>
                </a:moveTo>
                <a:lnTo>
                  <a:pt x="347434" y="53170"/>
                </a:lnTo>
                <a:lnTo>
                  <a:pt x="347434" y="77531"/>
                </a:lnTo>
                <a:lnTo>
                  <a:pt x="371235" y="77531"/>
                </a:lnTo>
                <a:lnTo>
                  <a:pt x="371235" y="53170"/>
                </a:lnTo>
                <a:close/>
              </a:path>
              <a:path w="419100" h="314325">
                <a:moveTo>
                  <a:pt x="418835" y="4488"/>
                </a:moveTo>
                <a:lnTo>
                  <a:pt x="395035" y="4488"/>
                </a:lnTo>
                <a:lnTo>
                  <a:pt x="395035" y="28850"/>
                </a:lnTo>
                <a:lnTo>
                  <a:pt x="418835" y="28850"/>
                </a:lnTo>
                <a:lnTo>
                  <a:pt x="418835" y="4488"/>
                </a:lnTo>
                <a:close/>
              </a:path>
              <a:path w="419100" h="314325">
                <a:moveTo>
                  <a:pt x="323674" y="53170"/>
                </a:moveTo>
                <a:lnTo>
                  <a:pt x="299874" y="53170"/>
                </a:lnTo>
                <a:lnTo>
                  <a:pt x="299874" y="77531"/>
                </a:lnTo>
                <a:lnTo>
                  <a:pt x="323674" y="77531"/>
                </a:lnTo>
                <a:lnTo>
                  <a:pt x="323674" y="53170"/>
                </a:lnTo>
                <a:close/>
              </a:path>
              <a:path w="419100" h="314325">
                <a:moveTo>
                  <a:pt x="323674" y="4488"/>
                </a:moveTo>
                <a:lnTo>
                  <a:pt x="299874" y="4488"/>
                </a:lnTo>
                <a:lnTo>
                  <a:pt x="299874" y="28850"/>
                </a:lnTo>
                <a:lnTo>
                  <a:pt x="323674" y="28850"/>
                </a:lnTo>
                <a:lnTo>
                  <a:pt x="323674" y="4488"/>
                </a:lnTo>
                <a:close/>
              </a:path>
              <a:path w="419100" h="314325">
                <a:moveTo>
                  <a:pt x="371235" y="101893"/>
                </a:moveTo>
                <a:lnTo>
                  <a:pt x="347434" y="101893"/>
                </a:lnTo>
                <a:lnTo>
                  <a:pt x="347434" y="126254"/>
                </a:lnTo>
                <a:lnTo>
                  <a:pt x="371235" y="126254"/>
                </a:lnTo>
                <a:lnTo>
                  <a:pt x="371235" y="101893"/>
                </a:lnTo>
                <a:close/>
              </a:path>
            </a:pathLst>
          </a:custGeom>
          <a:solidFill>
            <a:srgbClr val="E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8691442" y="9370384"/>
            <a:ext cx="635000" cy="168275"/>
          </a:xfrm>
          <a:custGeom>
            <a:avLst/>
            <a:gdLst/>
            <a:ahLst/>
            <a:cxnLst/>
            <a:rect l="l" t="t" r="r" b="b"/>
            <a:pathLst>
              <a:path w="635000" h="168275">
                <a:moveTo>
                  <a:pt x="31726" y="14763"/>
                </a:moveTo>
                <a:lnTo>
                  <a:pt x="26910" y="14763"/>
                </a:lnTo>
                <a:lnTo>
                  <a:pt x="21517" y="15025"/>
                </a:lnTo>
                <a:lnTo>
                  <a:pt x="9685" y="16072"/>
                </a:lnTo>
                <a:lnTo>
                  <a:pt x="4502" y="16701"/>
                </a:lnTo>
                <a:lnTo>
                  <a:pt x="0" y="17434"/>
                </a:lnTo>
                <a:lnTo>
                  <a:pt x="0" y="129420"/>
                </a:lnTo>
                <a:lnTo>
                  <a:pt x="21517" y="129420"/>
                </a:lnTo>
                <a:lnTo>
                  <a:pt x="21517" y="92353"/>
                </a:lnTo>
                <a:lnTo>
                  <a:pt x="42878" y="92353"/>
                </a:lnTo>
                <a:lnTo>
                  <a:pt x="71926" y="74919"/>
                </a:lnTo>
                <a:lnTo>
                  <a:pt x="21517" y="74919"/>
                </a:lnTo>
                <a:lnTo>
                  <a:pt x="21517" y="32826"/>
                </a:lnTo>
                <a:lnTo>
                  <a:pt x="24973" y="32407"/>
                </a:lnTo>
                <a:lnTo>
                  <a:pt x="28533" y="32197"/>
                </a:lnTo>
                <a:lnTo>
                  <a:pt x="72498" y="32197"/>
                </a:lnTo>
                <a:lnTo>
                  <a:pt x="71719" y="30735"/>
                </a:lnTo>
                <a:lnTo>
                  <a:pt x="66908" y="25130"/>
                </a:lnTo>
                <a:lnTo>
                  <a:pt x="60646" y="20594"/>
                </a:lnTo>
                <a:lnTo>
                  <a:pt x="52887" y="17434"/>
                </a:lnTo>
                <a:lnTo>
                  <a:pt x="53084" y="17434"/>
                </a:lnTo>
                <a:lnTo>
                  <a:pt x="43054" y="15411"/>
                </a:lnTo>
                <a:lnTo>
                  <a:pt x="31726" y="14763"/>
                </a:lnTo>
                <a:close/>
              </a:path>
              <a:path w="635000" h="168275">
                <a:moveTo>
                  <a:pt x="72498" y="32197"/>
                </a:moveTo>
                <a:lnTo>
                  <a:pt x="32197" y="32197"/>
                </a:lnTo>
                <a:lnTo>
                  <a:pt x="42505" y="33523"/>
                </a:lnTo>
                <a:lnTo>
                  <a:pt x="49867" y="37498"/>
                </a:lnTo>
                <a:lnTo>
                  <a:pt x="54285" y="44124"/>
                </a:lnTo>
                <a:lnTo>
                  <a:pt x="55632" y="52616"/>
                </a:lnTo>
                <a:lnTo>
                  <a:pt x="55757" y="60102"/>
                </a:lnTo>
                <a:lnTo>
                  <a:pt x="53820" y="65390"/>
                </a:lnTo>
                <a:lnTo>
                  <a:pt x="46176" y="73034"/>
                </a:lnTo>
                <a:lnTo>
                  <a:pt x="40627" y="74919"/>
                </a:lnTo>
                <a:lnTo>
                  <a:pt x="71926" y="74919"/>
                </a:lnTo>
                <a:lnTo>
                  <a:pt x="72720" y="73505"/>
                </a:lnTo>
                <a:lnTo>
                  <a:pt x="76175" y="67537"/>
                </a:lnTo>
                <a:lnTo>
                  <a:pt x="77903" y="60574"/>
                </a:lnTo>
                <a:lnTo>
                  <a:pt x="77903" y="52616"/>
                </a:lnTo>
                <a:lnTo>
                  <a:pt x="77216" y="44478"/>
                </a:lnTo>
                <a:lnTo>
                  <a:pt x="75243" y="37498"/>
                </a:lnTo>
                <a:lnTo>
                  <a:pt x="75154" y="37184"/>
                </a:lnTo>
                <a:lnTo>
                  <a:pt x="72609" y="32407"/>
                </a:lnTo>
                <a:lnTo>
                  <a:pt x="72498" y="32197"/>
                </a:lnTo>
                <a:close/>
              </a:path>
              <a:path w="635000" h="168275">
                <a:moveTo>
                  <a:pt x="158124" y="58427"/>
                </a:moveTo>
                <a:lnTo>
                  <a:pt x="126842" y="58427"/>
                </a:lnTo>
                <a:lnTo>
                  <a:pt x="130035" y="59003"/>
                </a:lnTo>
                <a:lnTo>
                  <a:pt x="132339" y="60155"/>
                </a:lnTo>
                <a:lnTo>
                  <a:pt x="134642" y="61202"/>
                </a:lnTo>
                <a:lnTo>
                  <a:pt x="136213" y="62772"/>
                </a:lnTo>
                <a:lnTo>
                  <a:pt x="137051" y="64867"/>
                </a:lnTo>
                <a:lnTo>
                  <a:pt x="137993" y="66856"/>
                </a:lnTo>
                <a:lnTo>
                  <a:pt x="138464" y="69421"/>
                </a:lnTo>
                <a:lnTo>
                  <a:pt x="138464" y="73662"/>
                </a:lnTo>
                <a:lnTo>
                  <a:pt x="134381" y="73976"/>
                </a:lnTo>
                <a:lnTo>
                  <a:pt x="126380" y="74732"/>
                </a:lnTo>
                <a:lnTo>
                  <a:pt x="88728" y="92562"/>
                </a:lnTo>
                <a:lnTo>
                  <a:pt x="87105" y="98216"/>
                </a:lnTo>
                <a:lnTo>
                  <a:pt x="87105" y="110781"/>
                </a:lnTo>
                <a:lnTo>
                  <a:pt x="105014" y="130568"/>
                </a:lnTo>
                <a:lnTo>
                  <a:pt x="105281" y="130568"/>
                </a:lnTo>
                <a:lnTo>
                  <a:pt x="109512" y="131462"/>
                </a:lnTo>
                <a:lnTo>
                  <a:pt x="114748" y="131462"/>
                </a:lnTo>
                <a:lnTo>
                  <a:pt x="122738" y="130568"/>
                </a:lnTo>
                <a:lnTo>
                  <a:pt x="129433" y="127888"/>
                </a:lnTo>
                <a:lnTo>
                  <a:pt x="134832" y="123422"/>
                </a:lnTo>
                <a:lnTo>
                  <a:pt x="138935" y="117169"/>
                </a:lnTo>
                <a:lnTo>
                  <a:pt x="159354" y="117169"/>
                </a:lnTo>
                <a:lnTo>
                  <a:pt x="159354" y="115598"/>
                </a:lnTo>
                <a:lnTo>
                  <a:pt x="116475" y="115598"/>
                </a:lnTo>
                <a:lnTo>
                  <a:pt x="113282" y="114551"/>
                </a:lnTo>
                <a:lnTo>
                  <a:pt x="110978" y="112457"/>
                </a:lnTo>
                <a:lnTo>
                  <a:pt x="108675" y="110258"/>
                </a:lnTo>
                <a:lnTo>
                  <a:pt x="107523" y="107326"/>
                </a:lnTo>
                <a:lnTo>
                  <a:pt x="107523" y="100206"/>
                </a:lnTo>
                <a:lnTo>
                  <a:pt x="127264" y="88269"/>
                </a:lnTo>
                <a:lnTo>
                  <a:pt x="126433" y="88269"/>
                </a:lnTo>
                <a:lnTo>
                  <a:pt x="135480" y="87641"/>
                </a:lnTo>
                <a:lnTo>
                  <a:pt x="138464" y="87484"/>
                </a:lnTo>
                <a:lnTo>
                  <a:pt x="159354" y="87484"/>
                </a:lnTo>
                <a:lnTo>
                  <a:pt x="159354" y="61778"/>
                </a:lnTo>
                <a:lnTo>
                  <a:pt x="158124" y="58427"/>
                </a:lnTo>
                <a:close/>
              </a:path>
              <a:path w="635000" h="168275">
                <a:moveTo>
                  <a:pt x="159354" y="117169"/>
                </a:moveTo>
                <a:lnTo>
                  <a:pt x="138935" y="117169"/>
                </a:lnTo>
                <a:lnTo>
                  <a:pt x="139898" y="127888"/>
                </a:lnTo>
                <a:lnTo>
                  <a:pt x="139950" y="128477"/>
                </a:lnTo>
                <a:lnTo>
                  <a:pt x="140035" y="129420"/>
                </a:lnTo>
                <a:lnTo>
                  <a:pt x="159354" y="129420"/>
                </a:lnTo>
                <a:lnTo>
                  <a:pt x="159354" y="117169"/>
                </a:lnTo>
                <a:close/>
              </a:path>
              <a:path w="635000" h="168275">
                <a:moveTo>
                  <a:pt x="159354" y="87484"/>
                </a:moveTo>
                <a:lnTo>
                  <a:pt x="138464" y="87484"/>
                </a:lnTo>
                <a:lnTo>
                  <a:pt x="138464" y="106803"/>
                </a:lnTo>
                <a:lnTo>
                  <a:pt x="136580" y="109525"/>
                </a:lnTo>
                <a:lnTo>
                  <a:pt x="134014" y="111672"/>
                </a:lnTo>
                <a:lnTo>
                  <a:pt x="127522" y="114813"/>
                </a:lnTo>
                <a:lnTo>
                  <a:pt x="124119" y="115598"/>
                </a:lnTo>
                <a:lnTo>
                  <a:pt x="159354" y="115598"/>
                </a:lnTo>
                <a:lnTo>
                  <a:pt x="159354" y="87484"/>
                </a:lnTo>
                <a:close/>
              </a:path>
              <a:path w="635000" h="168275">
                <a:moveTo>
                  <a:pt x="124800" y="41935"/>
                </a:moveTo>
                <a:lnTo>
                  <a:pt x="118936" y="41935"/>
                </a:lnTo>
                <a:lnTo>
                  <a:pt x="113334" y="42511"/>
                </a:lnTo>
                <a:lnTo>
                  <a:pt x="107994" y="43663"/>
                </a:lnTo>
                <a:lnTo>
                  <a:pt x="102654" y="44710"/>
                </a:lnTo>
                <a:lnTo>
                  <a:pt x="92747" y="58427"/>
                </a:lnTo>
                <a:lnTo>
                  <a:pt x="92707" y="59003"/>
                </a:lnTo>
                <a:lnTo>
                  <a:pt x="92602" y="64238"/>
                </a:lnTo>
                <a:lnTo>
                  <a:pt x="97523" y="62354"/>
                </a:lnTo>
                <a:lnTo>
                  <a:pt x="102235" y="60940"/>
                </a:lnTo>
                <a:lnTo>
                  <a:pt x="106738" y="59998"/>
                </a:lnTo>
                <a:lnTo>
                  <a:pt x="111114" y="59003"/>
                </a:lnTo>
                <a:lnTo>
                  <a:pt x="110811" y="59003"/>
                </a:lnTo>
                <a:lnTo>
                  <a:pt x="116685" y="58427"/>
                </a:lnTo>
                <a:lnTo>
                  <a:pt x="158124" y="58427"/>
                </a:lnTo>
                <a:lnTo>
                  <a:pt x="156684" y="54500"/>
                </a:lnTo>
                <a:lnTo>
                  <a:pt x="151344" y="49474"/>
                </a:lnTo>
                <a:lnTo>
                  <a:pt x="146681" y="46176"/>
                </a:lnTo>
                <a:lnTo>
                  <a:pt x="140702" y="43820"/>
                </a:lnTo>
                <a:lnTo>
                  <a:pt x="133949" y="42511"/>
                </a:lnTo>
                <a:lnTo>
                  <a:pt x="135322" y="42511"/>
                </a:lnTo>
                <a:lnTo>
                  <a:pt x="124800" y="41935"/>
                </a:lnTo>
                <a:close/>
              </a:path>
              <a:path w="635000" h="168275">
                <a:moveTo>
                  <a:pt x="185950" y="144812"/>
                </a:moveTo>
                <a:lnTo>
                  <a:pt x="185322" y="147325"/>
                </a:lnTo>
                <a:lnTo>
                  <a:pt x="184886" y="149943"/>
                </a:lnTo>
                <a:lnTo>
                  <a:pt x="184851" y="150152"/>
                </a:lnTo>
                <a:lnTo>
                  <a:pt x="184222" y="156435"/>
                </a:lnTo>
                <a:lnTo>
                  <a:pt x="184180" y="157220"/>
                </a:lnTo>
                <a:lnTo>
                  <a:pt x="184065" y="162089"/>
                </a:lnTo>
                <a:lnTo>
                  <a:pt x="187730" y="163869"/>
                </a:lnTo>
                <a:lnTo>
                  <a:pt x="191866" y="165282"/>
                </a:lnTo>
                <a:lnTo>
                  <a:pt x="201081" y="167377"/>
                </a:lnTo>
                <a:lnTo>
                  <a:pt x="205845" y="167900"/>
                </a:lnTo>
                <a:lnTo>
                  <a:pt x="210766" y="167900"/>
                </a:lnTo>
                <a:lnTo>
                  <a:pt x="247529" y="151389"/>
                </a:lnTo>
                <a:lnTo>
                  <a:pt x="247990" y="150466"/>
                </a:lnTo>
                <a:lnTo>
                  <a:pt x="205583" y="150466"/>
                </a:lnTo>
                <a:lnTo>
                  <a:pt x="201604" y="149943"/>
                </a:lnTo>
                <a:lnTo>
                  <a:pt x="197416" y="148896"/>
                </a:lnTo>
                <a:lnTo>
                  <a:pt x="193227" y="147953"/>
                </a:lnTo>
                <a:lnTo>
                  <a:pt x="189406" y="146592"/>
                </a:lnTo>
                <a:lnTo>
                  <a:pt x="185950" y="144812"/>
                </a:lnTo>
                <a:close/>
              </a:path>
              <a:path w="635000" h="168275">
                <a:moveTo>
                  <a:pt x="253802" y="118111"/>
                </a:moveTo>
                <a:lnTo>
                  <a:pt x="232755" y="118111"/>
                </a:lnTo>
                <a:lnTo>
                  <a:pt x="232755" y="134969"/>
                </a:lnTo>
                <a:lnTo>
                  <a:pt x="230923" y="140624"/>
                </a:lnTo>
                <a:lnTo>
                  <a:pt x="227258" y="144498"/>
                </a:lnTo>
                <a:lnTo>
                  <a:pt x="223593" y="148477"/>
                </a:lnTo>
                <a:lnTo>
                  <a:pt x="217625" y="150466"/>
                </a:lnTo>
                <a:lnTo>
                  <a:pt x="247990" y="150466"/>
                </a:lnTo>
                <a:lnTo>
                  <a:pt x="250974" y="144498"/>
                </a:lnTo>
                <a:lnTo>
                  <a:pt x="253105" y="136311"/>
                </a:lnTo>
                <a:lnTo>
                  <a:pt x="253722" y="128124"/>
                </a:lnTo>
                <a:lnTo>
                  <a:pt x="253802" y="118111"/>
                </a:lnTo>
                <a:close/>
              </a:path>
              <a:path w="635000" h="168275">
                <a:moveTo>
                  <a:pt x="220975" y="41935"/>
                </a:moveTo>
                <a:lnTo>
                  <a:pt x="183143" y="60469"/>
                </a:lnTo>
                <a:lnTo>
                  <a:pt x="177312" y="87798"/>
                </a:lnTo>
                <a:lnTo>
                  <a:pt x="177312" y="97536"/>
                </a:lnTo>
                <a:lnTo>
                  <a:pt x="198358" y="129891"/>
                </a:lnTo>
                <a:lnTo>
                  <a:pt x="204222" y="131462"/>
                </a:lnTo>
                <a:lnTo>
                  <a:pt x="210923" y="131462"/>
                </a:lnTo>
                <a:lnTo>
                  <a:pt x="218001" y="130627"/>
                </a:lnTo>
                <a:lnTo>
                  <a:pt x="223999" y="128124"/>
                </a:lnTo>
                <a:lnTo>
                  <a:pt x="228917" y="123952"/>
                </a:lnTo>
                <a:lnTo>
                  <a:pt x="232755" y="118111"/>
                </a:lnTo>
                <a:lnTo>
                  <a:pt x="253802" y="118111"/>
                </a:lnTo>
                <a:lnTo>
                  <a:pt x="253802" y="114499"/>
                </a:lnTo>
                <a:lnTo>
                  <a:pt x="211447" y="114499"/>
                </a:lnTo>
                <a:lnTo>
                  <a:pt x="206683" y="112247"/>
                </a:lnTo>
                <a:lnTo>
                  <a:pt x="200400" y="103242"/>
                </a:lnTo>
                <a:lnTo>
                  <a:pt x="198829" y="96279"/>
                </a:lnTo>
                <a:lnTo>
                  <a:pt x="198905" y="77432"/>
                </a:lnTo>
                <a:lnTo>
                  <a:pt x="200505" y="70783"/>
                </a:lnTo>
                <a:lnTo>
                  <a:pt x="203855" y="65966"/>
                </a:lnTo>
                <a:lnTo>
                  <a:pt x="207311" y="61149"/>
                </a:lnTo>
                <a:lnTo>
                  <a:pt x="212965" y="58741"/>
                </a:lnTo>
                <a:lnTo>
                  <a:pt x="253802" y="58741"/>
                </a:lnTo>
                <a:lnTo>
                  <a:pt x="253802" y="46490"/>
                </a:lnTo>
                <a:lnTo>
                  <a:pt x="246449" y="44498"/>
                </a:lnTo>
                <a:lnTo>
                  <a:pt x="238527" y="43074"/>
                </a:lnTo>
                <a:lnTo>
                  <a:pt x="230036" y="42220"/>
                </a:lnTo>
                <a:lnTo>
                  <a:pt x="220975" y="41935"/>
                </a:lnTo>
                <a:close/>
              </a:path>
              <a:path w="635000" h="168275">
                <a:moveTo>
                  <a:pt x="253802" y="58741"/>
                </a:moveTo>
                <a:lnTo>
                  <a:pt x="225111" y="58741"/>
                </a:lnTo>
                <a:lnTo>
                  <a:pt x="229090" y="59160"/>
                </a:lnTo>
                <a:lnTo>
                  <a:pt x="232755" y="59998"/>
                </a:lnTo>
                <a:lnTo>
                  <a:pt x="232755" y="108373"/>
                </a:lnTo>
                <a:lnTo>
                  <a:pt x="228462" y="112457"/>
                </a:lnTo>
                <a:lnTo>
                  <a:pt x="223488" y="114499"/>
                </a:lnTo>
                <a:lnTo>
                  <a:pt x="253802" y="114499"/>
                </a:lnTo>
                <a:lnTo>
                  <a:pt x="253802" y="58741"/>
                </a:lnTo>
                <a:close/>
              </a:path>
              <a:path w="635000" h="168275">
                <a:moveTo>
                  <a:pt x="320137" y="41935"/>
                </a:moveTo>
                <a:lnTo>
                  <a:pt x="303175" y="41935"/>
                </a:lnTo>
                <a:lnTo>
                  <a:pt x="295793" y="43820"/>
                </a:lnTo>
                <a:lnTo>
                  <a:pt x="272390" y="77327"/>
                </a:lnTo>
                <a:lnTo>
                  <a:pt x="272390" y="85913"/>
                </a:lnTo>
                <a:lnTo>
                  <a:pt x="272858" y="92981"/>
                </a:lnTo>
                <a:lnTo>
                  <a:pt x="272962" y="94552"/>
                </a:lnTo>
                <a:lnTo>
                  <a:pt x="297206" y="128477"/>
                </a:lnTo>
                <a:lnTo>
                  <a:pt x="317153" y="131462"/>
                </a:lnTo>
                <a:lnTo>
                  <a:pt x="324044" y="131108"/>
                </a:lnTo>
                <a:lnTo>
                  <a:pt x="345111" y="117169"/>
                </a:lnTo>
                <a:lnTo>
                  <a:pt x="345552" y="114813"/>
                </a:lnTo>
                <a:lnTo>
                  <a:pt x="311447" y="114813"/>
                </a:lnTo>
                <a:lnTo>
                  <a:pt x="305531" y="113295"/>
                </a:lnTo>
                <a:lnTo>
                  <a:pt x="301588" y="110363"/>
                </a:lnTo>
                <a:lnTo>
                  <a:pt x="297363" y="107117"/>
                </a:lnTo>
                <a:lnTo>
                  <a:pt x="294798" y="101881"/>
                </a:lnTo>
                <a:lnTo>
                  <a:pt x="293751" y="94552"/>
                </a:lnTo>
                <a:lnTo>
                  <a:pt x="347781" y="94552"/>
                </a:lnTo>
                <a:lnTo>
                  <a:pt x="348095" y="92981"/>
                </a:lnTo>
                <a:lnTo>
                  <a:pt x="348304" y="90782"/>
                </a:lnTo>
                <a:lnTo>
                  <a:pt x="348409" y="87955"/>
                </a:lnTo>
                <a:lnTo>
                  <a:pt x="348555" y="85913"/>
                </a:lnTo>
                <a:lnTo>
                  <a:pt x="348618" y="85023"/>
                </a:lnTo>
                <a:lnTo>
                  <a:pt x="348723" y="79316"/>
                </a:lnTo>
                <a:lnTo>
                  <a:pt x="293437" y="79316"/>
                </a:lnTo>
                <a:lnTo>
                  <a:pt x="294060" y="72458"/>
                </a:lnTo>
                <a:lnTo>
                  <a:pt x="295897" y="67223"/>
                </a:lnTo>
                <a:lnTo>
                  <a:pt x="301983" y="60312"/>
                </a:lnTo>
                <a:lnTo>
                  <a:pt x="301823" y="60312"/>
                </a:lnTo>
                <a:lnTo>
                  <a:pt x="306368" y="58427"/>
                </a:lnTo>
                <a:lnTo>
                  <a:pt x="343783" y="58427"/>
                </a:lnTo>
                <a:lnTo>
                  <a:pt x="342022" y="54553"/>
                </a:lnTo>
                <a:lnTo>
                  <a:pt x="337938" y="50050"/>
                </a:lnTo>
                <a:lnTo>
                  <a:pt x="332388" y="46804"/>
                </a:lnTo>
                <a:lnTo>
                  <a:pt x="326944" y="43558"/>
                </a:lnTo>
                <a:lnTo>
                  <a:pt x="320137" y="41935"/>
                </a:lnTo>
                <a:close/>
              </a:path>
              <a:path w="635000" h="168275">
                <a:moveTo>
                  <a:pt x="346367" y="108373"/>
                </a:moveTo>
                <a:lnTo>
                  <a:pt x="342179" y="110363"/>
                </a:lnTo>
                <a:lnTo>
                  <a:pt x="337729" y="111933"/>
                </a:lnTo>
                <a:lnTo>
                  <a:pt x="328409" y="114237"/>
                </a:lnTo>
                <a:lnTo>
                  <a:pt x="323802" y="114813"/>
                </a:lnTo>
                <a:lnTo>
                  <a:pt x="345552" y="114813"/>
                </a:lnTo>
                <a:lnTo>
                  <a:pt x="345660" y="114237"/>
                </a:lnTo>
                <a:lnTo>
                  <a:pt x="345739" y="113818"/>
                </a:lnTo>
                <a:lnTo>
                  <a:pt x="346158" y="110886"/>
                </a:lnTo>
                <a:lnTo>
                  <a:pt x="346367" y="108373"/>
                </a:lnTo>
                <a:close/>
              </a:path>
              <a:path w="635000" h="168275">
                <a:moveTo>
                  <a:pt x="343783" y="58427"/>
                </a:moveTo>
                <a:lnTo>
                  <a:pt x="311813" y="58427"/>
                </a:lnTo>
                <a:lnTo>
                  <a:pt x="318891" y="59733"/>
                </a:lnTo>
                <a:lnTo>
                  <a:pt x="323946" y="63649"/>
                </a:lnTo>
                <a:lnTo>
                  <a:pt x="326980" y="70177"/>
                </a:lnTo>
                <a:lnTo>
                  <a:pt x="327991" y="79316"/>
                </a:lnTo>
                <a:lnTo>
                  <a:pt x="348723" y="79316"/>
                </a:lnTo>
                <a:lnTo>
                  <a:pt x="348723" y="72458"/>
                </a:lnTo>
                <a:lnTo>
                  <a:pt x="347362" y="65966"/>
                </a:lnTo>
                <a:lnTo>
                  <a:pt x="344639" y="60312"/>
                </a:lnTo>
                <a:lnTo>
                  <a:pt x="343783" y="58427"/>
                </a:lnTo>
                <a:close/>
              </a:path>
              <a:path w="635000" h="168275">
                <a:moveTo>
                  <a:pt x="462861" y="35810"/>
                </a:moveTo>
                <a:lnTo>
                  <a:pt x="441344" y="35810"/>
                </a:lnTo>
                <a:lnTo>
                  <a:pt x="441344" y="129420"/>
                </a:lnTo>
                <a:lnTo>
                  <a:pt x="462861" y="129420"/>
                </a:lnTo>
                <a:lnTo>
                  <a:pt x="462861" y="35810"/>
                </a:lnTo>
                <a:close/>
              </a:path>
              <a:path w="635000" h="168275">
                <a:moveTo>
                  <a:pt x="462861" y="14606"/>
                </a:moveTo>
                <a:lnTo>
                  <a:pt x="419512" y="21465"/>
                </a:lnTo>
                <a:lnTo>
                  <a:pt x="411816" y="43349"/>
                </a:lnTo>
                <a:lnTo>
                  <a:pt x="415795" y="41988"/>
                </a:lnTo>
                <a:lnTo>
                  <a:pt x="420402" y="40627"/>
                </a:lnTo>
                <a:lnTo>
                  <a:pt x="430978" y="37904"/>
                </a:lnTo>
                <a:lnTo>
                  <a:pt x="436213" y="36752"/>
                </a:lnTo>
                <a:lnTo>
                  <a:pt x="441344" y="35810"/>
                </a:lnTo>
                <a:lnTo>
                  <a:pt x="462861" y="35810"/>
                </a:lnTo>
                <a:lnTo>
                  <a:pt x="462861" y="14606"/>
                </a:lnTo>
                <a:close/>
              </a:path>
              <a:path w="635000" h="168275">
                <a:moveTo>
                  <a:pt x="555256" y="0"/>
                </a:moveTo>
                <a:lnTo>
                  <a:pt x="552220" y="0"/>
                </a:lnTo>
                <a:lnTo>
                  <a:pt x="549079" y="157"/>
                </a:lnTo>
                <a:lnTo>
                  <a:pt x="542587" y="785"/>
                </a:lnTo>
                <a:lnTo>
                  <a:pt x="539341" y="1204"/>
                </a:lnTo>
                <a:lnTo>
                  <a:pt x="536095" y="1727"/>
                </a:lnTo>
                <a:lnTo>
                  <a:pt x="487719" y="163659"/>
                </a:lnTo>
                <a:lnTo>
                  <a:pt x="506253" y="163659"/>
                </a:lnTo>
                <a:lnTo>
                  <a:pt x="555209" y="157"/>
                </a:lnTo>
                <a:lnTo>
                  <a:pt x="555256" y="0"/>
                </a:lnTo>
                <a:close/>
              </a:path>
              <a:path w="635000" h="168275">
                <a:moveTo>
                  <a:pt x="630212" y="33297"/>
                </a:moveTo>
                <a:lnTo>
                  <a:pt x="597176" y="33297"/>
                </a:lnTo>
                <a:lnTo>
                  <a:pt x="602255" y="34710"/>
                </a:lnTo>
                <a:lnTo>
                  <a:pt x="609375" y="40365"/>
                </a:lnTo>
                <a:lnTo>
                  <a:pt x="611155" y="44501"/>
                </a:lnTo>
                <a:lnTo>
                  <a:pt x="611031" y="54134"/>
                </a:lnTo>
                <a:lnTo>
                  <a:pt x="610527" y="56699"/>
                </a:lnTo>
                <a:lnTo>
                  <a:pt x="608014" y="62354"/>
                </a:lnTo>
                <a:lnTo>
                  <a:pt x="606077" y="65024"/>
                </a:lnTo>
                <a:lnTo>
                  <a:pt x="603459" y="67537"/>
                </a:lnTo>
                <a:lnTo>
                  <a:pt x="600946" y="70050"/>
                </a:lnTo>
                <a:lnTo>
                  <a:pt x="597595" y="72772"/>
                </a:lnTo>
                <a:lnTo>
                  <a:pt x="586915" y="80311"/>
                </a:lnTo>
                <a:lnTo>
                  <a:pt x="581627" y="84761"/>
                </a:lnTo>
                <a:lnTo>
                  <a:pt x="577543" y="89054"/>
                </a:lnTo>
                <a:lnTo>
                  <a:pt x="573460" y="93243"/>
                </a:lnTo>
                <a:lnTo>
                  <a:pt x="570318" y="98059"/>
                </a:lnTo>
                <a:lnTo>
                  <a:pt x="568120" y="103504"/>
                </a:lnTo>
                <a:lnTo>
                  <a:pt x="565921" y="108844"/>
                </a:lnTo>
                <a:lnTo>
                  <a:pt x="564821" y="115127"/>
                </a:lnTo>
                <a:lnTo>
                  <a:pt x="564821" y="129420"/>
                </a:lnTo>
                <a:lnTo>
                  <a:pt x="632987" y="129420"/>
                </a:lnTo>
                <a:lnTo>
                  <a:pt x="633406" y="127116"/>
                </a:lnTo>
                <a:lnTo>
                  <a:pt x="633772" y="124132"/>
                </a:lnTo>
                <a:lnTo>
                  <a:pt x="634086" y="120467"/>
                </a:lnTo>
                <a:lnTo>
                  <a:pt x="634505" y="116802"/>
                </a:lnTo>
                <a:lnTo>
                  <a:pt x="634617" y="115127"/>
                </a:lnTo>
                <a:lnTo>
                  <a:pt x="634714" y="111043"/>
                </a:lnTo>
                <a:lnTo>
                  <a:pt x="586810" y="111043"/>
                </a:lnTo>
                <a:lnTo>
                  <a:pt x="587543" y="108216"/>
                </a:lnTo>
                <a:lnTo>
                  <a:pt x="588747" y="105703"/>
                </a:lnTo>
                <a:lnTo>
                  <a:pt x="590423" y="103504"/>
                </a:lnTo>
                <a:lnTo>
                  <a:pt x="592098" y="101201"/>
                </a:lnTo>
                <a:lnTo>
                  <a:pt x="612359" y="85861"/>
                </a:lnTo>
                <a:lnTo>
                  <a:pt x="617490" y="81620"/>
                </a:lnTo>
                <a:lnTo>
                  <a:pt x="621364" y="77432"/>
                </a:lnTo>
                <a:lnTo>
                  <a:pt x="625343" y="73243"/>
                </a:lnTo>
                <a:lnTo>
                  <a:pt x="628275" y="68793"/>
                </a:lnTo>
                <a:lnTo>
                  <a:pt x="630160" y="64081"/>
                </a:lnTo>
                <a:lnTo>
                  <a:pt x="632149" y="59369"/>
                </a:lnTo>
                <a:lnTo>
                  <a:pt x="633144" y="54134"/>
                </a:lnTo>
                <a:lnTo>
                  <a:pt x="633144" y="41674"/>
                </a:lnTo>
                <a:lnTo>
                  <a:pt x="631678" y="35810"/>
                </a:lnTo>
                <a:lnTo>
                  <a:pt x="630212" y="33297"/>
                </a:lnTo>
                <a:close/>
              </a:path>
              <a:path w="635000" h="168275">
                <a:moveTo>
                  <a:pt x="602464" y="14606"/>
                </a:moveTo>
                <a:lnTo>
                  <a:pt x="588852" y="14606"/>
                </a:lnTo>
                <a:lnTo>
                  <a:pt x="584349" y="15025"/>
                </a:lnTo>
                <a:lnTo>
                  <a:pt x="566706" y="38480"/>
                </a:lnTo>
                <a:lnTo>
                  <a:pt x="574978" y="35025"/>
                </a:lnTo>
                <a:lnTo>
                  <a:pt x="582936" y="33297"/>
                </a:lnTo>
                <a:lnTo>
                  <a:pt x="630212" y="33297"/>
                </a:lnTo>
                <a:lnTo>
                  <a:pt x="628746" y="30784"/>
                </a:lnTo>
                <a:lnTo>
                  <a:pt x="625919" y="25653"/>
                </a:lnTo>
                <a:lnTo>
                  <a:pt x="621573" y="21674"/>
                </a:lnTo>
                <a:lnTo>
                  <a:pt x="609846" y="16020"/>
                </a:lnTo>
                <a:lnTo>
                  <a:pt x="602464" y="14606"/>
                </a:lnTo>
                <a:close/>
              </a:path>
            </a:pathLst>
          </a:custGeom>
          <a:solidFill>
            <a:srgbClr val="EC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2" name="object 4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8915320" y="9649829"/>
            <a:ext cx="184597" cy="105967"/>
          </a:xfrm>
          <a:prstGeom prst="rect">
            <a:avLst/>
          </a:prstGeom>
        </p:spPr>
      </p:pic>
      <p:pic>
        <p:nvPicPr>
          <p:cNvPr id="43" name="object 43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24019" y="11583400"/>
            <a:ext cx="14024541" cy="484278"/>
          </a:xfrm>
          <a:prstGeom prst="rect">
            <a:avLst/>
          </a:prstGeom>
        </p:spPr>
      </p:pic>
      <p:sp>
        <p:nvSpPr>
          <p:cNvPr id="44" name="object 44" descr=""/>
          <p:cNvSpPr/>
          <p:nvPr/>
        </p:nvSpPr>
        <p:spPr>
          <a:xfrm>
            <a:off x="1923582" y="12172385"/>
            <a:ext cx="14025880" cy="12700"/>
          </a:xfrm>
          <a:custGeom>
            <a:avLst/>
            <a:gdLst/>
            <a:ahLst/>
            <a:cxnLst/>
            <a:rect l="l" t="t" r="r" b="b"/>
            <a:pathLst>
              <a:path w="14025880" h="12700">
                <a:moveTo>
                  <a:pt x="0" y="0"/>
                </a:moveTo>
                <a:lnTo>
                  <a:pt x="0" y="12090"/>
                </a:lnTo>
                <a:lnTo>
                  <a:pt x="14025367" y="12090"/>
                </a:lnTo>
                <a:lnTo>
                  <a:pt x="14025367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5" name="object 45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15632" y="12292576"/>
            <a:ext cx="2643907" cy="164602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1923582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7" name="object 47" descr=""/>
          <p:cNvGrpSpPr/>
          <p:nvPr/>
        </p:nvGrpSpPr>
        <p:grpSpPr>
          <a:xfrm>
            <a:off x="2499108" y="12651953"/>
            <a:ext cx="602615" cy="361315"/>
            <a:chOff x="2499108" y="12651953"/>
            <a:chExt cx="602615" cy="361315"/>
          </a:xfrm>
        </p:grpSpPr>
        <p:sp>
          <p:nvSpPr>
            <p:cNvPr id="48" name="object 48" descr=""/>
            <p:cNvSpPr/>
            <p:nvPr/>
          </p:nvSpPr>
          <p:spPr>
            <a:xfrm>
              <a:off x="2499108" y="12651953"/>
              <a:ext cx="602615" cy="361315"/>
            </a:xfrm>
            <a:custGeom>
              <a:avLst/>
              <a:gdLst/>
              <a:ahLst/>
              <a:cxnLst/>
              <a:rect l="l" t="t" r="r" b="b"/>
              <a:pathLst>
                <a:path w="602614" h="361315">
                  <a:moveTo>
                    <a:pt x="577993" y="0"/>
                  </a:moveTo>
                  <a:lnTo>
                    <a:pt x="24083" y="0"/>
                  </a:lnTo>
                  <a:lnTo>
                    <a:pt x="14708" y="1892"/>
                  </a:lnTo>
                  <a:lnTo>
                    <a:pt x="7053" y="7053"/>
                  </a:lnTo>
                  <a:lnTo>
                    <a:pt x="1892" y="14708"/>
                  </a:lnTo>
                  <a:lnTo>
                    <a:pt x="0" y="24083"/>
                  </a:lnTo>
                  <a:lnTo>
                    <a:pt x="0" y="337162"/>
                  </a:lnTo>
                  <a:lnTo>
                    <a:pt x="1892" y="346536"/>
                  </a:lnTo>
                  <a:lnTo>
                    <a:pt x="7053" y="354191"/>
                  </a:lnTo>
                  <a:lnTo>
                    <a:pt x="14708" y="359353"/>
                  </a:lnTo>
                  <a:lnTo>
                    <a:pt x="24083" y="361245"/>
                  </a:lnTo>
                  <a:lnTo>
                    <a:pt x="577993" y="361245"/>
                  </a:lnTo>
                  <a:lnTo>
                    <a:pt x="587367" y="359353"/>
                  </a:lnTo>
                  <a:lnTo>
                    <a:pt x="595022" y="354191"/>
                  </a:lnTo>
                  <a:lnTo>
                    <a:pt x="600183" y="346536"/>
                  </a:lnTo>
                  <a:lnTo>
                    <a:pt x="602076" y="337162"/>
                  </a:lnTo>
                  <a:lnTo>
                    <a:pt x="602076" y="24083"/>
                  </a:lnTo>
                  <a:lnTo>
                    <a:pt x="600183" y="14708"/>
                  </a:lnTo>
                  <a:lnTo>
                    <a:pt x="595022" y="7053"/>
                  </a:lnTo>
                  <a:lnTo>
                    <a:pt x="587367" y="1892"/>
                  </a:lnTo>
                  <a:lnTo>
                    <a:pt x="577993" y="0"/>
                  </a:lnTo>
                  <a:close/>
                </a:path>
              </a:pathLst>
            </a:custGeom>
            <a:solidFill>
              <a:srgbClr val="2633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20091" y="12773227"/>
              <a:ext cx="365625" cy="118542"/>
            </a:xfrm>
            <a:prstGeom prst="rect">
              <a:avLst/>
            </a:prstGeom>
          </p:spPr>
        </p:pic>
      </p:grpSp>
      <p:sp>
        <p:nvSpPr>
          <p:cNvPr id="50" name="object 50" descr=""/>
          <p:cNvSpPr/>
          <p:nvPr/>
        </p:nvSpPr>
        <p:spPr>
          <a:xfrm>
            <a:off x="3676639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1" name="object 51" descr=""/>
          <p:cNvGrpSpPr/>
          <p:nvPr/>
        </p:nvGrpSpPr>
        <p:grpSpPr>
          <a:xfrm>
            <a:off x="3870081" y="12687491"/>
            <a:ext cx="1050290" cy="290195"/>
            <a:chOff x="3870081" y="12687491"/>
            <a:chExt cx="1050290" cy="290195"/>
          </a:xfrm>
        </p:grpSpPr>
        <p:sp>
          <p:nvSpPr>
            <p:cNvPr id="52" name="object 52" descr=""/>
            <p:cNvSpPr/>
            <p:nvPr/>
          </p:nvSpPr>
          <p:spPr>
            <a:xfrm>
              <a:off x="3870081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06653" y="12783663"/>
              <a:ext cx="113204" cy="97833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4210909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/>
          <p:nvPr/>
        </p:nvSpPr>
        <p:spPr>
          <a:xfrm>
            <a:off x="5429696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5623138" y="12687491"/>
            <a:ext cx="1050290" cy="290195"/>
            <a:chOff x="5623138" y="12687491"/>
            <a:chExt cx="1050290" cy="290195"/>
          </a:xfrm>
        </p:grpSpPr>
        <p:sp>
          <p:nvSpPr>
            <p:cNvPr id="57" name="object 57" descr=""/>
            <p:cNvSpPr/>
            <p:nvPr/>
          </p:nvSpPr>
          <p:spPr>
            <a:xfrm>
              <a:off x="5623138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59783" y="12783663"/>
              <a:ext cx="113204" cy="97833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5963966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/>
          <p:nvPr/>
        </p:nvSpPr>
        <p:spPr>
          <a:xfrm>
            <a:off x="7182826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1" name="object 61" descr=""/>
          <p:cNvGrpSpPr/>
          <p:nvPr/>
        </p:nvGrpSpPr>
        <p:grpSpPr>
          <a:xfrm>
            <a:off x="7376268" y="12687491"/>
            <a:ext cx="1050290" cy="290195"/>
            <a:chOff x="7376268" y="12687491"/>
            <a:chExt cx="1050290" cy="290195"/>
          </a:xfrm>
        </p:grpSpPr>
        <p:sp>
          <p:nvSpPr>
            <p:cNvPr id="62" name="object 62" descr=""/>
            <p:cNvSpPr/>
            <p:nvPr/>
          </p:nvSpPr>
          <p:spPr>
            <a:xfrm>
              <a:off x="7376268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12913" y="12783663"/>
              <a:ext cx="113204" cy="97833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717095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 descr=""/>
          <p:cNvSpPr/>
          <p:nvPr/>
        </p:nvSpPr>
        <p:spPr>
          <a:xfrm>
            <a:off x="8935882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9129324" y="12687491"/>
            <a:ext cx="1050290" cy="290195"/>
            <a:chOff x="9129324" y="12687491"/>
            <a:chExt cx="1050290" cy="290195"/>
          </a:xfrm>
        </p:grpSpPr>
        <p:sp>
          <p:nvSpPr>
            <p:cNvPr id="67" name="object 67" descr=""/>
            <p:cNvSpPr/>
            <p:nvPr/>
          </p:nvSpPr>
          <p:spPr>
            <a:xfrm>
              <a:off x="9129324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65896" y="12783663"/>
              <a:ext cx="113204" cy="97833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9470152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/>
          <p:nvPr/>
        </p:nvSpPr>
        <p:spPr>
          <a:xfrm>
            <a:off x="10688939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10882382" y="12687491"/>
            <a:ext cx="1050290" cy="290195"/>
            <a:chOff x="10882382" y="12687491"/>
            <a:chExt cx="1050290" cy="290195"/>
          </a:xfrm>
        </p:grpSpPr>
        <p:sp>
          <p:nvSpPr>
            <p:cNvPr id="72" name="object 72" descr=""/>
            <p:cNvSpPr/>
            <p:nvPr/>
          </p:nvSpPr>
          <p:spPr>
            <a:xfrm>
              <a:off x="10882382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019026" y="12783663"/>
              <a:ext cx="113204" cy="97833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11223209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/>
          <p:nvPr/>
        </p:nvSpPr>
        <p:spPr>
          <a:xfrm>
            <a:off x="12441996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6" name="object 76" descr=""/>
          <p:cNvGrpSpPr/>
          <p:nvPr/>
        </p:nvGrpSpPr>
        <p:grpSpPr>
          <a:xfrm>
            <a:off x="12635438" y="12687491"/>
            <a:ext cx="1050290" cy="290195"/>
            <a:chOff x="12635438" y="12687491"/>
            <a:chExt cx="1050290" cy="290195"/>
          </a:xfrm>
        </p:grpSpPr>
        <p:sp>
          <p:nvSpPr>
            <p:cNvPr id="77" name="object 77" descr=""/>
            <p:cNvSpPr/>
            <p:nvPr/>
          </p:nvSpPr>
          <p:spPr>
            <a:xfrm>
              <a:off x="12635438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72010" y="12783663"/>
              <a:ext cx="113204" cy="97833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2976265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0" name="object 80" descr=""/>
          <p:cNvSpPr/>
          <p:nvPr/>
        </p:nvSpPr>
        <p:spPr>
          <a:xfrm>
            <a:off x="14195054" y="12577347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1" name="object 81" descr=""/>
          <p:cNvGrpSpPr/>
          <p:nvPr/>
        </p:nvGrpSpPr>
        <p:grpSpPr>
          <a:xfrm>
            <a:off x="14388495" y="12687491"/>
            <a:ext cx="1050290" cy="290195"/>
            <a:chOff x="14388495" y="12687491"/>
            <a:chExt cx="1050290" cy="290195"/>
          </a:xfrm>
        </p:grpSpPr>
        <p:sp>
          <p:nvSpPr>
            <p:cNvPr id="82" name="object 82" descr=""/>
            <p:cNvSpPr/>
            <p:nvPr/>
          </p:nvSpPr>
          <p:spPr>
            <a:xfrm>
              <a:off x="14388495" y="1268749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5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25140" y="12783663"/>
              <a:ext cx="113204" cy="97833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4729322" y="12771949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/>
          <p:nvPr/>
        </p:nvSpPr>
        <p:spPr>
          <a:xfrm>
            <a:off x="1923582" y="13087798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3" y="12090"/>
                </a:lnTo>
                <a:lnTo>
                  <a:pt x="1753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6" name="object 86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84807" y="13175498"/>
            <a:ext cx="430706" cy="335003"/>
          </a:xfrm>
          <a:prstGeom prst="rect">
            <a:avLst/>
          </a:prstGeom>
        </p:spPr>
      </p:pic>
      <p:sp>
        <p:nvSpPr>
          <p:cNvPr id="87" name="object 87" descr=""/>
          <p:cNvSpPr/>
          <p:nvPr/>
        </p:nvSpPr>
        <p:spPr>
          <a:xfrm>
            <a:off x="3677440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8" name="object 88" descr=""/>
          <p:cNvGrpSpPr/>
          <p:nvPr/>
        </p:nvGrpSpPr>
        <p:grpSpPr>
          <a:xfrm>
            <a:off x="3870882" y="13197941"/>
            <a:ext cx="1050290" cy="290195"/>
            <a:chOff x="3870882" y="13197941"/>
            <a:chExt cx="1050290" cy="290195"/>
          </a:xfrm>
        </p:grpSpPr>
        <p:sp>
          <p:nvSpPr>
            <p:cNvPr id="89" name="object 89" descr=""/>
            <p:cNvSpPr/>
            <p:nvPr/>
          </p:nvSpPr>
          <p:spPr>
            <a:xfrm>
              <a:off x="3870882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7527" y="13294150"/>
              <a:ext cx="113204" cy="97833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4211709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 descr=""/>
          <p:cNvSpPr/>
          <p:nvPr/>
        </p:nvSpPr>
        <p:spPr>
          <a:xfrm>
            <a:off x="5430496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3" name="object 93" descr=""/>
          <p:cNvGrpSpPr/>
          <p:nvPr/>
        </p:nvGrpSpPr>
        <p:grpSpPr>
          <a:xfrm>
            <a:off x="5623939" y="13197941"/>
            <a:ext cx="1050290" cy="290195"/>
            <a:chOff x="5623939" y="13197941"/>
            <a:chExt cx="1050290" cy="290195"/>
          </a:xfrm>
        </p:grpSpPr>
        <p:sp>
          <p:nvSpPr>
            <p:cNvPr id="94" name="object 94" descr=""/>
            <p:cNvSpPr/>
            <p:nvPr/>
          </p:nvSpPr>
          <p:spPr>
            <a:xfrm>
              <a:off x="5623939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5" name="object 95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760511" y="13294150"/>
              <a:ext cx="113204" cy="97833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5964766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/>
          <p:nvPr/>
        </p:nvSpPr>
        <p:spPr>
          <a:xfrm>
            <a:off x="7183626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8" name="object 98" descr=""/>
          <p:cNvGrpSpPr/>
          <p:nvPr/>
        </p:nvGrpSpPr>
        <p:grpSpPr>
          <a:xfrm>
            <a:off x="7377069" y="13197941"/>
            <a:ext cx="1050290" cy="290195"/>
            <a:chOff x="7377069" y="13197941"/>
            <a:chExt cx="1050290" cy="290195"/>
          </a:xfrm>
        </p:grpSpPr>
        <p:sp>
          <p:nvSpPr>
            <p:cNvPr id="99" name="object 99" descr=""/>
            <p:cNvSpPr/>
            <p:nvPr/>
          </p:nvSpPr>
          <p:spPr>
            <a:xfrm>
              <a:off x="7377069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3641" y="13294150"/>
              <a:ext cx="113204" cy="97833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7717896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/>
          <p:nvPr/>
        </p:nvSpPr>
        <p:spPr>
          <a:xfrm>
            <a:off x="8936683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3" name="object 103" descr=""/>
          <p:cNvGrpSpPr/>
          <p:nvPr/>
        </p:nvGrpSpPr>
        <p:grpSpPr>
          <a:xfrm>
            <a:off x="9130125" y="13197941"/>
            <a:ext cx="1050290" cy="290195"/>
            <a:chOff x="9130125" y="13197941"/>
            <a:chExt cx="1050290" cy="290195"/>
          </a:xfrm>
        </p:grpSpPr>
        <p:sp>
          <p:nvSpPr>
            <p:cNvPr id="104" name="object 104" descr=""/>
            <p:cNvSpPr/>
            <p:nvPr/>
          </p:nvSpPr>
          <p:spPr>
            <a:xfrm>
              <a:off x="9130125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5" name="object 10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66770" y="13294150"/>
              <a:ext cx="113204" cy="97833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9470952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7" name="object 107" descr=""/>
          <p:cNvSpPr/>
          <p:nvPr/>
        </p:nvSpPr>
        <p:spPr>
          <a:xfrm>
            <a:off x="10689738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8" name="object 108" descr=""/>
          <p:cNvGrpSpPr/>
          <p:nvPr/>
        </p:nvGrpSpPr>
        <p:grpSpPr>
          <a:xfrm>
            <a:off x="10883182" y="13197941"/>
            <a:ext cx="1050290" cy="290195"/>
            <a:chOff x="10883182" y="13197941"/>
            <a:chExt cx="1050290" cy="290195"/>
          </a:xfrm>
        </p:grpSpPr>
        <p:sp>
          <p:nvSpPr>
            <p:cNvPr id="109" name="object 109" descr=""/>
            <p:cNvSpPr/>
            <p:nvPr/>
          </p:nvSpPr>
          <p:spPr>
            <a:xfrm>
              <a:off x="10883182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19754" y="13294150"/>
              <a:ext cx="113204" cy="97833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1224009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2" name="object 112" descr=""/>
          <p:cNvSpPr/>
          <p:nvPr/>
        </p:nvSpPr>
        <p:spPr>
          <a:xfrm>
            <a:off x="12442797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3" name="object 113" descr=""/>
          <p:cNvGrpSpPr/>
          <p:nvPr/>
        </p:nvGrpSpPr>
        <p:grpSpPr>
          <a:xfrm>
            <a:off x="12636239" y="13197941"/>
            <a:ext cx="1050290" cy="290195"/>
            <a:chOff x="12636239" y="13197941"/>
            <a:chExt cx="1050290" cy="290195"/>
          </a:xfrm>
        </p:grpSpPr>
        <p:sp>
          <p:nvSpPr>
            <p:cNvPr id="114" name="object 114" descr=""/>
            <p:cNvSpPr/>
            <p:nvPr/>
          </p:nvSpPr>
          <p:spPr>
            <a:xfrm>
              <a:off x="12636239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72884" y="13294150"/>
              <a:ext cx="113204" cy="97833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12977066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 descr=""/>
          <p:cNvSpPr/>
          <p:nvPr/>
        </p:nvSpPr>
        <p:spPr>
          <a:xfrm>
            <a:off x="14195852" y="130877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8" name="object 118" descr=""/>
          <p:cNvGrpSpPr/>
          <p:nvPr/>
        </p:nvGrpSpPr>
        <p:grpSpPr>
          <a:xfrm>
            <a:off x="14389296" y="13197941"/>
            <a:ext cx="1050290" cy="290195"/>
            <a:chOff x="14389296" y="13197941"/>
            <a:chExt cx="1050290" cy="290195"/>
          </a:xfrm>
        </p:grpSpPr>
        <p:sp>
          <p:nvSpPr>
            <p:cNvPr id="119" name="object 119" descr=""/>
            <p:cNvSpPr/>
            <p:nvPr/>
          </p:nvSpPr>
          <p:spPr>
            <a:xfrm>
              <a:off x="14389296" y="13197941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25868" y="13294150"/>
              <a:ext cx="113204" cy="97833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14730123" y="132823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2" name="object 122" descr=""/>
          <p:cNvSpPr/>
          <p:nvPr/>
        </p:nvSpPr>
        <p:spPr>
          <a:xfrm>
            <a:off x="1923582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3" name="object 123" descr=""/>
          <p:cNvGrpSpPr/>
          <p:nvPr/>
        </p:nvGrpSpPr>
        <p:grpSpPr>
          <a:xfrm>
            <a:off x="2512203" y="13680710"/>
            <a:ext cx="575945" cy="346075"/>
            <a:chOff x="2512203" y="13680710"/>
            <a:chExt cx="575945" cy="346075"/>
          </a:xfrm>
        </p:grpSpPr>
        <p:sp>
          <p:nvSpPr>
            <p:cNvPr id="124" name="object 124" descr=""/>
            <p:cNvSpPr/>
            <p:nvPr/>
          </p:nvSpPr>
          <p:spPr>
            <a:xfrm>
              <a:off x="2512203" y="13680710"/>
              <a:ext cx="575945" cy="346075"/>
            </a:xfrm>
            <a:custGeom>
              <a:avLst/>
              <a:gdLst/>
              <a:ahLst/>
              <a:cxnLst/>
              <a:rect l="l" t="t" r="r" b="b"/>
              <a:pathLst>
                <a:path w="575944" h="346075">
                  <a:moveTo>
                    <a:pt x="552862" y="0"/>
                  </a:moveTo>
                  <a:lnTo>
                    <a:pt x="23035" y="0"/>
                  </a:lnTo>
                  <a:lnTo>
                    <a:pt x="14069" y="1810"/>
                  </a:lnTo>
                  <a:lnTo>
                    <a:pt x="6747" y="6747"/>
                  </a:lnTo>
                  <a:lnTo>
                    <a:pt x="1810" y="14069"/>
                  </a:lnTo>
                  <a:lnTo>
                    <a:pt x="0" y="23035"/>
                  </a:lnTo>
                  <a:lnTo>
                    <a:pt x="0" y="322503"/>
                  </a:lnTo>
                  <a:lnTo>
                    <a:pt x="1810" y="331469"/>
                  </a:lnTo>
                  <a:lnTo>
                    <a:pt x="6747" y="338792"/>
                  </a:lnTo>
                  <a:lnTo>
                    <a:pt x="14069" y="343729"/>
                  </a:lnTo>
                  <a:lnTo>
                    <a:pt x="23035" y="345539"/>
                  </a:lnTo>
                  <a:lnTo>
                    <a:pt x="552862" y="345539"/>
                  </a:lnTo>
                  <a:lnTo>
                    <a:pt x="561829" y="343729"/>
                  </a:lnTo>
                  <a:lnTo>
                    <a:pt x="569151" y="338792"/>
                  </a:lnTo>
                  <a:lnTo>
                    <a:pt x="574088" y="331469"/>
                  </a:lnTo>
                  <a:lnTo>
                    <a:pt x="575898" y="322503"/>
                  </a:lnTo>
                  <a:lnTo>
                    <a:pt x="575898" y="23035"/>
                  </a:lnTo>
                  <a:lnTo>
                    <a:pt x="574088" y="14069"/>
                  </a:lnTo>
                  <a:lnTo>
                    <a:pt x="569151" y="6747"/>
                  </a:lnTo>
                  <a:lnTo>
                    <a:pt x="561829" y="1810"/>
                  </a:lnTo>
                  <a:lnTo>
                    <a:pt x="552862" y="0"/>
                  </a:lnTo>
                  <a:close/>
                </a:path>
              </a:pathLst>
            </a:custGeom>
            <a:solidFill>
              <a:srgbClr val="0072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601099" y="13781074"/>
              <a:ext cx="397510" cy="145415"/>
            </a:xfrm>
            <a:custGeom>
              <a:avLst/>
              <a:gdLst/>
              <a:ahLst/>
              <a:cxnLst/>
              <a:rect l="l" t="t" r="r" b="b"/>
              <a:pathLst>
                <a:path w="397510" h="145415">
                  <a:moveTo>
                    <a:pt x="35801" y="35712"/>
                  </a:moveTo>
                  <a:lnTo>
                    <a:pt x="28155" y="17145"/>
                  </a:lnTo>
                  <a:lnTo>
                    <a:pt x="20561" y="35712"/>
                  </a:lnTo>
                  <a:lnTo>
                    <a:pt x="35801" y="35712"/>
                  </a:lnTo>
                  <a:close/>
                </a:path>
                <a:path w="397510" h="145415">
                  <a:moveTo>
                    <a:pt x="140411" y="112572"/>
                  </a:moveTo>
                  <a:lnTo>
                    <a:pt x="128231" y="99034"/>
                  </a:lnTo>
                  <a:lnTo>
                    <a:pt x="100203" y="99034"/>
                  </a:lnTo>
                  <a:lnTo>
                    <a:pt x="100203" y="107467"/>
                  </a:lnTo>
                  <a:lnTo>
                    <a:pt x="124714" y="107467"/>
                  </a:lnTo>
                  <a:lnTo>
                    <a:pt x="124714" y="116967"/>
                  </a:lnTo>
                  <a:lnTo>
                    <a:pt x="100203" y="116967"/>
                  </a:lnTo>
                  <a:lnTo>
                    <a:pt x="100203" y="126276"/>
                  </a:lnTo>
                  <a:lnTo>
                    <a:pt x="127609" y="126276"/>
                  </a:lnTo>
                  <a:lnTo>
                    <a:pt x="140411" y="112572"/>
                  </a:lnTo>
                  <a:close/>
                </a:path>
                <a:path w="397510" h="145415">
                  <a:moveTo>
                    <a:pt x="171919" y="94361"/>
                  </a:moveTo>
                  <a:lnTo>
                    <a:pt x="154774" y="112737"/>
                  </a:lnTo>
                  <a:lnTo>
                    <a:pt x="171919" y="131711"/>
                  </a:lnTo>
                  <a:lnTo>
                    <a:pt x="171919" y="94361"/>
                  </a:lnTo>
                  <a:close/>
                </a:path>
                <a:path w="397510" h="145415">
                  <a:moveTo>
                    <a:pt x="204419" y="100634"/>
                  </a:moveTo>
                  <a:lnTo>
                    <a:pt x="201701" y="99034"/>
                  </a:lnTo>
                  <a:lnTo>
                    <a:pt x="183032" y="99034"/>
                  </a:lnTo>
                  <a:lnTo>
                    <a:pt x="183032" y="110858"/>
                  </a:lnTo>
                  <a:lnTo>
                    <a:pt x="201752" y="110858"/>
                  </a:lnTo>
                  <a:lnTo>
                    <a:pt x="204317" y="108826"/>
                  </a:lnTo>
                  <a:lnTo>
                    <a:pt x="204419" y="100634"/>
                  </a:lnTo>
                  <a:close/>
                </a:path>
                <a:path w="397510" h="145415">
                  <a:moveTo>
                    <a:pt x="206438" y="21971"/>
                  </a:moveTo>
                  <a:lnTo>
                    <a:pt x="205536" y="20447"/>
                  </a:lnTo>
                  <a:lnTo>
                    <a:pt x="204190" y="19812"/>
                  </a:lnTo>
                  <a:lnTo>
                    <a:pt x="202768" y="19024"/>
                  </a:lnTo>
                  <a:lnTo>
                    <a:pt x="185051" y="19024"/>
                  </a:lnTo>
                  <a:lnTo>
                    <a:pt x="185051" y="29273"/>
                  </a:lnTo>
                  <a:lnTo>
                    <a:pt x="202552" y="29273"/>
                  </a:lnTo>
                  <a:lnTo>
                    <a:pt x="204139" y="28321"/>
                  </a:lnTo>
                  <a:lnTo>
                    <a:pt x="205435" y="27635"/>
                  </a:lnTo>
                  <a:lnTo>
                    <a:pt x="205701" y="27330"/>
                  </a:lnTo>
                  <a:lnTo>
                    <a:pt x="206413" y="25971"/>
                  </a:lnTo>
                  <a:lnTo>
                    <a:pt x="206438" y="21971"/>
                  </a:lnTo>
                  <a:close/>
                </a:path>
                <a:path w="397510" h="145415">
                  <a:moveTo>
                    <a:pt x="254254" y="102031"/>
                  </a:moveTo>
                  <a:lnTo>
                    <a:pt x="253415" y="100634"/>
                  </a:lnTo>
                  <a:lnTo>
                    <a:pt x="251942" y="99834"/>
                  </a:lnTo>
                  <a:lnTo>
                    <a:pt x="250596" y="99034"/>
                  </a:lnTo>
                  <a:lnTo>
                    <a:pt x="232867" y="99034"/>
                  </a:lnTo>
                  <a:lnTo>
                    <a:pt x="232867" y="109461"/>
                  </a:lnTo>
                  <a:lnTo>
                    <a:pt x="250317" y="109461"/>
                  </a:lnTo>
                  <a:lnTo>
                    <a:pt x="253390" y="107632"/>
                  </a:lnTo>
                  <a:lnTo>
                    <a:pt x="254254" y="106019"/>
                  </a:lnTo>
                  <a:lnTo>
                    <a:pt x="254254" y="102031"/>
                  </a:lnTo>
                  <a:close/>
                </a:path>
                <a:path w="397510" h="145415">
                  <a:moveTo>
                    <a:pt x="300888" y="35712"/>
                  </a:moveTo>
                  <a:lnTo>
                    <a:pt x="293154" y="17145"/>
                  </a:lnTo>
                  <a:lnTo>
                    <a:pt x="285470" y="35712"/>
                  </a:lnTo>
                  <a:lnTo>
                    <a:pt x="300888" y="35712"/>
                  </a:lnTo>
                  <a:close/>
                </a:path>
                <a:path w="397510" h="145415">
                  <a:moveTo>
                    <a:pt x="378701" y="0"/>
                  </a:moveTo>
                  <a:lnTo>
                    <a:pt x="368757" y="0"/>
                  </a:lnTo>
                  <a:lnTo>
                    <a:pt x="368757" y="9232"/>
                  </a:lnTo>
                  <a:lnTo>
                    <a:pt x="368757" y="55803"/>
                  </a:lnTo>
                  <a:lnTo>
                    <a:pt x="352933" y="55803"/>
                  </a:lnTo>
                  <a:lnTo>
                    <a:pt x="352526" y="55118"/>
                  </a:lnTo>
                  <a:lnTo>
                    <a:pt x="331774" y="20853"/>
                  </a:lnTo>
                  <a:lnTo>
                    <a:pt x="331774" y="55803"/>
                  </a:lnTo>
                  <a:lnTo>
                    <a:pt x="309029" y="55803"/>
                  </a:lnTo>
                  <a:lnTo>
                    <a:pt x="308533" y="54597"/>
                  </a:lnTo>
                  <a:lnTo>
                    <a:pt x="304685" y="45415"/>
                  </a:lnTo>
                  <a:lnTo>
                    <a:pt x="281495" y="45415"/>
                  </a:lnTo>
                  <a:lnTo>
                    <a:pt x="277279" y="55803"/>
                  </a:lnTo>
                  <a:lnTo>
                    <a:pt x="258787" y="55803"/>
                  </a:lnTo>
                  <a:lnTo>
                    <a:pt x="251929" y="54597"/>
                  </a:lnTo>
                  <a:lnTo>
                    <a:pt x="244106" y="46697"/>
                  </a:lnTo>
                  <a:lnTo>
                    <a:pt x="242189" y="41668"/>
                  </a:lnTo>
                  <a:lnTo>
                    <a:pt x="242062" y="25971"/>
                  </a:lnTo>
                  <a:lnTo>
                    <a:pt x="243052" y="20853"/>
                  </a:lnTo>
                  <a:lnTo>
                    <a:pt x="243128" y="20447"/>
                  </a:lnTo>
                  <a:lnTo>
                    <a:pt x="257340" y="9232"/>
                  </a:lnTo>
                  <a:lnTo>
                    <a:pt x="275844" y="9232"/>
                  </a:lnTo>
                  <a:lnTo>
                    <a:pt x="275844" y="19329"/>
                  </a:lnTo>
                  <a:lnTo>
                    <a:pt x="260743" y="19329"/>
                  </a:lnTo>
                  <a:lnTo>
                    <a:pt x="258889" y="19812"/>
                  </a:lnTo>
                  <a:lnTo>
                    <a:pt x="256679" y="21971"/>
                  </a:lnTo>
                  <a:lnTo>
                    <a:pt x="254774" y="23926"/>
                  </a:lnTo>
                  <a:lnTo>
                    <a:pt x="253580" y="27330"/>
                  </a:lnTo>
                  <a:lnTo>
                    <a:pt x="253466" y="37503"/>
                  </a:lnTo>
                  <a:lnTo>
                    <a:pt x="254279" y="40424"/>
                  </a:lnTo>
                  <a:lnTo>
                    <a:pt x="254393" y="40855"/>
                  </a:lnTo>
                  <a:lnTo>
                    <a:pt x="254457" y="41109"/>
                  </a:lnTo>
                  <a:lnTo>
                    <a:pt x="256540" y="43459"/>
                  </a:lnTo>
                  <a:lnTo>
                    <a:pt x="258368" y="45415"/>
                  </a:lnTo>
                  <a:lnTo>
                    <a:pt x="258902" y="45415"/>
                  </a:lnTo>
                  <a:lnTo>
                    <a:pt x="261378" y="45859"/>
                  </a:lnTo>
                  <a:lnTo>
                    <a:pt x="269328" y="45859"/>
                  </a:lnTo>
                  <a:lnTo>
                    <a:pt x="285000" y="9385"/>
                  </a:lnTo>
                  <a:lnTo>
                    <a:pt x="285064" y="9232"/>
                  </a:lnTo>
                  <a:lnTo>
                    <a:pt x="301790" y="9232"/>
                  </a:lnTo>
                  <a:lnTo>
                    <a:pt x="320713" y="53327"/>
                  </a:lnTo>
                  <a:lnTo>
                    <a:pt x="320700" y="9232"/>
                  </a:lnTo>
                  <a:lnTo>
                    <a:pt x="337693" y="9232"/>
                  </a:lnTo>
                  <a:lnTo>
                    <a:pt x="357314" y="41668"/>
                  </a:lnTo>
                  <a:lnTo>
                    <a:pt x="357314" y="9232"/>
                  </a:lnTo>
                  <a:lnTo>
                    <a:pt x="368757" y="9232"/>
                  </a:lnTo>
                  <a:lnTo>
                    <a:pt x="368757" y="0"/>
                  </a:lnTo>
                  <a:lnTo>
                    <a:pt x="347687" y="0"/>
                  </a:lnTo>
                  <a:lnTo>
                    <a:pt x="347687" y="7670"/>
                  </a:lnTo>
                  <a:lnTo>
                    <a:pt x="343344" y="0"/>
                  </a:lnTo>
                  <a:lnTo>
                    <a:pt x="311518" y="0"/>
                  </a:lnTo>
                  <a:lnTo>
                    <a:pt x="311518" y="7670"/>
                  </a:lnTo>
                  <a:lnTo>
                    <a:pt x="309499" y="3797"/>
                  </a:lnTo>
                  <a:lnTo>
                    <a:pt x="307530" y="0"/>
                  </a:lnTo>
                  <a:lnTo>
                    <a:pt x="257352" y="0"/>
                  </a:lnTo>
                  <a:lnTo>
                    <a:pt x="251028" y="1003"/>
                  </a:lnTo>
                  <a:lnTo>
                    <a:pt x="245910" y="3797"/>
                  </a:lnTo>
                  <a:lnTo>
                    <a:pt x="245910" y="0"/>
                  </a:lnTo>
                  <a:lnTo>
                    <a:pt x="236601" y="0"/>
                  </a:lnTo>
                  <a:lnTo>
                    <a:pt x="236601" y="9232"/>
                  </a:lnTo>
                  <a:lnTo>
                    <a:pt x="236601" y="55803"/>
                  </a:lnTo>
                  <a:lnTo>
                    <a:pt x="225209" y="55803"/>
                  </a:lnTo>
                  <a:lnTo>
                    <a:pt x="225209" y="9232"/>
                  </a:lnTo>
                  <a:lnTo>
                    <a:pt x="236601" y="9232"/>
                  </a:lnTo>
                  <a:lnTo>
                    <a:pt x="236601" y="0"/>
                  </a:lnTo>
                  <a:lnTo>
                    <a:pt x="218732" y="0"/>
                  </a:lnTo>
                  <a:lnTo>
                    <a:pt x="218732" y="16586"/>
                  </a:lnTo>
                  <a:lnTo>
                    <a:pt x="218630" y="29273"/>
                  </a:lnTo>
                  <a:lnTo>
                    <a:pt x="213766" y="33032"/>
                  </a:lnTo>
                  <a:lnTo>
                    <a:pt x="210870" y="34188"/>
                  </a:lnTo>
                  <a:lnTo>
                    <a:pt x="213309" y="35115"/>
                  </a:lnTo>
                  <a:lnTo>
                    <a:pt x="218020" y="40855"/>
                  </a:lnTo>
                  <a:lnTo>
                    <a:pt x="218122" y="41668"/>
                  </a:lnTo>
                  <a:lnTo>
                    <a:pt x="218236" y="55803"/>
                  </a:lnTo>
                  <a:lnTo>
                    <a:pt x="206971" y="55803"/>
                  </a:lnTo>
                  <a:lnTo>
                    <a:pt x="206933" y="48133"/>
                  </a:lnTo>
                  <a:lnTo>
                    <a:pt x="207048" y="45415"/>
                  </a:lnTo>
                  <a:lnTo>
                    <a:pt x="207175" y="43459"/>
                  </a:lnTo>
                  <a:lnTo>
                    <a:pt x="207200" y="43091"/>
                  </a:lnTo>
                  <a:lnTo>
                    <a:pt x="205168" y="40855"/>
                  </a:lnTo>
                  <a:lnTo>
                    <a:pt x="203542" y="39217"/>
                  </a:lnTo>
                  <a:lnTo>
                    <a:pt x="201053" y="38862"/>
                  </a:lnTo>
                  <a:lnTo>
                    <a:pt x="185051" y="38862"/>
                  </a:lnTo>
                  <a:lnTo>
                    <a:pt x="185051" y="55803"/>
                  </a:lnTo>
                  <a:lnTo>
                    <a:pt x="173888" y="55803"/>
                  </a:lnTo>
                  <a:lnTo>
                    <a:pt x="173888" y="9232"/>
                  </a:lnTo>
                  <a:lnTo>
                    <a:pt x="205308" y="9232"/>
                  </a:lnTo>
                  <a:lnTo>
                    <a:pt x="209473" y="9385"/>
                  </a:lnTo>
                  <a:lnTo>
                    <a:pt x="213080" y="11468"/>
                  </a:lnTo>
                  <a:lnTo>
                    <a:pt x="216611" y="13550"/>
                  </a:lnTo>
                  <a:lnTo>
                    <a:pt x="218732" y="16586"/>
                  </a:lnTo>
                  <a:lnTo>
                    <a:pt x="218732" y="0"/>
                  </a:lnTo>
                  <a:lnTo>
                    <a:pt x="216242" y="0"/>
                  </a:lnTo>
                  <a:lnTo>
                    <a:pt x="216242" y="3797"/>
                  </a:lnTo>
                  <a:lnTo>
                    <a:pt x="213093" y="1003"/>
                  </a:lnTo>
                  <a:lnTo>
                    <a:pt x="213410" y="1003"/>
                  </a:lnTo>
                  <a:lnTo>
                    <a:pt x="208559" y="0"/>
                  </a:lnTo>
                  <a:lnTo>
                    <a:pt x="166154" y="0"/>
                  </a:lnTo>
                  <a:lnTo>
                    <a:pt x="166154" y="9232"/>
                  </a:lnTo>
                  <a:lnTo>
                    <a:pt x="166154" y="19024"/>
                  </a:lnTo>
                  <a:lnTo>
                    <a:pt x="140017" y="19024"/>
                  </a:lnTo>
                  <a:lnTo>
                    <a:pt x="140017" y="27330"/>
                  </a:lnTo>
                  <a:lnTo>
                    <a:pt x="165519" y="27330"/>
                  </a:lnTo>
                  <a:lnTo>
                    <a:pt x="165519" y="36868"/>
                  </a:lnTo>
                  <a:lnTo>
                    <a:pt x="140017" y="36868"/>
                  </a:lnTo>
                  <a:lnTo>
                    <a:pt x="140017" y="46164"/>
                  </a:lnTo>
                  <a:lnTo>
                    <a:pt x="166154" y="46164"/>
                  </a:lnTo>
                  <a:lnTo>
                    <a:pt x="166154" y="55803"/>
                  </a:lnTo>
                  <a:lnTo>
                    <a:pt x="128854" y="55803"/>
                  </a:lnTo>
                  <a:lnTo>
                    <a:pt x="128854" y="9232"/>
                  </a:lnTo>
                  <a:lnTo>
                    <a:pt x="166154" y="9232"/>
                  </a:lnTo>
                  <a:lnTo>
                    <a:pt x="166154" y="0"/>
                  </a:lnTo>
                  <a:lnTo>
                    <a:pt x="120535" y="0"/>
                  </a:lnTo>
                  <a:lnTo>
                    <a:pt x="120535" y="9232"/>
                  </a:lnTo>
                  <a:lnTo>
                    <a:pt x="120535" y="55803"/>
                  </a:lnTo>
                  <a:lnTo>
                    <a:pt x="109093" y="55803"/>
                  </a:lnTo>
                  <a:lnTo>
                    <a:pt x="109042" y="19329"/>
                  </a:lnTo>
                  <a:lnTo>
                    <a:pt x="92862" y="55803"/>
                  </a:lnTo>
                  <a:lnTo>
                    <a:pt x="83058" y="55803"/>
                  </a:lnTo>
                  <a:lnTo>
                    <a:pt x="66840" y="19329"/>
                  </a:lnTo>
                  <a:lnTo>
                    <a:pt x="66827" y="55803"/>
                  </a:lnTo>
                  <a:lnTo>
                    <a:pt x="44119" y="55803"/>
                  </a:lnTo>
                  <a:lnTo>
                    <a:pt x="43624" y="54597"/>
                  </a:lnTo>
                  <a:lnTo>
                    <a:pt x="39827" y="45415"/>
                  </a:lnTo>
                  <a:lnTo>
                    <a:pt x="16586" y="45415"/>
                  </a:lnTo>
                  <a:lnTo>
                    <a:pt x="12255" y="55803"/>
                  </a:lnTo>
                  <a:lnTo>
                    <a:pt x="127" y="55803"/>
                  </a:lnTo>
                  <a:lnTo>
                    <a:pt x="20053" y="9385"/>
                  </a:lnTo>
                  <a:lnTo>
                    <a:pt x="20116" y="9232"/>
                  </a:lnTo>
                  <a:lnTo>
                    <a:pt x="36703" y="9232"/>
                  </a:lnTo>
                  <a:lnTo>
                    <a:pt x="55689" y="53327"/>
                  </a:lnTo>
                  <a:lnTo>
                    <a:pt x="55689" y="9232"/>
                  </a:lnTo>
                  <a:lnTo>
                    <a:pt x="73914" y="9232"/>
                  </a:lnTo>
                  <a:lnTo>
                    <a:pt x="88544" y="40855"/>
                  </a:lnTo>
                  <a:lnTo>
                    <a:pt x="88696" y="40424"/>
                  </a:lnTo>
                  <a:lnTo>
                    <a:pt x="98742" y="16776"/>
                  </a:lnTo>
                  <a:lnTo>
                    <a:pt x="101879" y="9385"/>
                  </a:lnTo>
                  <a:lnTo>
                    <a:pt x="101942" y="9232"/>
                  </a:lnTo>
                  <a:lnTo>
                    <a:pt x="120535" y="9232"/>
                  </a:lnTo>
                  <a:lnTo>
                    <a:pt x="120535" y="0"/>
                  </a:lnTo>
                  <a:lnTo>
                    <a:pt x="95262" y="0"/>
                  </a:lnTo>
                  <a:lnTo>
                    <a:pt x="88074" y="16586"/>
                  </a:lnTo>
                  <a:lnTo>
                    <a:pt x="87985" y="16776"/>
                  </a:lnTo>
                  <a:lnTo>
                    <a:pt x="84696" y="9385"/>
                  </a:lnTo>
                  <a:lnTo>
                    <a:pt x="84632" y="9232"/>
                  </a:lnTo>
                  <a:lnTo>
                    <a:pt x="83934" y="7670"/>
                  </a:lnTo>
                  <a:lnTo>
                    <a:pt x="80518" y="0"/>
                  </a:lnTo>
                  <a:lnTo>
                    <a:pt x="46380" y="0"/>
                  </a:lnTo>
                  <a:lnTo>
                    <a:pt x="46380" y="7670"/>
                  </a:lnTo>
                  <a:lnTo>
                    <a:pt x="42633" y="0"/>
                  </a:lnTo>
                  <a:lnTo>
                    <a:pt x="13512" y="0"/>
                  </a:lnTo>
                  <a:lnTo>
                    <a:pt x="0" y="30873"/>
                  </a:lnTo>
                  <a:lnTo>
                    <a:pt x="0" y="64985"/>
                  </a:lnTo>
                  <a:lnTo>
                    <a:pt x="19062" y="64985"/>
                  </a:lnTo>
                  <a:lnTo>
                    <a:pt x="22872" y="55803"/>
                  </a:lnTo>
                  <a:lnTo>
                    <a:pt x="23380" y="54597"/>
                  </a:lnTo>
                  <a:lnTo>
                    <a:pt x="33007" y="54597"/>
                  </a:lnTo>
                  <a:lnTo>
                    <a:pt x="37312" y="64985"/>
                  </a:lnTo>
                  <a:lnTo>
                    <a:pt x="74828" y="64985"/>
                  </a:lnTo>
                  <a:lnTo>
                    <a:pt x="74828" y="57035"/>
                  </a:lnTo>
                  <a:lnTo>
                    <a:pt x="78168" y="64985"/>
                  </a:lnTo>
                  <a:lnTo>
                    <a:pt x="97663" y="64985"/>
                  </a:lnTo>
                  <a:lnTo>
                    <a:pt x="100952" y="57035"/>
                  </a:lnTo>
                  <a:lnTo>
                    <a:pt x="101003" y="64985"/>
                  </a:lnTo>
                  <a:lnTo>
                    <a:pt x="194284" y="64985"/>
                  </a:lnTo>
                  <a:lnTo>
                    <a:pt x="194259" y="57035"/>
                  </a:lnTo>
                  <a:lnTo>
                    <a:pt x="194259" y="55803"/>
                  </a:lnTo>
                  <a:lnTo>
                    <a:pt x="194233" y="48133"/>
                  </a:lnTo>
                  <a:lnTo>
                    <a:pt x="197675" y="48133"/>
                  </a:lnTo>
                  <a:lnTo>
                    <a:pt x="197675" y="64985"/>
                  </a:lnTo>
                  <a:lnTo>
                    <a:pt x="245910" y="64985"/>
                  </a:lnTo>
                  <a:lnTo>
                    <a:pt x="245910" y="60998"/>
                  </a:lnTo>
                  <a:lnTo>
                    <a:pt x="249809" y="63068"/>
                  </a:lnTo>
                  <a:lnTo>
                    <a:pt x="255968" y="64985"/>
                  </a:lnTo>
                  <a:lnTo>
                    <a:pt x="284099" y="64985"/>
                  </a:lnTo>
                  <a:lnTo>
                    <a:pt x="285775" y="60998"/>
                  </a:lnTo>
                  <a:lnTo>
                    <a:pt x="287959" y="55803"/>
                  </a:lnTo>
                  <a:lnTo>
                    <a:pt x="288455" y="54597"/>
                  </a:lnTo>
                  <a:lnTo>
                    <a:pt x="298081" y="54597"/>
                  </a:lnTo>
                  <a:lnTo>
                    <a:pt x="302348" y="64985"/>
                  </a:lnTo>
                  <a:lnTo>
                    <a:pt x="341439" y="64985"/>
                  </a:lnTo>
                  <a:lnTo>
                    <a:pt x="341439" y="55803"/>
                  </a:lnTo>
                  <a:lnTo>
                    <a:pt x="341439" y="55118"/>
                  </a:lnTo>
                  <a:lnTo>
                    <a:pt x="347383" y="64985"/>
                  </a:lnTo>
                  <a:lnTo>
                    <a:pt x="378701" y="64985"/>
                  </a:lnTo>
                  <a:lnTo>
                    <a:pt x="378701" y="55803"/>
                  </a:lnTo>
                  <a:lnTo>
                    <a:pt x="378701" y="9232"/>
                  </a:lnTo>
                  <a:lnTo>
                    <a:pt x="378701" y="7670"/>
                  </a:lnTo>
                  <a:lnTo>
                    <a:pt x="378701" y="0"/>
                  </a:lnTo>
                  <a:close/>
                </a:path>
                <a:path w="397510" h="145415">
                  <a:moveTo>
                    <a:pt x="397217" y="129984"/>
                  </a:moveTo>
                  <a:lnTo>
                    <a:pt x="394500" y="133934"/>
                  </a:lnTo>
                  <a:lnTo>
                    <a:pt x="389216" y="135940"/>
                  </a:lnTo>
                  <a:lnTo>
                    <a:pt x="360502" y="135940"/>
                  </a:lnTo>
                  <a:lnTo>
                    <a:pt x="360502" y="125958"/>
                  </a:lnTo>
                  <a:lnTo>
                    <a:pt x="384111" y="125958"/>
                  </a:lnTo>
                  <a:lnTo>
                    <a:pt x="385597" y="125679"/>
                  </a:lnTo>
                  <a:lnTo>
                    <a:pt x="386499" y="124802"/>
                  </a:lnTo>
                  <a:lnTo>
                    <a:pt x="387273" y="124079"/>
                  </a:lnTo>
                  <a:lnTo>
                    <a:pt x="387743" y="123164"/>
                  </a:lnTo>
                  <a:lnTo>
                    <a:pt x="387807" y="120523"/>
                  </a:lnTo>
                  <a:lnTo>
                    <a:pt x="387273" y="119329"/>
                  </a:lnTo>
                  <a:lnTo>
                    <a:pt x="386448" y="118681"/>
                  </a:lnTo>
                  <a:lnTo>
                    <a:pt x="385635" y="117970"/>
                  </a:lnTo>
                  <a:lnTo>
                    <a:pt x="384454" y="117652"/>
                  </a:lnTo>
                  <a:lnTo>
                    <a:pt x="382511" y="117652"/>
                  </a:lnTo>
                  <a:lnTo>
                    <a:pt x="374408" y="117322"/>
                  </a:lnTo>
                  <a:lnTo>
                    <a:pt x="366801" y="115836"/>
                  </a:lnTo>
                  <a:lnTo>
                    <a:pt x="361264" y="111734"/>
                  </a:lnTo>
                  <a:lnTo>
                    <a:pt x="361086" y="111379"/>
                  </a:lnTo>
                  <a:lnTo>
                    <a:pt x="358952" y="103238"/>
                  </a:lnTo>
                  <a:lnTo>
                    <a:pt x="358952" y="96596"/>
                  </a:lnTo>
                  <a:lnTo>
                    <a:pt x="360235" y="94361"/>
                  </a:lnTo>
                  <a:lnTo>
                    <a:pt x="363258" y="89369"/>
                  </a:lnTo>
                  <a:lnTo>
                    <a:pt x="397205" y="89369"/>
                  </a:lnTo>
                  <a:lnTo>
                    <a:pt x="397205" y="83896"/>
                  </a:lnTo>
                  <a:lnTo>
                    <a:pt x="397205" y="80098"/>
                  </a:lnTo>
                  <a:lnTo>
                    <a:pt x="370319" y="80098"/>
                  </a:lnTo>
                  <a:lnTo>
                    <a:pt x="365785" y="81584"/>
                  </a:lnTo>
                  <a:lnTo>
                    <a:pt x="362572" y="83896"/>
                  </a:lnTo>
                  <a:lnTo>
                    <a:pt x="362572" y="80098"/>
                  </a:lnTo>
                  <a:lnTo>
                    <a:pt x="356019" y="80098"/>
                  </a:lnTo>
                  <a:lnTo>
                    <a:pt x="356019" y="116446"/>
                  </a:lnTo>
                  <a:lnTo>
                    <a:pt x="356019" y="131267"/>
                  </a:lnTo>
                  <a:lnTo>
                    <a:pt x="349745" y="135940"/>
                  </a:lnTo>
                  <a:lnTo>
                    <a:pt x="316738" y="135940"/>
                  </a:lnTo>
                  <a:lnTo>
                    <a:pt x="316738" y="125958"/>
                  </a:lnTo>
                  <a:lnTo>
                    <a:pt x="340512" y="125958"/>
                  </a:lnTo>
                  <a:lnTo>
                    <a:pt x="342011" y="125679"/>
                  </a:lnTo>
                  <a:lnTo>
                    <a:pt x="343725" y="124079"/>
                  </a:lnTo>
                  <a:lnTo>
                    <a:pt x="344208" y="123164"/>
                  </a:lnTo>
                  <a:lnTo>
                    <a:pt x="344271" y="120523"/>
                  </a:lnTo>
                  <a:lnTo>
                    <a:pt x="343674" y="119329"/>
                  </a:lnTo>
                  <a:lnTo>
                    <a:pt x="342061" y="117970"/>
                  </a:lnTo>
                  <a:lnTo>
                    <a:pt x="340880" y="117652"/>
                  </a:lnTo>
                  <a:lnTo>
                    <a:pt x="338937" y="117652"/>
                  </a:lnTo>
                  <a:lnTo>
                    <a:pt x="330860" y="117322"/>
                  </a:lnTo>
                  <a:lnTo>
                    <a:pt x="323265" y="115836"/>
                  </a:lnTo>
                  <a:lnTo>
                    <a:pt x="317728" y="111734"/>
                  </a:lnTo>
                  <a:lnTo>
                    <a:pt x="317550" y="111379"/>
                  </a:lnTo>
                  <a:lnTo>
                    <a:pt x="315417" y="103238"/>
                  </a:lnTo>
                  <a:lnTo>
                    <a:pt x="315417" y="96596"/>
                  </a:lnTo>
                  <a:lnTo>
                    <a:pt x="316687" y="94361"/>
                  </a:lnTo>
                  <a:lnTo>
                    <a:pt x="319671" y="89369"/>
                  </a:lnTo>
                  <a:lnTo>
                    <a:pt x="353758" y="89369"/>
                  </a:lnTo>
                  <a:lnTo>
                    <a:pt x="353758" y="99352"/>
                  </a:lnTo>
                  <a:lnTo>
                    <a:pt x="329933" y="99352"/>
                  </a:lnTo>
                  <a:lnTo>
                    <a:pt x="328815" y="100126"/>
                  </a:lnTo>
                  <a:lnTo>
                    <a:pt x="327583" y="100876"/>
                  </a:lnTo>
                  <a:lnTo>
                    <a:pt x="327139" y="102031"/>
                  </a:lnTo>
                  <a:lnTo>
                    <a:pt x="327139" y="105232"/>
                  </a:lnTo>
                  <a:lnTo>
                    <a:pt x="328168" y="106426"/>
                  </a:lnTo>
                  <a:lnTo>
                    <a:pt x="331089" y="107467"/>
                  </a:lnTo>
                  <a:lnTo>
                    <a:pt x="333921" y="107467"/>
                  </a:lnTo>
                  <a:lnTo>
                    <a:pt x="345986" y="107772"/>
                  </a:lnTo>
                  <a:lnTo>
                    <a:pt x="350151" y="108826"/>
                  </a:lnTo>
                  <a:lnTo>
                    <a:pt x="352679" y="111379"/>
                  </a:lnTo>
                  <a:lnTo>
                    <a:pt x="354850" y="113614"/>
                  </a:lnTo>
                  <a:lnTo>
                    <a:pt x="356019" y="116446"/>
                  </a:lnTo>
                  <a:lnTo>
                    <a:pt x="356019" y="80098"/>
                  </a:lnTo>
                  <a:lnTo>
                    <a:pt x="327126" y="80098"/>
                  </a:lnTo>
                  <a:lnTo>
                    <a:pt x="321398" y="81305"/>
                  </a:lnTo>
                  <a:lnTo>
                    <a:pt x="318681" y="83896"/>
                  </a:lnTo>
                  <a:lnTo>
                    <a:pt x="318681" y="80098"/>
                  </a:lnTo>
                  <a:lnTo>
                    <a:pt x="310045" y="80098"/>
                  </a:lnTo>
                  <a:lnTo>
                    <a:pt x="310045" y="89369"/>
                  </a:lnTo>
                  <a:lnTo>
                    <a:pt x="310045" y="99034"/>
                  </a:lnTo>
                  <a:lnTo>
                    <a:pt x="283908" y="99034"/>
                  </a:lnTo>
                  <a:lnTo>
                    <a:pt x="283908" y="107467"/>
                  </a:lnTo>
                  <a:lnTo>
                    <a:pt x="309410" y="107467"/>
                  </a:lnTo>
                  <a:lnTo>
                    <a:pt x="309410" y="116967"/>
                  </a:lnTo>
                  <a:lnTo>
                    <a:pt x="283908" y="116967"/>
                  </a:lnTo>
                  <a:lnTo>
                    <a:pt x="283908" y="126276"/>
                  </a:lnTo>
                  <a:lnTo>
                    <a:pt x="310045" y="126276"/>
                  </a:lnTo>
                  <a:lnTo>
                    <a:pt x="310045" y="135940"/>
                  </a:lnTo>
                  <a:lnTo>
                    <a:pt x="272783" y="135940"/>
                  </a:lnTo>
                  <a:lnTo>
                    <a:pt x="272783" y="89369"/>
                  </a:lnTo>
                  <a:lnTo>
                    <a:pt x="310045" y="89369"/>
                  </a:lnTo>
                  <a:lnTo>
                    <a:pt x="310045" y="80098"/>
                  </a:lnTo>
                  <a:lnTo>
                    <a:pt x="266598" y="80098"/>
                  </a:lnTo>
                  <a:lnTo>
                    <a:pt x="266598" y="96596"/>
                  </a:lnTo>
                  <a:lnTo>
                    <a:pt x="266598" y="109461"/>
                  </a:lnTo>
                  <a:lnTo>
                    <a:pt x="266446" y="109461"/>
                  </a:lnTo>
                  <a:lnTo>
                    <a:pt x="261620" y="113131"/>
                  </a:lnTo>
                  <a:lnTo>
                    <a:pt x="258686" y="114300"/>
                  </a:lnTo>
                  <a:lnTo>
                    <a:pt x="266001" y="135940"/>
                  </a:lnTo>
                  <a:lnTo>
                    <a:pt x="254800" y="135940"/>
                  </a:lnTo>
                  <a:lnTo>
                    <a:pt x="254800" y="128219"/>
                  </a:lnTo>
                  <a:lnTo>
                    <a:pt x="254901" y="125679"/>
                  </a:lnTo>
                  <a:lnTo>
                    <a:pt x="254939" y="123037"/>
                  </a:lnTo>
                  <a:lnTo>
                    <a:pt x="252984" y="120992"/>
                  </a:lnTo>
                  <a:lnTo>
                    <a:pt x="251358" y="119329"/>
                  </a:lnTo>
                  <a:lnTo>
                    <a:pt x="248869" y="118935"/>
                  </a:lnTo>
                  <a:lnTo>
                    <a:pt x="232867" y="118935"/>
                  </a:lnTo>
                  <a:lnTo>
                    <a:pt x="232867" y="135940"/>
                  </a:lnTo>
                  <a:lnTo>
                    <a:pt x="221653" y="135940"/>
                  </a:lnTo>
                  <a:lnTo>
                    <a:pt x="221653" y="127546"/>
                  </a:lnTo>
                  <a:lnTo>
                    <a:pt x="221653" y="89369"/>
                  </a:lnTo>
                  <a:lnTo>
                    <a:pt x="253098" y="89369"/>
                  </a:lnTo>
                  <a:lnTo>
                    <a:pt x="257200" y="89611"/>
                  </a:lnTo>
                  <a:lnTo>
                    <a:pt x="260858" y="91567"/>
                  </a:lnTo>
                  <a:lnTo>
                    <a:pt x="264375" y="93687"/>
                  </a:lnTo>
                  <a:lnTo>
                    <a:pt x="266598" y="96596"/>
                  </a:lnTo>
                  <a:lnTo>
                    <a:pt x="266598" y="80098"/>
                  </a:lnTo>
                  <a:lnTo>
                    <a:pt x="264109" y="80098"/>
                  </a:lnTo>
                  <a:lnTo>
                    <a:pt x="264109" y="83896"/>
                  </a:lnTo>
                  <a:lnTo>
                    <a:pt x="259765" y="80784"/>
                  </a:lnTo>
                  <a:lnTo>
                    <a:pt x="252437" y="80098"/>
                  </a:lnTo>
                  <a:lnTo>
                    <a:pt x="216408" y="80098"/>
                  </a:lnTo>
                  <a:lnTo>
                    <a:pt x="216408" y="91808"/>
                  </a:lnTo>
                  <a:lnTo>
                    <a:pt x="216408" y="117652"/>
                  </a:lnTo>
                  <a:lnTo>
                    <a:pt x="205994" y="120523"/>
                  </a:lnTo>
                  <a:lnTo>
                    <a:pt x="183032" y="120523"/>
                  </a:lnTo>
                  <a:lnTo>
                    <a:pt x="183032" y="135940"/>
                  </a:lnTo>
                  <a:lnTo>
                    <a:pt x="161340" y="135940"/>
                  </a:lnTo>
                  <a:lnTo>
                    <a:pt x="160489" y="134988"/>
                  </a:lnTo>
                  <a:lnTo>
                    <a:pt x="147586" y="120523"/>
                  </a:lnTo>
                  <a:lnTo>
                    <a:pt x="133311" y="135940"/>
                  </a:lnTo>
                  <a:lnTo>
                    <a:pt x="89090" y="135940"/>
                  </a:lnTo>
                  <a:lnTo>
                    <a:pt x="89090" y="89369"/>
                  </a:lnTo>
                  <a:lnTo>
                    <a:pt x="133985" y="89369"/>
                  </a:lnTo>
                  <a:lnTo>
                    <a:pt x="147713" y="104635"/>
                  </a:lnTo>
                  <a:lnTo>
                    <a:pt x="161290" y="90043"/>
                  </a:lnTo>
                  <a:lnTo>
                    <a:pt x="161925" y="89369"/>
                  </a:lnTo>
                  <a:lnTo>
                    <a:pt x="206463" y="89369"/>
                  </a:lnTo>
                  <a:lnTo>
                    <a:pt x="216408" y="91808"/>
                  </a:lnTo>
                  <a:lnTo>
                    <a:pt x="216408" y="80098"/>
                  </a:lnTo>
                  <a:lnTo>
                    <a:pt x="213055" y="80098"/>
                  </a:lnTo>
                  <a:lnTo>
                    <a:pt x="213055" y="83896"/>
                  </a:lnTo>
                  <a:lnTo>
                    <a:pt x="209626" y="80581"/>
                  </a:lnTo>
                  <a:lnTo>
                    <a:pt x="201980" y="80098"/>
                  </a:lnTo>
                  <a:lnTo>
                    <a:pt x="157035" y="80098"/>
                  </a:lnTo>
                  <a:lnTo>
                    <a:pt x="147815" y="90043"/>
                  </a:lnTo>
                  <a:lnTo>
                    <a:pt x="147231" y="89369"/>
                  </a:lnTo>
                  <a:lnTo>
                    <a:pt x="139179" y="80098"/>
                  </a:lnTo>
                  <a:lnTo>
                    <a:pt x="79006" y="80098"/>
                  </a:lnTo>
                  <a:lnTo>
                    <a:pt x="79006" y="145122"/>
                  </a:lnTo>
                  <a:lnTo>
                    <a:pt x="138023" y="145122"/>
                  </a:lnTo>
                  <a:lnTo>
                    <a:pt x="146646" y="135940"/>
                  </a:lnTo>
                  <a:lnTo>
                    <a:pt x="147548" y="134988"/>
                  </a:lnTo>
                  <a:lnTo>
                    <a:pt x="156527" y="145122"/>
                  </a:lnTo>
                  <a:lnTo>
                    <a:pt x="192900" y="145122"/>
                  </a:lnTo>
                  <a:lnTo>
                    <a:pt x="192900" y="135940"/>
                  </a:lnTo>
                  <a:lnTo>
                    <a:pt x="192900" y="129984"/>
                  </a:lnTo>
                  <a:lnTo>
                    <a:pt x="206375" y="129984"/>
                  </a:lnTo>
                  <a:lnTo>
                    <a:pt x="212026" y="127546"/>
                  </a:lnTo>
                  <a:lnTo>
                    <a:pt x="212026" y="145122"/>
                  </a:lnTo>
                  <a:lnTo>
                    <a:pt x="242049" y="145122"/>
                  </a:lnTo>
                  <a:lnTo>
                    <a:pt x="242049" y="135940"/>
                  </a:lnTo>
                  <a:lnTo>
                    <a:pt x="242049" y="128219"/>
                  </a:lnTo>
                  <a:lnTo>
                    <a:pt x="245516" y="128219"/>
                  </a:lnTo>
                  <a:lnTo>
                    <a:pt x="245516" y="145122"/>
                  </a:lnTo>
                  <a:lnTo>
                    <a:pt x="342366" y="145122"/>
                  </a:lnTo>
                  <a:lnTo>
                    <a:pt x="348564" y="143611"/>
                  </a:lnTo>
                  <a:lnTo>
                    <a:pt x="351917" y="140931"/>
                  </a:lnTo>
                  <a:lnTo>
                    <a:pt x="351917" y="145122"/>
                  </a:lnTo>
                  <a:lnTo>
                    <a:pt x="386613" y="145122"/>
                  </a:lnTo>
                  <a:lnTo>
                    <a:pt x="392734" y="144246"/>
                  </a:lnTo>
                  <a:lnTo>
                    <a:pt x="397217" y="142087"/>
                  </a:lnTo>
                  <a:lnTo>
                    <a:pt x="397217" y="140931"/>
                  </a:lnTo>
                  <a:lnTo>
                    <a:pt x="397217" y="135940"/>
                  </a:lnTo>
                  <a:lnTo>
                    <a:pt x="397217" y="129984"/>
                  </a:lnTo>
                  <a:close/>
                </a:path>
                <a:path w="397510" h="145415">
                  <a:moveTo>
                    <a:pt x="397243" y="112572"/>
                  </a:moveTo>
                  <a:lnTo>
                    <a:pt x="397217" y="99352"/>
                  </a:lnTo>
                  <a:lnTo>
                    <a:pt x="373481" y="99352"/>
                  </a:lnTo>
                  <a:lnTo>
                    <a:pt x="372338" y="100126"/>
                  </a:lnTo>
                  <a:lnTo>
                    <a:pt x="371170" y="100876"/>
                  </a:lnTo>
                  <a:lnTo>
                    <a:pt x="370713" y="102031"/>
                  </a:lnTo>
                  <a:lnTo>
                    <a:pt x="370713" y="105232"/>
                  </a:lnTo>
                  <a:lnTo>
                    <a:pt x="371716" y="106426"/>
                  </a:lnTo>
                  <a:lnTo>
                    <a:pt x="374688" y="107467"/>
                  </a:lnTo>
                  <a:lnTo>
                    <a:pt x="377571" y="107467"/>
                  </a:lnTo>
                  <a:lnTo>
                    <a:pt x="389610" y="107772"/>
                  </a:lnTo>
                  <a:lnTo>
                    <a:pt x="393687" y="108826"/>
                  </a:lnTo>
                  <a:lnTo>
                    <a:pt x="396176" y="111379"/>
                  </a:lnTo>
                  <a:lnTo>
                    <a:pt x="396633" y="111734"/>
                  </a:lnTo>
                  <a:lnTo>
                    <a:pt x="396900" y="112128"/>
                  </a:lnTo>
                  <a:lnTo>
                    <a:pt x="397243" y="1125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 descr=""/>
          <p:cNvSpPr/>
          <p:nvPr/>
        </p:nvSpPr>
        <p:spPr>
          <a:xfrm>
            <a:off x="3676639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7" name="object 127" descr=""/>
          <p:cNvGrpSpPr/>
          <p:nvPr/>
        </p:nvGrpSpPr>
        <p:grpSpPr>
          <a:xfrm>
            <a:off x="3870081" y="13708392"/>
            <a:ext cx="1050290" cy="290195"/>
            <a:chOff x="3870081" y="13708392"/>
            <a:chExt cx="1050290" cy="290195"/>
          </a:xfrm>
        </p:grpSpPr>
        <p:sp>
          <p:nvSpPr>
            <p:cNvPr id="128" name="object 128" descr=""/>
            <p:cNvSpPr/>
            <p:nvPr/>
          </p:nvSpPr>
          <p:spPr>
            <a:xfrm>
              <a:off x="3870081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06653" y="13804564"/>
              <a:ext cx="113204" cy="97833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4210909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 descr=""/>
          <p:cNvSpPr/>
          <p:nvPr/>
        </p:nvSpPr>
        <p:spPr>
          <a:xfrm>
            <a:off x="5429696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2" name="object 132" descr=""/>
          <p:cNvGrpSpPr/>
          <p:nvPr/>
        </p:nvGrpSpPr>
        <p:grpSpPr>
          <a:xfrm>
            <a:off x="5623138" y="13708392"/>
            <a:ext cx="1050290" cy="290195"/>
            <a:chOff x="5623138" y="13708392"/>
            <a:chExt cx="1050290" cy="290195"/>
          </a:xfrm>
        </p:grpSpPr>
        <p:sp>
          <p:nvSpPr>
            <p:cNvPr id="133" name="object 133" descr=""/>
            <p:cNvSpPr/>
            <p:nvPr/>
          </p:nvSpPr>
          <p:spPr>
            <a:xfrm>
              <a:off x="5623138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9783" y="13804564"/>
              <a:ext cx="113204" cy="97833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5963966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6" name="object 136" descr=""/>
          <p:cNvSpPr/>
          <p:nvPr/>
        </p:nvSpPr>
        <p:spPr>
          <a:xfrm>
            <a:off x="7182826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7" name="object 137" descr=""/>
          <p:cNvGrpSpPr/>
          <p:nvPr/>
        </p:nvGrpSpPr>
        <p:grpSpPr>
          <a:xfrm>
            <a:off x="7376268" y="13708392"/>
            <a:ext cx="1050290" cy="290195"/>
            <a:chOff x="7376268" y="13708392"/>
            <a:chExt cx="1050290" cy="290195"/>
          </a:xfrm>
        </p:grpSpPr>
        <p:sp>
          <p:nvSpPr>
            <p:cNvPr id="138" name="object 138" descr=""/>
            <p:cNvSpPr/>
            <p:nvPr/>
          </p:nvSpPr>
          <p:spPr>
            <a:xfrm>
              <a:off x="7376268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12913" y="13804564"/>
              <a:ext cx="113204" cy="97833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7717095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 descr=""/>
          <p:cNvSpPr/>
          <p:nvPr/>
        </p:nvSpPr>
        <p:spPr>
          <a:xfrm>
            <a:off x="8935882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2" name="object 142" descr=""/>
          <p:cNvGrpSpPr/>
          <p:nvPr/>
        </p:nvGrpSpPr>
        <p:grpSpPr>
          <a:xfrm>
            <a:off x="9129324" y="13708392"/>
            <a:ext cx="1050290" cy="290195"/>
            <a:chOff x="9129324" y="13708392"/>
            <a:chExt cx="1050290" cy="290195"/>
          </a:xfrm>
        </p:grpSpPr>
        <p:sp>
          <p:nvSpPr>
            <p:cNvPr id="143" name="object 143" descr=""/>
            <p:cNvSpPr/>
            <p:nvPr/>
          </p:nvSpPr>
          <p:spPr>
            <a:xfrm>
              <a:off x="9129324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65896" y="13804564"/>
              <a:ext cx="113204" cy="97833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9470152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6" name="object 146" descr=""/>
          <p:cNvSpPr/>
          <p:nvPr/>
        </p:nvSpPr>
        <p:spPr>
          <a:xfrm>
            <a:off x="10688939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7" name="object 147" descr=""/>
          <p:cNvGrpSpPr/>
          <p:nvPr/>
        </p:nvGrpSpPr>
        <p:grpSpPr>
          <a:xfrm>
            <a:off x="10882382" y="13708392"/>
            <a:ext cx="1050290" cy="290195"/>
            <a:chOff x="10882382" y="13708392"/>
            <a:chExt cx="1050290" cy="290195"/>
          </a:xfrm>
        </p:grpSpPr>
        <p:sp>
          <p:nvSpPr>
            <p:cNvPr id="148" name="object 148" descr=""/>
            <p:cNvSpPr/>
            <p:nvPr/>
          </p:nvSpPr>
          <p:spPr>
            <a:xfrm>
              <a:off x="10882382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019026" y="13804564"/>
              <a:ext cx="113204" cy="97833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11223209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1" name="object 151" descr=""/>
          <p:cNvSpPr/>
          <p:nvPr/>
        </p:nvSpPr>
        <p:spPr>
          <a:xfrm>
            <a:off x="12441996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2" name="object 152" descr=""/>
          <p:cNvGrpSpPr/>
          <p:nvPr/>
        </p:nvGrpSpPr>
        <p:grpSpPr>
          <a:xfrm>
            <a:off x="12635438" y="13708392"/>
            <a:ext cx="1050290" cy="290195"/>
            <a:chOff x="12635438" y="13708392"/>
            <a:chExt cx="1050290" cy="290195"/>
          </a:xfrm>
        </p:grpSpPr>
        <p:sp>
          <p:nvSpPr>
            <p:cNvPr id="153" name="object 153" descr=""/>
            <p:cNvSpPr/>
            <p:nvPr/>
          </p:nvSpPr>
          <p:spPr>
            <a:xfrm>
              <a:off x="12635438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72010" y="13804564"/>
              <a:ext cx="113204" cy="97833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12976265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6" name="object 156" descr=""/>
          <p:cNvSpPr/>
          <p:nvPr/>
        </p:nvSpPr>
        <p:spPr>
          <a:xfrm>
            <a:off x="14195054" y="13598249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57" name="object 157" descr=""/>
          <p:cNvGrpSpPr/>
          <p:nvPr/>
        </p:nvGrpSpPr>
        <p:grpSpPr>
          <a:xfrm>
            <a:off x="14388495" y="13708392"/>
            <a:ext cx="1050290" cy="290195"/>
            <a:chOff x="14388495" y="13708392"/>
            <a:chExt cx="1050290" cy="290195"/>
          </a:xfrm>
        </p:grpSpPr>
        <p:sp>
          <p:nvSpPr>
            <p:cNvPr id="158" name="object 158" descr=""/>
            <p:cNvSpPr/>
            <p:nvPr/>
          </p:nvSpPr>
          <p:spPr>
            <a:xfrm>
              <a:off x="14388495" y="1370839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9" name="object 1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25140" y="13804564"/>
              <a:ext cx="113204" cy="97833"/>
            </a:xfrm>
            <a:prstGeom prst="rect">
              <a:avLst/>
            </a:prstGeom>
          </p:spPr>
        </p:pic>
        <p:sp>
          <p:nvSpPr>
            <p:cNvPr id="160" name="object 160" descr=""/>
            <p:cNvSpPr/>
            <p:nvPr/>
          </p:nvSpPr>
          <p:spPr>
            <a:xfrm>
              <a:off x="14729322" y="13792850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1" name="object 161" descr=""/>
          <p:cNvSpPr/>
          <p:nvPr/>
        </p:nvSpPr>
        <p:spPr>
          <a:xfrm>
            <a:off x="1924019" y="14108735"/>
            <a:ext cx="14024610" cy="12700"/>
          </a:xfrm>
          <a:custGeom>
            <a:avLst/>
            <a:gdLst/>
            <a:ahLst/>
            <a:cxnLst/>
            <a:rect l="l" t="t" r="r" b="b"/>
            <a:pathLst>
              <a:path w="14024610" h="12700">
                <a:moveTo>
                  <a:pt x="0" y="0"/>
                </a:moveTo>
                <a:lnTo>
                  <a:pt x="0" y="12090"/>
                </a:lnTo>
                <a:lnTo>
                  <a:pt x="14024563" y="12090"/>
                </a:lnTo>
                <a:lnTo>
                  <a:pt x="14024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62" name="object 162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123830" y="14215732"/>
            <a:ext cx="3599016" cy="225961"/>
          </a:xfrm>
          <a:prstGeom prst="rect">
            <a:avLst/>
          </a:prstGeom>
        </p:spPr>
      </p:pic>
      <p:sp>
        <p:nvSpPr>
          <p:cNvPr id="163" name="object 163" descr=""/>
          <p:cNvSpPr/>
          <p:nvPr/>
        </p:nvSpPr>
        <p:spPr>
          <a:xfrm>
            <a:off x="1920818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4" name="object 164" descr=""/>
          <p:cNvGrpSpPr/>
          <p:nvPr/>
        </p:nvGrpSpPr>
        <p:grpSpPr>
          <a:xfrm>
            <a:off x="2509438" y="14596160"/>
            <a:ext cx="575945" cy="346075"/>
            <a:chOff x="2509438" y="14596160"/>
            <a:chExt cx="575945" cy="346075"/>
          </a:xfrm>
        </p:grpSpPr>
        <p:sp>
          <p:nvSpPr>
            <p:cNvPr id="165" name="object 165" descr=""/>
            <p:cNvSpPr/>
            <p:nvPr/>
          </p:nvSpPr>
          <p:spPr>
            <a:xfrm>
              <a:off x="2509438" y="14596160"/>
              <a:ext cx="575945" cy="346075"/>
            </a:xfrm>
            <a:custGeom>
              <a:avLst/>
              <a:gdLst/>
              <a:ahLst/>
              <a:cxnLst/>
              <a:rect l="l" t="t" r="r" b="b"/>
              <a:pathLst>
                <a:path w="575944" h="346075">
                  <a:moveTo>
                    <a:pt x="552862" y="0"/>
                  </a:moveTo>
                  <a:lnTo>
                    <a:pt x="23035" y="0"/>
                  </a:lnTo>
                  <a:lnTo>
                    <a:pt x="14069" y="1810"/>
                  </a:lnTo>
                  <a:lnTo>
                    <a:pt x="6747" y="6747"/>
                  </a:lnTo>
                  <a:lnTo>
                    <a:pt x="1810" y="14069"/>
                  </a:lnTo>
                  <a:lnTo>
                    <a:pt x="0" y="23035"/>
                  </a:lnTo>
                  <a:lnTo>
                    <a:pt x="0" y="322503"/>
                  </a:lnTo>
                  <a:lnTo>
                    <a:pt x="1810" y="331469"/>
                  </a:lnTo>
                  <a:lnTo>
                    <a:pt x="6747" y="338792"/>
                  </a:lnTo>
                  <a:lnTo>
                    <a:pt x="14069" y="343729"/>
                  </a:lnTo>
                  <a:lnTo>
                    <a:pt x="23035" y="345539"/>
                  </a:lnTo>
                  <a:lnTo>
                    <a:pt x="552862" y="345539"/>
                  </a:lnTo>
                  <a:lnTo>
                    <a:pt x="561829" y="343729"/>
                  </a:lnTo>
                  <a:lnTo>
                    <a:pt x="569151" y="338792"/>
                  </a:lnTo>
                  <a:lnTo>
                    <a:pt x="574088" y="331469"/>
                  </a:lnTo>
                  <a:lnTo>
                    <a:pt x="575898" y="322503"/>
                  </a:lnTo>
                  <a:lnTo>
                    <a:pt x="575898" y="23035"/>
                  </a:lnTo>
                  <a:lnTo>
                    <a:pt x="574088" y="14069"/>
                  </a:lnTo>
                  <a:lnTo>
                    <a:pt x="569151" y="6747"/>
                  </a:lnTo>
                  <a:lnTo>
                    <a:pt x="561829" y="1810"/>
                  </a:lnTo>
                  <a:lnTo>
                    <a:pt x="5528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590202" y="14674075"/>
              <a:ext cx="123224" cy="145536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750677" y="14684260"/>
              <a:ext cx="242031" cy="176542"/>
            </a:xfrm>
            <a:prstGeom prst="rect">
              <a:avLst/>
            </a:prstGeom>
          </p:spPr>
        </p:pic>
      </p:grpSp>
      <p:sp>
        <p:nvSpPr>
          <p:cNvPr id="168" name="object 168" descr=""/>
          <p:cNvSpPr/>
          <p:nvPr/>
        </p:nvSpPr>
        <p:spPr>
          <a:xfrm>
            <a:off x="3673875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9" name="object 169" descr=""/>
          <p:cNvGrpSpPr/>
          <p:nvPr/>
        </p:nvGrpSpPr>
        <p:grpSpPr>
          <a:xfrm>
            <a:off x="3867317" y="14623842"/>
            <a:ext cx="1050290" cy="290195"/>
            <a:chOff x="3867317" y="14623842"/>
            <a:chExt cx="1050290" cy="290195"/>
          </a:xfrm>
        </p:grpSpPr>
        <p:sp>
          <p:nvSpPr>
            <p:cNvPr id="170" name="object 170" descr=""/>
            <p:cNvSpPr/>
            <p:nvPr/>
          </p:nvSpPr>
          <p:spPr>
            <a:xfrm>
              <a:off x="3867317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1" name="object 17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003889" y="14720050"/>
              <a:ext cx="113204" cy="97833"/>
            </a:xfrm>
            <a:prstGeom prst="rect">
              <a:avLst/>
            </a:prstGeom>
          </p:spPr>
        </p:pic>
        <p:sp>
          <p:nvSpPr>
            <p:cNvPr id="172" name="object 172" descr=""/>
            <p:cNvSpPr/>
            <p:nvPr/>
          </p:nvSpPr>
          <p:spPr>
            <a:xfrm>
              <a:off x="4208144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3" name="object 173" descr=""/>
          <p:cNvSpPr/>
          <p:nvPr/>
        </p:nvSpPr>
        <p:spPr>
          <a:xfrm>
            <a:off x="5426932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4" name="object 174" descr=""/>
          <p:cNvGrpSpPr/>
          <p:nvPr/>
        </p:nvGrpSpPr>
        <p:grpSpPr>
          <a:xfrm>
            <a:off x="5620374" y="14623842"/>
            <a:ext cx="1050290" cy="290195"/>
            <a:chOff x="5620374" y="14623842"/>
            <a:chExt cx="1050290" cy="290195"/>
          </a:xfrm>
        </p:grpSpPr>
        <p:sp>
          <p:nvSpPr>
            <p:cNvPr id="175" name="object 175" descr=""/>
            <p:cNvSpPr/>
            <p:nvPr/>
          </p:nvSpPr>
          <p:spPr>
            <a:xfrm>
              <a:off x="5620374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57019" y="14720050"/>
              <a:ext cx="113204" cy="97833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5961201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8" name="object 178" descr=""/>
          <p:cNvSpPr/>
          <p:nvPr/>
        </p:nvSpPr>
        <p:spPr>
          <a:xfrm>
            <a:off x="7180061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9" name="object 179" descr=""/>
          <p:cNvGrpSpPr/>
          <p:nvPr/>
        </p:nvGrpSpPr>
        <p:grpSpPr>
          <a:xfrm>
            <a:off x="7373504" y="14623842"/>
            <a:ext cx="1050290" cy="290195"/>
            <a:chOff x="7373504" y="14623842"/>
            <a:chExt cx="1050290" cy="290195"/>
          </a:xfrm>
        </p:grpSpPr>
        <p:sp>
          <p:nvSpPr>
            <p:cNvPr id="180" name="object 180" descr=""/>
            <p:cNvSpPr/>
            <p:nvPr/>
          </p:nvSpPr>
          <p:spPr>
            <a:xfrm>
              <a:off x="7373504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10148" y="14720050"/>
              <a:ext cx="113204" cy="97833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7714331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3" name="object 183" descr=""/>
          <p:cNvSpPr/>
          <p:nvPr/>
        </p:nvSpPr>
        <p:spPr>
          <a:xfrm>
            <a:off x="8933119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4" name="object 184" descr=""/>
          <p:cNvGrpSpPr/>
          <p:nvPr/>
        </p:nvGrpSpPr>
        <p:grpSpPr>
          <a:xfrm>
            <a:off x="9126560" y="14623842"/>
            <a:ext cx="1050290" cy="290195"/>
            <a:chOff x="9126560" y="14623842"/>
            <a:chExt cx="1050290" cy="290195"/>
          </a:xfrm>
        </p:grpSpPr>
        <p:sp>
          <p:nvSpPr>
            <p:cNvPr id="185" name="object 185" descr=""/>
            <p:cNvSpPr/>
            <p:nvPr/>
          </p:nvSpPr>
          <p:spPr>
            <a:xfrm>
              <a:off x="9126560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63132" y="14720050"/>
              <a:ext cx="113204" cy="97833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9467387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8" name="object 188" descr=""/>
          <p:cNvSpPr/>
          <p:nvPr/>
        </p:nvSpPr>
        <p:spPr>
          <a:xfrm>
            <a:off x="10686175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9" name="object 189" descr=""/>
          <p:cNvGrpSpPr/>
          <p:nvPr/>
        </p:nvGrpSpPr>
        <p:grpSpPr>
          <a:xfrm>
            <a:off x="10879617" y="14623842"/>
            <a:ext cx="1050290" cy="290195"/>
            <a:chOff x="10879617" y="14623842"/>
            <a:chExt cx="1050290" cy="290195"/>
          </a:xfrm>
        </p:grpSpPr>
        <p:sp>
          <p:nvSpPr>
            <p:cNvPr id="190" name="object 190" descr=""/>
            <p:cNvSpPr/>
            <p:nvPr/>
          </p:nvSpPr>
          <p:spPr>
            <a:xfrm>
              <a:off x="10879617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1016261" y="14720050"/>
              <a:ext cx="113204" cy="97833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11220444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3" name="object 193" descr=""/>
          <p:cNvSpPr/>
          <p:nvPr/>
        </p:nvSpPr>
        <p:spPr>
          <a:xfrm>
            <a:off x="12439232" y="1451369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4" name="object 194" descr=""/>
          <p:cNvGrpSpPr/>
          <p:nvPr/>
        </p:nvGrpSpPr>
        <p:grpSpPr>
          <a:xfrm>
            <a:off x="12632674" y="14623842"/>
            <a:ext cx="1050290" cy="290195"/>
            <a:chOff x="12632674" y="14623842"/>
            <a:chExt cx="1050290" cy="290195"/>
          </a:xfrm>
        </p:grpSpPr>
        <p:sp>
          <p:nvSpPr>
            <p:cNvPr id="195" name="object 195" descr=""/>
            <p:cNvSpPr/>
            <p:nvPr/>
          </p:nvSpPr>
          <p:spPr>
            <a:xfrm>
              <a:off x="12632674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69246" y="14720050"/>
              <a:ext cx="113204" cy="97833"/>
            </a:xfrm>
            <a:prstGeom prst="rect">
              <a:avLst/>
            </a:prstGeom>
          </p:spPr>
        </p:pic>
        <p:sp>
          <p:nvSpPr>
            <p:cNvPr id="197" name="object 197" descr=""/>
            <p:cNvSpPr/>
            <p:nvPr/>
          </p:nvSpPr>
          <p:spPr>
            <a:xfrm>
              <a:off x="12973501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8" name="object 198" descr=""/>
          <p:cNvSpPr/>
          <p:nvPr/>
        </p:nvSpPr>
        <p:spPr>
          <a:xfrm>
            <a:off x="14192290" y="14406210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99" name="object 199" descr=""/>
          <p:cNvGrpSpPr/>
          <p:nvPr/>
        </p:nvGrpSpPr>
        <p:grpSpPr>
          <a:xfrm>
            <a:off x="14385731" y="14623842"/>
            <a:ext cx="1050290" cy="290195"/>
            <a:chOff x="14385731" y="14623842"/>
            <a:chExt cx="1050290" cy="290195"/>
          </a:xfrm>
        </p:grpSpPr>
        <p:sp>
          <p:nvSpPr>
            <p:cNvPr id="200" name="object 200" descr=""/>
            <p:cNvSpPr/>
            <p:nvPr/>
          </p:nvSpPr>
          <p:spPr>
            <a:xfrm>
              <a:off x="14385731" y="146238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1" name="object 20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4522375" y="14720050"/>
              <a:ext cx="113204" cy="97833"/>
            </a:xfrm>
            <a:prstGeom prst="rect">
              <a:avLst/>
            </a:prstGeom>
          </p:spPr>
        </p:pic>
        <p:sp>
          <p:nvSpPr>
            <p:cNvPr id="202" name="object 202" descr=""/>
            <p:cNvSpPr/>
            <p:nvPr/>
          </p:nvSpPr>
          <p:spPr>
            <a:xfrm>
              <a:off x="14726558" y="147082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3" name="object 203" descr=""/>
          <p:cNvSpPr/>
          <p:nvPr/>
        </p:nvSpPr>
        <p:spPr>
          <a:xfrm>
            <a:off x="1920818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4" name="object 204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771120" y="15209924"/>
            <a:ext cx="230253" cy="148012"/>
          </a:xfrm>
          <a:prstGeom prst="rect">
            <a:avLst/>
          </a:prstGeom>
        </p:spPr>
      </p:pic>
      <p:pic>
        <p:nvPicPr>
          <p:cNvPr id="205" name="object 205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593173" y="15200862"/>
            <a:ext cx="132180" cy="130617"/>
          </a:xfrm>
          <a:prstGeom prst="rect">
            <a:avLst/>
          </a:prstGeom>
        </p:spPr>
      </p:pic>
      <p:sp>
        <p:nvSpPr>
          <p:cNvPr id="206" name="object 206" descr=""/>
          <p:cNvSpPr/>
          <p:nvPr/>
        </p:nvSpPr>
        <p:spPr>
          <a:xfrm>
            <a:off x="3673875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5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07" name="object 207" descr=""/>
          <p:cNvGrpSpPr/>
          <p:nvPr/>
        </p:nvGrpSpPr>
        <p:grpSpPr>
          <a:xfrm>
            <a:off x="3867317" y="15134293"/>
            <a:ext cx="1050290" cy="290195"/>
            <a:chOff x="3867317" y="15134293"/>
            <a:chExt cx="1050290" cy="290195"/>
          </a:xfrm>
        </p:grpSpPr>
        <p:sp>
          <p:nvSpPr>
            <p:cNvPr id="208" name="object 208" descr=""/>
            <p:cNvSpPr/>
            <p:nvPr/>
          </p:nvSpPr>
          <p:spPr>
            <a:xfrm>
              <a:off x="3867317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03889" y="15230465"/>
              <a:ext cx="113204" cy="97833"/>
            </a:xfrm>
            <a:prstGeom prst="rect">
              <a:avLst/>
            </a:prstGeom>
          </p:spPr>
        </p:pic>
        <p:sp>
          <p:nvSpPr>
            <p:cNvPr id="210" name="object 210" descr=""/>
            <p:cNvSpPr/>
            <p:nvPr/>
          </p:nvSpPr>
          <p:spPr>
            <a:xfrm>
              <a:off x="4208144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1" name="object 211" descr=""/>
          <p:cNvSpPr/>
          <p:nvPr/>
        </p:nvSpPr>
        <p:spPr>
          <a:xfrm>
            <a:off x="5426932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2" name="object 212" descr=""/>
          <p:cNvGrpSpPr/>
          <p:nvPr/>
        </p:nvGrpSpPr>
        <p:grpSpPr>
          <a:xfrm>
            <a:off x="5620374" y="15134293"/>
            <a:ext cx="1050290" cy="290195"/>
            <a:chOff x="5620374" y="15134293"/>
            <a:chExt cx="1050290" cy="290195"/>
          </a:xfrm>
        </p:grpSpPr>
        <p:sp>
          <p:nvSpPr>
            <p:cNvPr id="213" name="object 213" descr=""/>
            <p:cNvSpPr/>
            <p:nvPr/>
          </p:nvSpPr>
          <p:spPr>
            <a:xfrm>
              <a:off x="5620374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57019" y="15230465"/>
              <a:ext cx="113204" cy="97833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5961201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6" name="object 216" descr=""/>
          <p:cNvSpPr/>
          <p:nvPr/>
        </p:nvSpPr>
        <p:spPr>
          <a:xfrm>
            <a:off x="7180061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7" name="object 217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373504" y="15134293"/>
            <a:ext cx="1236077" cy="290163"/>
          </a:xfrm>
          <a:prstGeom prst="rect">
            <a:avLst/>
          </a:prstGeom>
        </p:spPr>
      </p:pic>
      <p:sp>
        <p:nvSpPr>
          <p:cNvPr id="218" name="object 218" descr=""/>
          <p:cNvSpPr/>
          <p:nvPr/>
        </p:nvSpPr>
        <p:spPr>
          <a:xfrm>
            <a:off x="8933119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19" name="object 219" descr=""/>
          <p:cNvGrpSpPr/>
          <p:nvPr/>
        </p:nvGrpSpPr>
        <p:grpSpPr>
          <a:xfrm>
            <a:off x="9126560" y="15134293"/>
            <a:ext cx="1050290" cy="290195"/>
            <a:chOff x="9126560" y="15134293"/>
            <a:chExt cx="1050290" cy="290195"/>
          </a:xfrm>
        </p:grpSpPr>
        <p:sp>
          <p:nvSpPr>
            <p:cNvPr id="220" name="object 220" descr=""/>
            <p:cNvSpPr/>
            <p:nvPr/>
          </p:nvSpPr>
          <p:spPr>
            <a:xfrm>
              <a:off x="9126560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1" name="object 22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63132" y="15230465"/>
              <a:ext cx="113204" cy="97833"/>
            </a:xfrm>
            <a:prstGeom prst="rect">
              <a:avLst/>
            </a:prstGeom>
          </p:spPr>
        </p:pic>
        <p:sp>
          <p:nvSpPr>
            <p:cNvPr id="222" name="object 222" descr=""/>
            <p:cNvSpPr/>
            <p:nvPr/>
          </p:nvSpPr>
          <p:spPr>
            <a:xfrm>
              <a:off x="9467387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3" name="object 223" descr=""/>
          <p:cNvSpPr/>
          <p:nvPr/>
        </p:nvSpPr>
        <p:spPr>
          <a:xfrm>
            <a:off x="10686175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4" name="object 224" descr=""/>
          <p:cNvGrpSpPr/>
          <p:nvPr/>
        </p:nvGrpSpPr>
        <p:grpSpPr>
          <a:xfrm>
            <a:off x="10879617" y="15134293"/>
            <a:ext cx="1050290" cy="290195"/>
            <a:chOff x="10879617" y="15134293"/>
            <a:chExt cx="1050290" cy="290195"/>
          </a:xfrm>
        </p:grpSpPr>
        <p:sp>
          <p:nvSpPr>
            <p:cNvPr id="225" name="object 225" descr=""/>
            <p:cNvSpPr/>
            <p:nvPr/>
          </p:nvSpPr>
          <p:spPr>
            <a:xfrm>
              <a:off x="10879617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6" name="object 22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16261" y="15230465"/>
              <a:ext cx="113204" cy="97833"/>
            </a:xfrm>
            <a:prstGeom prst="rect">
              <a:avLst/>
            </a:prstGeom>
          </p:spPr>
        </p:pic>
        <p:sp>
          <p:nvSpPr>
            <p:cNvPr id="227" name="object 227" descr=""/>
            <p:cNvSpPr/>
            <p:nvPr/>
          </p:nvSpPr>
          <p:spPr>
            <a:xfrm>
              <a:off x="11220444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8" name="object 228" descr=""/>
          <p:cNvSpPr/>
          <p:nvPr/>
        </p:nvSpPr>
        <p:spPr>
          <a:xfrm>
            <a:off x="12439232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9" name="object 229" descr=""/>
          <p:cNvGrpSpPr/>
          <p:nvPr/>
        </p:nvGrpSpPr>
        <p:grpSpPr>
          <a:xfrm>
            <a:off x="12632674" y="15134293"/>
            <a:ext cx="1050290" cy="290195"/>
            <a:chOff x="12632674" y="15134293"/>
            <a:chExt cx="1050290" cy="290195"/>
          </a:xfrm>
        </p:grpSpPr>
        <p:sp>
          <p:nvSpPr>
            <p:cNvPr id="230" name="object 230" descr=""/>
            <p:cNvSpPr/>
            <p:nvPr/>
          </p:nvSpPr>
          <p:spPr>
            <a:xfrm>
              <a:off x="12632674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1" name="object 231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69246" y="15230465"/>
              <a:ext cx="113204" cy="97833"/>
            </a:xfrm>
            <a:prstGeom prst="rect">
              <a:avLst/>
            </a:prstGeom>
          </p:spPr>
        </p:pic>
        <p:sp>
          <p:nvSpPr>
            <p:cNvPr id="232" name="object 232" descr=""/>
            <p:cNvSpPr/>
            <p:nvPr/>
          </p:nvSpPr>
          <p:spPr>
            <a:xfrm>
              <a:off x="12973501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3" name="object 233" descr=""/>
          <p:cNvSpPr/>
          <p:nvPr/>
        </p:nvSpPr>
        <p:spPr>
          <a:xfrm>
            <a:off x="14192290" y="15024148"/>
            <a:ext cx="1753235" cy="12700"/>
          </a:xfrm>
          <a:custGeom>
            <a:avLst/>
            <a:gdLst/>
            <a:ahLst/>
            <a:cxnLst/>
            <a:rect l="l" t="t" r="r" b="b"/>
            <a:pathLst>
              <a:path w="1753234" h="12700">
                <a:moveTo>
                  <a:pt x="0" y="0"/>
                </a:moveTo>
                <a:lnTo>
                  <a:pt x="0" y="12090"/>
                </a:lnTo>
                <a:lnTo>
                  <a:pt x="1753070" y="12090"/>
                </a:lnTo>
                <a:lnTo>
                  <a:pt x="1753070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4" name="object 234" descr=""/>
          <p:cNvGrpSpPr/>
          <p:nvPr/>
        </p:nvGrpSpPr>
        <p:grpSpPr>
          <a:xfrm>
            <a:off x="14385731" y="15134293"/>
            <a:ext cx="1050290" cy="290195"/>
            <a:chOff x="14385731" y="15134293"/>
            <a:chExt cx="1050290" cy="290195"/>
          </a:xfrm>
        </p:grpSpPr>
        <p:sp>
          <p:nvSpPr>
            <p:cNvPr id="235" name="object 235" descr=""/>
            <p:cNvSpPr/>
            <p:nvPr/>
          </p:nvSpPr>
          <p:spPr>
            <a:xfrm>
              <a:off x="14385731" y="151342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6" name="object 236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22375" y="15230465"/>
              <a:ext cx="113204" cy="97833"/>
            </a:xfrm>
            <a:prstGeom prst="rect">
              <a:avLst/>
            </a:prstGeom>
          </p:spPr>
        </p:pic>
        <p:sp>
          <p:nvSpPr>
            <p:cNvPr id="237" name="object 237" descr=""/>
            <p:cNvSpPr/>
            <p:nvPr/>
          </p:nvSpPr>
          <p:spPr>
            <a:xfrm>
              <a:off x="14726558" y="152187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8" name="object 238" descr=""/>
          <p:cNvGrpSpPr/>
          <p:nvPr/>
        </p:nvGrpSpPr>
        <p:grpSpPr>
          <a:xfrm>
            <a:off x="1920818" y="15534599"/>
            <a:ext cx="14024610" cy="451484"/>
            <a:chOff x="1920818" y="15534599"/>
            <a:chExt cx="14024610" cy="451484"/>
          </a:xfrm>
        </p:grpSpPr>
        <p:sp>
          <p:nvSpPr>
            <p:cNvPr id="239" name="object 239" descr=""/>
            <p:cNvSpPr/>
            <p:nvPr/>
          </p:nvSpPr>
          <p:spPr>
            <a:xfrm>
              <a:off x="1920818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5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597781" y="15586651"/>
              <a:ext cx="401320" cy="399415"/>
            </a:xfrm>
            <a:custGeom>
              <a:avLst/>
              <a:gdLst/>
              <a:ahLst/>
              <a:cxnLst/>
              <a:rect l="l" t="t" r="r" b="b"/>
              <a:pathLst>
                <a:path w="401319" h="399415">
                  <a:moveTo>
                    <a:pt x="201065" y="0"/>
                  </a:moveTo>
                  <a:lnTo>
                    <a:pt x="128924" y="6105"/>
                  </a:lnTo>
                  <a:lnTo>
                    <a:pt x="84583" y="19171"/>
                  </a:lnTo>
                  <a:lnTo>
                    <a:pt x="49447" y="42096"/>
                  </a:lnTo>
                  <a:lnTo>
                    <a:pt x="23969" y="75213"/>
                  </a:lnTo>
                  <a:lnTo>
                    <a:pt x="8599" y="118856"/>
                  </a:lnTo>
                  <a:lnTo>
                    <a:pt x="2394" y="157758"/>
                  </a:lnTo>
                  <a:lnTo>
                    <a:pt x="0" y="196708"/>
                  </a:lnTo>
                  <a:lnTo>
                    <a:pt x="1573" y="235620"/>
                  </a:lnTo>
                  <a:lnTo>
                    <a:pt x="7271" y="274415"/>
                  </a:lnTo>
                  <a:lnTo>
                    <a:pt x="22054" y="319272"/>
                  </a:lnTo>
                  <a:lnTo>
                    <a:pt x="47094" y="354162"/>
                  </a:lnTo>
                  <a:lnTo>
                    <a:pt x="82289" y="378825"/>
                  </a:lnTo>
                  <a:lnTo>
                    <a:pt x="127537" y="393003"/>
                  </a:lnTo>
                  <a:lnTo>
                    <a:pt x="199617" y="399336"/>
                  </a:lnTo>
                  <a:lnTo>
                    <a:pt x="235686" y="397813"/>
                  </a:lnTo>
                  <a:lnTo>
                    <a:pt x="316132" y="379624"/>
                  </a:lnTo>
                  <a:lnTo>
                    <a:pt x="351583" y="355501"/>
                  </a:lnTo>
                  <a:lnTo>
                    <a:pt x="377451" y="321264"/>
                  </a:lnTo>
                  <a:lnTo>
                    <a:pt x="393078" y="277312"/>
                  </a:lnTo>
                  <a:lnTo>
                    <a:pt x="398809" y="238800"/>
                  </a:lnTo>
                  <a:lnTo>
                    <a:pt x="400706" y="200173"/>
                  </a:lnTo>
                  <a:lnTo>
                    <a:pt x="398828" y="161537"/>
                  </a:lnTo>
                  <a:lnTo>
                    <a:pt x="393234" y="122998"/>
                  </a:lnTo>
                  <a:lnTo>
                    <a:pt x="378478" y="78441"/>
                  </a:lnTo>
                  <a:lnTo>
                    <a:pt x="353499" y="44212"/>
                  </a:lnTo>
                  <a:lnTo>
                    <a:pt x="318366" y="20211"/>
                  </a:lnTo>
                  <a:lnTo>
                    <a:pt x="273145" y="6333"/>
                  </a:lnTo>
                  <a:lnTo>
                    <a:pt x="201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597781" y="15586651"/>
              <a:ext cx="401320" cy="399415"/>
            </a:xfrm>
            <a:custGeom>
              <a:avLst/>
              <a:gdLst/>
              <a:ahLst/>
              <a:cxnLst/>
              <a:rect l="l" t="t" r="r" b="b"/>
              <a:pathLst>
                <a:path w="401319" h="399415">
                  <a:moveTo>
                    <a:pt x="201065" y="0"/>
                  </a:moveTo>
                  <a:lnTo>
                    <a:pt x="128924" y="6105"/>
                  </a:lnTo>
                  <a:lnTo>
                    <a:pt x="84583" y="19171"/>
                  </a:lnTo>
                  <a:lnTo>
                    <a:pt x="49447" y="42096"/>
                  </a:lnTo>
                  <a:lnTo>
                    <a:pt x="23969" y="75213"/>
                  </a:lnTo>
                  <a:lnTo>
                    <a:pt x="8599" y="118856"/>
                  </a:lnTo>
                  <a:lnTo>
                    <a:pt x="2394" y="157758"/>
                  </a:lnTo>
                  <a:lnTo>
                    <a:pt x="0" y="196708"/>
                  </a:lnTo>
                  <a:lnTo>
                    <a:pt x="1573" y="235620"/>
                  </a:lnTo>
                  <a:lnTo>
                    <a:pt x="7271" y="274415"/>
                  </a:lnTo>
                  <a:lnTo>
                    <a:pt x="22054" y="319272"/>
                  </a:lnTo>
                  <a:lnTo>
                    <a:pt x="47094" y="354162"/>
                  </a:lnTo>
                  <a:lnTo>
                    <a:pt x="82289" y="378825"/>
                  </a:lnTo>
                  <a:lnTo>
                    <a:pt x="127537" y="393003"/>
                  </a:lnTo>
                  <a:lnTo>
                    <a:pt x="199617" y="399336"/>
                  </a:lnTo>
                  <a:lnTo>
                    <a:pt x="235686" y="397813"/>
                  </a:lnTo>
                  <a:lnTo>
                    <a:pt x="316132" y="379624"/>
                  </a:lnTo>
                  <a:lnTo>
                    <a:pt x="351583" y="355501"/>
                  </a:lnTo>
                  <a:lnTo>
                    <a:pt x="377451" y="321264"/>
                  </a:lnTo>
                  <a:lnTo>
                    <a:pt x="393078" y="277312"/>
                  </a:lnTo>
                  <a:lnTo>
                    <a:pt x="398809" y="238800"/>
                  </a:lnTo>
                  <a:lnTo>
                    <a:pt x="400706" y="200173"/>
                  </a:lnTo>
                  <a:lnTo>
                    <a:pt x="398828" y="161537"/>
                  </a:lnTo>
                  <a:lnTo>
                    <a:pt x="393234" y="122998"/>
                  </a:lnTo>
                  <a:lnTo>
                    <a:pt x="378478" y="78441"/>
                  </a:lnTo>
                  <a:lnTo>
                    <a:pt x="353499" y="44212"/>
                  </a:lnTo>
                  <a:lnTo>
                    <a:pt x="318366" y="20211"/>
                  </a:lnTo>
                  <a:lnTo>
                    <a:pt x="273145" y="6333"/>
                  </a:lnTo>
                  <a:lnTo>
                    <a:pt x="201065" y="0"/>
                  </a:lnTo>
                  <a:close/>
                </a:path>
              </a:pathLst>
            </a:custGeom>
            <a:solidFill>
              <a:srgbClr val="3056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663086" y="15736990"/>
              <a:ext cx="285750" cy="120014"/>
            </a:xfrm>
            <a:custGeom>
              <a:avLst/>
              <a:gdLst/>
              <a:ahLst/>
              <a:cxnLst/>
              <a:rect l="l" t="t" r="r" b="b"/>
              <a:pathLst>
                <a:path w="285750" h="120015">
                  <a:moveTo>
                    <a:pt x="179268" y="19507"/>
                  </a:moveTo>
                  <a:lnTo>
                    <a:pt x="142711" y="19507"/>
                  </a:lnTo>
                  <a:lnTo>
                    <a:pt x="153238" y="21512"/>
                  </a:lnTo>
                  <a:lnTo>
                    <a:pt x="161995" y="27012"/>
                  </a:lnTo>
                  <a:lnTo>
                    <a:pt x="168212" y="35236"/>
                  </a:lnTo>
                  <a:lnTo>
                    <a:pt x="171122" y="45445"/>
                  </a:lnTo>
                  <a:lnTo>
                    <a:pt x="171245" y="91592"/>
                  </a:lnTo>
                  <a:lnTo>
                    <a:pt x="188620" y="91592"/>
                  </a:lnTo>
                  <a:lnTo>
                    <a:pt x="188744" y="78496"/>
                  </a:lnTo>
                  <a:lnTo>
                    <a:pt x="188849" y="67092"/>
                  </a:lnTo>
                  <a:lnTo>
                    <a:pt x="188925" y="58795"/>
                  </a:lnTo>
                  <a:lnTo>
                    <a:pt x="189037" y="46742"/>
                  </a:lnTo>
                  <a:lnTo>
                    <a:pt x="185363" y="28548"/>
                  </a:lnTo>
                  <a:lnTo>
                    <a:pt x="179268" y="19507"/>
                  </a:lnTo>
                  <a:close/>
                </a:path>
                <a:path w="285750" h="120015">
                  <a:moveTo>
                    <a:pt x="142294" y="0"/>
                  </a:moveTo>
                  <a:lnTo>
                    <a:pt x="124099" y="3673"/>
                  </a:lnTo>
                  <a:lnTo>
                    <a:pt x="109242" y="13690"/>
                  </a:lnTo>
                  <a:lnTo>
                    <a:pt x="99225" y="28548"/>
                  </a:lnTo>
                  <a:lnTo>
                    <a:pt x="95551" y="46742"/>
                  </a:lnTo>
                  <a:lnTo>
                    <a:pt x="99225" y="64517"/>
                  </a:lnTo>
                  <a:lnTo>
                    <a:pt x="109244" y="78496"/>
                  </a:lnTo>
                  <a:lnTo>
                    <a:pt x="124102" y="87736"/>
                  </a:lnTo>
                  <a:lnTo>
                    <a:pt x="142692" y="91376"/>
                  </a:lnTo>
                  <a:lnTo>
                    <a:pt x="148654" y="91376"/>
                  </a:lnTo>
                  <a:lnTo>
                    <a:pt x="148692" y="74326"/>
                  </a:lnTo>
                  <a:lnTo>
                    <a:pt x="142762" y="74326"/>
                  </a:lnTo>
                  <a:lnTo>
                    <a:pt x="131648" y="72435"/>
                  </a:lnTo>
                  <a:lnTo>
                    <a:pt x="122562" y="67092"/>
                  </a:lnTo>
                  <a:lnTo>
                    <a:pt x="116430" y="58795"/>
                  </a:lnTo>
                  <a:lnTo>
                    <a:pt x="114180" y="48040"/>
                  </a:lnTo>
                  <a:lnTo>
                    <a:pt x="116422" y="36934"/>
                  </a:lnTo>
                  <a:lnTo>
                    <a:pt x="122536" y="27864"/>
                  </a:lnTo>
                  <a:lnTo>
                    <a:pt x="131606" y="21749"/>
                  </a:lnTo>
                  <a:lnTo>
                    <a:pt x="142711" y="19507"/>
                  </a:lnTo>
                  <a:lnTo>
                    <a:pt x="179268" y="19507"/>
                  </a:lnTo>
                  <a:lnTo>
                    <a:pt x="175346" y="13690"/>
                  </a:lnTo>
                  <a:lnTo>
                    <a:pt x="160488" y="3673"/>
                  </a:lnTo>
                  <a:lnTo>
                    <a:pt x="142294" y="0"/>
                  </a:lnTo>
                  <a:close/>
                </a:path>
                <a:path w="285750" h="120015">
                  <a:moveTo>
                    <a:pt x="51647" y="2810"/>
                  </a:moveTo>
                  <a:lnTo>
                    <a:pt x="20477" y="2810"/>
                  </a:lnTo>
                  <a:lnTo>
                    <a:pt x="12506" y="4419"/>
                  </a:lnTo>
                  <a:lnTo>
                    <a:pt x="5997" y="8807"/>
                  </a:lnTo>
                  <a:lnTo>
                    <a:pt x="1609" y="15316"/>
                  </a:lnTo>
                  <a:lnTo>
                    <a:pt x="0" y="23286"/>
                  </a:lnTo>
                  <a:lnTo>
                    <a:pt x="0" y="116892"/>
                  </a:lnTo>
                  <a:lnTo>
                    <a:pt x="17284" y="116892"/>
                  </a:lnTo>
                  <a:lnTo>
                    <a:pt x="17284" y="20091"/>
                  </a:lnTo>
                  <a:lnTo>
                    <a:pt x="81906" y="20091"/>
                  </a:lnTo>
                  <a:lnTo>
                    <a:pt x="79849" y="16641"/>
                  </a:lnTo>
                  <a:lnTo>
                    <a:pt x="67516" y="7315"/>
                  </a:lnTo>
                  <a:lnTo>
                    <a:pt x="51647" y="2810"/>
                  </a:lnTo>
                  <a:close/>
                </a:path>
                <a:path w="285750" h="120015">
                  <a:moveTo>
                    <a:pt x="81906" y="20091"/>
                  </a:moveTo>
                  <a:lnTo>
                    <a:pt x="50958" y="20091"/>
                  </a:lnTo>
                  <a:lnTo>
                    <a:pt x="53682" y="20739"/>
                  </a:lnTo>
                  <a:lnTo>
                    <a:pt x="56118" y="22030"/>
                  </a:lnTo>
                  <a:lnTo>
                    <a:pt x="61108" y="25267"/>
                  </a:lnTo>
                  <a:lnTo>
                    <a:pt x="66274" y="30430"/>
                  </a:lnTo>
                  <a:lnTo>
                    <a:pt x="70344" y="37824"/>
                  </a:lnTo>
                  <a:lnTo>
                    <a:pt x="72045" y="47753"/>
                  </a:lnTo>
                  <a:lnTo>
                    <a:pt x="70008" y="58095"/>
                  </a:lnTo>
                  <a:lnTo>
                    <a:pt x="64307" y="66542"/>
                  </a:lnTo>
                  <a:lnTo>
                    <a:pt x="55832" y="72237"/>
                  </a:lnTo>
                  <a:lnTo>
                    <a:pt x="45474" y="74325"/>
                  </a:lnTo>
                  <a:lnTo>
                    <a:pt x="37533" y="74325"/>
                  </a:lnTo>
                  <a:lnTo>
                    <a:pt x="37572" y="91375"/>
                  </a:lnTo>
                  <a:lnTo>
                    <a:pt x="46354" y="91375"/>
                  </a:lnTo>
                  <a:lnTo>
                    <a:pt x="64494" y="87736"/>
                  </a:lnTo>
                  <a:lnTo>
                    <a:pt x="78386" y="78495"/>
                  </a:lnTo>
                  <a:lnTo>
                    <a:pt x="87439" y="64516"/>
                  </a:lnTo>
                  <a:lnTo>
                    <a:pt x="90675" y="46740"/>
                  </a:lnTo>
                  <a:lnTo>
                    <a:pt x="87902" y="30430"/>
                  </a:lnTo>
                  <a:lnTo>
                    <a:pt x="87835" y="30034"/>
                  </a:lnTo>
                  <a:lnTo>
                    <a:pt x="81906" y="20091"/>
                  </a:lnTo>
                  <a:close/>
                </a:path>
                <a:path w="285750" h="120015">
                  <a:moveTo>
                    <a:pt x="285488" y="5617"/>
                  </a:moveTo>
                  <a:lnTo>
                    <a:pt x="267728" y="5617"/>
                  </a:lnTo>
                  <a:lnTo>
                    <a:pt x="212447" y="119857"/>
                  </a:lnTo>
                  <a:lnTo>
                    <a:pt x="230207" y="119857"/>
                  </a:lnTo>
                  <a:lnTo>
                    <a:pt x="285488" y="5617"/>
                  </a:lnTo>
                  <a:close/>
                </a:path>
                <a:path w="285750" h="120015">
                  <a:moveTo>
                    <a:pt x="209136" y="5617"/>
                  </a:moveTo>
                  <a:lnTo>
                    <a:pt x="191377" y="5617"/>
                  </a:lnTo>
                  <a:lnTo>
                    <a:pt x="221922" y="68655"/>
                  </a:lnTo>
                  <a:lnTo>
                    <a:pt x="230798" y="50309"/>
                  </a:lnTo>
                  <a:lnTo>
                    <a:pt x="209136" y="5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3673875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5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3867317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89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5" name="object 245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003889" y="15740950"/>
              <a:ext cx="113204" cy="97833"/>
            </a:xfrm>
            <a:prstGeom prst="rect">
              <a:avLst/>
            </a:prstGeom>
          </p:spPr>
        </p:pic>
        <p:sp>
          <p:nvSpPr>
            <p:cNvPr id="246" name="object 246" descr=""/>
            <p:cNvSpPr/>
            <p:nvPr/>
          </p:nvSpPr>
          <p:spPr>
            <a:xfrm>
              <a:off x="4208144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5426932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5620374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9" name="object 24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757018" y="15740950"/>
              <a:ext cx="113204" cy="97833"/>
            </a:xfrm>
            <a:prstGeom prst="rect">
              <a:avLst/>
            </a:prstGeom>
          </p:spPr>
        </p:pic>
        <p:sp>
          <p:nvSpPr>
            <p:cNvPr id="250" name="object 250" descr=""/>
            <p:cNvSpPr/>
            <p:nvPr/>
          </p:nvSpPr>
          <p:spPr>
            <a:xfrm>
              <a:off x="5961201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180061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2" name="object 2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73503" y="15644742"/>
              <a:ext cx="1236077" cy="290163"/>
            </a:xfrm>
            <a:prstGeom prst="rect">
              <a:avLst/>
            </a:prstGeom>
          </p:spPr>
        </p:pic>
        <p:sp>
          <p:nvSpPr>
            <p:cNvPr id="253" name="object 253" descr=""/>
            <p:cNvSpPr/>
            <p:nvPr/>
          </p:nvSpPr>
          <p:spPr>
            <a:xfrm>
              <a:off x="8933118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9126560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5" name="object 2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63132" y="15740950"/>
              <a:ext cx="113204" cy="97833"/>
            </a:xfrm>
            <a:prstGeom prst="rect">
              <a:avLst/>
            </a:prstGeom>
          </p:spPr>
        </p:pic>
        <p:sp>
          <p:nvSpPr>
            <p:cNvPr id="256" name="object 256" descr=""/>
            <p:cNvSpPr/>
            <p:nvPr/>
          </p:nvSpPr>
          <p:spPr>
            <a:xfrm>
              <a:off x="9467387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10686175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10879617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9" name="object 259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016262" y="15740950"/>
              <a:ext cx="113204" cy="97833"/>
            </a:xfrm>
            <a:prstGeom prst="rect">
              <a:avLst/>
            </a:prstGeom>
          </p:spPr>
        </p:pic>
        <p:sp>
          <p:nvSpPr>
            <p:cNvPr id="260" name="object 260" descr=""/>
            <p:cNvSpPr/>
            <p:nvPr/>
          </p:nvSpPr>
          <p:spPr>
            <a:xfrm>
              <a:off x="11220444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12439232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12632674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3" name="object 26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769246" y="15740950"/>
              <a:ext cx="113204" cy="97833"/>
            </a:xfrm>
            <a:prstGeom prst="rect">
              <a:avLst/>
            </a:prstGeom>
          </p:spPr>
        </p:pic>
        <p:sp>
          <p:nvSpPr>
            <p:cNvPr id="264" name="object 264" descr=""/>
            <p:cNvSpPr/>
            <p:nvPr/>
          </p:nvSpPr>
          <p:spPr>
            <a:xfrm>
              <a:off x="12973501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14192289" y="15534599"/>
              <a:ext cx="1753235" cy="12700"/>
            </a:xfrm>
            <a:custGeom>
              <a:avLst/>
              <a:gdLst/>
              <a:ahLst/>
              <a:cxnLst/>
              <a:rect l="l" t="t" r="r" b="b"/>
              <a:pathLst>
                <a:path w="1753234" h="12700">
                  <a:moveTo>
                    <a:pt x="0" y="0"/>
                  </a:moveTo>
                  <a:lnTo>
                    <a:pt x="0" y="12090"/>
                  </a:lnTo>
                  <a:lnTo>
                    <a:pt x="1753070" y="12090"/>
                  </a:lnTo>
                  <a:lnTo>
                    <a:pt x="17530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2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14385731" y="15644742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" name="object 26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4522376" y="15740950"/>
              <a:ext cx="113204" cy="97833"/>
            </a:xfrm>
            <a:prstGeom prst="rect">
              <a:avLst/>
            </a:prstGeom>
          </p:spPr>
        </p:pic>
        <p:sp>
          <p:nvSpPr>
            <p:cNvPr id="268" name="object 268" descr=""/>
            <p:cNvSpPr/>
            <p:nvPr/>
          </p:nvSpPr>
          <p:spPr>
            <a:xfrm>
              <a:off x="14726558" y="15729163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9" name="object 269" descr=""/>
          <p:cNvSpPr/>
          <p:nvPr/>
        </p:nvSpPr>
        <p:spPr>
          <a:xfrm>
            <a:off x="1920818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3" y="12090"/>
                </a:lnTo>
                <a:lnTo>
                  <a:pt x="1753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70" name="object 270" descr=""/>
          <p:cNvGrpSpPr/>
          <p:nvPr/>
        </p:nvGrpSpPr>
        <p:grpSpPr>
          <a:xfrm>
            <a:off x="2483612" y="16111799"/>
            <a:ext cx="628650" cy="377190"/>
            <a:chOff x="2483612" y="16111799"/>
            <a:chExt cx="628650" cy="377190"/>
          </a:xfrm>
        </p:grpSpPr>
        <p:sp>
          <p:nvSpPr>
            <p:cNvPr id="271" name="object 271" descr=""/>
            <p:cNvSpPr/>
            <p:nvPr/>
          </p:nvSpPr>
          <p:spPr>
            <a:xfrm>
              <a:off x="2483612" y="16111799"/>
              <a:ext cx="628650" cy="377190"/>
            </a:xfrm>
            <a:custGeom>
              <a:avLst/>
              <a:gdLst/>
              <a:ahLst/>
              <a:cxnLst/>
              <a:rect l="l" t="t" r="r" b="b"/>
              <a:pathLst>
                <a:path w="628650" h="377190">
                  <a:moveTo>
                    <a:pt x="603123" y="376951"/>
                  </a:moveTo>
                  <a:lnTo>
                    <a:pt x="25130" y="376951"/>
                  </a:lnTo>
                  <a:lnTo>
                    <a:pt x="15348" y="374977"/>
                  </a:lnTo>
                  <a:lnTo>
                    <a:pt x="7360" y="369591"/>
                  </a:lnTo>
                  <a:lnTo>
                    <a:pt x="1974" y="361603"/>
                  </a:lnTo>
                  <a:lnTo>
                    <a:pt x="0" y="351821"/>
                  </a:lnTo>
                  <a:lnTo>
                    <a:pt x="0" y="25130"/>
                  </a:lnTo>
                  <a:lnTo>
                    <a:pt x="1974" y="15348"/>
                  </a:lnTo>
                  <a:lnTo>
                    <a:pt x="7360" y="7360"/>
                  </a:lnTo>
                  <a:lnTo>
                    <a:pt x="15348" y="1974"/>
                  </a:lnTo>
                  <a:lnTo>
                    <a:pt x="25130" y="0"/>
                  </a:lnTo>
                  <a:lnTo>
                    <a:pt x="603123" y="0"/>
                  </a:lnTo>
                  <a:lnTo>
                    <a:pt x="612904" y="1974"/>
                  </a:lnTo>
                  <a:lnTo>
                    <a:pt x="620892" y="7360"/>
                  </a:lnTo>
                  <a:lnTo>
                    <a:pt x="626278" y="15348"/>
                  </a:lnTo>
                  <a:lnTo>
                    <a:pt x="628253" y="25130"/>
                  </a:lnTo>
                  <a:lnTo>
                    <a:pt x="628253" y="351821"/>
                  </a:lnTo>
                  <a:lnTo>
                    <a:pt x="626278" y="361603"/>
                  </a:lnTo>
                  <a:lnTo>
                    <a:pt x="620892" y="369591"/>
                  </a:lnTo>
                  <a:lnTo>
                    <a:pt x="612904" y="374977"/>
                  </a:lnTo>
                  <a:lnTo>
                    <a:pt x="603123" y="376951"/>
                  </a:lnTo>
                  <a:close/>
                </a:path>
              </a:pathLst>
            </a:custGeom>
            <a:solidFill>
              <a:srgbClr val="00457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" name="object 272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598580" y="16247812"/>
              <a:ext cx="397331" cy="105769"/>
            </a:xfrm>
            <a:prstGeom prst="rect">
              <a:avLst/>
            </a:prstGeom>
          </p:spPr>
        </p:pic>
      </p:grpSp>
      <p:sp>
        <p:nvSpPr>
          <p:cNvPr id="273" name="object 273" descr=""/>
          <p:cNvSpPr/>
          <p:nvPr/>
        </p:nvSpPr>
        <p:spPr>
          <a:xfrm>
            <a:off x="3674675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3" y="12090"/>
                </a:lnTo>
                <a:lnTo>
                  <a:pt x="1753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4" name="object 27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868117" y="16155193"/>
            <a:ext cx="1329197" cy="290163"/>
          </a:xfrm>
          <a:prstGeom prst="rect">
            <a:avLst/>
          </a:prstGeom>
        </p:spPr>
      </p:pic>
      <p:sp>
        <p:nvSpPr>
          <p:cNvPr id="275" name="object 275" descr=""/>
          <p:cNvSpPr/>
          <p:nvPr/>
        </p:nvSpPr>
        <p:spPr>
          <a:xfrm>
            <a:off x="5428532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3" y="12090"/>
                </a:lnTo>
                <a:lnTo>
                  <a:pt x="1753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6" name="object 276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5621974" y="16155193"/>
            <a:ext cx="1329197" cy="290163"/>
          </a:xfrm>
          <a:prstGeom prst="rect">
            <a:avLst/>
          </a:prstGeom>
        </p:spPr>
      </p:pic>
      <p:sp>
        <p:nvSpPr>
          <p:cNvPr id="277" name="object 277" descr=""/>
          <p:cNvSpPr/>
          <p:nvPr/>
        </p:nvSpPr>
        <p:spPr>
          <a:xfrm>
            <a:off x="7182463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3" y="12090"/>
                </a:lnTo>
                <a:lnTo>
                  <a:pt x="175387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78" name="object 278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375904" y="16155193"/>
            <a:ext cx="1329197" cy="290163"/>
          </a:xfrm>
          <a:prstGeom prst="rect">
            <a:avLst/>
          </a:prstGeom>
        </p:spPr>
      </p:pic>
      <p:sp>
        <p:nvSpPr>
          <p:cNvPr id="279" name="object 279" descr=""/>
          <p:cNvSpPr/>
          <p:nvPr/>
        </p:nvSpPr>
        <p:spPr>
          <a:xfrm>
            <a:off x="8936318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4" y="12090"/>
                </a:lnTo>
                <a:lnTo>
                  <a:pt x="1753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0" name="object 280" descr=""/>
          <p:cNvGrpSpPr/>
          <p:nvPr/>
        </p:nvGrpSpPr>
        <p:grpSpPr>
          <a:xfrm>
            <a:off x="9129762" y="16155193"/>
            <a:ext cx="1050290" cy="290195"/>
            <a:chOff x="9129762" y="16155193"/>
            <a:chExt cx="1050290" cy="290195"/>
          </a:xfrm>
        </p:grpSpPr>
        <p:sp>
          <p:nvSpPr>
            <p:cNvPr id="281" name="object 281" descr=""/>
            <p:cNvSpPr/>
            <p:nvPr/>
          </p:nvSpPr>
          <p:spPr>
            <a:xfrm>
              <a:off x="9129762" y="161551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2" name="object 28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266334" y="16251365"/>
              <a:ext cx="113204" cy="97833"/>
            </a:xfrm>
            <a:prstGeom prst="rect">
              <a:avLst/>
            </a:prstGeom>
          </p:spPr>
        </p:pic>
        <p:sp>
          <p:nvSpPr>
            <p:cNvPr id="283" name="object 283" descr=""/>
            <p:cNvSpPr/>
            <p:nvPr/>
          </p:nvSpPr>
          <p:spPr>
            <a:xfrm>
              <a:off x="9470589" y="162396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4" name="object 284" descr=""/>
          <p:cNvSpPr/>
          <p:nvPr/>
        </p:nvSpPr>
        <p:spPr>
          <a:xfrm>
            <a:off x="10690176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70" h="12700">
                <a:moveTo>
                  <a:pt x="0" y="0"/>
                </a:moveTo>
                <a:lnTo>
                  <a:pt x="0" y="12090"/>
                </a:lnTo>
                <a:lnTo>
                  <a:pt x="1753874" y="12090"/>
                </a:lnTo>
                <a:lnTo>
                  <a:pt x="1753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85" name="object 285" descr="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0883618" y="16155193"/>
            <a:ext cx="1329197" cy="290163"/>
          </a:xfrm>
          <a:prstGeom prst="rect">
            <a:avLst/>
          </a:prstGeom>
        </p:spPr>
      </p:pic>
      <p:sp>
        <p:nvSpPr>
          <p:cNvPr id="286" name="object 286" descr=""/>
          <p:cNvSpPr/>
          <p:nvPr/>
        </p:nvSpPr>
        <p:spPr>
          <a:xfrm>
            <a:off x="12444034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69" h="12700">
                <a:moveTo>
                  <a:pt x="0" y="0"/>
                </a:moveTo>
                <a:lnTo>
                  <a:pt x="0" y="12090"/>
                </a:lnTo>
                <a:lnTo>
                  <a:pt x="1753874" y="12090"/>
                </a:lnTo>
                <a:lnTo>
                  <a:pt x="1753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7" name="object 287" descr=""/>
          <p:cNvGrpSpPr/>
          <p:nvPr/>
        </p:nvGrpSpPr>
        <p:grpSpPr>
          <a:xfrm>
            <a:off x="12637475" y="16155193"/>
            <a:ext cx="1050290" cy="290195"/>
            <a:chOff x="12637475" y="16155193"/>
            <a:chExt cx="1050290" cy="290195"/>
          </a:xfrm>
        </p:grpSpPr>
        <p:sp>
          <p:nvSpPr>
            <p:cNvPr id="288" name="object 288" descr=""/>
            <p:cNvSpPr/>
            <p:nvPr/>
          </p:nvSpPr>
          <p:spPr>
            <a:xfrm>
              <a:off x="12637475" y="161551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9" name="object 28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774047" y="16251365"/>
              <a:ext cx="113204" cy="97833"/>
            </a:xfrm>
            <a:prstGeom prst="rect">
              <a:avLst/>
            </a:prstGeom>
          </p:spPr>
        </p:pic>
        <p:sp>
          <p:nvSpPr>
            <p:cNvPr id="290" name="object 290" descr=""/>
            <p:cNvSpPr/>
            <p:nvPr/>
          </p:nvSpPr>
          <p:spPr>
            <a:xfrm>
              <a:off x="12978302" y="162396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1" name="object 291" descr=""/>
          <p:cNvSpPr/>
          <p:nvPr/>
        </p:nvSpPr>
        <p:spPr>
          <a:xfrm>
            <a:off x="14197962" y="16045050"/>
            <a:ext cx="1753870" cy="12700"/>
          </a:xfrm>
          <a:custGeom>
            <a:avLst/>
            <a:gdLst/>
            <a:ahLst/>
            <a:cxnLst/>
            <a:rect l="l" t="t" r="r" b="b"/>
            <a:pathLst>
              <a:path w="1753869" h="12700">
                <a:moveTo>
                  <a:pt x="0" y="0"/>
                </a:moveTo>
                <a:lnTo>
                  <a:pt x="0" y="12090"/>
                </a:lnTo>
                <a:lnTo>
                  <a:pt x="1753874" y="12090"/>
                </a:lnTo>
                <a:lnTo>
                  <a:pt x="1753874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92" name="object 292" descr=""/>
          <p:cNvGrpSpPr/>
          <p:nvPr/>
        </p:nvGrpSpPr>
        <p:grpSpPr>
          <a:xfrm>
            <a:off x="14391405" y="16155193"/>
            <a:ext cx="1050290" cy="290195"/>
            <a:chOff x="14391405" y="16155193"/>
            <a:chExt cx="1050290" cy="290195"/>
          </a:xfrm>
        </p:grpSpPr>
        <p:sp>
          <p:nvSpPr>
            <p:cNvPr id="293" name="object 293" descr=""/>
            <p:cNvSpPr/>
            <p:nvPr/>
          </p:nvSpPr>
          <p:spPr>
            <a:xfrm>
              <a:off x="14391405" y="16155193"/>
              <a:ext cx="1050290" cy="290195"/>
            </a:xfrm>
            <a:custGeom>
              <a:avLst/>
              <a:gdLst/>
              <a:ahLst/>
              <a:cxnLst/>
              <a:rect l="l" t="t" r="r" b="b"/>
              <a:pathLst>
                <a:path w="1050290" h="290194">
                  <a:moveTo>
                    <a:pt x="1001476" y="0"/>
                  </a:moveTo>
                  <a:lnTo>
                    <a:pt x="48360" y="0"/>
                  </a:lnTo>
                  <a:lnTo>
                    <a:pt x="29536" y="3800"/>
                  </a:lnTo>
                  <a:lnTo>
                    <a:pt x="14164" y="14164"/>
                  </a:lnTo>
                  <a:lnTo>
                    <a:pt x="3800" y="29536"/>
                  </a:lnTo>
                  <a:lnTo>
                    <a:pt x="0" y="48360"/>
                  </a:lnTo>
                  <a:lnTo>
                    <a:pt x="0" y="241802"/>
                  </a:lnTo>
                  <a:lnTo>
                    <a:pt x="3800" y="260626"/>
                  </a:lnTo>
                  <a:lnTo>
                    <a:pt x="14164" y="275998"/>
                  </a:lnTo>
                  <a:lnTo>
                    <a:pt x="29536" y="286362"/>
                  </a:lnTo>
                  <a:lnTo>
                    <a:pt x="48360" y="290163"/>
                  </a:lnTo>
                  <a:lnTo>
                    <a:pt x="1001476" y="290163"/>
                  </a:lnTo>
                  <a:lnTo>
                    <a:pt x="1020300" y="286362"/>
                  </a:lnTo>
                  <a:lnTo>
                    <a:pt x="1035672" y="275998"/>
                  </a:lnTo>
                  <a:lnTo>
                    <a:pt x="1046036" y="260626"/>
                  </a:lnTo>
                  <a:lnTo>
                    <a:pt x="1049837" y="241802"/>
                  </a:lnTo>
                  <a:lnTo>
                    <a:pt x="1049837" y="48360"/>
                  </a:lnTo>
                  <a:lnTo>
                    <a:pt x="1046036" y="29536"/>
                  </a:lnTo>
                  <a:lnTo>
                    <a:pt x="1035672" y="14164"/>
                  </a:lnTo>
                  <a:lnTo>
                    <a:pt x="1020300" y="3800"/>
                  </a:lnTo>
                  <a:lnTo>
                    <a:pt x="1001476" y="0"/>
                  </a:lnTo>
                  <a:close/>
                </a:path>
              </a:pathLst>
            </a:custGeom>
            <a:solidFill>
              <a:srgbClr val="F0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4" name="object 29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528049" y="16251365"/>
              <a:ext cx="113204" cy="97833"/>
            </a:xfrm>
            <a:prstGeom prst="rect">
              <a:avLst/>
            </a:prstGeom>
          </p:spPr>
        </p:pic>
        <p:sp>
          <p:nvSpPr>
            <p:cNvPr id="295" name="object 295" descr=""/>
            <p:cNvSpPr/>
            <p:nvPr/>
          </p:nvSpPr>
          <p:spPr>
            <a:xfrm>
              <a:off x="14732232" y="16239651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8747" y="7834"/>
                  </a:moveTo>
                  <a:lnTo>
                    <a:pt x="45845" y="7834"/>
                  </a:lnTo>
                  <a:lnTo>
                    <a:pt x="42944" y="7979"/>
                  </a:lnTo>
                  <a:lnTo>
                    <a:pt x="37237" y="8559"/>
                  </a:lnTo>
                  <a:lnTo>
                    <a:pt x="35013" y="8995"/>
                  </a:lnTo>
                  <a:lnTo>
                    <a:pt x="33368" y="9575"/>
                  </a:lnTo>
                  <a:lnTo>
                    <a:pt x="0" y="111857"/>
                  </a:lnTo>
                  <a:lnTo>
                    <a:pt x="12186" y="111857"/>
                  </a:lnTo>
                  <a:lnTo>
                    <a:pt x="20311" y="86033"/>
                  </a:lnTo>
                  <a:lnTo>
                    <a:pt x="74050" y="86033"/>
                  </a:lnTo>
                  <a:lnTo>
                    <a:pt x="70482" y="75007"/>
                  </a:lnTo>
                  <a:lnTo>
                    <a:pt x="23793" y="75007"/>
                  </a:lnTo>
                  <a:lnTo>
                    <a:pt x="41058" y="20166"/>
                  </a:lnTo>
                  <a:lnTo>
                    <a:pt x="52737" y="20166"/>
                  </a:lnTo>
                  <a:lnTo>
                    <a:pt x="48794" y="7979"/>
                  </a:lnTo>
                  <a:lnTo>
                    <a:pt x="48747" y="7834"/>
                  </a:lnTo>
                  <a:close/>
                </a:path>
                <a:path w="603250" h="114300">
                  <a:moveTo>
                    <a:pt x="74050" y="86033"/>
                  </a:moveTo>
                  <a:lnTo>
                    <a:pt x="61659" y="86033"/>
                  </a:lnTo>
                  <a:lnTo>
                    <a:pt x="69639" y="111857"/>
                  </a:lnTo>
                  <a:lnTo>
                    <a:pt x="82406" y="111857"/>
                  </a:lnTo>
                  <a:lnTo>
                    <a:pt x="74050" y="86033"/>
                  </a:lnTo>
                  <a:close/>
                </a:path>
                <a:path w="603250" h="114300">
                  <a:moveTo>
                    <a:pt x="52737" y="20166"/>
                  </a:moveTo>
                  <a:lnTo>
                    <a:pt x="41058" y="20166"/>
                  </a:lnTo>
                  <a:lnTo>
                    <a:pt x="58177" y="75007"/>
                  </a:lnTo>
                  <a:lnTo>
                    <a:pt x="70482" y="75007"/>
                  </a:lnTo>
                  <a:lnTo>
                    <a:pt x="52737" y="20166"/>
                  </a:lnTo>
                  <a:close/>
                </a:path>
                <a:path w="603250" h="114300">
                  <a:moveTo>
                    <a:pt x="99054" y="33368"/>
                  </a:moveTo>
                  <a:lnTo>
                    <a:pt x="85997" y="33368"/>
                  </a:lnTo>
                  <a:lnTo>
                    <a:pt x="115448" y="111857"/>
                  </a:lnTo>
                  <a:lnTo>
                    <a:pt x="127345" y="111857"/>
                  </a:lnTo>
                  <a:lnTo>
                    <a:pt x="131831" y="99961"/>
                  </a:lnTo>
                  <a:lnTo>
                    <a:pt x="121542" y="99961"/>
                  </a:lnTo>
                  <a:lnTo>
                    <a:pt x="99054" y="33368"/>
                  </a:lnTo>
                  <a:close/>
                </a:path>
                <a:path w="603250" h="114300">
                  <a:moveTo>
                    <a:pt x="156942" y="33368"/>
                  </a:moveTo>
                  <a:lnTo>
                    <a:pt x="144465" y="33368"/>
                  </a:lnTo>
                  <a:lnTo>
                    <a:pt x="121542" y="99961"/>
                  </a:lnTo>
                  <a:lnTo>
                    <a:pt x="131831" y="99961"/>
                  </a:lnTo>
                  <a:lnTo>
                    <a:pt x="156942" y="33368"/>
                  </a:lnTo>
                  <a:close/>
                </a:path>
                <a:path w="603250" h="114300">
                  <a:moveTo>
                    <a:pt x="220350" y="41493"/>
                  </a:moveTo>
                  <a:lnTo>
                    <a:pt x="201620" y="41493"/>
                  </a:lnTo>
                  <a:lnTo>
                    <a:pt x="206166" y="42847"/>
                  </a:lnTo>
                  <a:lnTo>
                    <a:pt x="211582" y="48263"/>
                  </a:lnTo>
                  <a:lnTo>
                    <a:pt x="212936" y="52374"/>
                  </a:lnTo>
                  <a:lnTo>
                    <a:pt x="212936" y="61079"/>
                  </a:lnTo>
                  <a:lnTo>
                    <a:pt x="209309" y="61224"/>
                  </a:lnTo>
                  <a:lnTo>
                    <a:pt x="201711" y="61868"/>
                  </a:lnTo>
                  <a:lnTo>
                    <a:pt x="165736" y="78779"/>
                  </a:lnTo>
                  <a:lnTo>
                    <a:pt x="164189" y="84002"/>
                  </a:lnTo>
                  <a:lnTo>
                    <a:pt x="164189" y="95221"/>
                  </a:lnTo>
                  <a:lnTo>
                    <a:pt x="165111" y="99042"/>
                  </a:lnTo>
                  <a:lnTo>
                    <a:pt x="165204" y="99429"/>
                  </a:lnTo>
                  <a:lnTo>
                    <a:pt x="184210" y="113744"/>
                  </a:lnTo>
                  <a:lnTo>
                    <a:pt x="194850" y="113744"/>
                  </a:lnTo>
                  <a:lnTo>
                    <a:pt x="199686" y="112583"/>
                  </a:lnTo>
                  <a:lnTo>
                    <a:pt x="207713" y="107844"/>
                  </a:lnTo>
                  <a:lnTo>
                    <a:pt x="210857" y="104652"/>
                  </a:lnTo>
                  <a:lnTo>
                    <a:pt x="211291" y="103878"/>
                  </a:lnTo>
                  <a:lnTo>
                    <a:pt x="186773" y="103878"/>
                  </a:lnTo>
                  <a:lnTo>
                    <a:pt x="183001" y="102572"/>
                  </a:lnTo>
                  <a:lnTo>
                    <a:pt x="177585" y="97349"/>
                  </a:lnTo>
                  <a:lnTo>
                    <a:pt x="176231" y="93916"/>
                  </a:lnTo>
                  <a:lnTo>
                    <a:pt x="176231" y="85888"/>
                  </a:lnTo>
                  <a:lnTo>
                    <a:pt x="177150" y="82744"/>
                  </a:lnTo>
                  <a:lnTo>
                    <a:pt x="178987" y="80230"/>
                  </a:lnTo>
                  <a:lnTo>
                    <a:pt x="180825" y="77618"/>
                  </a:lnTo>
                  <a:lnTo>
                    <a:pt x="184210" y="75490"/>
                  </a:lnTo>
                  <a:lnTo>
                    <a:pt x="189143" y="73846"/>
                  </a:lnTo>
                  <a:lnTo>
                    <a:pt x="194076" y="72105"/>
                  </a:lnTo>
                  <a:lnTo>
                    <a:pt x="201040" y="70944"/>
                  </a:lnTo>
                  <a:lnTo>
                    <a:pt x="210035" y="70364"/>
                  </a:lnTo>
                  <a:lnTo>
                    <a:pt x="212936" y="70219"/>
                  </a:lnTo>
                  <a:lnTo>
                    <a:pt x="225123" y="70219"/>
                  </a:lnTo>
                  <a:lnTo>
                    <a:pt x="225123" y="57452"/>
                  </a:lnTo>
                  <a:lnTo>
                    <a:pt x="223355" y="46090"/>
                  </a:lnTo>
                  <a:lnTo>
                    <a:pt x="220350" y="41493"/>
                  </a:lnTo>
                  <a:close/>
                </a:path>
                <a:path w="603250" h="114300">
                  <a:moveTo>
                    <a:pt x="225123" y="100686"/>
                  </a:moveTo>
                  <a:lnTo>
                    <a:pt x="213081" y="100686"/>
                  </a:lnTo>
                  <a:lnTo>
                    <a:pt x="213179" y="102572"/>
                  </a:lnTo>
                  <a:lnTo>
                    <a:pt x="213287" y="104652"/>
                  </a:lnTo>
                  <a:lnTo>
                    <a:pt x="213383" y="106489"/>
                  </a:lnTo>
                  <a:lnTo>
                    <a:pt x="213453" y="107844"/>
                  </a:lnTo>
                  <a:lnTo>
                    <a:pt x="213579" y="110262"/>
                  </a:lnTo>
                  <a:lnTo>
                    <a:pt x="213662" y="111857"/>
                  </a:lnTo>
                  <a:lnTo>
                    <a:pt x="225123" y="111857"/>
                  </a:lnTo>
                  <a:lnTo>
                    <a:pt x="225123" y="100686"/>
                  </a:lnTo>
                  <a:close/>
                </a:path>
                <a:path w="603250" h="114300">
                  <a:moveTo>
                    <a:pt x="225123" y="70219"/>
                  </a:moveTo>
                  <a:lnTo>
                    <a:pt x="212936" y="70219"/>
                  </a:lnTo>
                  <a:lnTo>
                    <a:pt x="212936" y="93432"/>
                  </a:lnTo>
                  <a:lnTo>
                    <a:pt x="210712" y="96527"/>
                  </a:lnTo>
                  <a:lnTo>
                    <a:pt x="207665" y="99042"/>
                  </a:lnTo>
                  <a:lnTo>
                    <a:pt x="203796" y="100976"/>
                  </a:lnTo>
                  <a:lnTo>
                    <a:pt x="199835" y="103007"/>
                  </a:lnTo>
                  <a:lnTo>
                    <a:pt x="199618" y="103007"/>
                  </a:lnTo>
                  <a:lnTo>
                    <a:pt x="195962" y="103878"/>
                  </a:lnTo>
                  <a:lnTo>
                    <a:pt x="211291" y="103878"/>
                  </a:lnTo>
                  <a:lnTo>
                    <a:pt x="213081" y="100686"/>
                  </a:lnTo>
                  <a:lnTo>
                    <a:pt x="225123" y="100686"/>
                  </a:lnTo>
                  <a:lnTo>
                    <a:pt x="225123" y="70219"/>
                  </a:lnTo>
                  <a:close/>
                </a:path>
                <a:path w="603250" h="114300">
                  <a:moveTo>
                    <a:pt x="196832" y="31482"/>
                  </a:moveTo>
                  <a:lnTo>
                    <a:pt x="168832" y="47731"/>
                  </a:lnTo>
                  <a:lnTo>
                    <a:pt x="172797" y="45700"/>
                  </a:lnTo>
                  <a:lnTo>
                    <a:pt x="176859" y="44153"/>
                  </a:lnTo>
                  <a:lnTo>
                    <a:pt x="185177" y="42025"/>
                  </a:lnTo>
                  <a:lnTo>
                    <a:pt x="189917" y="41493"/>
                  </a:lnTo>
                  <a:lnTo>
                    <a:pt x="220350" y="41493"/>
                  </a:lnTo>
                  <a:lnTo>
                    <a:pt x="218050" y="37975"/>
                  </a:lnTo>
                  <a:lnTo>
                    <a:pt x="209210" y="33105"/>
                  </a:lnTo>
                  <a:lnTo>
                    <a:pt x="196832" y="31482"/>
                  </a:lnTo>
                  <a:close/>
                </a:path>
                <a:path w="603250" h="114300">
                  <a:moveTo>
                    <a:pt x="261939" y="33368"/>
                  </a:moveTo>
                  <a:lnTo>
                    <a:pt x="249752" y="33368"/>
                  </a:lnTo>
                  <a:lnTo>
                    <a:pt x="249752" y="111857"/>
                  </a:lnTo>
                  <a:lnTo>
                    <a:pt x="261939" y="111857"/>
                  </a:lnTo>
                  <a:lnTo>
                    <a:pt x="261939" y="33368"/>
                  </a:lnTo>
                  <a:close/>
                </a:path>
                <a:path w="603250" h="114300">
                  <a:moveTo>
                    <a:pt x="258167" y="2031"/>
                  </a:moveTo>
                  <a:lnTo>
                    <a:pt x="253524" y="2031"/>
                  </a:lnTo>
                  <a:lnTo>
                    <a:pt x="251590" y="2804"/>
                  </a:lnTo>
                  <a:lnTo>
                    <a:pt x="250042" y="4352"/>
                  </a:lnTo>
                  <a:lnTo>
                    <a:pt x="248591" y="5899"/>
                  </a:lnTo>
                  <a:lnTo>
                    <a:pt x="247866" y="7882"/>
                  </a:lnTo>
                  <a:lnTo>
                    <a:pt x="247866" y="12718"/>
                  </a:lnTo>
                  <a:lnTo>
                    <a:pt x="248591" y="14653"/>
                  </a:lnTo>
                  <a:lnTo>
                    <a:pt x="250042" y="16104"/>
                  </a:lnTo>
                  <a:lnTo>
                    <a:pt x="251590" y="17554"/>
                  </a:lnTo>
                  <a:lnTo>
                    <a:pt x="253524" y="18280"/>
                  </a:lnTo>
                  <a:lnTo>
                    <a:pt x="258167" y="18280"/>
                  </a:lnTo>
                  <a:lnTo>
                    <a:pt x="260053" y="17554"/>
                  </a:lnTo>
                  <a:lnTo>
                    <a:pt x="262954" y="14653"/>
                  </a:lnTo>
                  <a:lnTo>
                    <a:pt x="263680" y="12718"/>
                  </a:lnTo>
                  <a:lnTo>
                    <a:pt x="263680" y="7882"/>
                  </a:lnTo>
                  <a:lnTo>
                    <a:pt x="262954" y="5899"/>
                  </a:lnTo>
                  <a:lnTo>
                    <a:pt x="260053" y="2804"/>
                  </a:lnTo>
                  <a:lnTo>
                    <a:pt x="258167" y="2031"/>
                  </a:lnTo>
                  <a:close/>
                </a:path>
                <a:path w="603250" h="114300">
                  <a:moveTo>
                    <a:pt x="299326" y="0"/>
                  </a:moveTo>
                  <a:lnTo>
                    <a:pt x="294586" y="0"/>
                  </a:lnTo>
                  <a:lnTo>
                    <a:pt x="290524" y="628"/>
                  </a:lnTo>
                  <a:lnTo>
                    <a:pt x="287139" y="1886"/>
                  </a:lnTo>
                  <a:lnTo>
                    <a:pt x="287139" y="99864"/>
                  </a:lnTo>
                  <a:lnTo>
                    <a:pt x="288735" y="105039"/>
                  </a:lnTo>
                  <a:lnTo>
                    <a:pt x="295118" y="112003"/>
                  </a:lnTo>
                  <a:lnTo>
                    <a:pt x="299664" y="113744"/>
                  </a:lnTo>
                  <a:lnTo>
                    <a:pt x="309143" y="113744"/>
                  </a:lnTo>
                  <a:lnTo>
                    <a:pt x="316641" y="105039"/>
                  </a:lnTo>
                  <a:lnTo>
                    <a:pt x="316761" y="103443"/>
                  </a:lnTo>
                  <a:lnTo>
                    <a:pt x="302663" y="103443"/>
                  </a:lnTo>
                  <a:lnTo>
                    <a:pt x="299326" y="99622"/>
                  </a:lnTo>
                  <a:lnTo>
                    <a:pt x="299326" y="0"/>
                  </a:lnTo>
                  <a:close/>
                </a:path>
                <a:path w="603250" h="114300">
                  <a:moveTo>
                    <a:pt x="316881" y="101847"/>
                  </a:moveTo>
                  <a:lnTo>
                    <a:pt x="314559" y="102911"/>
                  </a:lnTo>
                  <a:lnTo>
                    <a:pt x="312045" y="103443"/>
                  </a:lnTo>
                  <a:lnTo>
                    <a:pt x="316761" y="103443"/>
                  </a:lnTo>
                  <a:lnTo>
                    <a:pt x="316881" y="101847"/>
                  </a:lnTo>
                  <a:close/>
                </a:path>
                <a:path w="603250" h="114300">
                  <a:moveTo>
                    <a:pt x="383709" y="41493"/>
                  </a:moveTo>
                  <a:lnTo>
                    <a:pt x="364979" y="41493"/>
                  </a:lnTo>
                  <a:lnTo>
                    <a:pt x="369524" y="42847"/>
                  </a:lnTo>
                  <a:lnTo>
                    <a:pt x="374941" y="48263"/>
                  </a:lnTo>
                  <a:lnTo>
                    <a:pt x="376295" y="52374"/>
                  </a:lnTo>
                  <a:lnTo>
                    <a:pt x="376295" y="61079"/>
                  </a:lnTo>
                  <a:lnTo>
                    <a:pt x="372668" y="61224"/>
                  </a:lnTo>
                  <a:lnTo>
                    <a:pt x="365069" y="61868"/>
                  </a:lnTo>
                  <a:lnTo>
                    <a:pt x="329095" y="78779"/>
                  </a:lnTo>
                  <a:lnTo>
                    <a:pt x="327548" y="84002"/>
                  </a:lnTo>
                  <a:lnTo>
                    <a:pt x="327548" y="95221"/>
                  </a:lnTo>
                  <a:lnTo>
                    <a:pt x="328470" y="99042"/>
                  </a:lnTo>
                  <a:lnTo>
                    <a:pt x="328563" y="99429"/>
                  </a:lnTo>
                  <a:lnTo>
                    <a:pt x="347569" y="113744"/>
                  </a:lnTo>
                  <a:lnTo>
                    <a:pt x="358208" y="113744"/>
                  </a:lnTo>
                  <a:lnTo>
                    <a:pt x="363044" y="112583"/>
                  </a:lnTo>
                  <a:lnTo>
                    <a:pt x="371072" y="107844"/>
                  </a:lnTo>
                  <a:lnTo>
                    <a:pt x="374215" y="104652"/>
                  </a:lnTo>
                  <a:lnTo>
                    <a:pt x="374650" y="103878"/>
                  </a:lnTo>
                  <a:lnTo>
                    <a:pt x="350132" y="103878"/>
                  </a:lnTo>
                  <a:lnTo>
                    <a:pt x="346360" y="102572"/>
                  </a:lnTo>
                  <a:lnTo>
                    <a:pt x="340943" y="97349"/>
                  </a:lnTo>
                  <a:lnTo>
                    <a:pt x="339589" y="93916"/>
                  </a:lnTo>
                  <a:lnTo>
                    <a:pt x="339589" y="85888"/>
                  </a:lnTo>
                  <a:lnTo>
                    <a:pt x="340508" y="82744"/>
                  </a:lnTo>
                  <a:lnTo>
                    <a:pt x="342346" y="80230"/>
                  </a:lnTo>
                  <a:lnTo>
                    <a:pt x="344184" y="77618"/>
                  </a:lnTo>
                  <a:lnTo>
                    <a:pt x="347569" y="75490"/>
                  </a:lnTo>
                  <a:lnTo>
                    <a:pt x="352502" y="73846"/>
                  </a:lnTo>
                  <a:lnTo>
                    <a:pt x="357434" y="72105"/>
                  </a:lnTo>
                  <a:lnTo>
                    <a:pt x="364398" y="70944"/>
                  </a:lnTo>
                  <a:lnTo>
                    <a:pt x="373393" y="70364"/>
                  </a:lnTo>
                  <a:lnTo>
                    <a:pt x="376295" y="70219"/>
                  </a:lnTo>
                  <a:lnTo>
                    <a:pt x="388482" y="70219"/>
                  </a:lnTo>
                  <a:lnTo>
                    <a:pt x="388482" y="57452"/>
                  </a:lnTo>
                  <a:lnTo>
                    <a:pt x="386714" y="46090"/>
                  </a:lnTo>
                  <a:lnTo>
                    <a:pt x="383709" y="41493"/>
                  </a:lnTo>
                  <a:close/>
                </a:path>
                <a:path w="603250" h="114300">
                  <a:moveTo>
                    <a:pt x="388482" y="100686"/>
                  </a:moveTo>
                  <a:lnTo>
                    <a:pt x="376440" y="100686"/>
                  </a:lnTo>
                  <a:lnTo>
                    <a:pt x="376538" y="102572"/>
                  </a:lnTo>
                  <a:lnTo>
                    <a:pt x="376646" y="104652"/>
                  </a:lnTo>
                  <a:lnTo>
                    <a:pt x="376742" y="106489"/>
                  </a:lnTo>
                  <a:lnTo>
                    <a:pt x="376812" y="107844"/>
                  </a:lnTo>
                  <a:lnTo>
                    <a:pt x="376937" y="110262"/>
                  </a:lnTo>
                  <a:lnTo>
                    <a:pt x="377020" y="111857"/>
                  </a:lnTo>
                  <a:lnTo>
                    <a:pt x="388482" y="111857"/>
                  </a:lnTo>
                  <a:lnTo>
                    <a:pt x="388482" y="100686"/>
                  </a:lnTo>
                  <a:close/>
                </a:path>
                <a:path w="603250" h="114300">
                  <a:moveTo>
                    <a:pt x="388482" y="70219"/>
                  </a:moveTo>
                  <a:lnTo>
                    <a:pt x="376295" y="70219"/>
                  </a:lnTo>
                  <a:lnTo>
                    <a:pt x="376295" y="93432"/>
                  </a:lnTo>
                  <a:lnTo>
                    <a:pt x="374070" y="96527"/>
                  </a:lnTo>
                  <a:lnTo>
                    <a:pt x="371024" y="99042"/>
                  </a:lnTo>
                  <a:lnTo>
                    <a:pt x="367155" y="100976"/>
                  </a:lnTo>
                  <a:lnTo>
                    <a:pt x="363194" y="103007"/>
                  </a:lnTo>
                  <a:lnTo>
                    <a:pt x="362976" y="103007"/>
                  </a:lnTo>
                  <a:lnTo>
                    <a:pt x="359320" y="103878"/>
                  </a:lnTo>
                  <a:lnTo>
                    <a:pt x="374650" y="103878"/>
                  </a:lnTo>
                  <a:lnTo>
                    <a:pt x="376440" y="100686"/>
                  </a:lnTo>
                  <a:lnTo>
                    <a:pt x="388482" y="100686"/>
                  </a:lnTo>
                  <a:lnTo>
                    <a:pt x="388482" y="70219"/>
                  </a:lnTo>
                  <a:close/>
                </a:path>
                <a:path w="603250" h="114300">
                  <a:moveTo>
                    <a:pt x="360191" y="31482"/>
                  </a:moveTo>
                  <a:lnTo>
                    <a:pt x="332190" y="47731"/>
                  </a:lnTo>
                  <a:lnTo>
                    <a:pt x="336156" y="45700"/>
                  </a:lnTo>
                  <a:lnTo>
                    <a:pt x="340218" y="44153"/>
                  </a:lnTo>
                  <a:lnTo>
                    <a:pt x="348536" y="42025"/>
                  </a:lnTo>
                  <a:lnTo>
                    <a:pt x="353275" y="41493"/>
                  </a:lnTo>
                  <a:lnTo>
                    <a:pt x="383709" y="41493"/>
                  </a:lnTo>
                  <a:lnTo>
                    <a:pt x="381409" y="37975"/>
                  </a:lnTo>
                  <a:lnTo>
                    <a:pt x="372568" y="33105"/>
                  </a:lnTo>
                  <a:lnTo>
                    <a:pt x="360191" y="31482"/>
                  </a:lnTo>
                  <a:close/>
                </a:path>
                <a:path w="603250" h="114300">
                  <a:moveTo>
                    <a:pt x="425297" y="0"/>
                  </a:moveTo>
                  <a:lnTo>
                    <a:pt x="420558" y="0"/>
                  </a:lnTo>
                  <a:lnTo>
                    <a:pt x="416496" y="628"/>
                  </a:lnTo>
                  <a:lnTo>
                    <a:pt x="413111" y="1886"/>
                  </a:lnTo>
                  <a:lnTo>
                    <a:pt x="413111" y="109246"/>
                  </a:lnTo>
                  <a:lnTo>
                    <a:pt x="419376" y="111214"/>
                  </a:lnTo>
                  <a:lnTo>
                    <a:pt x="425987" y="112619"/>
                  </a:lnTo>
                  <a:lnTo>
                    <a:pt x="432941" y="113462"/>
                  </a:lnTo>
                  <a:lnTo>
                    <a:pt x="440241" y="113744"/>
                  </a:lnTo>
                  <a:lnTo>
                    <a:pt x="449200" y="113063"/>
                  </a:lnTo>
                  <a:lnTo>
                    <a:pt x="456925" y="111023"/>
                  </a:lnTo>
                  <a:lnTo>
                    <a:pt x="463418" y="107623"/>
                  </a:lnTo>
                  <a:lnTo>
                    <a:pt x="467715" y="103733"/>
                  </a:lnTo>
                  <a:lnTo>
                    <a:pt x="434292" y="103733"/>
                  </a:lnTo>
                  <a:lnTo>
                    <a:pt x="429360" y="103007"/>
                  </a:lnTo>
                  <a:lnTo>
                    <a:pt x="425297" y="101557"/>
                  </a:lnTo>
                  <a:lnTo>
                    <a:pt x="425297" y="50053"/>
                  </a:lnTo>
                  <a:lnTo>
                    <a:pt x="427812" y="47248"/>
                  </a:lnTo>
                  <a:lnTo>
                    <a:pt x="430520" y="45120"/>
                  </a:lnTo>
                  <a:lnTo>
                    <a:pt x="433132" y="43814"/>
                  </a:lnTo>
                  <a:lnTo>
                    <a:pt x="425297" y="43814"/>
                  </a:lnTo>
                  <a:lnTo>
                    <a:pt x="425297" y="0"/>
                  </a:lnTo>
                  <a:close/>
                </a:path>
                <a:path w="603250" h="114300">
                  <a:moveTo>
                    <a:pt x="470055" y="41493"/>
                  </a:moveTo>
                  <a:lnTo>
                    <a:pt x="450638" y="41493"/>
                  </a:lnTo>
                  <a:lnTo>
                    <a:pt x="456200" y="44104"/>
                  </a:lnTo>
                  <a:lnTo>
                    <a:pt x="459972" y="49327"/>
                  </a:lnTo>
                  <a:lnTo>
                    <a:pt x="463841" y="54550"/>
                  </a:lnTo>
                  <a:lnTo>
                    <a:pt x="465775" y="62191"/>
                  </a:lnTo>
                  <a:lnTo>
                    <a:pt x="465775" y="82116"/>
                  </a:lnTo>
                  <a:lnTo>
                    <a:pt x="463767" y="89587"/>
                  </a:lnTo>
                  <a:lnTo>
                    <a:pt x="463696" y="89853"/>
                  </a:lnTo>
                  <a:lnTo>
                    <a:pt x="455474" y="100976"/>
                  </a:lnTo>
                  <a:lnTo>
                    <a:pt x="448994" y="103733"/>
                  </a:lnTo>
                  <a:lnTo>
                    <a:pt x="467715" y="103733"/>
                  </a:lnTo>
                  <a:lnTo>
                    <a:pt x="478107" y="71815"/>
                  </a:lnTo>
                  <a:lnTo>
                    <a:pt x="478107" y="63013"/>
                  </a:lnTo>
                  <a:lnTo>
                    <a:pt x="476801" y="55614"/>
                  </a:lnTo>
                  <a:lnTo>
                    <a:pt x="474190" y="49617"/>
                  </a:lnTo>
                  <a:lnTo>
                    <a:pt x="471915" y="44104"/>
                  </a:lnTo>
                  <a:lnTo>
                    <a:pt x="471795" y="43814"/>
                  </a:lnTo>
                  <a:lnTo>
                    <a:pt x="471675" y="43524"/>
                  </a:lnTo>
                  <a:lnTo>
                    <a:pt x="470055" y="41493"/>
                  </a:lnTo>
                  <a:close/>
                </a:path>
                <a:path w="603250" h="114300">
                  <a:moveTo>
                    <a:pt x="453056" y="31482"/>
                  </a:moveTo>
                  <a:lnTo>
                    <a:pt x="441740" y="31482"/>
                  </a:lnTo>
                  <a:lnTo>
                    <a:pt x="437484" y="32546"/>
                  </a:lnTo>
                  <a:lnTo>
                    <a:pt x="425386" y="43669"/>
                  </a:lnTo>
                  <a:lnTo>
                    <a:pt x="425297" y="43814"/>
                  </a:lnTo>
                  <a:lnTo>
                    <a:pt x="433132" y="43814"/>
                  </a:lnTo>
                  <a:lnTo>
                    <a:pt x="436420" y="42218"/>
                  </a:lnTo>
                  <a:lnTo>
                    <a:pt x="439709" y="41493"/>
                  </a:lnTo>
                  <a:lnTo>
                    <a:pt x="470055" y="41493"/>
                  </a:lnTo>
                  <a:lnTo>
                    <a:pt x="468048" y="38978"/>
                  </a:lnTo>
                  <a:lnTo>
                    <a:pt x="458569" y="32981"/>
                  </a:lnTo>
                  <a:lnTo>
                    <a:pt x="453056" y="31482"/>
                  </a:lnTo>
                  <a:close/>
                </a:path>
                <a:path w="603250" h="114300">
                  <a:moveTo>
                    <a:pt x="510714" y="0"/>
                  </a:moveTo>
                  <a:lnTo>
                    <a:pt x="505975" y="0"/>
                  </a:lnTo>
                  <a:lnTo>
                    <a:pt x="501913" y="628"/>
                  </a:lnTo>
                  <a:lnTo>
                    <a:pt x="498527" y="1886"/>
                  </a:lnTo>
                  <a:lnTo>
                    <a:pt x="498527" y="99864"/>
                  </a:lnTo>
                  <a:lnTo>
                    <a:pt x="500123" y="105039"/>
                  </a:lnTo>
                  <a:lnTo>
                    <a:pt x="506507" y="112003"/>
                  </a:lnTo>
                  <a:lnTo>
                    <a:pt x="511053" y="113744"/>
                  </a:lnTo>
                  <a:lnTo>
                    <a:pt x="520531" y="113744"/>
                  </a:lnTo>
                  <a:lnTo>
                    <a:pt x="528030" y="105039"/>
                  </a:lnTo>
                  <a:lnTo>
                    <a:pt x="528149" y="103443"/>
                  </a:lnTo>
                  <a:lnTo>
                    <a:pt x="514051" y="103443"/>
                  </a:lnTo>
                  <a:lnTo>
                    <a:pt x="510714" y="99622"/>
                  </a:lnTo>
                  <a:lnTo>
                    <a:pt x="510714" y="0"/>
                  </a:lnTo>
                  <a:close/>
                </a:path>
                <a:path w="603250" h="114300">
                  <a:moveTo>
                    <a:pt x="528269" y="101847"/>
                  </a:moveTo>
                  <a:lnTo>
                    <a:pt x="525948" y="102911"/>
                  </a:lnTo>
                  <a:lnTo>
                    <a:pt x="523433" y="103443"/>
                  </a:lnTo>
                  <a:lnTo>
                    <a:pt x="528149" y="103443"/>
                  </a:lnTo>
                  <a:lnTo>
                    <a:pt x="528269" y="101847"/>
                  </a:lnTo>
                  <a:close/>
                </a:path>
                <a:path w="603250" h="114300">
                  <a:moveTo>
                    <a:pt x="578487" y="31482"/>
                  </a:moveTo>
                  <a:lnTo>
                    <a:pt x="563883" y="31482"/>
                  </a:lnTo>
                  <a:lnTo>
                    <a:pt x="557402" y="33272"/>
                  </a:lnTo>
                  <a:lnTo>
                    <a:pt x="547053" y="40332"/>
                  </a:lnTo>
                  <a:lnTo>
                    <a:pt x="543233" y="45120"/>
                  </a:lnTo>
                  <a:lnTo>
                    <a:pt x="538203" y="57307"/>
                  </a:lnTo>
                  <a:lnTo>
                    <a:pt x="536946" y="64271"/>
                  </a:lnTo>
                  <a:lnTo>
                    <a:pt x="536955" y="72250"/>
                  </a:lnTo>
                  <a:lnTo>
                    <a:pt x="552125" y="107623"/>
                  </a:lnTo>
                  <a:lnTo>
                    <a:pt x="575683" y="113744"/>
                  </a:lnTo>
                  <a:lnTo>
                    <a:pt x="579745" y="113744"/>
                  </a:lnTo>
                  <a:lnTo>
                    <a:pt x="599357" y="103733"/>
                  </a:lnTo>
                  <a:lnTo>
                    <a:pt x="568380" y="103733"/>
                  </a:lnTo>
                  <a:lnTo>
                    <a:pt x="562093" y="101557"/>
                  </a:lnTo>
                  <a:lnTo>
                    <a:pt x="553001" y="92852"/>
                  </a:lnTo>
                  <a:lnTo>
                    <a:pt x="550390" y="86033"/>
                  </a:lnTo>
                  <a:lnTo>
                    <a:pt x="549713" y="76748"/>
                  </a:lnTo>
                  <a:lnTo>
                    <a:pt x="602378" y="76748"/>
                  </a:lnTo>
                  <a:lnTo>
                    <a:pt x="602571" y="75781"/>
                  </a:lnTo>
                  <a:lnTo>
                    <a:pt x="602716" y="74281"/>
                  </a:lnTo>
                  <a:lnTo>
                    <a:pt x="602826" y="72105"/>
                  </a:lnTo>
                  <a:lnTo>
                    <a:pt x="603006" y="70122"/>
                  </a:lnTo>
                  <a:lnTo>
                    <a:pt x="603095" y="66737"/>
                  </a:lnTo>
                  <a:lnTo>
                    <a:pt x="549713" y="66737"/>
                  </a:lnTo>
                  <a:lnTo>
                    <a:pt x="550325" y="59483"/>
                  </a:lnTo>
                  <a:lnTo>
                    <a:pt x="564801" y="41493"/>
                  </a:lnTo>
                  <a:lnTo>
                    <a:pt x="596039" y="41493"/>
                  </a:lnTo>
                  <a:lnTo>
                    <a:pt x="593769" y="38881"/>
                  </a:lnTo>
                  <a:lnTo>
                    <a:pt x="589030" y="35980"/>
                  </a:lnTo>
                  <a:lnTo>
                    <a:pt x="584291" y="32981"/>
                  </a:lnTo>
                  <a:lnTo>
                    <a:pt x="578487" y="31482"/>
                  </a:lnTo>
                  <a:close/>
                </a:path>
                <a:path w="603250" h="114300">
                  <a:moveTo>
                    <a:pt x="600201" y="96914"/>
                  </a:moveTo>
                  <a:lnTo>
                    <a:pt x="596623" y="99139"/>
                  </a:lnTo>
                  <a:lnTo>
                    <a:pt x="592754" y="100831"/>
                  </a:lnTo>
                  <a:lnTo>
                    <a:pt x="584533" y="103153"/>
                  </a:lnTo>
                  <a:lnTo>
                    <a:pt x="580470" y="103733"/>
                  </a:lnTo>
                  <a:lnTo>
                    <a:pt x="599357" y="103733"/>
                  </a:lnTo>
                  <a:lnTo>
                    <a:pt x="599476" y="102862"/>
                  </a:lnTo>
                  <a:lnTo>
                    <a:pt x="599627" y="101992"/>
                  </a:lnTo>
                  <a:lnTo>
                    <a:pt x="599703" y="101557"/>
                  </a:lnTo>
                  <a:lnTo>
                    <a:pt x="599829" y="100831"/>
                  </a:lnTo>
                  <a:lnTo>
                    <a:pt x="600046" y="99139"/>
                  </a:lnTo>
                  <a:lnTo>
                    <a:pt x="600105" y="98655"/>
                  </a:lnTo>
                  <a:lnTo>
                    <a:pt x="600201" y="96914"/>
                  </a:lnTo>
                  <a:close/>
                </a:path>
                <a:path w="603250" h="114300">
                  <a:moveTo>
                    <a:pt x="596039" y="41493"/>
                  </a:moveTo>
                  <a:lnTo>
                    <a:pt x="577665" y="41493"/>
                  </a:lnTo>
                  <a:lnTo>
                    <a:pt x="582501" y="43766"/>
                  </a:lnTo>
                  <a:lnTo>
                    <a:pt x="585693" y="48312"/>
                  </a:lnTo>
                  <a:lnTo>
                    <a:pt x="588982" y="52761"/>
                  </a:lnTo>
                  <a:lnTo>
                    <a:pt x="590626" y="58758"/>
                  </a:lnTo>
                  <a:lnTo>
                    <a:pt x="590626" y="66737"/>
                  </a:lnTo>
                  <a:lnTo>
                    <a:pt x="603095" y="66737"/>
                  </a:lnTo>
                  <a:lnTo>
                    <a:pt x="603103" y="59483"/>
                  </a:lnTo>
                  <a:lnTo>
                    <a:pt x="601942" y="53390"/>
                  </a:lnTo>
                  <a:lnTo>
                    <a:pt x="597300" y="42944"/>
                  </a:lnTo>
                  <a:lnTo>
                    <a:pt x="596039" y="41493"/>
                  </a:lnTo>
                  <a:close/>
                </a:path>
              </a:pathLst>
            </a:custGeom>
            <a:solidFill>
              <a:srgbClr val="00803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6" name="object 296" descr=""/>
          <p:cNvSpPr/>
          <p:nvPr/>
        </p:nvSpPr>
        <p:spPr>
          <a:xfrm>
            <a:off x="1924019" y="16555899"/>
            <a:ext cx="14024610" cy="12700"/>
          </a:xfrm>
          <a:custGeom>
            <a:avLst/>
            <a:gdLst/>
            <a:ahLst/>
            <a:cxnLst/>
            <a:rect l="l" t="t" r="r" b="b"/>
            <a:pathLst>
              <a:path w="14024610" h="12700">
                <a:moveTo>
                  <a:pt x="0" y="0"/>
                </a:moveTo>
                <a:lnTo>
                  <a:pt x="0" y="12090"/>
                </a:lnTo>
                <a:lnTo>
                  <a:pt x="14024563" y="12090"/>
                </a:lnTo>
                <a:lnTo>
                  <a:pt x="14024563" y="0"/>
                </a:lnTo>
                <a:lnTo>
                  <a:pt x="0" y="0"/>
                </a:lnTo>
                <a:close/>
              </a:path>
            </a:pathLst>
          </a:custGeom>
          <a:solidFill>
            <a:srgbClr val="E8F2F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97" name="object 297" descr="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7443433" y="16662897"/>
            <a:ext cx="2978136" cy="225961"/>
          </a:xfrm>
          <a:prstGeom prst="rect">
            <a:avLst/>
          </a:prstGeom>
        </p:spPr>
      </p:pic>
      <p:grpSp>
        <p:nvGrpSpPr>
          <p:cNvPr id="298" name="object 298" descr=""/>
          <p:cNvGrpSpPr/>
          <p:nvPr/>
        </p:nvGrpSpPr>
        <p:grpSpPr>
          <a:xfrm>
            <a:off x="3723854" y="16961263"/>
            <a:ext cx="1701800" cy="2094230"/>
            <a:chOff x="3723854" y="16961263"/>
            <a:chExt cx="1701800" cy="2094230"/>
          </a:xfrm>
        </p:grpSpPr>
        <p:sp>
          <p:nvSpPr>
            <p:cNvPr id="299" name="object 299" descr=""/>
            <p:cNvSpPr/>
            <p:nvPr/>
          </p:nvSpPr>
          <p:spPr>
            <a:xfrm>
              <a:off x="3723854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5" y="2090062"/>
                  </a:lnTo>
                  <a:lnTo>
                    <a:pt x="52354" y="2094176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6"/>
                  </a:lnTo>
                  <a:lnTo>
                    <a:pt x="1649164" y="2094176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29" y="24589"/>
                  </a:lnTo>
                  <a:lnTo>
                    <a:pt x="1685344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4" y="2057107"/>
                  </a:lnTo>
                  <a:lnTo>
                    <a:pt x="1676929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6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4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0" name="object 300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62318" y="17194463"/>
              <a:ext cx="119697" cy="184417"/>
            </a:xfrm>
            <a:prstGeom prst="rect">
              <a:avLst/>
            </a:prstGeom>
          </p:spPr>
        </p:pic>
        <p:sp>
          <p:nvSpPr>
            <p:cNvPr id="301" name="object 301" descr=""/>
            <p:cNvSpPr/>
            <p:nvPr/>
          </p:nvSpPr>
          <p:spPr>
            <a:xfrm>
              <a:off x="4403942" y="1717816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8825" y="0"/>
                  </a:moveTo>
                  <a:lnTo>
                    <a:pt x="4892" y="0"/>
                  </a:lnTo>
                  <a:lnTo>
                    <a:pt x="3393" y="556"/>
                  </a:lnTo>
                  <a:lnTo>
                    <a:pt x="582" y="2965"/>
                  </a:lnTo>
                  <a:lnTo>
                    <a:pt x="333" y="3521"/>
                  </a:lnTo>
                  <a:lnTo>
                    <a:pt x="249" y="3706"/>
                  </a:lnTo>
                  <a:lnTo>
                    <a:pt x="166" y="3892"/>
                  </a:lnTo>
                  <a:lnTo>
                    <a:pt x="83" y="4077"/>
                  </a:lnTo>
                  <a:lnTo>
                    <a:pt x="0" y="8711"/>
                  </a:lnTo>
                  <a:lnTo>
                    <a:pt x="582" y="10008"/>
                  </a:lnTo>
                  <a:lnTo>
                    <a:pt x="3206" y="12603"/>
                  </a:lnTo>
                  <a:lnTo>
                    <a:pt x="4892" y="13344"/>
                  </a:lnTo>
                  <a:lnTo>
                    <a:pt x="8450" y="13344"/>
                  </a:lnTo>
                  <a:lnTo>
                    <a:pt x="9949" y="12788"/>
                  </a:lnTo>
                  <a:lnTo>
                    <a:pt x="11029" y="11862"/>
                  </a:lnTo>
                  <a:lnTo>
                    <a:pt x="5454" y="11862"/>
                  </a:lnTo>
                  <a:lnTo>
                    <a:pt x="4143" y="11491"/>
                  </a:lnTo>
                  <a:lnTo>
                    <a:pt x="3206" y="10564"/>
                  </a:lnTo>
                  <a:lnTo>
                    <a:pt x="2269" y="9452"/>
                  </a:lnTo>
                  <a:lnTo>
                    <a:pt x="1519" y="7969"/>
                  </a:lnTo>
                  <a:lnTo>
                    <a:pt x="1626" y="5004"/>
                  </a:lnTo>
                  <a:lnTo>
                    <a:pt x="1733" y="4633"/>
                  </a:lnTo>
                  <a:lnTo>
                    <a:pt x="1841" y="4262"/>
                  </a:lnTo>
                  <a:lnTo>
                    <a:pt x="1894" y="4077"/>
                  </a:lnTo>
                  <a:lnTo>
                    <a:pt x="3955" y="2038"/>
                  </a:lnTo>
                  <a:lnTo>
                    <a:pt x="5080" y="1482"/>
                  </a:lnTo>
                  <a:lnTo>
                    <a:pt x="11167" y="1482"/>
                  </a:lnTo>
                  <a:lnTo>
                    <a:pt x="10511" y="741"/>
                  </a:lnTo>
                  <a:lnTo>
                    <a:pt x="8825" y="0"/>
                  </a:lnTo>
                  <a:close/>
                </a:path>
                <a:path w="13970" h="13969">
                  <a:moveTo>
                    <a:pt x="11167" y="1482"/>
                  </a:moveTo>
                  <a:lnTo>
                    <a:pt x="8076" y="1482"/>
                  </a:lnTo>
                  <a:lnTo>
                    <a:pt x="9387" y="1853"/>
                  </a:lnTo>
                  <a:lnTo>
                    <a:pt x="11448" y="3892"/>
                  </a:lnTo>
                  <a:lnTo>
                    <a:pt x="11930" y="5004"/>
                  </a:lnTo>
                  <a:lnTo>
                    <a:pt x="11903" y="8340"/>
                  </a:lnTo>
                  <a:lnTo>
                    <a:pt x="11796" y="8711"/>
                  </a:lnTo>
                  <a:lnTo>
                    <a:pt x="11689" y="9082"/>
                  </a:lnTo>
                  <a:lnTo>
                    <a:pt x="11636" y="9267"/>
                  </a:lnTo>
                  <a:lnTo>
                    <a:pt x="10699" y="10193"/>
                  </a:lnTo>
                  <a:lnTo>
                    <a:pt x="9762" y="11306"/>
                  </a:lnTo>
                  <a:lnTo>
                    <a:pt x="8450" y="11862"/>
                  </a:lnTo>
                  <a:lnTo>
                    <a:pt x="11029" y="11862"/>
                  </a:lnTo>
                  <a:lnTo>
                    <a:pt x="12758" y="10379"/>
                  </a:lnTo>
                  <a:lnTo>
                    <a:pt x="13507" y="8711"/>
                  </a:lnTo>
                  <a:lnTo>
                    <a:pt x="13507" y="5004"/>
                  </a:lnTo>
                  <a:lnTo>
                    <a:pt x="13367" y="4633"/>
                  </a:lnTo>
                  <a:lnTo>
                    <a:pt x="13297" y="4448"/>
                  </a:lnTo>
                  <a:lnTo>
                    <a:pt x="13226" y="4262"/>
                  </a:lnTo>
                  <a:lnTo>
                    <a:pt x="13156" y="4077"/>
                  </a:lnTo>
                  <a:lnTo>
                    <a:pt x="13086" y="3892"/>
                  </a:lnTo>
                  <a:lnTo>
                    <a:pt x="13016" y="3706"/>
                  </a:lnTo>
                  <a:lnTo>
                    <a:pt x="12945" y="3521"/>
                  </a:lnTo>
                  <a:lnTo>
                    <a:pt x="11167" y="1482"/>
                  </a:lnTo>
                  <a:close/>
                </a:path>
                <a:path w="13970" h="13969">
                  <a:moveTo>
                    <a:pt x="8263" y="2594"/>
                  </a:moveTo>
                  <a:lnTo>
                    <a:pt x="6016" y="2594"/>
                  </a:lnTo>
                  <a:lnTo>
                    <a:pt x="5080" y="2965"/>
                  </a:lnTo>
                  <a:lnTo>
                    <a:pt x="4330" y="3706"/>
                  </a:lnTo>
                  <a:lnTo>
                    <a:pt x="3393" y="4448"/>
                  </a:lnTo>
                  <a:lnTo>
                    <a:pt x="3331" y="4633"/>
                  </a:lnTo>
                  <a:lnTo>
                    <a:pt x="3206" y="8525"/>
                  </a:lnTo>
                  <a:lnTo>
                    <a:pt x="3955" y="9267"/>
                  </a:lnTo>
                  <a:lnTo>
                    <a:pt x="4705" y="10193"/>
                  </a:lnTo>
                  <a:lnTo>
                    <a:pt x="5642" y="10564"/>
                  </a:lnTo>
                  <a:lnTo>
                    <a:pt x="8076" y="10564"/>
                  </a:lnTo>
                  <a:lnTo>
                    <a:pt x="9012" y="10193"/>
                  </a:lnTo>
                  <a:lnTo>
                    <a:pt x="10137" y="9082"/>
                  </a:lnTo>
                  <a:lnTo>
                    <a:pt x="6204" y="9082"/>
                  </a:lnTo>
                  <a:lnTo>
                    <a:pt x="5642" y="8711"/>
                  </a:lnTo>
                  <a:lnTo>
                    <a:pt x="5267" y="8340"/>
                  </a:lnTo>
                  <a:lnTo>
                    <a:pt x="4705" y="7969"/>
                  </a:lnTo>
                  <a:lnTo>
                    <a:pt x="4580" y="7599"/>
                  </a:lnTo>
                  <a:lnTo>
                    <a:pt x="4517" y="6116"/>
                  </a:lnTo>
                  <a:lnTo>
                    <a:pt x="4798" y="5560"/>
                  </a:lnTo>
                  <a:lnTo>
                    <a:pt x="4892" y="5375"/>
                  </a:lnTo>
                  <a:lnTo>
                    <a:pt x="5267" y="5004"/>
                  </a:lnTo>
                  <a:lnTo>
                    <a:pt x="5517" y="4633"/>
                  </a:lnTo>
                  <a:lnTo>
                    <a:pt x="5642" y="4448"/>
                  </a:lnTo>
                  <a:lnTo>
                    <a:pt x="6204" y="4262"/>
                  </a:lnTo>
                  <a:lnTo>
                    <a:pt x="10137" y="4262"/>
                  </a:lnTo>
                  <a:lnTo>
                    <a:pt x="10324" y="4077"/>
                  </a:lnTo>
                  <a:lnTo>
                    <a:pt x="9200" y="3150"/>
                  </a:lnTo>
                  <a:lnTo>
                    <a:pt x="8263" y="2594"/>
                  </a:lnTo>
                  <a:close/>
                </a:path>
                <a:path w="13970" h="13969">
                  <a:moveTo>
                    <a:pt x="9012" y="7969"/>
                  </a:moveTo>
                  <a:lnTo>
                    <a:pt x="8450" y="8525"/>
                  </a:lnTo>
                  <a:lnTo>
                    <a:pt x="8076" y="8711"/>
                  </a:lnTo>
                  <a:lnTo>
                    <a:pt x="7701" y="9082"/>
                  </a:lnTo>
                  <a:lnTo>
                    <a:pt x="10137" y="9082"/>
                  </a:lnTo>
                  <a:lnTo>
                    <a:pt x="9012" y="7969"/>
                  </a:lnTo>
                  <a:close/>
                </a:path>
                <a:path w="13970" h="13969">
                  <a:moveTo>
                    <a:pt x="10137" y="4262"/>
                  </a:moveTo>
                  <a:lnTo>
                    <a:pt x="7701" y="4262"/>
                  </a:lnTo>
                  <a:lnTo>
                    <a:pt x="8263" y="4448"/>
                  </a:lnTo>
                  <a:lnTo>
                    <a:pt x="9012" y="5375"/>
                  </a:lnTo>
                  <a:lnTo>
                    <a:pt x="10137" y="4262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4234241" y="17170900"/>
              <a:ext cx="162560" cy="252095"/>
            </a:xfrm>
            <a:custGeom>
              <a:avLst/>
              <a:gdLst/>
              <a:ahLst/>
              <a:cxnLst/>
              <a:rect l="l" t="t" r="r" b="b"/>
              <a:pathLst>
                <a:path w="162560" h="252094">
                  <a:moveTo>
                    <a:pt x="21448" y="0"/>
                  </a:moveTo>
                  <a:lnTo>
                    <a:pt x="12381" y="2797"/>
                  </a:lnTo>
                  <a:lnTo>
                    <a:pt x="5093" y="8850"/>
                  </a:lnTo>
                  <a:lnTo>
                    <a:pt x="860" y="16883"/>
                  </a:lnTo>
                  <a:lnTo>
                    <a:pt x="0" y="25890"/>
                  </a:lnTo>
                  <a:lnTo>
                    <a:pt x="2827" y="34863"/>
                  </a:lnTo>
                  <a:lnTo>
                    <a:pt x="117279" y="239669"/>
                  </a:lnTo>
                  <a:lnTo>
                    <a:pt x="121588" y="247638"/>
                  </a:lnTo>
                  <a:lnTo>
                    <a:pt x="129829" y="252087"/>
                  </a:lnTo>
                  <a:lnTo>
                    <a:pt x="138259" y="252087"/>
                  </a:lnTo>
                  <a:lnTo>
                    <a:pt x="142192" y="252087"/>
                  </a:lnTo>
                  <a:lnTo>
                    <a:pt x="162066" y="226028"/>
                  </a:lnTo>
                  <a:lnTo>
                    <a:pt x="159239" y="217057"/>
                  </a:lnTo>
                  <a:lnTo>
                    <a:pt x="44787" y="12250"/>
                  </a:lnTo>
                  <a:lnTo>
                    <a:pt x="38670" y="5039"/>
                  </a:lnTo>
                  <a:lnTo>
                    <a:pt x="30551" y="851"/>
                  </a:lnTo>
                  <a:lnTo>
                    <a:pt x="21448" y="0"/>
                  </a:lnTo>
                  <a:close/>
                </a:path>
              </a:pathLst>
            </a:custGeom>
            <a:solidFill>
              <a:srgbClr val="962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4348556" y="17170679"/>
              <a:ext cx="638810" cy="282575"/>
            </a:xfrm>
            <a:custGeom>
              <a:avLst/>
              <a:gdLst/>
              <a:ahLst/>
              <a:cxnLst/>
              <a:rect l="l" t="t" r="r" b="b"/>
              <a:pathLst>
                <a:path w="638810" h="282575">
                  <a:moveTo>
                    <a:pt x="47955" y="23723"/>
                  </a:moveTo>
                  <a:lnTo>
                    <a:pt x="46075" y="14465"/>
                  </a:lnTo>
                  <a:lnTo>
                    <a:pt x="40944" y="6934"/>
                  </a:lnTo>
                  <a:lnTo>
                    <a:pt x="33337" y="1854"/>
                  </a:lnTo>
                  <a:lnTo>
                    <a:pt x="23977" y="0"/>
                  </a:lnTo>
                  <a:lnTo>
                    <a:pt x="14617" y="1879"/>
                  </a:lnTo>
                  <a:lnTo>
                    <a:pt x="6997" y="6997"/>
                  </a:lnTo>
                  <a:lnTo>
                    <a:pt x="1866" y="14541"/>
                  </a:lnTo>
                  <a:lnTo>
                    <a:pt x="0" y="23723"/>
                  </a:lnTo>
                  <a:lnTo>
                    <a:pt x="0" y="228536"/>
                  </a:lnTo>
                  <a:lnTo>
                    <a:pt x="1866" y="237794"/>
                  </a:lnTo>
                  <a:lnTo>
                    <a:pt x="6997" y="245325"/>
                  </a:lnTo>
                  <a:lnTo>
                    <a:pt x="14617" y="250405"/>
                  </a:lnTo>
                  <a:lnTo>
                    <a:pt x="23977" y="252260"/>
                  </a:lnTo>
                  <a:lnTo>
                    <a:pt x="33337" y="250405"/>
                  </a:lnTo>
                  <a:lnTo>
                    <a:pt x="40944" y="245325"/>
                  </a:lnTo>
                  <a:lnTo>
                    <a:pt x="46075" y="237794"/>
                  </a:lnTo>
                  <a:lnTo>
                    <a:pt x="47955" y="228536"/>
                  </a:lnTo>
                  <a:lnTo>
                    <a:pt x="47955" y="23723"/>
                  </a:lnTo>
                  <a:close/>
                </a:path>
                <a:path w="638810" h="282575">
                  <a:moveTo>
                    <a:pt x="190627" y="133680"/>
                  </a:moveTo>
                  <a:lnTo>
                    <a:pt x="170776" y="133680"/>
                  </a:lnTo>
                  <a:lnTo>
                    <a:pt x="170776" y="210413"/>
                  </a:lnTo>
                  <a:lnTo>
                    <a:pt x="112712" y="133680"/>
                  </a:lnTo>
                  <a:lnTo>
                    <a:pt x="95656" y="133680"/>
                  </a:lnTo>
                  <a:lnTo>
                    <a:pt x="95656" y="244144"/>
                  </a:lnTo>
                  <a:lnTo>
                    <a:pt x="115519" y="244144"/>
                  </a:lnTo>
                  <a:lnTo>
                    <a:pt x="115519" y="167411"/>
                  </a:lnTo>
                  <a:lnTo>
                    <a:pt x="173583" y="244144"/>
                  </a:lnTo>
                  <a:lnTo>
                    <a:pt x="190627" y="244144"/>
                  </a:lnTo>
                  <a:lnTo>
                    <a:pt x="190627" y="133680"/>
                  </a:lnTo>
                  <a:close/>
                </a:path>
                <a:path w="638810" h="282575">
                  <a:moveTo>
                    <a:pt x="281330" y="170865"/>
                  </a:moveTo>
                  <a:lnTo>
                    <a:pt x="262407" y="170865"/>
                  </a:lnTo>
                  <a:lnTo>
                    <a:pt x="262407" y="200634"/>
                  </a:lnTo>
                  <a:lnTo>
                    <a:pt x="262407" y="213233"/>
                  </a:lnTo>
                  <a:lnTo>
                    <a:pt x="260908" y="218059"/>
                  </a:lnTo>
                  <a:lnTo>
                    <a:pt x="258102" y="221945"/>
                  </a:lnTo>
                  <a:lnTo>
                    <a:pt x="254165" y="226949"/>
                  </a:lnTo>
                  <a:lnTo>
                    <a:pt x="249110" y="229539"/>
                  </a:lnTo>
                  <a:lnTo>
                    <a:pt x="236931" y="229539"/>
                  </a:lnTo>
                  <a:lnTo>
                    <a:pt x="232257" y="227507"/>
                  </a:lnTo>
                  <a:lnTo>
                    <a:pt x="228511" y="223799"/>
                  </a:lnTo>
                  <a:lnTo>
                    <a:pt x="224383" y="219913"/>
                  </a:lnTo>
                  <a:lnTo>
                    <a:pt x="222516" y="214350"/>
                  </a:lnTo>
                  <a:lnTo>
                    <a:pt x="222516" y="201561"/>
                  </a:lnTo>
                  <a:lnTo>
                    <a:pt x="224015" y="196735"/>
                  </a:lnTo>
                  <a:lnTo>
                    <a:pt x="227012" y="193027"/>
                  </a:lnTo>
                  <a:lnTo>
                    <a:pt x="230936" y="188023"/>
                  </a:lnTo>
                  <a:lnTo>
                    <a:pt x="236004" y="185623"/>
                  </a:lnTo>
                  <a:lnTo>
                    <a:pt x="242366" y="185432"/>
                  </a:lnTo>
                  <a:lnTo>
                    <a:pt x="248170" y="185432"/>
                  </a:lnTo>
                  <a:lnTo>
                    <a:pt x="252857" y="187286"/>
                  </a:lnTo>
                  <a:lnTo>
                    <a:pt x="260540" y="195262"/>
                  </a:lnTo>
                  <a:lnTo>
                    <a:pt x="262407" y="200634"/>
                  </a:lnTo>
                  <a:lnTo>
                    <a:pt x="262407" y="170865"/>
                  </a:lnTo>
                  <a:lnTo>
                    <a:pt x="262229" y="170865"/>
                  </a:lnTo>
                  <a:lnTo>
                    <a:pt x="262229" y="175425"/>
                  </a:lnTo>
                  <a:lnTo>
                    <a:pt x="256133" y="170865"/>
                  </a:lnTo>
                  <a:lnTo>
                    <a:pt x="249301" y="168376"/>
                  </a:lnTo>
                  <a:lnTo>
                    <a:pt x="242366" y="168376"/>
                  </a:lnTo>
                  <a:lnTo>
                    <a:pt x="206641" y="191312"/>
                  </a:lnTo>
                  <a:lnTo>
                    <a:pt x="203403" y="207492"/>
                  </a:lnTo>
                  <a:lnTo>
                    <a:pt x="203898" y="213233"/>
                  </a:lnTo>
                  <a:lnTo>
                    <a:pt x="203987" y="214350"/>
                  </a:lnTo>
                  <a:lnTo>
                    <a:pt x="234035" y="245795"/>
                  </a:lnTo>
                  <a:lnTo>
                    <a:pt x="242366" y="246595"/>
                  </a:lnTo>
                  <a:lnTo>
                    <a:pt x="249301" y="246595"/>
                  </a:lnTo>
                  <a:lnTo>
                    <a:pt x="255854" y="244373"/>
                  </a:lnTo>
                  <a:lnTo>
                    <a:pt x="262229" y="239560"/>
                  </a:lnTo>
                  <a:lnTo>
                    <a:pt x="262229" y="244182"/>
                  </a:lnTo>
                  <a:lnTo>
                    <a:pt x="281330" y="244182"/>
                  </a:lnTo>
                  <a:lnTo>
                    <a:pt x="281330" y="239560"/>
                  </a:lnTo>
                  <a:lnTo>
                    <a:pt x="281330" y="229539"/>
                  </a:lnTo>
                  <a:lnTo>
                    <a:pt x="281330" y="185432"/>
                  </a:lnTo>
                  <a:lnTo>
                    <a:pt x="281330" y="175425"/>
                  </a:lnTo>
                  <a:lnTo>
                    <a:pt x="281330" y="170865"/>
                  </a:lnTo>
                  <a:close/>
                </a:path>
                <a:path w="638810" h="282575">
                  <a:moveTo>
                    <a:pt x="339763" y="170980"/>
                  </a:moveTo>
                  <a:lnTo>
                    <a:pt x="334518" y="170421"/>
                  </a:lnTo>
                  <a:lnTo>
                    <a:pt x="327025" y="170421"/>
                  </a:lnTo>
                  <a:lnTo>
                    <a:pt x="322338" y="172085"/>
                  </a:lnTo>
                  <a:lnTo>
                    <a:pt x="318033" y="175602"/>
                  </a:lnTo>
                  <a:lnTo>
                    <a:pt x="318033" y="170789"/>
                  </a:lnTo>
                  <a:lnTo>
                    <a:pt x="298919" y="170789"/>
                  </a:lnTo>
                  <a:lnTo>
                    <a:pt x="298919" y="244182"/>
                  </a:lnTo>
                  <a:lnTo>
                    <a:pt x="318033" y="244182"/>
                  </a:lnTo>
                  <a:lnTo>
                    <a:pt x="318033" y="200812"/>
                  </a:lnTo>
                  <a:lnTo>
                    <a:pt x="319151" y="195249"/>
                  </a:lnTo>
                  <a:lnTo>
                    <a:pt x="321221" y="192100"/>
                  </a:lnTo>
                  <a:lnTo>
                    <a:pt x="323469" y="188950"/>
                  </a:lnTo>
                  <a:lnTo>
                    <a:pt x="327215" y="187464"/>
                  </a:lnTo>
                  <a:lnTo>
                    <a:pt x="334518" y="187464"/>
                  </a:lnTo>
                  <a:lnTo>
                    <a:pt x="339763" y="187845"/>
                  </a:lnTo>
                  <a:lnTo>
                    <a:pt x="339763" y="170980"/>
                  </a:lnTo>
                  <a:close/>
                </a:path>
                <a:path w="638810" h="282575">
                  <a:moveTo>
                    <a:pt x="423672" y="170865"/>
                  </a:moveTo>
                  <a:lnTo>
                    <a:pt x="404749" y="170865"/>
                  </a:lnTo>
                  <a:lnTo>
                    <a:pt x="404749" y="200634"/>
                  </a:lnTo>
                  <a:lnTo>
                    <a:pt x="404749" y="213233"/>
                  </a:lnTo>
                  <a:lnTo>
                    <a:pt x="403250" y="218059"/>
                  </a:lnTo>
                  <a:lnTo>
                    <a:pt x="400443" y="221945"/>
                  </a:lnTo>
                  <a:lnTo>
                    <a:pt x="396506" y="226949"/>
                  </a:lnTo>
                  <a:lnTo>
                    <a:pt x="391452" y="229539"/>
                  </a:lnTo>
                  <a:lnTo>
                    <a:pt x="379272" y="229539"/>
                  </a:lnTo>
                  <a:lnTo>
                    <a:pt x="374777" y="227507"/>
                  </a:lnTo>
                  <a:lnTo>
                    <a:pt x="366725" y="219913"/>
                  </a:lnTo>
                  <a:lnTo>
                    <a:pt x="364858" y="214350"/>
                  </a:lnTo>
                  <a:lnTo>
                    <a:pt x="364858" y="201561"/>
                  </a:lnTo>
                  <a:lnTo>
                    <a:pt x="366356" y="196735"/>
                  </a:lnTo>
                  <a:lnTo>
                    <a:pt x="369341" y="193027"/>
                  </a:lnTo>
                  <a:lnTo>
                    <a:pt x="373278" y="188023"/>
                  </a:lnTo>
                  <a:lnTo>
                    <a:pt x="378345" y="185623"/>
                  </a:lnTo>
                  <a:lnTo>
                    <a:pt x="384708" y="185432"/>
                  </a:lnTo>
                  <a:lnTo>
                    <a:pt x="390512" y="185432"/>
                  </a:lnTo>
                  <a:lnTo>
                    <a:pt x="395198" y="187286"/>
                  </a:lnTo>
                  <a:lnTo>
                    <a:pt x="402882" y="195262"/>
                  </a:lnTo>
                  <a:lnTo>
                    <a:pt x="404749" y="200634"/>
                  </a:lnTo>
                  <a:lnTo>
                    <a:pt x="404749" y="170865"/>
                  </a:lnTo>
                  <a:lnTo>
                    <a:pt x="404558" y="170865"/>
                  </a:lnTo>
                  <a:lnTo>
                    <a:pt x="404558" y="175425"/>
                  </a:lnTo>
                  <a:lnTo>
                    <a:pt x="398297" y="170865"/>
                  </a:lnTo>
                  <a:lnTo>
                    <a:pt x="391452" y="168376"/>
                  </a:lnTo>
                  <a:lnTo>
                    <a:pt x="384517" y="168376"/>
                  </a:lnTo>
                  <a:lnTo>
                    <a:pt x="348792" y="191312"/>
                  </a:lnTo>
                  <a:lnTo>
                    <a:pt x="345554" y="207492"/>
                  </a:lnTo>
                  <a:lnTo>
                    <a:pt x="346049" y="213233"/>
                  </a:lnTo>
                  <a:lnTo>
                    <a:pt x="346151" y="214350"/>
                  </a:lnTo>
                  <a:lnTo>
                    <a:pt x="346189" y="214858"/>
                  </a:lnTo>
                  <a:lnTo>
                    <a:pt x="376199" y="245795"/>
                  </a:lnTo>
                  <a:lnTo>
                    <a:pt x="384517" y="246595"/>
                  </a:lnTo>
                  <a:lnTo>
                    <a:pt x="391642" y="246595"/>
                  </a:lnTo>
                  <a:lnTo>
                    <a:pt x="398195" y="244373"/>
                  </a:lnTo>
                  <a:lnTo>
                    <a:pt x="404558" y="239560"/>
                  </a:lnTo>
                  <a:lnTo>
                    <a:pt x="404558" y="244182"/>
                  </a:lnTo>
                  <a:lnTo>
                    <a:pt x="423672" y="244182"/>
                  </a:lnTo>
                  <a:lnTo>
                    <a:pt x="423672" y="239560"/>
                  </a:lnTo>
                  <a:lnTo>
                    <a:pt x="423672" y="229539"/>
                  </a:lnTo>
                  <a:lnTo>
                    <a:pt x="423672" y="185432"/>
                  </a:lnTo>
                  <a:lnTo>
                    <a:pt x="423672" y="175425"/>
                  </a:lnTo>
                  <a:lnTo>
                    <a:pt x="423672" y="170865"/>
                  </a:lnTo>
                  <a:close/>
                </a:path>
                <a:path w="638810" h="282575">
                  <a:moveTo>
                    <a:pt x="508914" y="204901"/>
                  </a:moveTo>
                  <a:lnTo>
                    <a:pt x="486448" y="168376"/>
                  </a:lnTo>
                  <a:lnTo>
                    <a:pt x="471449" y="168376"/>
                  </a:lnTo>
                  <a:lnTo>
                    <a:pt x="465645" y="170421"/>
                  </a:lnTo>
                  <a:lnTo>
                    <a:pt x="460400" y="174688"/>
                  </a:lnTo>
                  <a:lnTo>
                    <a:pt x="460400" y="170789"/>
                  </a:lnTo>
                  <a:lnTo>
                    <a:pt x="441299" y="170789"/>
                  </a:lnTo>
                  <a:lnTo>
                    <a:pt x="441299" y="244182"/>
                  </a:lnTo>
                  <a:lnTo>
                    <a:pt x="460400" y="244182"/>
                  </a:lnTo>
                  <a:lnTo>
                    <a:pt x="460400" y="198958"/>
                  </a:lnTo>
                  <a:lnTo>
                    <a:pt x="461530" y="193408"/>
                  </a:lnTo>
                  <a:lnTo>
                    <a:pt x="466585" y="187286"/>
                  </a:lnTo>
                  <a:lnTo>
                    <a:pt x="470700" y="185623"/>
                  </a:lnTo>
                  <a:lnTo>
                    <a:pt x="480263" y="185623"/>
                  </a:lnTo>
                  <a:lnTo>
                    <a:pt x="483628" y="186918"/>
                  </a:lnTo>
                  <a:lnTo>
                    <a:pt x="488505" y="192290"/>
                  </a:lnTo>
                  <a:lnTo>
                    <a:pt x="489813" y="197853"/>
                  </a:lnTo>
                  <a:lnTo>
                    <a:pt x="489813" y="244182"/>
                  </a:lnTo>
                  <a:lnTo>
                    <a:pt x="508914" y="244182"/>
                  </a:lnTo>
                  <a:lnTo>
                    <a:pt x="508914" y="204901"/>
                  </a:lnTo>
                  <a:close/>
                </a:path>
                <a:path w="638810" h="282575">
                  <a:moveTo>
                    <a:pt x="547116" y="170776"/>
                  </a:moveTo>
                  <a:lnTo>
                    <a:pt x="528193" y="170776"/>
                  </a:lnTo>
                  <a:lnTo>
                    <a:pt x="528193" y="250113"/>
                  </a:lnTo>
                  <a:lnTo>
                    <a:pt x="526884" y="263271"/>
                  </a:lnTo>
                  <a:lnTo>
                    <a:pt x="509460" y="264198"/>
                  </a:lnTo>
                  <a:lnTo>
                    <a:pt x="509460" y="282359"/>
                  </a:lnTo>
                  <a:lnTo>
                    <a:pt x="515137" y="281762"/>
                  </a:lnTo>
                  <a:lnTo>
                    <a:pt x="527723" y="277964"/>
                  </a:lnTo>
                  <a:lnTo>
                    <a:pt x="540600" y="267970"/>
                  </a:lnTo>
                  <a:lnTo>
                    <a:pt x="547116" y="248805"/>
                  </a:lnTo>
                  <a:lnTo>
                    <a:pt x="547116" y="170776"/>
                  </a:lnTo>
                  <a:close/>
                </a:path>
                <a:path w="638810" h="282575">
                  <a:moveTo>
                    <a:pt x="549770" y="142798"/>
                  </a:moveTo>
                  <a:lnTo>
                    <a:pt x="548640" y="140208"/>
                  </a:lnTo>
                  <a:lnTo>
                    <a:pt x="546392" y="137795"/>
                  </a:lnTo>
                  <a:lnTo>
                    <a:pt x="543966" y="135572"/>
                  </a:lnTo>
                  <a:lnTo>
                    <a:pt x="541147" y="134277"/>
                  </a:lnTo>
                  <a:lnTo>
                    <a:pt x="538149" y="134454"/>
                  </a:lnTo>
                  <a:lnTo>
                    <a:pt x="534784" y="134454"/>
                  </a:lnTo>
                  <a:lnTo>
                    <a:pt x="531977" y="135572"/>
                  </a:lnTo>
                  <a:lnTo>
                    <a:pt x="527100" y="140017"/>
                  </a:lnTo>
                  <a:lnTo>
                    <a:pt x="525983" y="142798"/>
                  </a:lnTo>
                  <a:lnTo>
                    <a:pt x="525983" y="149288"/>
                  </a:lnTo>
                  <a:lnTo>
                    <a:pt x="527100" y="152069"/>
                  </a:lnTo>
                  <a:lnTo>
                    <a:pt x="529539" y="154292"/>
                  </a:lnTo>
                  <a:lnTo>
                    <a:pt x="531787" y="156514"/>
                  </a:lnTo>
                  <a:lnTo>
                    <a:pt x="534593" y="157632"/>
                  </a:lnTo>
                  <a:lnTo>
                    <a:pt x="541337" y="157632"/>
                  </a:lnTo>
                  <a:lnTo>
                    <a:pt x="543966" y="156514"/>
                  </a:lnTo>
                  <a:lnTo>
                    <a:pt x="546392" y="154292"/>
                  </a:lnTo>
                  <a:lnTo>
                    <a:pt x="548640" y="151879"/>
                  </a:lnTo>
                  <a:lnTo>
                    <a:pt x="549770" y="149098"/>
                  </a:lnTo>
                  <a:lnTo>
                    <a:pt x="549770" y="142798"/>
                  </a:lnTo>
                  <a:close/>
                </a:path>
                <a:path w="638810" h="282575">
                  <a:moveTo>
                    <a:pt x="638314" y="170865"/>
                  </a:moveTo>
                  <a:lnTo>
                    <a:pt x="619582" y="170865"/>
                  </a:lnTo>
                  <a:lnTo>
                    <a:pt x="619582" y="200634"/>
                  </a:lnTo>
                  <a:lnTo>
                    <a:pt x="619582" y="213233"/>
                  </a:lnTo>
                  <a:lnTo>
                    <a:pt x="618083" y="218059"/>
                  </a:lnTo>
                  <a:lnTo>
                    <a:pt x="615276" y="221945"/>
                  </a:lnTo>
                  <a:lnTo>
                    <a:pt x="611339" y="226949"/>
                  </a:lnTo>
                  <a:lnTo>
                    <a:pt x="606285" y="229539"/>
                  </a:lnTo>
                  <a:lnTo>
                    <a:pt x="594106" y="229539"/>
                  </a:lnTo>
                  <a:lnTo>
                    <a:pt x="589610" y="227507"/>
                  </a:lnTo>
                  <a:lnTo>
                    <a:pt x="581558" y="219913"/>
                  </a:lnTo>
                  <a:lnTo>
                    <a:pt x="579678" y="214350"/>
                  </a:lnTo>
                  <a:lnTo>
                    <a:pt x="579678" y="201561"/>
                  </a:lnTo>
                  <a:lnTo>
                    <a:pt x="581177" y="196735"/>
                  </a:lnTo>
                  <a:lnTo>
                    <a:pt x="584174" y="193027"/>
                  </a:lnTo>
                  <a:lnTo>
                    <a:pt x="588111" y="188023"/>
                  </a:lnTo>
                  <a:lnTo>
                    <a:pt x="593166" y="185623"/>
                  </a:lnTo>
                  <a:lnTo>
                    <a:pt x="599541" y="185432"/>
                  </a:lnTo>
                  <a:lnTo>
                    <a:pt x="605345" y="185432"/>
                  </a:lnTo>
                  <a:lnTo>
                    <a:pt x="610031" y="187286"/>
                  </a:lnTo>
                  <a:lnTo>
                    <a:pt x="617715" y="195262"/>
                  </a:lnTo>
                  <a:lnTo>
                    <a:pt x="619582" y="200634"/>
                  </a:lnTo>
                  <a:lnTo>
                    <a:pt x="619582" y="170865"/>
                  </a:lnTo>
                  <a:lnTo>
                    <a:pt x="619213" y="170865"/>
                  </a:lnTo>
                  <a:lnTo>
                    <a:pt x="619213" y="175425"/>
                  </a:lnTo>
                  <a:lnTo>
                    <a:pt x="613117" y="170865"/>
                  </a:lnTo>
                  <a:lnTo>
                    <a:pt x="606285" y="168376"/>
                  </a:lnTo>
                  <a:lnTo>
                    <a:pt x="599351" y="168376"/>
                  </a:lnTo>
                  <a:lnTo>
                    <a:pt x="563626" y="191312"/>
                  </a:lnTo>
                  <a:lnTo>
                    <a:pt x="560387" y="207492"/>
                  </a:lnTo>
                  <a:lnTo>
                    <a:pt x="560882" y="213233"/>
                  </a:lnTo>
                  <a:lnTo>
                    <a:pt x="560971" y="214350"/>
                  </a:lnTo>
                  <a:lnTo>
                    <a:pt x="591019" y="245795"/>
                  </a:lnTo>
                  <a:lnTo>
                    <a:pt x="599351" y="246595"/>
                  </a:lnTo>
                  <a:lnTo>
                    <a:pt x="606285" y="246595"/>
                  </a:lnTo>
                  <a:lnTo>
                    <a:pt x="612838" y="244373"/>
                  </a:lnTo>
                  <a:lnTo>
                    <a:pt x="619213" y="239560"/>
                  </a:lnTo>
                  <a:lnTo>
                    <a:pt x="619213" y="244182"/>
                  </a:lnTo>
                  <a:lnTo>
                    <a:pt x="638314" y="244182"/>
                  </a:lnTo>
                  <a:lnTo>
                    <a:pt x="638314" y="239560"/>
                  </a:lnTo>
                  <a:lnTo>
                    <a:pt x="638314" y="229539"/>
                  </a:lnTo>
                  <a:lnTo>
                    <a:pt x="638314" y="185432"/>
                  </a:lnTo>
                  <a:lnTo>
                    <a:pt x="638314" y="175425"/>
                  </a:lnTo>
                  <a:lnTo>
                    <a:pt x="638314" y="170865"/>
                  </a:lnTo>
                  <a:close/>
                </a:path>
              </a:pathLst>
            </a:custGeom>
            <a:solidFill>
              <a:srgbClr val="FF5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4103464" y="17610084"/>
              <a:ext cx="942975" cy="318770"/>
            </a:xfrm>
            <a:custGeom>
              <a:avLst/>
              <a:gdLst/>
              <a:ahLst/>
              <a:cxnLst/>
              <a:rect l="l" t="t" r="r" b="b"/>
              <a:pathLst>
                <a:path w="942975" h="318769">
                  <a:moveTo>
                    <a:pt x="942379" y="0"/>
                  </a:moveTo>
                  <a:lnTo>
                    <a:pt x="0" y="0"/>
                  </a:lnTo>
                  <a:lnTo>
                    <a:pt x="0" y="318486"/>
                  </a:lnTo>
                  <a:lnTo>
                    <a:pt x="879965" y="318486"/>
                  </a:lnTo>
                  <a:lnTo>
                    <a:pt x="904288" y="313590"/>
                  </a:lnTo>
                  <a:lnTo>
                    <a:pt x="924124" y="300230"/>
                  </a:lnTo>
                  <a:lnTo>
                    <a:pt x="937484" y="280394"/>
                  </a:lnTo>
                  <a:lnTo>
                    <a:pt x="942379" y="256071"/>
                  </a:lnTo>
                  <a:lnTo>
                    <a:pt x="942379" y="0"/>
                  </a:lnTo>
                  <a:close/>
                </a:path>
              </a:pathLst>
            </a:custGeom>
            <a:solidFill>
              <a:srgbClr val="0156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4425886" y="17701641"/>
              <a:ext cx="549275" cy="133350"/>
            </a:xfrm>
            <a:custGeom>
              <a:avLst/>
              <a:gdLst/>
              <a:ahLst/>
              <a:cxnLst/>
              <a:rect l="l" t="t" r="r" b="b"/>
              <a:pathLst>
                <a:path w="549275" h="133350">
                  <a:moveTo>
                    <a:pt x="85598" y="5676"/>
                  </a:moveTo>
                  <a:lnTo>
                    <a:pt x="79933" y="0"/>
                  </a:lnTo>
                  <a:lnTo>
                    <a:pt x="47853" y="0"/>
                  </a:lnTo>
                  <a:lnTo>
                    <a:pt x="26327" y="2781"/>
                  </a:lnTo>
                  <a:lnTo>
                    <a:pt x="11442" y="10147"/>
                  </a:lnTo>
                  <a:lnTo>
                    <a:pt x="2794" y="21831"/>
                  </a:lnTo>
                  <a:lnTo>
                    <a:pt x="0" y="37503"/>
                  </a:lnTo>
                  <a:lnTo>
                    <a:pt x="0" y="95478"/>
                  </a:lnTo>
                  <a:lnTo>
                    <a:pt x="2768" y="111150"/>
                  </a:lnTo>
                  <a:lnTo>
                    <a:pt x="11379" y="122796"/>
                  </a:lnTo>
                  <a:lnTo>
                    <a:pt x="26327" y="130098"/>
                  </a:lnTo>
                  <a:lnTo>
                    <a:pt x="48107" y="132727"/>
                  </a:lnTo>
                  <a:lnTo>
                    <a:pt x="84366" y="132727"/>
                  </a:lnTo>
                  <a:lnTo>
                    <a:pt x="84366" y="116192"/>
                  </a:lnTo>
                  <a:lnTo>
                    <a:pt x="78701" y="110528"/>
                  </a:lnTo>
                  <a:lnTo>
                    <a:pt x="48107" y="110528"/>
                  </a:lnTo>
                  <a:lnTo>
                    <a:pt x="37807" y="109143"/>
                  </a:lnTo>
                  <a:lnTo>
                    <a:pt x="31026" y="105587"/>
                  </a:lnTo>
                  <a:lnTo>
                    <a:pt x="27292" y="99631"/>
                  </a:lnTo>
                  <a:lnTo>
                    <a:pt x="26149" y="91033"/>
                  </a:lnTo>
                  <a:lnTo>
                    <a:pt x="26149" y="41694"/>
                  </a:lnTo>
                  <a:lnTo>
                    <a:pt x="27393" y="33210"/>
                  </a:lnTo>
                  <a:lnTo>
                    <a:pt x="31115" y="27228"/>
                  </a:lnTo>
                  <a:lnTo>
                    <a:pt x="37846" y="23622"/>
                  </a:lnTo>
                  <a:lnTo>
                    <a:pt x="48107" y="22212"/>
                  </a:lnTo>
                  <a:lnTo>
                    <a:pt x="85598" y="22212"/>
                  </a:lnTo>
                  <a:lnTo>
                    <a:pt x="85598" y="5676"/>
                  </a:lnTo>
                  <a:close/>
                </a:path>
                <a:path w="549275" h="133350">
                  <a:moveTo>
                    <a:pt x="219544" y="133210"/>
                  </a:moveTo>
                  <a:lnTo>
                    <a:pt x="210540" y="106565"/>
                  </a:lnTo>
                  <a:lnTo>
                    <a:pt x="203276" y="85102"/>
                  </a:lnTo>
                  <a:lnTo>
                    <a:pt x="182651" y="24168"/>
                  </a:lnTo>
                  <a:lnTo>
                    <a:pt x="177114" y="7835"/>
                  </a:lnTo>
                  <a:lnTo>
                    <a:pt x="177114" y="85102"/>
                  </a:lnTo>
                  <a:lnTo>
                    <a:pt x="138633" y="85102"/>
                  </a:lnTo>
                  <a:lnTo>
                    <a:pt x="157632" y="24168"/>
                  </a:lnTo>
                  <a:lnTo>
                    <a:pt x="177114" y="85102"/>
                  </a:lnTo>
                  <a:lnTo>
                    <a:pt x="177114" y="7835"/>
                  </a:lnTo>
                  <a:lnTo>
                    <a:pt x="175882" y="4191"/>
                  </a:lnTo>
                  <a:lnTo>
                    <a:pt x="143573" y="4191"/>
                  </a:lnTo>
                  <a:lnTo>
                    <a:pt x="138137" y="8140"/>
                  </a:lnTo>
                  <a:lnTo>
                    <a:pt x="136169" y="14058"/>
                  </a:lnTo>
                  <a:lnTo>
                    <a:pt x="95961" y="133210"/>
                  </a:lnTo>
                  <a:lnTo>
                    <a:pt x="123342" y="133210"/>
                  </a:lnTo>
                  <a:lnTo>
                    <a:pt x="132219" y="106565"/>
                  </a:lnTo>
                  <a:lnTo>
                    <a:pt x="183527" y="106565"/>
                  </a:lnTo>
                  <a:lnTo>
                    <a:pt x="192163" y="133210"/>
                  </a:lnTo>
                  <a:lnTo>
                    <a:pt x="219544" y="133210"/>
                  </a:lnTo>
                  <a:close/>
                </a:path>
                <a:path w="549275" h="133350">
                  <a:moveTo>
                    <a:pt x="326364" y="89789"/>
                  </a:moveTo>
                  <a:lnTo>
                    <a:pt x="306374" y="65862"/>
                  </a:lnTo>
                  <a:lnTo>
                    <a:pt x="313245" y="62306"/>
                  </a:lnTo>
                  <a:lnTo>
                    <a:pt x="317804" y="57962"/>
                  </a:lnTo>
                  <a:lnTo>
                    <a:pt x="318008" y="57785"/>
                  </a:lnTo>
                  <a:lnTo>
                    <a:pt x="320776" y="52057"/>
                  </a:lnTo>
                  <a:lnTo>
                    <a:pt x="321678" y="44894"/>
                  </a:lnTo>
                  <a:lnTo>
                    <a:pt x="321678" y="31572"/>
                  </a:lnTo>
                  <a:lnTo>
                    <a:pt x="300456" y="5880"/>
                  </a:lnTo>
                  <a:lnTo>
                    <a:pt x="300456" y="81902"/>
                  </a:lnTo>
                  <a:lnTo>
                    <a:pt x="300456" y="109778"/>
                  </a:lnTo>
                  <a:lnTo>
                    <a:pt x="295529" y="112979"/>
                  </a:lnTo>
                  <a:lnTo>
                    <a:pt x="256794" y="112979"/>
                  </a:lnTo>
                  <a:lnTo>
                    <a:pt x="256794" y="77698"/>
                  </a:lnTo>
                  <a:lnTo>
                    <a:pt x="296265" y="77698"/>
                  </a:lnTo>
                  <a:lnTo>
                    <a:pt x="300456" y="81902"/>
                  </a:lnTo>
                  <a:lnTo>
                    <a:pt x="300456" y="5880"/>
                  </a:lnTo>
                  <a:lnTo>
                    <a:pt x="295770" y="5372"/>
                  </a:lnTo>
                  <a:lnTo>
                    <a:pt x="295770" y="27381"/>
                  </a:lnTo>
                  <a:lnTo>
                    <a:pt x="295770" y="53530"/>
                  </a:lnTo>
                  <a:lnTo>
                    <a:pt x="292074" y="57962"/>
                  </a:lnTo>
                  <a:lnTo>
                    <a:pt x="257035" y="57962"/>
                  </a:lnTo>
                  <a:lnTo>
                    <a:pt x="257035" y="24168"/>
                  </a:lnTo>
                  <a:lnTo>
                    <a:pt x="291579" y="24168"/>
                  </a:lnTo>
                  <a:lnTo>
                    <a:pt x="295770" y="27381"/>
                  </a:lnTo>
                  <a:lnTo>
                    <a:pt x="295770" y="5372"/>
                  </a:lnTo>
                  <a:lnTo>
                    <a:pt x="284924" y="4191"/>
                  </a:lnTo>
                  <a:lnTo>
                    <a:pt x="230403" y="4191"/>
                  </a:lnTo>
                  <a:lnTo>
                    <a:pt x="230403" y="133210"/>
                  </a:lnTo>
                  <a:lnTo>
                    <a:pt x="288620" y="133210"/>
                  </a:lnTo>
                  <a:lnTo>
                    <a:pt x="324002" y="115938"/>
                  </a:lnTo>
                  <a:lnTo>
                    <a:pt x="326364" y="103606"/>
                  </a:lnTo>
                  <a:lnTo>
                    <a:pt x="326364" y="89789"/>
                  </a:lnTo>
                  <a:close/>
                </a:path>
                <a:path w="549275" h="133350">
                  <a:moveTo>
                    <a:pt x="456425" y="133210"/>
                  </a:moveTo>
                  <a:lnTo>
                    <a:pt x="447408" y="106565"/>
                  </a:lnTo>
                  <a:lnTo>
                    <a:pt x="440143" y="85102"/>
                  </a:lnTo>
                  <a:lnTo>
                    <a:pt x="419519" y="24168"/>
                  </a:lnTo>
                  <a:lnTo>
                    <a:pt x="413740" y="7086"/>
                  </a:lnTo>
                  <a:lnTo>
                    <a:pt x="413740" y="85102"/>
                  </a:lnTo>
                  <a:lnTo>
                    <a:pt x="375513" y="85102"/>
                  </a:lnTo>
                  <a:lnTo>
                    <a:pt x="394500" y="24168"/>
                  </a:lnTo>
                  <a:lnTo>
                    <a:pt x="413740" y="85102"/>
                  </a:lnTo>
                  <a:lnTo>
                    <a:pt x="413740" y="7086"/>
                  </a:lnTo>
                  <a:lnTo>
                    <a:pt x="412762" y="4191"/>
                  </a:lnTo>
                  <a:lnTo>
                    <a:pt x="382168" y="4191"/>
                  </a:lnTo>
                  <a:lnTo>
                    <a:pt x="374523" y="9613"/>
                  </a:lnTo>
                  <a:lnTo>
                    <a:pt x="371805" y="17754"/>
                  </a:lnTo>
                  <a:lnTo>
                    <a:pt x="332828" y="133210"/>
                  </a:lnTo>
                  <a:lnTo>
                    <a:pt x="360210" y="133210"/>
                  </a:lnTo>
                  <a:lnTo>
                    <a:pt x="369100" y="106565"/>
                  </a:lnTo>
                  <a:lnTo>
                    <a:pt x="420408" y="106565"/>
                  </a:lnTo>
                  <a:lnTo>
                    <a:pt x="429044" y="133210"/>
                  </a:lnTo>
                  <a:lnTo>
                    <a:pt x="456425" y="133210"/>
                  </a:lnTo>
                  <a:close/>
                </a:path>
                <a:path w="549275" h="133350">
                  <a:moveTo>
                    <a:pt x="548665" y="111506"/>
                  </a:moveTo>
                  <a:lnTo>
                    <a:pt x="491680" y="111506"/>
                  </a:lnTo>
                  <a:lnTo>
                    <a:pt x="491680" y="2222"/>
                  </a:lnTo>
                  <a:lnTo>
                    <a:pt x="471944" y="2222"/>
                  </a:lnTo>
                  <a:lnTo>
                    <a:pt x="465531" y="8636"/>
                  </a:lnTo>
                  <a:lnTo>
                    <a:pt x="465531" y="133223"/>
                  </a:lnTo>
                  <a:lnTo>
                    <a:pt x="548665" y="133223"/>
                  </a:lnTo>
                  <a:lnTo>
                    <a:pt x="548665" y="1115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6" name="object 306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65108" y="17665847"/>
              <a:ext cx="219601" cy="206732"/>
            </a:xfrm>
            <a:prstGeom prst="rect">
              <a:avLst/>
            </a:prstGeom>
          </p:spPr>
        </p:pic>
      </p:grpSp>
      <p:grpSp>
        <p:nvGrpSpPr>
          <p:cNvPr id="307" name="object 307" descr=""/>
          <p:cNvGrpSpPr/>
          <p:nvPr/>
        </p:nvGrpSpPr>
        <p:grpSpPr>
          <a:xfrm>
            <a:off x="5477711" y="16961263"/>
            <a:ext cx="1701800" cy="2094230"/>
            <a:chOff x="5477711" y="16961263"/>
            <a:chExt cx="1701800" cy="2094230"/>
          </a:xfrm>
        </p:grpSpPr>
        <p:sp>
          <p:nvSpPr>
            <p:cNvPr id="308" name="object 308" descr=""/>
            <p:cNvSpPr/>
            <p:nvPr/>
          </p:nvSpPr>
          <p:spPr>
            <a:xfrm>
              <a:off x="5477711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5" y="2090062"/>
                  </a:lnTo>
                  <a:lnTo>
                    <a:pt x="52354" y="2094176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6"/>
                  </a:lnTo>
                  <a:lnTo>
                    <a:pt x="1649164" y="2094176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29" y="24589"/>
                  </a:lnTo>
                  <a:lnTo>
                    <a:pt x="1685344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4" y="2057107"/>
                  </a:lnTo>
                  <a:lnTo>
                    <a:pt x="1676929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6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4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5935818" y="17013607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5" h="471805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0" name="object 31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61280" y="17050091"/>
              <a:ext cx="721327" cy="405746"/>
            </a:xfrm>
            <a:prstGeom prst="rect">
              <a:avLst/>
            </a:prstGeom>
          </p:spPr>
        </p:pic>
        <p:sp>
          <p:nvSpPr>
            <p:cNvPr id="311" name="object 311" descr=""/>
            <p:cNvSpPr/>
            <p:nvPr/>
          </p:nvSpPr>
          <p:spPr>
            <a:xfrm>
              <a:off x="5935818" y="17484809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5" h="471805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6014315" y="17582985"/>
              <a:ext cx="628650" cy="274955"/>
            </a:xfrm>
            <a:custGeom>
              <a:avLst/>
              <a:gdLst/>
              <a:ahLst/>
              <a:cxnLst/>
              <a:rect l="l" t="t" r="r" b="b"/>
              <a:pathLst>
                <a:path w="628650" h="274955">
                  <a:moveTo>
                    <a:pt x="628253" y="0"/>
                  </a:moveTo>
                  <a:lnTo>
                    <a:pt x="172468" y="0"/>
                  </a:lnTo>
                  <a:lnTo>
                    <a:pt x="107355" y="0"/>
                  </a:lnTo>
                  <a:lnTo>
                    <a:pt x="86942" y="2983"/>
                  </a:lnTo>
                  <a:lnTo>
                    <a:pt x="48277" y="37009"/>
                  </a:lnTo>
                  <a:lnTo>
                    <a:pt x="40019" y="76252"/>
                  </a:lnTo>
                  <a:lnTo>
                    <a:pt x="29721" y="126002"/>
                  </a:lnTo>
                  <a:lnTo>
                    <a:pt x="9953" y="225688"/>
                  </a:lnTo>
                  <a:lnTo>
                    <a:pt x="0" y="274697"/>
                  </a:lnTo>
                  <a:lnTo>
                    <a:pt x="506922" y="274697"/>
                  </a:lnTo>
                  <a:lnTo>
                    <a:pt x="555576" y="266632"/>
                  </a:lnTo>
                  <a:lnTo>
                    <a:pt x="580292" y="235136"/>
                  </a:lnTo>
                  <a:lnTo>
                    <a:pt x="585270" y="212223"/>
                  </a:lnTo>
                  <a:lnTo>
                    <a:pt x="628253" y="0"/>
                  </a:lnTo>
                  <a:close/>
                </a:path>
              </a:pathLst>
            </a:custGeom>
            <a:solidFill>
              <a:srgbClr val="B821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5935815" y="17664874"/>
              <a:ext cx="785495" cy="762635"/>
            </a:xfrm>
            <a:custGeom>
              <a:avLst/>
              <a:gdLst/>
              <a:ahLst/>
              <a:cxnLst/>
              <a:rect l="l" t="t" r="r" b="b"/>
              <a:pathLst>
                <a:path w="785495" h="762634">
                  <a:moveTo>
                    <a:pt x="222859" y="1905"/>
                  </a:moveTo>
                  <a:lnTo>
                    <a:pt x="206997" y="1905"/>
                  </a:lnTo>
                  <a:lnTo>
                    <a:pt x="205524" y="11163"/>
                  </a:lnTo>
                  <a:lnTo>
                    <a:pt x="203923" y="20802"/>
                  </a:lnTo>
                  <a:lnTo>
                    <a:pt x="200685" y="39306"/>
                  </a:lnTo>
                  <a:lnTo>
                    <a:pt x="200647" y="39509"/>
                  </a:lnTo>
                  <a:lnTo>
                    <a:pt x="188277" y="39700"/>
                  </a:lnTo>
                  <a:lnTo>
                    <a:pt x="168808" y="39700"/>
                  </a:lnTo>
                  <a:lnTo>
                    <a:pt x="160807" y="39306"/>
                  </a:lnTo>
                  <a:lnTo>
                    <a:pt x="158432" y="39306"/>
                  </a:lnTo>
                  <a:lnTo>
                    <a:pt x="160235" y="30175"/>
                  </a:lnTo>
                  <a:lnTo>
                    <a:pt x="163588" y="11391"/>
                  </a:lnTo>
                  <a:lnTo>
                    <a:pt x="165354" y="2349"/>
                  </a:lnTo>
                  <a:lnTo>
                    <a:pt x="165430" y="1905"/>
                  </a:lnTo>
                  <a:lnTo>
                    <a:pt x="150202" y="1905"/>
                  </a:lnTo>
                  <a:lnTo>
                    <a:pt x="142405" y="47485"/>
                  </a:lnTo>
                  <a:lnTo>
                    <a:pt x="138188" y="71437"/>
                  </a:lnTo>
                  <a:lnTo>
                    <a:pt x="133794" y="94500"/>
                  </a:lnTo>
                  <a:lnTo>
                    <a:pt x="133705" y="94970"/>
                  </a:lnTo>
                  <a:lnTo>
                    <a:pt x="149250" y="94970"/>
                  </a:lnTo>
                  <a:lnTo>
                    <a:pt x="151053" y="83375"/>
                  </a:lnTo>
                  <a:lnTo>
                    <a:pt x="152869" y="71958"/>
                  </a:lnTo>
                  <a:lnTo>
                    <a:pt x="154724" y="61277"/>
                  </a:lnTo>
                  <a:lnTo>
                    <a:pt x="154838" y="60617"/>
                  </a:lnTo>
                  <a:lnTo>
                    <a:pt x="154940" y="60032"/>
                  </a:lnTo>
                  <a:lnTo>
                    <a:pt x="157124" y="49072"/>
                  </a:lnTo>
                  <a:lnTo>
                    <a:pt x="157187" y="48755"/>
                  </a:lnTo>
                  <a:lnTo>
                    <a:pt x="167525" y="48501"/>
                  </a:lnTo>
                  <a:lnTo>
                    <a:pt x="178320" y="48336"/>
                  </a:lnTo>
                  <a:lnTo>
                    <a:pt x="191579" y="48501"/>
                  </a:lnTo>
                  <a:lnTo>
                    <a:pt x="189522" y="48501"/>
                  </a:lnTo>
                  <a:lnTo>
                    <a:pt x="199059" y="49072"/>
                  </a:lnTo>
                  <a:lnTo>
                    <a:pt x="197104" y="60032"/>
                  </a:lnTo>
                  <a:lnTo>
                    <a:pt x="194970" y="71437"/>
                  </a:lnTo>
                  <a:lnTo>
                    <a:pt x="192798" y="83248"/>
                  </a:lnTo>
                  <a:lnTo>
                    <a:pt x="190893" y="94500"/>
                  </a:lnTo>
                  <a:lnTo>
                    <a:pt x="190817" y="94970"/>
                  </a:lnTo>
                  <a:lnTo>
                    <a:pt x="206362" y="94970"/>
                  </a:lnTo>
                  <a:lnTo>
                    <a:pt x="210083" y="71958"/>
                  </a:lnTo>
                  <a:lnTo>
                    <a:pt x="213956" y="49072"/>
                  </a:lnTo>
                  <a:lnTo>
                    <a:pt x="214083" y="48336"/>
                  </a:lnTo>
                  <a:lnTo>
                    <a:pt x="215646" y="39700"/>
                  </a:lnTo>
                  <a:lnTo>
                    <a:pt x="218262" y="25273"/>
                  </a:lnTo>
                  <a:lnTo>
                    <a:pt x="222770" y="2349"/>
                  </a:lnTo>
                  <a:lnTo>
                    <a:pt x="222859" y="1905"/>
                  </a:lnTo>
                  <a:close/>
                </a:path>
                <a:path w="785495" h="762634">
                  <a:moveTo>
                    <a:pt x="245376" y="28727"/>
                  </a:moveTo>
                  <a:lnTo>
                    <a:pt x="231368" y="28727"/>
                  </a:lnTo>
                  <a:lnTo>
                    <a:pt x="231343" y="30175"/>
                  </a:lnTo>
                  <a:lnTo>
                    <a:pt x="228981" y="46380"/>
                  </a:lnTo>
                  <a:lnTo>
                    <a:pt x="226212" y="62801"/>
                  </a:lnTo>
                  <a:lnTo>
                    <a:pt x="223202" y="78968"/>
                  </a:lnTo>
                  <a:lnTo>
                    <a:pt x="220103" y="94500"/>
                  </a:lnTo>
                  <a:lnTo>
                    <a:pt x="220002" y="94970"/>
                  </a:lnTo>
                  <a:lnTo>
                    <a:pt x="233641" y="94970"/>
                  </a:lnTo>
                  <a:lnTo>
                    <a:pt x="236207" y="78016"/>
                  </a:lnTo>
                  <a:lnTo>
                    <a:pt x="238975" y="61277"/>
                  </a:lnTo>
                  <a:lnTo>
                    <a:pt x="242023" y="44818"/>
                  </a:lnTo>
                  <a:lnTo>
                    <a:pt x="245376" y="28727"/>
                  </a:lnTo>
                  <a:close/>
                </a:path>
                <a:path w="785495" h="762634">
                  <a:moveTo>
                    <a:pt x="251929" y="5473"/>
                  </a:moveTo>
                  <a:lnTo>
                    <a:pt x="246659" y="774"/>
                  </a:lnTo>
                  <a:lnTo>
                    <a:pt x="244538" y="457"/>
                  </a:lnTo>
                  <a:lnTo>
                    <a:pt x="238836" y="1422"/>
                  </a:lnTo>
                  <a:lnTo>
                    <a:pt x="237261" y="2349"/>
                  </a:lnTo>
                  <a:lnTo>
                    <a:pt x="234467" y="6184"/>
                  </a:lnTo>
                  <a:lnTo>
                    <a:pt x="232879" y="13284"/>
                  </a:lnTo>
                  <a:lnTo>
                    <a:pt x="238150" y="18503"/>
                  </a:lnTo>
                  <a:lnTo>
                    <a:pt x="243967" y="17132"/>
                  </a:lnTo>
                  <a:lnTo>
                    <a:pt x="248424" y="14046"/>
                  </a:lnTo>
                  <a:lnTo>
                    <a:pt x="251929" y="5473"/>
                  </a:lnTo>
                  <a:close/>
                </a:path>
                <a:path w="785495" h="762634">
                  <a:moveTo>
                    <a:pt x="311696" y="60617"/>
                  </a:moveTo>
                  <a:lnTo>
                    <a:pt x="311632" y="57429"/>
                  </a:lnTo>
                  <a:lnTo>
                    <a:pt x="311531" y="53035"/>
                  </a:lnTo>
                  <a:lnTo>
                    <a:pt x="311416" y="47485"/>
                  </a:lnTo>
                  <a:lnTo>
                    <a:pt x="311315" y="42697"/>
                  </a:lnTo>
                  <a:lnTo>
                    <a:pt x="311277" y="41160"/>
                  </a:lnTo>
                  <a:lnTo>
                    <a:pt x="306857" y="36283"/>
                  </a:lnTo>
                  <a:lnTo>
                    <a:pt x="305447" y="34734"/>
                  </a:lnTo>
                  <a:lnTo>
                    <a:pt x="299999" y="28727"/>
                  </a:lnTo>
                  <a:lnTo>
                    <a:pt x="300253" y="28727"/>
                  </a:lnTo>
                  <a:lnTo>
                    <a:pt x="298564" y="28422"/>
                  </a:lnTo>
                  <a:lnTo>
                    <a:pt x="298564" y="57429"/>
                  </a:lnTo>
                  <a:lnTo>
                    <a:pt x="296735" y="67373"/>
                  </a:lnTo>
                  <a:lnTo>
                    <a:pt x="293420" y="76136"/>
                  </a:lnTo>
                  <a:lnTo>
                    <a:pt x="289166" y="82537"/>
                  </a:lnTo>
                  <a:lnTo>
                    <a:pt x="282117" y="86804"/>
                  </a:lnTo>
                  <a:lnTo>
                    <a:pt x="273634" y="87642"/>
                  </a:lnTo>
                  <a:lnTo>
                    <a:pt x="266255" y="84569"/>
                  </a:lnTo>
                  <a:lnTo>
                    <a:pt x="262521" y="77114"/>
                  </a:lnTo>
                  <a:lnTo>
                    <a:pt x="261962" y="71958"/>
                  </a:lnTo>
                  <a:lnTo>
                    <a:pt x="261899" y="71437"/>
                  </a:lnTo>
                  <a:lnTo>
                    <a:pt x="264007" y="65468"/>
                  </a:lnTo>
                  <a:lnTo>
                    <a:pt x="266115" y="53632"/>
                  </a:lnTo>
                  <a:lnTo>
                    <a:pt x="266712" y="49072"/>
                  </a:lnTo>
                  <a:lnTo>
                    <a:pt x="266814" y="48336"/>
                  </a:lnTo>
                  <a:lnTo>
                    <a:pt x="266865" y="47967"/>
                  </a:lnTo>
                  <a:lnTo>
                    <a:pt x="267906" y="42697"/>
                  </a:lnTo>
                  <a:lnTo>
                    <a:pt x="275399" y="37668"/>
                  </a:lnTo>
                  <a:lnTo>
                    <a:pt x="285026" y="36283"/>
                  </a:lnTo>
                  <a:lnTo>
                    <a:pt x="293712" y="39306"/>
                  </a:lnTo>
                  <a:lnTo>
                    <a:pt x="298373" y="47485"/>
                  </a:lnTo>
                  <a:lnTo>
                    <a:pt x="298475" y="53035"/>
                  </a:lnTo>
                  <a:lnTo>
                    <a:pt x="298564" y="57429"/>
                  </a:lnTo>
                  <a:lnTo>
                    <a:pt x="298564" y="28422"/>
                  </a:lnTo>
                  <a:lnTo>
                    <a:pt x="290982" y="27051"/>
                  </a:lnTo>
                  <a:lnTo>
                    <a:pt x="282054" y="28079"/>
                  </a:lnTo>
                  <a:lnTo>
                    <a:pt x="274142" y="30861"/>
                  </a:lnTo>
                  <a:lnTo>
                    <a:pt x="268262" y="34467"/>
                  </a:lnTo>
                  <a:lnTo>
                    <a:pt x="268262" y="34734"/>
                  </a:lnTo>
                  <a:lnTo>
                    <a:pt x="267906" y="34734"/>
                  </a:lnTo>
                  <a:lnTo>
                    <a:pt x="268122" y="34556"/>
                  </a:lnTo>
                  <a:lnTo>
                    <a:pt x="268249" y="34556"/>
                  </a:lnTo>
                  <a:lnTo>
                    <a:pt x="268262" y="34734"/>
                  </a:lnTo>
                  <a:lnTo>
                    <a:pt x="268262" y="34467"/>
                  </a:lnTo>
                  <a:lnTo>
                    <a:pt x="268122" y="34544"/>
                  </a:lnTo>
                  <a:lnTo>
                    <a:pt x="268325" y="32283"/>
                  </a:lnTo>
                  <a:lnTo>
                    <a:pt x="269049" y="30861"/>
                  </a:lnTo>
                  <a:lnTo>
                    <a:pt x="269138" y="29629"/>
                  </a:lnTo>
                  <a:lnTo>
                    <a:pt x="269176" y="28727"/>
                  </a:lnTo>
                  <a:lnTo>
                    <a:pt x="257429" y="28727"/>
                  </a:lnTo>
                  <a:lnTo>
                    <a:pt x="253606" y="53035"/>
                  </a:lnTo>
                  <a:lnTo>
                    <a:pt x="249491" y="77114"/>
                  </a:lnTo>
                  <a:lnTo>
                    <a:pt x="245148" y="100939"/>
                  </a:lnTo>
                  <a:lnTo>
                    <a:pt x="240626" y="124599"/>
                  </a:lnTo>
                  <a:lnTo>
                    <a:pt x="254266" y="124599"/>
                  </a:lnTo>
                  <a:lnTo>
                    <a:pt x="255651" y="115316"/>
                  </a:lnTo>
                  <a:lnTo>
                    <a:pt x="256997" y="105981"/>
                  </a:lnTo>
                  <a:lnTo>
                    <a:pt x="258470" y="96799"/>
                  </a:lnTo>
                  <a:lnTo>
                    <a:pt x="260299" y="87947"/>
                  </a:lnTo>
                  <a:lnTo>
                    <a:pt x="265417" y="94500"/>
                  </a:lnTo>
                  <a:lnTo>
                    <a:pt x="274256" y="96786"/>
                  </a:lnTo>
                  <a:lnTo>
                    <a:pt x="284149" y="95923"/>
                  </a:lnTo>
                  <a:lnTo>
                    <a:pt x="292341" y="93052"/>
                  </a:lnTo>
                  <a:lnTo>
                    <a:pt x="297103" y="87947"/>
                  </a:lnTo>
                  <a:lnTo>
                    <a:pt x="297395" y="87642"/>
                  </a:lnTo>
                  <a:lnTo>
                    <a:pt x="304342" y="80200"/>
                  </a:lnTo>
                  <a:lnTo>
                    <a:pt x="311696" y="60617"/>
                  </a:lnTo>
                  <a:close/>
                </a:path>
                <a:path w="785495" h="762634">
                  <a:moveTo>
                    <a:pt x="379387" y="44767"/>
                  </a:moveTo>
                  <a:lnTo>
                    <a:pt x="365099" y="28473"/>
                  </a:lnTo>
                  <a:lnTo>
                    <a:pt x="365099" y="43891"/>
                  </a:lnTo>
                  <a:lnTo>
                    <a:pt x="364680" y="51625"/>
                  </a:lnTo>
                  <a:lnTo>
                    <a:pt x="332638" y="51625"/>
                  </a:lnTo>
                  <a:lnTo>
                    <a:pt x="333565" y="44767"/>
                  </a:lnTo>
                  <a:lnTo>
                    <a:pt x="333641" y="44221"/>
                  </a:lnTo>
                  <a:lnTo>
                    <a:pt x="340271" y="36093"/>
                  </a:lnTo>
                  <a:lnTo>
                    <a:pt x="350710" y="35687"/>
                  </a:lnTo>
                  <a:lnTo>
                    <a:pt x="357454" y="36283"/>
                  </a:lnTo>
                  <a:lnTo>
                    <a:pt x="362470" y="38900"/>
                  </a:lnTo>
                  <a:lnTo>
                    <a:pt x="365099" y="43891"/>
                  </a:lnTo>
                  <a:lnTo>
                    <a:pt x="365099" y="28473"/>
                  </a:lnTo>
                  <a:lnTo>
                    <a:pt x="359943" y="27406"/>
                  </a:lnTo>
                  <a:lnTo>
                    <a:pt x="351637" y="27406"/>
                  </a:lnTo>
                  <a:lnTo>
                    <a:pt x="318477" y="54444"/>
                  </a:lnTo>
                  <a:lnTo>
                    <a:pt x="316128" y="77431"/>
                  </a:lnTo>
                  <a:lnTo>
                    <a:pt x="322173" y="89992"/>
                  </a:lnTo>
                  <a:lnTo>
                    <a:pt x="334708" y="95694"/>
                  </a:lnTo>
                  <a:lnTo>
                    <a:pt x="350875" y="96240"/>
                  </a:lnTo>
                  <a:lnTo>
                    <a:pt x="367842" y="93370"/>
                  </a:lnTo>
                  <a:lnTo>
                    <a:pt x="368173" y="89992"/>
                  </a:lnTo>
                  <a:lnTo>
                    <a:pt x="368223" y="89496"/>
                  </a:lnTo>
                  <a:lnTo>
                    <a:pt x="368820" y="87376"/>
                  </a:lnTo>
                  <a:lnTo>
                    <a:pt x="369150" y="86182"/>
                  </a:lnTo>
                  <a:lnTo>
                    <a:pt x="369747" y="82537"/>
                  </a:lnTo>
                  <a:lnTo>
                    <a:pt x="361950" y="85140"/>
                  </a:lnTo>
                  <a:lnTo>
                    <a:pt x="352869" y="87134"/>
                  </a:lnTo>
                  <a:lnTo>
                    <a:pt x="329844" y="66763"/>
                  </a:lnTo>
                  <a:lnTo>
                    <a:pt x="331050" y="59270"/>
                  </a:lnTo>
                  <a:lnTo>
                    <a:pt x="341045" y="59042"/>
                  </a:lnTo>
                  <a:lnTo>
                    <a:pt x="364642" y="59042"/>
                  </a:lnTo>
                  <a:lnTo>
                    <a:pt x="375780" y="59270"/>
                  </a:lnTo>
                  <a:lnTo>
                    <a:pt x="375805" y="59042"/>
                  </a:lnTo>
                  <a:lnTo>
                    <a:pt x="376720" y="52336"/>
                  </a:lnTo>
                  <a:lnTo>
                    <a:pt x="376961" y="51625"/>
                  </a:lnTo>
                  <a:lnTo>
                    <a:pt x="379387" y="44767"/>
                  </a:lnTo>
                  <a:close/>
                </a:path>
                <a:path w="785495" h="762634">
                  <a:moveTo>
                    <a:pt x="426859" y="28676"/>
                  </a:moveTo>
                  <a:lnTo>
                    <a:pt x="418922" y="27355"/>
                  </a:lnTo>
                  <a:lnTo>
                    <a:pt x="417969" y="27355"/>
                  </a:lnTo>
                  <a:lnTo>
                    <a:pt x="410972" y="29502"/>
                  </a:lnTo>
                  <a:lnTo>
                    <a:pt x="405066" y="34124"/>
                  </a:lnTo>
                  <a:lnTo>
                    <a:pt x="400837" y="39827"/>
                  </a:lnTo>
                  <a:lnTo>
                    <a:pt x="401840" y="36372"/>
                  </a:lnTo>
                  <a:lnTo>
                    <a:pt x="402247" y="32461"/>
                  </a:lnTo>
                  <a:lnTo>
                    <a:pt x="402297" y="32131"/>
                  </a:lnTo>
                  <a:lnTo>
                    <a:pt x="403059" y="28676"/>
                  </a:lnTo>
                  <a:lnTo>
                    <a:pt x="391007" y="28676"/>
                  </a:lnTo>
                  <a:lnTo>
                    <a:pt x="388607" y="45300"/>
                  </a:lnTo>
                  <a:lnTo>
                    <a:pt x="385724" y="62331"/>
                  </a:lnTo>
                  <a:lnTo>
                    <a:pt x="382803" y="78105"/>
                  </a:lnTo>
                  <a:lnTo>
                    <a:pt x="379641" y="94640"/>
                  </a:lnTo>
                  <a:lnTo>
                    <a:pt x="379590" y="94970"/>
                  </a:lnTo>
                  <a:lnTo>
                    <a:pt x="393230" y="94970"/>
                  </a:lnTo>
                  <a:lnTo>
                    <a:pt x="394119" y="87896"/>
                  </a:lnTo>
                  <a:lnTo>
                    <a:pt x="395846" y="73406"/>
                  </a:lnTo>
                  <a:lnTo>
                    <a:pt x="397598" y="62331"/>
                  </a:lnTo>
                  <a:lnTo>
                    <a:pt x="416433" y="37376"/>
                  </a:lnTo>
                  <a:lnTo>
                    <a:pt x="425272" y="38557"/>
                  </a:lnTo>
                  <a:lnTo>
                    <a:pt x="425335" y="37376"/>
                  </a:lnTo>
                  <a:lnTo>
                    <a:pt x="425450" y="34912"/>
                  </a:lnTo>
                  <a:lnTo>
                    <a:pt x="426364" y="32461"/>
                  </a:lnTo>
                  <a:lnTo>
                    <a:pt x="426491" y="32131"/>
                  </a:lnTo>
                  <a:lnTo>
                    <a:pt x="426605" y="31089"/>
                  </a:lnTo>
                  <a:lnTo>
                    <a:pt x="426681" y="30378"/>
                  </a:lnTo>
                  <a:lnTo>
                    <a:pt x="426770" y="29502"/>
                  </a:lnTo>
                  <a:lnTo>
                    <a:pt x="426859" y="28676"/>
                  </a:lnTo>
                  <a:close/>
                </a:path>
                <a:path w="785495" h="762634">
                  <a:moveTo>
                    <a:pt x="476351" y="28359"/>
                  </a:moveTo>
                  <a:lnTo>
                    <a:pt x="462864" y="27063"/>
                  </a:lnTo>
                  <a:lnTo>
                    <a:pt x="450405" y="27876"/>
                  </a:lnTo>
                  <a:lnTo>
                    <a:pt x="439648" y="31089"/>
                  </a:lnTo>
                  <a:lnTo>
                    <a:pt x="419239" y="70104"/>
                  </a:lnTo>
                  <a:lnTo>
                    <a:pt x="419163" y="70700"/>
                  </a:lnTo>
                  <a:lnTo>
                    <a:pt x="420509" y="82219"/>
                  </a:lnTo>
                  <a:lnTo>
                    <a:pt x="427062" y="91592"/>
                  </a:lnTo>
                  <a:lnTo>
                    <a:pt x="438035" y="96012"/>
                  </a:lnTo>
                  <a:lnTo>
                    <a:pt x="451434" y="96240"/>
                  </a:lnTo>
                  <a:lnTo>
                    <a:pt x="465251" y="93052"/>
                  </a:lnTo>
                  <a:lnTo>
                    <a:pt x="466039" y="89814"/>
                  </a:lnTo>
                  <a:lnTo>
                    <a:pt x="466255" y="87896"/>
                  </a:lnTo>
                  <a:lnTo>
                    <a:pt x="466331" y="87223"/>
                  </a:lnTo>
                  <a:lnTo>
                    <a:pt x="466445" y="86258"/>
                  </a:lnTo>
                  <a:lnTo>
                    <a:pt x="467144" y="82854"/>
                  </a:lnTo>
                  <a:lnTo>
                    <a:pt x="458546" y="86029"/>
                  </a:lnTo>
                  <a:lnTo>
                    <a:pt x="432930" y="70104"/>
                  </a:lnTo>
                  <a:lnTo>
                    <a:pt x="433146" y="67411"/>
                  </a:lnTo>
                  <a:lnTo>
                    <a:pt x="433260" y="66205"/>
                  </a:lnTo>
                  <a:lnTo>
                    <a:pt x="434111" y="60172"/>
                  </a:lnTo>
                  <a:lnTo>
                    <a:pt x="434213" y="59448"/>
                  </a:lnTo>
                  <a:lnTo>
                    <a:pt x="436130" y="52298"/>
                  </a:lnTo>
                  <a:lnTo>
                    <a:pt x="438810" y="46113"/>
                  </a:lnTo>
                  <a:lnTo>
                    <a:pt x="438886" y="45935"/>
                  </a:lnTo>
                  <a:lnTo>
                    <a:pt x="442404" y="41109"/>
                  </a:lnTo>
                  <a:lnTo>
                    <a:pt x="448754" y="37376"/>
                  </a:lnTo>
                  <a:lnTo>
                    <a:pt x="448411" y="37376"/>
                  </a:lnTo>
                  <a:lnTo>
                    <a:pt x="457047" y="36042"/>
                  </a:lnTo>
                  <a:lnTo>
                    <a:pt x="467271" y="36969"/>
                  </a:lnTo>
                  <a:lnTo>
                    <a:pt x="466407" y="36969"/>
                  </a:lnTo>
                  <a:lnTo>
                    <a:pt x="474764" y="39192"/>
                  </a:lnTo>
                  <a:lnTo>
                    <a:pt x="474827" y="38557"/>
                  </a:lnTo>
                  <a:lnTo>
                    <a:pt x="474929" y="37376"/>
                  </a:lnTo>
                  <a:lnTo>
                    <a:pt x="475056" y="36042"/>
                  </a:lnTo>
                  <a:lnTo>
                    <a:pt x="475107" y="35407"/>
                  </a:lnTo>
                  <a:lnTo>
                    <a:pt x="475767" y="32461"/>
                  </a:lnTo>
                  <a:lnTo>
                    <a:pt x="475843" y="32131"/>
                  </a:lnTo>
                  <a:lnTo>
                    <a:pt x="475996" y="31089"/>
                  </a:lnTo>
                  <a:lnTo>
                    <a:pt x="476084" y="30378"/>
                  </a:lnTo>
                  <a:lnTo>
                    <a:pt x="476199" y="29502"/>
                  </a:lnTo>
                  <a:lnTo>
                    <a:pt x="476313" y="28676"/>
                  </a:lnTo>
                  <a:lnTo>
                    <a:pt x="476351" y="28359"/>
                  </a:lnTo>
                  <a:close/>
                </a:path>
                <a:path w="785495" h="762634">
                  <a:moveTo>
                    <a:pt x="536752" y="47155"/>
                  </a:moveTo>
                  <a:lnTo>
                    <a:pt x="536460" y="42062"/>
                  </a:lnTo>
                  <a:lnTo>
                    <a:pt x="536333" y="39979"/>
                  </a:lnTo>
                  <a:lnTo>
                    <a:pt x="536308" y="39509"/>
                  </a:lnTo>
                  <a:lnTo>
                    <a:pt x="534289" y="36042"/>
                  </a:lnTo>
                  <a:lnTo>
                    <a:pt x="530974" y="30378"/>
                  </a:lnTo>
                  <a:lnTo>
                    <a:pt x="518985" y="27355"/>
                  </a:lnTo>
                  <a:lnTo>
                    <a:pt x="504164" y="27711"/>
                  </a:lnTo>
                  <a:lnTo>
                    <a:pt x="490308" y="28676"/>
                  </a:lnTo>
                  <a:lnTo>
                    <a:pt x="489699" y="32131"/>
                  </a:lnTo>
                  <a:lnTo>
                    <a:pt x="489635" y="32461"/>
                  </a:lnTo>
                  <a:lnTo>
                    <a:pt x="488569" y="36042"/>
                  </a:lnTo>
                  <a:lnTo>
                    <a:pt x="487845" y="39192"/>
                  </a:lnTo>
                  <a:lnTo>
                    <a:pt x="487768" y="39509"/>
                  </a:lnTo>
                  <a:lnTo>
                    <a:pt x="496379" y="37541"/>
                  </a:lnTo>
                  <a:lnTo>
                    <a:pt x="507161" y="36042"/>
                  </a:lnTo>
                  <a:lnTo>
                    <a:pt x="508482" y="36042"/>
                  </a:lnTo>
                  <a:lnTo>
                    <a:pt x="519531" y="36969"/>
                  </a:lnTo>
                  <a:lnTo>
                    <a:pt x="518007" y="36969"/>
                  </a:lnTo>
                  <a:lnTo>
                    <a:pt x="523303" y="42062"/>
                  </a:lnTo>
                  <a:lnTo>
                    <a:pt x="524027" y="45300"/>
                  </a:lnTo>
                  <a:lnTo>
                    <a:pt x="523938" y="46113"/>
                  </a:lnTo>
                  <a:lnTo>
                    <a:pt x="521716" y="52260"/>
                  </a:lnTo>
                  <a:lnTo>
                    <a:pt x="520446" y="52235"/>
                  </a:lnTo>
                  <a:lnTo>
                    <a:pt x="520446" y="59905"/>
                  </a:lnTo>
                  <a:lnTo>
                    <a:pt x="519252" y="67411"/>
                  </a:lnTo>
                  <a:lnTo>
                    <a:pt x="517994" y="76085"/>
                  </a:lnTo>
                  <a:lnTo>
                    <a:pt x="517880" y="76949"/>
                  </a:lnTo>
                  <a:lnTo>
                    <a:pt x="512521" y="82219"/>
                  </a:lnTo>
                  <a:lnTo>
                    <a:pt x="505396" y="86258"/>
                  </a:lnTo>
                  <a:lnTo>
                    <a:pt x="496747" y="87198"/>
                  </a:lnTo>
                  <a:lnTo>
                    <a:pt x="489800" y="83705"/>
                  </a:lnTo>
                  <a:lnTo>
                    <a:pt x="487768" y="74574"/>
                  </a:lnTo>
                  <a:lnTo>
                    <a:pt x="491312" y="66205"/>
                  </a:lnTo>
                  <a:lnTo>
                    <a:pt x="498690" y="61353"/>
                  </a:lnTo>
                  <a:lnTo>
                    <a:pt x="508711" y="59448"/>
                  </a:lnTo>
                  <a:lnTo>
                    <a:pt x="509092" y="59448"/>
                  </a:lnTo>
                  <a:lnTo>
                    <a:pt x="520446" y="59905"/>
                  </a:lnTo>
                  <a:lnTo>
                    <a:pt x="520446" y="52235"/>
                  </a:lnTo>
                  <a:lnTo>
                    <a:pt x="481761" y="60172"/>
                  </a:lnTo>
                  <a:lnTo>
                    <a:pt x="474687" y="76949"/>
                  </a:lnTo>
                  <a:lnTo>
                    <a:pt x="474687" y="79349"/>
                  </a:lnTo>
                  <a:lnTo>
                    <a:pt x="475094" y="82219"/>
                  </a:lnTo>
                  <a:lnTo>
                    <a:pt x="475183" y="82854"/>
                  </a:lnTo>
                  <a:lnTo>
                    <a:pt x="475310" y="83705"/>
                  </a:lnTo>
                  <a:lnTo>
                    <a:pt x="475437" y="84582"/>
                  </a:lnTo>
                  <a:lnTo>
                    <a:pt x="475551" y="85344"/>
                  </a:lnTo>
                  <a:lnTo>
                    <a:pt x="478485" y="91084"/>
                  </a:lnTo>
                  <a:lnTo>
                    <a:pt x="483019" y="94640"/>
                  </a:lnTo>
                  <a:lnTo>
                    <a:pt x="493356" y="96799"/>
                  </a:lnTo>
                  <a:lnTo>
                    <a:pt x="503516" y="95250"/>
                  </a:lnTo>
                  <a:lnTo>
                    <a:pt x="511937" y="91084"/>
                  </a:lnTo>
                  <a:lnTo>
                    <a:pt x="512089" y="91084"/>
                  </a:lnTo>
                  <a:lnTo>
                    <a:pt x="515848" y="87223"/>
                  </a:lnTo>
                  <a:lnTo>
                    <a:pt x="518223" y="84772"/>
                  </a:lnTo>
                  <a:lnTo>
                    <a:pt x="517309" y="89814"/>
                  </a:lnTo>
                  <a:lnTo>
                    <a:pt x="517271" y="94970"/>
                  </a:lnTo>
                  <a:lnTo>
                    <a:pt x="529018" y="94970"/>
                  </a:lnTo>
                  <a:lnTo>
                    <a:pt x="529094" y="93052"/>
                  </a:lnTo>
                  <a:lnTo>
                    <a:pt x="529183" y="91084"/>
                  </a:lnTo>
                  <a:lnTo>
                    <a:pt x="529234" y="89814"/>
                  </a:lnTo>
                  <a:lnTo>
                    <a:pt x="529348" y="87223"/>
                  </a:lnTo>
                  <a:lnTo>
                    <a:pt x="529450" y="86029"/>
                  </a:lnTo>
                  <a:lnTo>
                    <a:pt x="529526" y="85344"/>
                  </a:lnTo>
                  <a:lnTo>
                    <a:pt x="529590" y="84772"/>
                  </a:lnTo>
                  <a:lnTo>
                    <a:pt x="530148" y="79349"/>
                  </a:lnTo>
                  <a:lnTo>
                    <a:pt x="531241" y="71843"/>
                  </a:lnTo>
                  <a:lnTo>
                    <a:pt x="533222" y="60172"/>
                  </a:lnTo>
                  <a:lnTo>
                    <a:pt x="533349" y="59448"/>
                  </a:lnTo>
                  <a:lnTo>
                    <a:pt x="533984" y="55714"/>
                  </a:lnTo>
                  <a:lnTo>
                    <a:pt x="535089" y="52298"/>
                  </a:lnTo>
                  <a:lnTo>
                    <a:pt x="536752" y="47155"/>
                  </a:lnTo>
                  <a:close/>
                </a:path>
                <a:path w="785495" h="762634">
                  <a:moveTo>
                    <a:pt x="587705" y="28994"/>
                  </a:moveTo>
                  <a:lnTo>
                    <a:pt x="579107" y="27178"/>
                  </a:lnTo>
                  <a:lnTo>
                    <a:pt x="571360" y="29629"/>
                  </a:lnTo>
                  <a:lnTo>
                    <a:pt x="571525" y="29629"/>
                  </a:lnTo>
                  <a:lnTo>
                    <a:pt x="565721" y="34175"/>
                  </a:lnTo>
                  <a:lnTo>
                    <a:pt x="561695" y="39192"/>
                  </a:lnTo>
                  <a:lnTo>
                    <a:pt x="562813" y="36068"/>
                  </a:lnTo>
                  <a:lnTo>
                    <a:pt x="562876" y="31915"/>
                  </a:lnTo>
                  <a:lnTo>
                    <a:pt x="563816" y="28994"/>
                  </a:lnTo>
                  <a:lnTo>
                    <a:pt x="563918" y="28676"/>
                  </a:lnTo>
                  <a:lnTo>
                    <a:pt x="551853" y="28676"/>
                  </a:lnTo>
                  <a:lnTo>
                    <a:pt x="549287" y="45631"/>
                  </a:lnTo>
                  <a:lnTo>
                    <a:pt x="546481" y="62318"/>
                  </a:lnTo>
                  <a:lnTo>
                    <a:pt x="543420" y="78765"/>
                  </a:lnTo>
                  <a:lnTo>
                    <a:pt x="540207" y="94513"/>
                  </a:lnTo>
                  <a:lnTo>
                    <a:pt x="540118" y="94970"/>
                  </a:lnTo>
                  <a:lnTo>
                    <a:pt x="554075" y="94970"/>
                  </a:lnTo>
                  <a:lnTo>
                    <a:pt x="554164" y="86182"/>
                  </a:lnTo>
                  <a:lnTo>
                    <a:pt x="555764" y="80149"/>
                  </a:lnTo>
                  <a:lnTo>
                    <a:pt x="555879" y="79679"/>
                  </a:lnTo>
                  <a:lnTo>
                    <a:pt x="557250" y="71069"/>
                  </a:lnTo>
                  <a:lnTo>
                    <a:pt x="559943" y="57365"/>
                  </a:lnTo>
                  <a:lnTo>
                    <a:pt x="564616" y="45631"/>
                  </a:lnTo>
                  <a:lnTo>
                    <a:pt x="571944" y="39192"/>
                  </a:lnTo>
                  <a:lnTo>
                    <a:pt x="572668" y="38557"/>
                  </a:lnTo>
                  <a:lnTo>
                    <a:pt x="585800" y="38557"/>
                  </a:lnTo>
                  <a:lnTo>
                    <a:pt x="586511" y="35445"/>
                  </a:lnTo>
                  <a:lnTo>
                    <a:pt x="586803" y="31915"/>
                  </a:lnTo>
                  <a:lnTo>
                    <a:pt x="587705" y="28994"/>
                  </a:lnTo>
                  <a:close/>
                </a:path>
                <a:path w="785495" h="762634">
                  <a:moveTo>
                    <a:pt x="652106" y="0"/>
                  </a:moveTo>
                  <a:lnTo>
                    <a:pt x="638467" y="0"/>
                  </a:lnTo>
                  <a:lnTo>
                    <a:pt x="637514" y="7645"/>
                  </a:lnTo>
                  <a:lnTo>
                    <a:pt x="636409" y="15138"/>
                  </a:lnTo>
                  <a:lnTo>
                    <a:pt x="635139" y="22466"/>
                  </a:lnTo>
                  <a:lnTo>
                    <a:pt x="633717" y="29629"/>
                  </a:lnTo>
                  <a:lnTo>
                    <a:pt x="632447" y="29540"/>
                  </a:lnTo>
                  <a:lnTo>
                    <a:pt x="632447" y="38557"/>
                  </a:lnTo>
                  <a:lnTo>
                    <a:pt x="620242" y="82384"/>
                  </a:lnTo>
                  <a:lnTo>
                    <a:pt x="598830" y="87833"/>
                  </a:lnTo>
                  <a:lnTo>
                    <a:pt x="594258" y="82118"/>
                  </a:lnTo>
                  <a:lnTo>
                    <a:pt x="594182" y="78765"/>
                  </a:lnTo>
                  <a:lnTo>
                    <a:pt x="594093" y="74244"/>
                  </a:lnTo>
                  <a:lnTo>
                    <a:pt x="594055" y="72656"/>
                  </a:lnTo>
                  <a:lnTo>
                    <a:pt x="595198" y="60172"/>
                  </a:lnTo>
                  <a:lnTo>
                    <a:pt x="599186" y="48729"/>
                  </a:lnTo>
                  <a:lnTo>
                    <a:pt x="606005" y="40093"/>
                  </a:lnTo>
                  <a:lnTo>
                    <a:pt x="615480" y="36068"/>
                  </a:lnTo>
                  <a:lnTo>
                    <a:pt x="615086" y="36068"/>
                  </a:lnTo>
                  <a:lnTo>
                    <a:pt x="622465" y="35242"/>
                  </a:lnTo>
                  <a:lnTo>
                    <a:pt x="627430" y="36842"/>
                  </a:lnTo>
                  <a:lnTo>
                    <a:pt x="632447" y="38557"/>
                  </a:lnTo>
                  <a:lnTo>
                    <a:pt x="632447" y="29540"/>
                  </a:lnTo>
                  <a:lnTo>
                    <a:pt x="611162" y="27825"/>
                  </a:lnTo>
                  <a:lnTo>
                    <a:pt x="594220" y="36499"/>
                  </a:lnTo>
                  <a:lnTo>
                    <a:pt x="583615" y="52908"/>
                  </a:lnTo>
                  <a:lnTo>
                    <a:pt x="580097" y="74244"/>
                  </a:lnTo>
                  <a:lnTo>
                    <a:pt x="580161" y="80149"/>
                  </a:lnTo>
                  <a:lnTo>
                    <a:pt x="581177" y="86004"/>
                  </a:lnTo>
                  <a:lnTo>
                    <a:pt x="584847" y="90182"/>
                  </a:lnTo>
                  <a:lnTo>
                    <a:pt x="591489" y="94513"/>
                  </a:lnTo>
                  <a:lnTo>
                    <a:pt x="600608" y="96583"/>
                  </a:lnTo>
                  <a:lnTo>
                    <a:pt x="610260" y="96164"/>
                  </a:lnTo>
                  <a:lnTo>
                    <a:pt x="625525" y="84251"/>
                  </a:lnTo>
                  <a:lnTo>
                    <a:pt x="625779" y="85090"/>
                  </a:lnTo>
                  <a:lnTo>
                    <a:pt x="625475" y="87160"/>
                  </a:lnTo>
                  <a:lnTo>
                    <a:pt x="625398" y="87630"/>
                  </a:lnTo>
                  <a:lnTo>
                    <a:pt x="625297" y="88315"/>
                  </a:lnTo>
                  <a:lnTo>
                    <a:pt x="624573" y="91313"/>
                  </a:lnTo>
                  <a:lnTo>
                    <a:pt x="624509" y="94970"/>
                  </a:lnTo>
                  <a:lnTo>
                    <a:pt x="636879" y="94970"/>
                  </a:lnTo>
                  <a:lnTo>
                    <a:pt x="637578" y="88315"/>
                  </a:lnTo>
                  <a:lnTo>
                    <a:pt x="637705" y="87160"/>
                  </a:lnTo>
                  <a:lnTo>
                    <a:pt x="637819" y="86004"/>
                  </a:lnTo>
                  <a:lnTo>
                    <a:pt x="637921" y="85090"/>
                  </a:lnTo>
                  <a:lnTo>
                    <a:pt x="638009" y="84251"/>
                  </a:lnTo>
                  <a:lnTo>
                    <a:pt x="639394" y="71069"/>
                  </a:lnTo>
                  <a:lnTo>
                    <a:pt x="639495" y="70027"/>
                  </a:lnTo>
                  <a:lnTo>
                    <a:pt x="643343" y="46316"/>
                  </a:lnTo>
                  <a:lnTo>
                    <a:pt x="645147" y="36842"/>
                  </a:lnTo>
                  <a:lnTo>
                    <a:pt x="645210" y="36499"/>
                  </a:lnTo>
                  <a:lnTo>
                    <a:pt x="645299" y="36068"/>
                  </a:lnTo>
                  <a:lnTo>
                    <a:pt x="645414" y="35445"/>
                  </a:lnTo>
                  <a:lnTo>
                    <a:pt x="645452" y="35242"/>
                  </a:lnTo>
                  <a:lnTo>
                    <a:pt x="646531" y="29629"/>
                  </a:lnTo>
                  <a:lnTo>
                    <a:pt x="647763" y="23190"/>
                  </a:lnTo>
                  <a:lnTo>
                    <a:pt x="652106" y="0"/>
                  </a:lnTo>
                  <a:close/>
                </a:path>
                <a:path w="785495" h="762634">
                  <a:moveTo>
                    <a:pt x="785317" y="322554"/>
                  </a:moveTo>
                  <a:lnTo>
                    <a:pt x="782840" y="310324"/>
                  </a:lnTo>
                  <a:lnTo>
                    <a:pt x="776109" y="300342"/>
                  </a:lnTo>
                  <a:lnTo>
                    <a:pt x="766127" y="293611"/>
                  </a:lnTo>
                  <a:lnTo>
                    <a:pt x="753897" y="291147"/>
                  </a:lnTo>
                  <a:lnTo>
                    <a:pt x="31407" y="291147"/>
                  </a:lnTo>
                  <a:lnTo>
                    <a:pt x="19177" y="293611"/>
                  </a:lnTo>
                  <a:lnTo>
                    <a:pt x="9194" y="300342"/>
                  </a:lnTo>
                  <a:lnTo>
                    <a:pt x="2463" y="310324"/>
                  </a:lnTo>
                  <a:lnTo>
                    <a:pt x="0" y="322554"/>
                  </a:lnTo>
                  <a:lnTo>
                    <a:pt x="0" y="730923"/>
                  </a:lnTo>
                  <a:lnTo>
                    <a:pt x="2463" y="743153"/>
                  </a:lnTo>
                  <a:lnTo>
                    <a:pt x="9194" y="753135"/>
                  </a:lnTo>
                  <a:lnTo>
                    <a:pt x="19177" y="759866"/>
                  </a:lnTo>
                  <a:lnTo>
                    <a:pt x="31407" y="762330"/>
                  </a:lnTo>
                  <a:lnTo>
                    <a:pt x="753897" y="762330"/>
                  </a:lnTo>
                  <a:lnTo>
                    <a:pt x="766127" y="759866"/>
                  </a:lnTo>
                  <a:lnTo>
                    <a:pt x="776109" y="753135"/>
                  </a:lnTo>
                  <a:lnTo>
                    <a:pt x="782840" y="743153"/>
                  </a:lnTo>
                  <a:lnTo>
                    <a:pt x="785317" y="730923"/>
                  </a:lnTo>
                  <a:lnTo>
                    <a:pt x="785317" y="3225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4" name="object 3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66695" y="18031743"/>
              <a:ext cx="536633" cy="314126"/>
            </a:xfrm>
            <a:prstGeom prst="rect">
              <a:avLst/>
            </a:prstGeom>
          </p:spPr>
        </p:pic>
        <p:sp>
          <p:nvSpPr>
            <p:cNvPr id="315" name="object 315" descr=""/>
            <p:cNvSpPr/>
            <p:nvPr/>
          </p:nvSpPr>
          <p:spPr>
            <a:xfrm>
              <a:off x="5935818" y="18427176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5" h="471805">
                  <a:moveTo>
                    <a:pt x="753903" y="0"/>
                  </a:moveTo>
                  <a:lnTo>
                    <a:pt x="31412" y="0"/>
                  </a:lnTo>
                  <a:lnTo>
                    <a:pt x="19185" y="2468"/>
                  </a:lnTo>
                  <a:lnTo>
                    <a:pt x="9200" y="9200"/>
                  </a:lnTo>
                  <a:lnTo>
                    <a:pt x="2468" y="19185"/>
                  </a:lnTo>
                  <a:lnTo>
                    <a:pt x="0" y="31412"/>
                  </a:lnTo>
                  <a:lnTo>
                    <a:pt x="0" y="439777"/>
                  </a:lnTo>
                  <a:lnTo>
                    <a:pt x="2468" y="452004"/>
                  </a:lnTo>
                  <a:lnTo>
                    <a:pt x="9200" y="461989"/>
                  </a:lnTo>
                  <a:lnTo>
                    <a:pt x="19185" y="468721"/>
                  </a:lnTo>
                  <a:lnTo>
                    <a:pt x="31412" y="471189"/>
                  </a:lnTo>
                  <a:lnTo>
                    <a:pt x="753903" y="471189"/>
                  </a:lnTo>
                  <a:lnTo>
                    <a:pt x="766131" y="468721"/>
                  </a:lnTo>
                  <a:lnTo>
                    <a:pt x="776116" y="461989"/>
                  </a:lnTo>
                  <a:lnTo>
                    <a:pt x="782848" y="452004"/>
                  </a:lnTo>
                  <a:lnTo>
                    <a:pt x="785316" y="439777"/>
                  </a:lnTo>
                  <a:lnTo>
                    <a:pt x="785316" y="31412"/>
                  </a:lnTo>
                  <a:lnTo>
                    <a:pt x="782848" y="19185"/>
                  </a:lnTo>
                  <a:lnTo>
                    <a:pt x="776116" y="9200"/>
                  </a:lnTo>
                  <a:lnTo>
                    <a:pt x="766131" y="2468"/>
                  </a:lnTo>
                  <a:lnTo>
                    <a:pt x="7539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6" name="object 3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9075" y="18450565"/>
              <a:ext cx="418835" cy="418835"/>
            </a:xfrm>
            <a:prstGeom prst="rect">
              <a:avLst/>
            </a:prstGeom>
          </p:spPr>
        </p:pic>
      </p:grpSp>
      <p:grpSp>
        <p:nvGrpSpPr>
          <p:cNvPr id="317" name="object 317" descr=""/>
          <p:cNvGrpSpPr/>
          <p:nvPr/>
        </p:nvGrpSpPr>
        <p:grpSpPr>
          <a:xfrm>
            <a:off x="7231568" y="16961263"/>
            <a:ext cx="1701800" cy="2094230"/>
            <a:chOff x="7231568" y="16961263"/>
            <a:chExt cx="1701800" cy="2094230"/>
          </a:xfrm>
        </p:grpSpPr>
        <p:sp>
          <p:nvSpPr>
            <p:cNvPr id="318" name="object 318" descr=""/>
            <p:cNvSpPr/>
            <p:nvPr/>
          </p:nvSpPr>
          <p:spPr>
            <a:xfrm>
              <a:off x="7231568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5" y="2090062"/>
                  </a:lnTo>
                  <a:lnTo>
                    <a:pt x="52354" y="2094176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6"/>
                  </a:lnTo>
                  <a:lnTo>
                    <a:pt x="1649164" y="2094176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29" y="24589"/>
                  </a:lnTo>
                  <a:lnTo>
                    <a:pt x="1685344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4" y="2057107"/>
                  </a:lnTo>
                  <a:lnTo>
                    <a:pt x="1676929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6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4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9" name="object 31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7774720" y="17092141"/>
              <a:ext cx="615165" cy="392658"/>
            </a:xfrm>
            <a:prstGeom prst="rect">
              <a:avLst/>
            </a:prstGeom>
          </p:spPr>
        </p:pic>
      </p:grpSp>
      <p:grpSp>
        <p:nvGrpSpPr>
          <p:cNvPr id="320" name="object 320" descr=""/>
          <p:cNvGrpSpPr/>
          <p:nvPr/>
        </p:nvGrpSpPr>
        <p:grpSpPr>
          <a:xfrm>
            <a:off x="8985498" y="16961263"/>
            <a:ext cx="1701800" cy="2094230"/>
            <a:chOff x="8985498" y="16961263"/>
            <a:chExt cx="1701800" cy="2094230"/>
          </a:xfrm>
        </p:grpSpPr>
        <p:sp>
          <p:nvSpPr>
            <p:cNvPr id="321" name="object 321" descr=""/>
            <p:cNvSpPr/>
            <p:nvPr/>
          </p:nvSpPr>
          <p:spPr>
            <a:xfrm>
              <a:off x="8985498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5" y="2090062"/>
                  </a:lnTo>
                  <a:lnTo>
                    <a:pt x="52354" y="2094177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7"/>
                  </a:lnTo>
                  <a:lnTo>
                    <a:pt x="1649164" y="2094177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5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30" y="24589"/>
                  </a:lnTo>
                  <a:lnTo>
                    <a:pt x="1685345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5" y="2057107"/>
                  </a:lnTo>
                  <a:lnTo>
                    <a:pt x="1676930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7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5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9600667" y="17131398"/>
              <a:ext cx="471805" cy="288290"/>
            </a:xfrm>
            <a:custGeom>
              <a:avLst/>
              <a:gdLst/>
              <a:ahLst/>
              <a:cxnLst/>
              <a:rect l="l" t="t" r="r" b="b"/>
              <a:pathLst>
                <a:path w="471804" h="288290">
                  <a:moveTo>
                    <a:pt x="71793" y="263042"/>
                  </a:moveTo>
                  <a:lnTo>
                    <a:pt x="55626" y="258445"/>
                  </a:lnTo>
                  <a:lnTo>
                    <a:pt x="53682" y="264185"/>
                  </a:lnTo>
                  <a:lnTo>
                    <a:pt x="51422" y="268401"/>
                  </a:lnTo>
                  <a:lnTo>
                    <a:pt x="48183" y="270700"/>
                  </a:lnTo>
                  <a:lnTo>
                    <a:pt x="44958" y="273380"/>
                  </a:lnTo>
                  <a:lnTo>
                    <a:pt x="41071" y="274535"/>
                  </a:lnTo>
                  <a:lnTo>
                    <a:pt x="31051" y="274535"/>
                  </a:lnTo>
                  <a:lnTo>
                    <a:pt x="25869" y="272618"/>
                  </a:lnTo>
                  <a:lnTo>
                    <a:pt x="22313" y="268401"/>
                  </a:lnTo>
                  <a:lnTo>
                    <a:pt x="18427" y="264566"/>
                  </a:lnTo>
                  <a:lnTo>
                    <a:pt x="16827" y="257721"/>
                  </a:lnTo>
                  <a:lnTo>
                    <a:pt x="16814" y="238899"/>
                  </a:lnTo>
                  <a:lnTo>
                    <a:pt x="18757" y="232397"/>
                  </a:lnTo>
                  <a:lnTo>
                    <a:pt x="22631" y="228561"/>
                  </a:lnTo>
                  <a:lnTo>
                    <a:pt x="26517" y="224345"/>
                  </a:lnTo>
                  <a:lnTo>
                    <a:pt x="31369" y="222427"/>
                  </a:lnTo>
                  <a:lnTo>
                    <a:pt x="42037" y="222427"/>
                  </a:lnTo>
                  <a:lnTo>
                    <a:pt x="54978" y="235077"/>
                  </a:lnTo>
                  <a:lnTo>
                    <a:pt x="71475" y="231622"/>
                  </a:lnTo>
                  <a:lnTo>
                    <a:pt x="69646" y="225882"/>
                  </a:lnTo>
                  <a:lnTo>
                    <a:pt x="69532" y="225501"/>
                  </a:lnTo>
                  <a:lnTo>
                    <a:pt x="67805" y="222427"/>
                  </a:lnTo>
                  <a:lnTo>
                    <a:pt x="38481" y="209410"/>
                  </a:lnTo>
                  <a:lnTo>
                    <a:pt x="30226" y="210058"/>
                  </a:lnTo>
                  <a:lnTo>
                    <a:pt x="660" y="240271"/>
                  </a:lnTo>
                  <a:lnTo>
                    <a:pt x="0" y="249250"/>
                  </a:lnTo>
                  <a:lnTo>
                    <a:pt x="660" y="257721"/>
                  </a:lnTo>
                  <a:lnTo>
                    <a:pt x="29679" y="287299"/>
                  </a:lnTo>
                  <a:lnTo>
                    <a:pt x="37515" y="287934"/>
                  </a:lnTo>
                  <a:lnTo>
                    <a:pt x="46240" y="287934"/>
                  </a:lnTo>
                  <a:lnTo>
                    <a:pt x="53682" y="286029"/>
                  </a:lnTo>
                  <a:lnTo>
                    <a:pt x="65328" y="277596"/>
                  </a:lnTo>
                  <a:lnTo>
                    <a:pt x="67271" y="274535"/>
                  </a:lnTo>
                  <a:lnTo>
                    <a:pt x="69202" y="271462"/>
                  </a:lnTo>
                  <a:lnTo>
                    <a:pt x="71793" y="263042"/>
                  </a:lnTo>
                  <a:close/>
                </a:path>
                <a:path w="471804" h="288290">
                  <a:moveTo>
                    <a:pt x="160083" y="286791"/>
                  </a:moveTo>
                  <a:lnTo>
                    <a:pt x="152552" y="269557"/>
                  </a:lnTo>
                  <a:lnTo>
                    <a:pt x="146862" y="256527"/>
                  </a:lnTo>
                  <a:lnTo>
                    <a:pt x="134467" y="228180"/>
                  </a:lnTo>
                  <a:lnTo>
                    <a:pt x="129032" y="215734"/>
                  </a:lnTo>
                  <a:lnTo>
                    <a:pt x="129032" y="256527"/>
                  </a:lnTo>
                  <a:lnTo>
                    <a:pt x="106718" y="256527"/>
                  </a:lnTo>
                  <a:lnTo>
                    <a:pt x="117716" y="228180"/>
                  </a:lnTo>
                  <a:lnTo>
                    <a:pt x="129032" y="256527"/>
                  </a:lnTo>
                  <a:lnTo>
                    <a:pt x="129032" y="215734"/>
                  </a:lnTo>
                  <a:lnTo>
                    <a:pt x="126771" y="210553"/>
                  </a:lnTo>
                  <a:lnTo>
                    <a:pt x="109308" y="210553"/>
                  </a:lnTo>
                  <a:lnTo>
                    <a:pt x="77292" y="286791"/>
                  </a:lnTo>
                  <a:lnTo>
                    <a:pt x="95072" y="286791"/>
                  </a:lnTo>
                  <a:lnTo>
                    <a:pt x="101866" y="269557"/>
                  </a:lnTo>
                  <a:lnTo>
                    <a:pt x="134861" y="269557"/>
                  </a:lnTo>
                  <a:lnTo>
                    <a:pt x="141973" y="286791"/>
                  </a:lnTo>
                  <a:lnTo>
                    <a:pt x="160083" y="286791"/>
                  </a:lnTo>
                  <a:close/>
                </a:path>
                <a:path w="471804" h="288290">
                  <a:moveTo>
                    <a:pt x="242227" y="286791"/>
                  </a:moveTo>
                  <a:lnTo>
                    <a:pt x="232194" y="271856"/>
                  </a:lnTo>
                  <a:lnTo>
                    <a:pt x="228638" y="265722"/>
                  </a:lnTo>
                  <a:lnTo>
                    <a:pt x="225412" y="261886"/>
                  </a:lnTo>
                  <a:lnTo>
                    <a:pt x="220878" y="257289"/>
                  </a:lnTo>
                  <a:lnTo>
                    <a:pt x="218452" y="255384"/>
                  </a:lnTo>
                  <a:lnTo>
                    <a:pt x="217970" y="254990"/>
                  </a:lnTo>
                  <a:lnTo>
                    <a:pt x="214414" y="253085"/>
                  </a:lnTo>
                  <a:lnTo>
                    <a:pt x="221526" y="251929"/>
                  </a:lnTo>
                  <a:lnTo>
                    <a:pt x="227025" y="249631"/>
                  </a:lnTo>
                  <a:lnTo>
                    <a:pt x="230581" y="246189"/>
                  </a:lnTo>
                  <a:lnTo>
                    <a:pt x="233781" y="242735"/>
                  </a:lnTo>
                  <a:lnTo>
                    <a:pt x="234137" y="242354"/>
                  </a:lnTo>
                  <a:lnTo>
                    <a:pt x="236080" y="237756"/>
                  </a:lnTo>
                  <a:lnTo>
                    <a:pt x="236080" y="227418"/>
                  </a:lnTo>
                  <a:lnTo>
                    <a:pt x="234784" y="223583"/>
                  </a:lnTo>
                  <a:lnTo>
                    <a:pt x="234530" y="223202"/>
                  </a:lnTo>
                  <a:lnTo>
                    <a:pt x="230263" y="216687"/>
                  </a:lnTo>
                  <a:lnTo>
                    <a:pt x="227025" y="214007"/>
                  </a:lnTo>
                  <a:lnTo>
                    <a:pt x="222821" y="212852"/>
                  </a:lnTo>
                  <a:lnTo>
                    <a:pt x="218935" y="211328"/>
                  </a:lnTo>
                  <a:lnTo>
                    <a:pt x="218617" y="211315"/>
                  </a:lnTo>
                  <a:lnTo>
                    <a:pt x="218617" y="230479"/>
                  </a:lnTo>
                  <a:lnTo>
                    <a:pt x="218617" y="235077"/>
                  </a:lnTo>
                  <a:lnTo>
                    <a:pt x="217970" y="236994"/>
                  </a:lnTo>
                  <a:lnTo>
                    <a:pt x="216027" y="240055"/>
                  </a:lnTo>
                  <a:lnTo>
                    <a:pt x="214414" y="241198"/>
                  </a:lnTo>
                  <a:lnTo>
                    <a:pt x="212471" y="241592"/>
                  </a:lnTo>
                  <a:lnTo>
                    <a:pt x="210527" y="242354"/>
                  </a:lnTo>
                  <a:lnTo>
                    <a:pt x="205676" y="242735"/>
                  </a:lnTo>
                  <a:lnTo>
                    <a:pt x="185305" y="242735"/>
                  </a:lnTo>
                  <a:lnTo>
                    <a:pt x="185305" y="223202"/>
                  </a:lnTo>
                  <a:lnTo>
                    <a:pt x="208915" y="223202"/>
                  </a:lnTo>
                  <a:lnTo>
                    <a:pt x="210210" y="223583"/>
                  </a:lnTo>
                  <a:lnTo>
                    <a:pt x="212801" y="223964"/>
                  </a:lnTo>
                  <a:lnTo>
                    <a:pt x="215061" y="225120"/>
                  </a:lnTo>
                  <a:lnTo>
                    <a:pt x="216357" y="226644"/>
                  </a:lnTo>
                  <a:lnTo>
                    <a:pt x="217970" y="228180"/>
                  </a:lnTo>
                  <a:lnTo>
                    <a:pt x="218617" y="230479"/>
                  </a:lnTo>
                  <a:lnTo>
                    <a:pt x="218617" y="211315"/>
                  </a:lnTo>
                  <a:lnTo>
                    <a:pt x="212471" y="210934"/>
                  </a:lnTo>
                  <a:lnTo>
                    <a:pt x="168808" y="210934"/>
                  </a:lnTo>
                  <a:lnTo>
                    <a:pt x="168808" y="287172"/>
                  </a:lnTo>
                  <a:lnTo>
                    <a:pt x="185305" y="287172"/>
                  </a:lnTo>
                  <a:lnTo>
                    <a:pt x="185305" y="255384"/>
                  </a:lnTo>
                  <a:lnTo>
                    <a:pt x="192417" y="255384"/>
                  </a:lnTo>
                  <a:lnTo>
                    <a:pt x="201803" y="259207"/>
                  </a:lnTo>
                  <a:lnTo>
                    <a:pt x="203415" y="260743"/>
                  </a:lnTo>
                  <a:lnTo>
                    <a:pt x="206324" y="264566"/>
                  </a:lnTo>
                  <a:lnTo>
                    <a:pt x="222491" y="286791"/>
                  </a:lnTo>
                  <a:lnTo>
                    <a:pt x="242227" y="286791"/>
                  </a:lnTo>
                  <a:close/>
                </a:path>
                <a:path w="471804" h="288290">
                  <a:moveTo>
                    <a:pt x="316928" y="210553"/>
                  </a:moveTo>
                  <a:lnTo>
                    <a:pt x="301409" y="210553"/>
                  </a:lnTo>
                  <a:lnTo>
                    <a:pt x="301409" y="261023"/>
                  </a:lnTo>
                  <a:lnTo>
                    <a:pt x="285394" y="236994"/>
                  </a:lnTo>
                  <a:lnTo>
                    <a:pt x="267766" y="210553"/>
                  </a:lnTo>
                  <a:lnTo>
                    <a:pt x="251599" y="210553"/>
                  </a:lnTo>
                  <a:lnTo>
                    <a:pt x="251599" y="286791"/>
                  </a:lnTo>
                  <a:lnTo>
                    <a:pt x="267131" y="286791"/>
                  </a:lnTo>
                  <a:lnTo>
                    <a:pt x="267131" y="236994"/>
                  </a:lnTo>
                  <a:lnTo>
                    <a:pt x="300431" y="286791"/>
                  </a:lnTo>
                  <a:lnTo>
                    <a:pt x="316928" y="286791"/>
                  </a:lnTo>
                  <a:lnTo>
                    <a:pt x="316928" y="261505"/>
                  </a:lnTo>
                  <a:lnTo>
                    <a:pt x="316928" y="210553"/>
                  </a:lnTo>
                  <a:close/>
                </a:path>
                <a:path w="471804" h="288290">
                  <a:moveTo>
                    <a:pt x="397459" y="273380"/>
                  </a:moveTo>
                  <a:lnTo>
                    <a:pt x="351536" y="273380"/>
                  </a:lnTo>
                  <a:lnTo>
                    <a:pt x="351536" y="253085"/>
                  </a:lnTo>
                  <a:lnTo>
                    <a:pt x="392925" y="253085"/>
                  </a:lnTo>
                  <a:lnTo>
                    <a:pt x="392925" y="240055"/>
                  </a:lnTo>
                  <a:lnTo>
                    <a:pt x="351536" y="240055"/>
                  </a:lnTo>
                  <a:lnTo>
                    <a:pt x="351536" y="223202"/>
                  </a:lnTo>
                  <a:lnTo>
                    <a:pt x="395833" y="223202"/>
                  </a:lnTo>
                  <a:lnTo>
                    <a:pt x="395833" y="210172"/>
                  </a:lnTo>
                  <a:lnTo>
                    <a:pt x="335038" y="210172"/>
                  </a:lnTo>
                  <a:lnTo>
                    <a:pt x="335038" y="286410"/>
                  </a:lnTo>
                  <a:lnTo>
                    <a:pt x="397459" y="286410"/>
                  </a:lnTo>
                  <a:lnTo>
                    <a:pt x="397459" y="273380"/>
                  </a:lnTo>
                  <a:close/>
                </a:path>
                <a:path w="471804" h="288290">
                  <a:moveTo>
                    <a:pt x="411022" y="147764"/>
                  </a:moveTo>
                  <a:lnTo>
                    <a:pt x="378218" y="93129"/>
                  </a:lnTo>
                  <a:lnTo>
                    <a:pt x="341401" y="73037"/>
                  </a:lnTo>
                  <a:lnTo>
                    <a:pt x="294690" y="59842"/>
                  </a:lnTo>
                  <a:lnTo>
                    <a:pt x="240868" y="55105"/>
                  </a:lnTo>
                  <a:lnTo>
                    <a:pt x="186791" y="59842"/>
                  </a:lnTo>
                  <a:lnTo>
                    <a:pt x="187045" y="59842"/>
                  </a:lnTo>
                  <a:lnTo>
                    <a:pt x="140119" y="73037"/>
                  </a:lnTo>
                  <a:lnTo>
                    <a:pt x="140284" y="73037"/>
                  </a:lnTo>
                  <a:lnTo>
                    <a:pt x="103593" y="92989"/>
                  </a:lnTo>
                  <a:lnTo>
                    <a:pt x="79413" y="118414"/>
                  </a:lnTo>
                  <a:lnTo>
                    <a:pt x="70713" y="147764"/>
                  </a:lnTo>
                  <a:lnTo>
                    <a:pt x="70713" y="153276"/>
                  </a:lnTo>
                  <a:lnTo>
                    <a:pt x="71716" y="158432"/>
                  </a:lnTo>
                  <a:lnTo>
                    <a:pt x="73380" y="163601"/>
                  </a:lnTo>
                  <a:lnTo>
                    <a:pt x="93840" y="133350"/>
                  </a:lnTo>
                  <a:lnTo>
                    <a:pt x="131140" y="109093"/>
                  </a:lnTo>
                  <a:lnTo>
                    <a:pt x="181533" y="92989"/>
                  </a:lnTo>
                  <a:lnTo>
                    <a:pt x="241198" y="87147"/>
                  </a:lnTo>
                  <a:lnTo>
                    <a:pt x="300723" y="92989"/>
                  </a:lnTo>
                  <a:lnTo>
                    <a:pt x="351040" y="109093"/>
                  </a:lnTo>
                  <a:lnTo>
                    <a:pt x="388239" y="133350"/>
                  </a:lnTo>
                  <a:lnTo>
                    <a:pt x="408343" y="163601"/>
                  </a:lnTo>
                  <a:lnTo>
                    <a:pt x="410019" y="158432"/>
                  </a:lnTo>
                  <a:lnTo>
                    <a:pt x="411022" y="153276"/>
                  </a:lnTo>
                  <a:lnTo>
                    <a:pt x="411022" y="147764"/>
                  </a:lnTo>
                  <a:close/>
                </a:path>
                <a:path w="471804" h="288290">
                  <a:moveTo>
                    <a:pt x="411022" y="92659"/>
                  </a:moveTo>
                  <a:lnTo>
                    <a:pt x="378218" y="38011"/>
                  </a:lnTo>
                  <a:lnTo>
                    <a:pt x="341401" y="17932"/>
                  </a:lnTo>
                  <a:lnTo>
                    <a:pt x="294690" y="4737"/>
                  </a:lnTo>
                  <a:lnTo>
                    <a:pt x="240868" y="0"/>
                  </a:lnTo>
                  <a:lnTo>
                    <a:pt x="186791" y="4737"/>
                  </a:lnTo>
                  <a:lnTo>
                    <a:pt x="187045" y="4737"/>
                  </a:lnTo>
                  <a:lnTo>
                    <a:pt x="140119" y="17932"/>
                  </a:lnTo>
                  <a:lnTo>
                    <a:pt x="140284" y="17932"/>
                  </a:lnTo>
                  <a:lnTo>
                    <a:pt x="103593" y="37884"/>
                  </a:lnTo>
                  <a:lnTo>
                    <a:pt x="79413" y="63309"/>
                  </a:lnTo>
                  <a:lnTo>
                    <a:pt x="70713" y="92659"/>
                  </a:lnTo>
                  <a:lnTo>
                    <a:pt x="70713" y="98158"/>
                  </a:lnTo>
                  <a:lnTo>
                    <a:pt x="71716" y="103327"/>
                  </a:lnTo>
                  <a:lnTo>
                    <a:pt x="73380" y="108496"/>
                  </a:lnTo>
                  <a:lnTo>
                    <a:pt x="93840" y="78244"/>
                  </a:lnTo>
                  <a:lnTo>
                    <a:pt x="131140" y="53987"/>
                  </a:lnTo>
                  <a:lnTo>
                    <a:pt x="181533" y="37884"/>
                  </a:lnTo>
                  <a:lnTo>
                    <a:pt x="241198" y="32029"/>
                  </a:lnTo>
                  <a:lnTo>
                    <a:pt x="300723" y="37884"/>
                  </a:lnTo>
                  <a:lnTo>
                    <a:pt x="351040" y="53987"/>
                  </a:lnTo>
                  <a:lnTo>
                    <a:pt x="388239" y="78244"/>
                  </a:lnTo>
                  <a:lnTo>
                    <a:pt x="408343" y="108496"/>
                  </a:lnTo>
                  <a:lnTo>
                    <a:pt x="410019" y="103327"/>
                  </a:lnTo>
                  <a:lnTo>
                    <a:pt x="411022" y="98158"/>
                  </a:lnTo>
                  <a:lnTo>
                    <a:pt x="411022" y="92659"/>
                  </a:lnTo>
                  <a:close/>
                </a:path>
                <a:path w="471804" h="288290">
                  <a:moveTo>
                    <a:pt x="471195" y="210172"/>
                  </a:moveTo>
                  <a:lnTo>
                    <a:pt x="405866" y="210172"/>
                  </a:lnTo>
                  <a:lnTo>
                    <a:pt x="405866" y="223583"/>
                  </a:lnTo>
                  <a:lnTo>
                    <a:pt x="430441" y="223583"/>
                  </a:lnTo>
                  <a:lnTo>
                    <a:pt x="430441" y="286791"/>
                  </a:lnTo>
                  <a:lnTo>
                    <a:pt x="446938" y="286791"/>
                  </a:lnTo>
                  <a:lnTo>
                    <a:pt x="446938" y="223202"/>
                  </a:lnTo>
                  <a:lnTo>
                    <a:pt x="471195" y="223202"/>
                  </a:lnTo>
                  <a:lnTo>
                    <a:pt x="471195" y="210172"/>
                  </a:lnTo>
                  <a:close/>
                </a:path>
              </a:pathLst>
            </a:custGeom>
            <a:solidFill>
              <a:srgbClr val="EC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3" name="object 323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561387" y="17667505"/>
              <a:ext cx="549721" cy="275960"/>
            </a:xfrm>
            <a:prstGeom prst="rect">
              <a:avLst/>
            </a:prstGeom>
          </p:spPr>
        </p:pic>
        <p:sp>
          <p:nvSpPr>
            <p:cNvPr id="324" name="object 324" descr=""/>
            <p:cNvSpPr/>
            <p:nvPr/>
          </p:nvSpPr>
          <p:spPr>
            <a:xfrm>
              <a:off x="9443593" y="18073802"/>
              <a:ext cx="785495" cy="471805"/>
            </a:xfrm>
            <a:custGeom>
              <a:avLst/>
              <a:gdLst/>
              <a:ahLst/>
              <a:cxnLst/>
              <a:rect l="l" t="t" r="r" b="b"/>
              <a:pathLst>
                <a:path w="785495" h="471805">
                  <a:moveTo>
                    <a:pt x="785317" y="31407"/>
                  </a:moveTo>
                  <a:lnTo>
                    <a:pt x="782853" y="19177"/>
                  </a:lnTo>
                  <a:lnTo>
                    <a:pt x="776122" y="9194"/>
                  </a:lnTo>
                  <a:lnTo>
                    <a:pt x="766140" y="2463"/>
                  </a:lnTo>
                  <a:lnTo>
                    <a:pt x="753910" y="0"/>
                  </a:lnTo>
                  <a:lnTo>
                    <a:pt x="31419" y="0"/>
                  </a:lnTo>
                  <a:lnTo>
                    <a:pt x="19189" y="2463"/>
                  </a:lnTo>
                  <a:lnTo>
                    <a:pt x="9207" y="9194"/>
                  </a:lnTo>
                  <a:lnTo>
                    <a:pt x="2476" y="19177"/>
                  </a:lnTo>
                  <a:lnTo>
                    <a:pt x="0" y="31407"/>
                  </a:lnTo>
                  <a:lnTo>
                    <a:pt x="0" y="439775"/>
                  </a:lnTo>
                  <a:lnTo>
                    <a:pt x="2476" y="452005"/>
                  </a:lnTo>
                  <a:lnTo>
                    <a:pt x="9207" y="461987"/>
                  </a:lnTo>
                  <a:lnTo>
                    <a:pt x="19189" y="468718"/>
                  </a:lnTo>
                  <a:lnTo>
                    <a:pt x="31419" y="471182"/>
                  </a:lnTo>
                  <a:lnTo>
                    <a:pt x="753910" y="471182"/>
                  </a:lnTo>
                  <a:lnTo>
                    <a:pt x="766140" y="468718"/>
                  </a:lnTo>
                  <a:lnTo>
                    <a:pt x="776122" y="461987"/>
                  </a:lnTo>
                  <a:lnTo>
                    <a:pt x="782853" y="452005"/>
                  </a:lnTo>
                  <a:lnTo>
                    <a:pt x="785317" y="439775"/>
                  </a:lnTo>
                  <a:lnTo>
                    <a:pt x="785317" y="3140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9561824" y="18162875"/>
              <a:ext cx="558165" cy="293370"/>
            </a:xfrm>
            <a:custGeom>
              <a:avLst/>
              <a:gdLst/>
              <a:ahLst/>
              <a:cxnLst/>
              <a:rect l="l" t="t" r="r" b="b"/>
              <a:pathLst>
                <a:path w="558165" h="293369">
                  <a:moveTo>
                    <a:pt x="527269" y="0"/>
                  </a:moveTo>
                  <a:lnTo>
                    <a:pt x="30808" y="0"/>
                  </a:lnTo>
                  <a:lnTo>
                    <a:pt x="18818" y="2530"/>
                  </a:lnTo>
                  <a:lnTo>
                    <a:pt x="9025" y="9430"/>
                  </a:lnTo>
                  <a:lnTo>
                    <a:pt x="2421" y="19662"/>
                  </a:lnTo>
                  <a:lnTo>
                    <a:pt x="0" y="32190"/>
                  </a:lnTo>
                  <a:lnTo>
                    <a:pt x="0" y="33213"/>
                  </a:lnTo>
                  <a:lnTo>
                    <a:pt x="558061" y="33213"/>
                  </a:lnTo>
                  <a:lnTo>
                    <a:pt x="558061" y="32190"/>
                  </a:lnTo>
                  <a:lnTo>
                    <a:pt x="555642" y="19662"/>
                  </a:lnTo>
                  <a:lnTo>
                    <a:pt x="549043" y="9430"/>
                  </a:lnTo>
                  <a:lnTo>
                    <a:pt x="539256" y="2530"/>
                  </a:lnTo>
                  <a:lnTo>
                    <a:pt x="527269" y="0"/>
                  </a:lnTo>
                  <a:close/>
                </a:path>
                <a:path w="558165" h="293369">
                  <a:moveTo>
                    <a:pt x="558061" y="260063"/>
                  </a:moveTo>
                  <a:lnTo>
                    <a:pt x="0" y="260063"/>
                  </a:lnTo>
                  <a:lnTo>
                    <a:pt x="0" y="260862"/>
                  </a:lnTo>
                  <a:lnTo>
                    <a:pt x="2421" y="273390"/>
                  </a:lnTo>
                  <a:lnTo>
                    <a:pt x="9025" y="283622"/>
                  </a:lnTo>
                  <a:lnTo>
                    <a:pt x="18818" y="290522"/>
                  </a:lnTo>
                  <a:lnTo>
                    <a:pt x="30808" y="293053"/>
                  </a:lnTo>
                  <a:lnTo>
                    <a:pt x="527269" y="293053"/>
                  </a:lnTo>
                  <a:lnTo>
                    <a:pt x="539256" y="290522"/>
                  </a:lnTo>
                  <a:lnTo>
                    <a:pt x="549043" y="283622"/>
                  </a:lnTo>
                  <a:lnTo>
                    <a:pt x="555642" y="273390"/>
                  </a:lnTo>
                  <a:lnTo>
                    <a:pt x="558061" y="260862"/>
                  </a:lnTo>
                  <a:lnTo>
                    <a:pt x="558061" y="260063"/>
                  </a:lnTo>
                  <a:close/>
                </a:path>
              </a:pathLst>
            </a:custGeom>
            <a:solidFill>
              <a:srgbClr val="FBB1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9561824" y="18211509"/>
              <a:ext cx="558165" cy="196215"/>
            </a:xfrm>
            <a:custGeom>
              <a:avLst/>
              <a:gdLst/>
              <a:ahLst/>
              <a:cxnLst/>
              <a:rect l="l" t="t" r="r" b="b"/>
              <a:pathLst>
                <a:path w="558165" h="196215">
                  <a:moveTo>
                    <a:pt x="382382" y="0"/>
                  </a:moveTo>
                  <a:lnTo>
                    <a:pt x="0" y="0"/>
                  </a:lnTo>
                  <a:lnTo>
                    <a:pt x="0" y="196001"/>
                  </a:lnTo>
                  <a:lnTo>
                    <a:pt x="107966" y="196001"/>
                  </a:lnTo>
                  <a:lnTo>
                    <a:pt x="128455" y="191855"/>
                  </a:lnTo>
                  <a:lnTo>
                    <a:pt x="144645" y="182611"/>
                  </a:lnTo>
                  <a:lnTo>
                    <a:pt x="148377" y="179011"/>
                  </a:lnTo>
                  <a:lnTo>
                    <a:pt x="92500" y="179011"/>
                  </a:lnTo>
                  <a:lnTo>
                    <a:pt x="62150" y="172609"/>
                  </a:lnTo>
                  <a:lnTo>
                    <a:pt x="37364" y="155150"/>
                  </a:lnTo>
                  <a:lnTo>
                    <a:pt x="20652" y="129255"/>
                  </a:lnTo>
                  <a:lnTo>
                    <a:pt x="14524" y="97545"/>
                  </a:lnTo>
                  <a:lnTo>
                    <a:pt x="20651" y="65825"/>
                  </a:lnTo>
                  <a:lnTo>
                    <a:pt x="37363" y="39925"/>
                  </a:lnTo>
                  <a:lnTo>
                    <a:pt x="62149" y="22465"/>
                  </a:lnTo>
                  <a:lnTo>
                    <a:pt x="92500" y="16063"/>
                  </a:lnTo>
                  <a:lnTo>
                    <a:pt x="366535" y="16063"/>
                  </a:lnTo>
                  <a:lnTo>
                    <a:pt x="367713" y="14562"/>
                  </a:lnTo>
                  <a:lnTo>
                    <a:pt x="372685" y="8878"/>
                  </a:lnTo>
                  <a:lnTo>
                    <a:pt x="377506" y="4093"/>
                  </a:lnTo>
                  <a:lnTo>
                    <a:pt x="382382" y="0"/>
                  </a:lnTo>
                  <a:close/>
                </a:path>
                <a:path w="558165" h="196215">
                  <a:moveTo>
                    <a:pt x="233235" y="122367"/>
                  </a:moveTo>
                  <a:lnTo>
                    <a:pt x="194023" y="174651"/>
                  </a:lnTo>
                  <a:lnTo>
                    <a:pt x="173657" y="196001"/>
                  </a:lnTo>
                  <a:lnTo>
                    <a:pt x="558061" y="196001"/>
                  </a:lnTo>
                  <a:lnTo>
                    <a:pt x="558061" y="179011"/>
                  </a:lnTo>
                  <a:lnTo>
                    <a:pt x="370707" y="179011"/>
                  </a:lnTo>
                  <a:lnTo>
                    <a:pt x="369494" y="178303"/>
                  </a:lnTo>
                  <a:lnTo>
                    <a:pt x="277677" y="178303"/>
                  </a:lnTo>
                  <a:lnTo>
                    <a:pt x="266987" y="174651"/>
                  </a:lnTo>
                  <a:lnTo>
                    <a:pt x="261038" y="164677"/>
                  </a:lnTo>
                  <a:lnTo>
                    <a:pt x="264368" y="152095"/>
                  </a:lnTo>
                  <a:lnTo>
                    <a:pt x="269726" y="144950"/>
                  </a:lnTo>
                  <a:lnTo>
                    <a:pt x="250337" y="144950"/>
                  </a:lnTo>
                  <a:lnTo>
                    <a:pt x="233235" y="122367"/>
                  </a:lnTo>
                  <a:close/>
                </a:path>
                <a:path w="558165" h="196215">
                  <a:moveTo>
                    <a:pt x="366535" y="16063"/>
                  </a:moveTo>
                  <a:lnTo>
                    <a:pt x="92500" y="16063"/>
                  </a:lnTo>
                  <a:lnTo>
                    <a:pt x="122843" y="22465"/>
                  </a:lnTo>
                  <a:lnTo>
                    <a:pt x="147624" y="39925"/>
                  </a:lnTo>
                  <a:lnTo>
                    <a:pt x="164334" y="65825"/>
                  </a:lnTo>
                  <a:lnTo>
                    <a:pt x="170462" y="97545"/>
                  </a:lnTo>
                  <a:lnTo>
                    <a:pt x="164334" y="129255"/>
                  </a:lnTo>
                  <a:lnTo>
                    <a:pt x="147624" y="155150"/>
                  </a:lnTo>
                  <a:lnTo>
                    <a:pt x="122843" y="172609"/>
                  </a:lnTo>
                  <a:lnTo>
                    <a:pt x="92500" y="179011"/>
                  </a:lnTo>
                  <a:lnTo>
                    <a:pt x="148377" y="179011"/>
                  </a:lnTo>
                  <a:lnTo>
                    <a:pt x="157973" y="169753"/>
                  </a:lnTo>
                  <a:lnTo>
                    <a:pt x="169875" y="154764"/>
                  </a:lnTo>
                  <a:lnTo>
                    <a:pt x="213664" y="96378"/>
                  </a:lnTo>
                  <a:lnTo>
                    <a:pt x="173194" y="42642"/>
                  </a:lnTo>
                  <a:lnTo>
                    <a:pt x="169840" y="30071"/>
                  </a:lnTo>
                  <a:lnTo>
                    <a:pt x="175767" y="20084"/>
                  </a:lnTo>
                  <a:lnTo>
                    <a:pt x="186447" y="16406"/>
                  </a:lnTo>
                  <a:lnTo>
                    <a:pt x="366266" y="16406"/>
                  </a:lnTo>
                  <a:lnTo>
                    <a:pt x="366535" y="16063"/>
                  </a:lnTo>
                  <a:close/>
                </a:path>
                <a:path w="558165" h="196215">
                  <a:moveTo>
                    <a:pt x="558061" y="0"/>
                  </a:moveTo>
                  <a:lnTo>
                    <a:pt x="441806" y="0"/>
                  </a:lnTo>
                  <a:lnTo>
                    <a:pt x="424236" y="5277"/>
                  </a:lnTo>
                  <a:lnTo>
                    <a:pt x="387089" y="40549"/>
                  </a:lnTo>
                  <a:lnTo>
                    <a:pt x="344332" y="97545"/>
                  </a:lnTo>
                  <a:lnTo>
                    <a:pt x="343313" y="98935"/>
                  </a:lnTo>
                  <a:lnTo>
                    <a:pt x="383771" y="152671"/>
                  </a:lnTo>
                  <a:lnTo>
                    <a:pt x="387124" y="165242"/>
                  </a:lnTo>
                  <a:lnTo>
                    <a:pt x="381197" y="175227"/>
                  </a:lnTo>
                  <a:lnTo>
                    <a:pt x="370197" y="179011"/>
                  </a:lnTo>
                  <a:lnTo>
                    <a:pt x="464186" y="179011"/>
                  </a:lnTo>
                  <a:lnTo>
                    <a:pt x="433838" y="172609"/>
                  </a:lnTo>
                  <a:lnTo>
                    <a:pt x="409057" y="155150"/>
                  </a:lnTo>
                  <a:lnTo>
                    <a:pt x="392351" y="129255"/>
                  </a:lnTo>
                  <a:lnTo>
                    <a:pt x="386225" y="97545"/>
                  </a:lnTo>
                  <a:lnTo>
                    <a:pt x="392351" y="65825"/>
                  </a:lnTo>
                  <a:lnTo>
                    <a:pt x="409057" y="39925"/>
                  </a:lnTo>
                  <a:lnTo>
                    <a:pt x="433838" y="22465"/>
                  </a:lnTo>
                  <a:lnTo>
                    <a:pt x="464186" y="16063"/>
                  </a:lnTo>
                  <a:lnTo>
                    <a:pt x="558061" y="16063"/>
                  </a:lnTo>
                  <a:lnTo>
                    <a:pt x="558061" y="0"/>
                  </a:lnTo>
                  <a:close/>
                </a:path>
                <a:path w="558165" h="196215">
                  <a:moveTo>
                    <a:pt x="558061" y="16063"/>
                  </a:moveTo>
                  <a:lnTo>
                    <a:pt x="464186" y="16063"/>
                  </a:lnTo>
                  <a:lnTo>
                    <a:pt x="494529" y="22465"/>
                  </a:lnTo>
                  <a:lnTo>
                    <a:pt x="519310" y="39925"/>
                  </a:lnTo>
                  <a:lnTo>
                    <a:pt x="536020" y="65825"/>
                  </a:lnTo>
                  <a:lnTo>
                    <a:pt x="542148" y="97545"/>
                  </a:lnTo>
                  <a:lnTo>
                    <a:pt x="536020" y="129255"/>
                  </a:lnTo>
                  <a:lnTo>
                    <a:pt x="519310" y="155150"/>
                  </a:lnTo>
                  <a:lnTo>
                    <a:pt x="494529" y="172609"/>
                  </a:lnTo>
                  <a:lnTo>
                    <a:pt x="464186" y="179011"/>
                  </a:lnTo>
                  <a:lnTo>
                    <a:pt x="558061" y="179011"/>
                  </a:lnTo>
                  <a:lnTo>
                    <a:pt x="558061" y="16063"/>
                  </a:lnTo>
                  <a:close/>
                </a:path>
                <a:path w="558165" h="196215">
                  <a:moveTo>
                    <a:pt x="323807" y="124940"/>
                  </a:moveTo>
                  <a:lnTo>
                    <a:pt x="288570" y="171915"/>
                  </a:lnTo>
                  <a:lnTo>
                    <a:pt x="277677" y="178303"/>
                  </a:lnTo>
                  <a:lnTo>
                    <a:pt x="369494" y="178303"/>
                  </a:lnTo>
                  <a:lnTo>
                    <a:pt x="359738" y="172609"/>
                  </a:lnTo>
                  <a:lnTo>
                    <a:pt x="359147" y="171915"/>
                  </a:lnTo>
                  <a:lnTo>
                    <a:pt x="323807" y="124940"/>
                  </a:lnTo>
                  <a:close/>
                </a:path>
                <a:path w="558165" h="196215">
                  <a:moveTo>
                    <a:pt x="92500" y="48764"/>
                  </a:moveTo>
                  <a:lnTo>
                    <a:pt x="74333" y="52596"/>
                  </a:lnTo>
                  <a:lnTo>
                    <a:pt x="59497" y="63049"/>
                  </a:lnTo>
                  <a:lnTo>
                    <a:pt x="49494" y="78554"/>
                  </a:lnTo>
                  <a:lnTo>
                    <a:pt x="45826" y="97545"/>
                  </a:lnTo>
                  <a:lnTo>
                    <a:pt x="49494" y="116526"/>
                  </a:lnTo>
                  <a:lnTo>
                    <a:pt x="59497" y="132026"/>
                  </a:lnTo>
                  <a:lnTo>
                    <a:pt x="74333" y="142477"/>
                  </a:lnTo>
                  <a:lnTo>
                    <a:pt x="92500" y="146309"/>
                  </a:lnTo>
                  <a:lnTo>
                    <a:pt x="110659" y="142477"/>
                  </a:lnTo>
                  <a:lnTo>
                    <a:pt x="125491" y="132026"/>
                  </a:lnTo>
                  <a:lnTo>
                    <a:pt x="135492" y="116526"/>
                  </a:lnTo>
                  <a:lnTo>
                    <a:pt x="139160" y="97545"/>
                  </a:lnTo>
                  <a:lnTo>
                    <a:pt x="135492" y="78554"/>
                  </a:lnTo>
                  <a:lnTo>
                    <a:pt x="125490" y="63049"/>
                  </a:lnTo>
                  <a:lnTo>
                    <a:pt x="110659" y="52596"/>
                  </a:lnTo>
                  <a:lnTo>
                    <a:pt x="92500" y="48764"/>
                  </a:lnTo>
                  <a:close/>
                </a:path>
                <a:path w="558165" h="196215">
                  <a:moveTo>
                    <a:pt x="464186" y="48764"/>
                  </a:moveTo>
                  <a:lnTo>
                    <a:pt x="446019" y="52596"/>
                  </a:lnTo>
                  <a:lnTo>
                    <a:pt x="431183" y="63049"/>
                  </a:lnTo>
                  <a:lnTo>
                    <a:pt x="421180" y="78554"/>
                  </a:lnTo>
                  <a:lnTo>
                    <a:pt x="417512" y="97545"/>
                  </a:lnTo>
                  <a:lnTo>
                    <a:pt x="421180" y="116526"/>
                  </a:lnTo>
                  <a:lnTo>
                    <a:pt x="431183" y="132026"/>
                  </a:lnTo>
                  <a:lnTo>
                    <a:pt x="446019" y="142477"/>
                  </a:lnTo>
                  <a:lnTo>
                    <a:pt x="464186" y="146309"/>
                  </a:lnTo>
                  <a:lnTo>
                    <a:pt x="482351" y="142477"/>
                  </a:lnTo>
                  <a:lnTo>
                    <a:pt x="497182" y="132026"/>
                  </a:lnTo>
                  <a:lnTo>
                    <a:pt x="507180" y="116526"/>
                  </a:lnTo>
                  <a:lnTo>
                    <a:pt x="510846" y="97545"/>
                  </a:lnTo>
                  <a:lnTo>
                    <a:pt x="507180" y="78554"/>
                  </a:lnTo>
                  <a:lnTo>
                    <a:pt x="497182" y="63049"/>
                  </a:lnTo>
                  <a:lnTo>
                    <a:pt x="482351" y="52596"/>
                  </a:lnTo>
                  <a:lnTo>
                    <a:pt x="464186" y="48764"/>
                  </a:lnTo>
                  <a:close/>
                </a:path>
                <a:path w="558165" h="196215">
                  <a:moveTo>
                    <a:pt x="365804" y="16995"/>
                  </a:moveTo>
                  <a:lnTo>
                    <a:pt x="279281" y="16995"/>
                  </a:lnTo>
                  <a:lnTo>
                    <a:pt x="290219" y="20730"/>
                  </a:lnTo>
                  <a:lnTo>
                    <a:pt x="290024" y="20730"/>
                  </a:lnTo>
                  <a:lnTo>
                    <a:pt x="295920" y="30621"/>
                  </a:lnTo>
                  <a:lnTo>
                    <a:pt x="292582" y="43202"/>
                  </a:lnTo>
                  <a:lnTo>
                    <a:pt x="252742" y="96378"/>
                  </a:lnTo>
                  <a:lnTo>
                    <a:pt x="269368" y="118498"/>
                  </a:lnTo>
                  <a:lnTo>
                    <a:pt x="250337" y="144950"/>
                  </a:lnTo>
                  <a:lnTo>
                    <a:pt x="269726" y="144950"/>
                  </a:lnTo>
                  <a:lnTo>
                    <a:pt x="304236" y="98935"/>
                  </a:lnTo>
                  <a:lnTo>
                    <a:pt x="287597" y="76815"/>
                  </a:lnTo>
                  <a:lnTo>
                    <a:pt x="306612" y="50363"/>
                  </a:lnTo>
                  <a:lnTo>
                    <a:pt x="340652" y="50363"/>
                  </a:lnTo>
                  <a:lnTo>
                    <a:pt x="362872" y="20730"/>
                  </a:lnTo>
                  <a:lnTo>
                    <a:pt x="365804" y="16995"/>
                  </a:lnTo>
                  <a:close/>
                </a:path>
                <a:path w="558165" h="196215">
                  <a:moveTo>
                    <a:pt x="340652" y="50363"/>
                  </a:moveTo>
                  <a:lnTo>
                    <a:pt x="306612" y="50363"/>
                  </a:lnTo>
                  <a:lnTo>
                    <a:pt x="323729" y="72931"/>
                  </a:lnTo>
                  <a:lnTo>
                    <a:pt x="340652" y="50363"/>
                  </a:lnTo>
                  <a:close/>
                </a:path>
                <a:path w="558165" h="196215">
                  <a:moveTo>
                    <a:pt x="366266" y="16406"/>
                  </a:moveTo>
                  <a:lnTo>
                    <a:pt x="186447" y="16406"/>
                  </a:lnTo>
                  <a:lnTo>
                    <a:pt x="197349" y="22759"/>
                  </a:lnTo>
                  <a:lnTo>
                    <a:pt x="233158" y="70373"/>
                  </a:lnTo>
                  <a:lnTo>
                    <a:pt x="268380" y="23383"/>
                  </a:lnTo>
                  <a:lnTo>
                    <a:pt x="279281" y="16995"/>
                  </a:lnTo>
                  <a:lnTo>
                    <a:pt x="365804" y="16995"/>
                  </a:lnTo>
                  <a:lnTo>
                    <a:pt x="366266" y="16406"/>
                  </a:lnTo>
                  <a:close/>
                </a:path>
              </a:pathLst>
            </a:custGeom>
            <a:solidFill>
              <a:srgbClr val="E7002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7" name="object 327" descr=""/>
          <p:cNvGrpSpPr/>
          <p:nvPr/>
        </p:nvGrpSpPr>
        <p:grpSpPr>
          <a:xfrm>
            <a:off x="10739356" y="16961263"/>
            <a:ext cx="1701800" cy="2094230"/>
            <a:chOff x="10739356" y="16961263"/>
            <a:chExt cx="1701800" cy="2094230"/>
          </a:xfrm>
        </p:grpSpPr>
        <p:sp>
          <p:nvSpPr>
            <p:cNvPr id="328" name="object 328" descr=""/>
            <p:cNvSpPr/>
            <p:nvPr/>
          </p:nvSpPr>
          <p:spPr>
            <a:xfrm>
              <a:off x="10739356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6" y="2090062"/>
                  </a:lnTo>
                  <a:lnTo>
                    <a:pt x="52354" y="2094176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6"/>
                  </a:lnTo>
                  <a:lnTo>
                    <a:pt x="1649164" y="2094176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5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30" y="24589"/>
                  </a:lnTo>
                  <a:lnTo>
                    <a:pt x="1685345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5" y="2057107"/>
                  </a:lnTo>
                  <a:lnTo>
                    <a:pt x="1676930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6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5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9" name="object 32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1282506" y="17092141"/>
              <a:ext cx="615164" cy="392658"/>
            </a:xfrm>
            <a:prstGeom prst="rect">
              <a:avLst/>
            </a:prstGeom>
          </p:spPr>
        </p:pic>
      </p:grpSp>
      <p:pic>
        <p:nvPicPr>
          <p:cNvPr id="330" name="object 330" descr="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2493213" y="16961263"/>
            <a:ext cx="1701519" cy="2094176"/>
          </a:xfrm>
          <a:prstGeom prst="rect">
            <a:avLst/>
          </a:prstGeom>
        </p:spPr>
      </p:pic>
      <p:grpSp>
        <p:nvGrpSpPr>
          <p:cNvPr id="331" name="object 331" descr=""/>
          <p:cNvGrpSpPr/>
          <p:nvPr/>
        </p:nvGrpSpPr>
        <p:grpSpPr>
          <a:xfrm>
            <a:off x="14247069" y="16961263"/>
            <a:ext cx="1701800" cy="2094230"/>
            <a:chOff x="14247069" y="16961263"/>
            <a:chExt cx="1701800" cy="2094230"/>
          </a:xfrm>
        </p:grpSpPr>
        <p:sp>
          <p:nvSpPr>
            <p:cNvPr id="332" name="object 332" descr=""/>
            <p:cNvSpPr/>
            <p:nvPr/>
          </p:nvSpPr>
          <p:spPr>
            <a:xfrm>
              <a:off x="14247069" y="16961263"/>
              <a:ext cx="1701800" cy="2094230"/>
            </a:xfrm>
            <a:custGeom>
              <a:avLst/>
              <a:gdLst/>
              <a:ahLst/>
              <a:cxnLst/>
              <a:rect l="l" t="t" r="r" b="b"/>
              <a:pathLst>
                <a:path w="1701800" h="2094230">
                  <a:moveTo>
                    <a:pt x="52354" y="0"/>
                  </a:moveTo>
                  <a:lnTo>
                    <a:pt x="15334" y="15334"/>
                  </a:lnTo>
                  <a:lnTo>
                    <a:pt x="0" y="52354"/>
                  </a:lnTo>
                  <a:lnTo>
                    <a:pt x="0" y="2041823"/>
                  </a:lnTo>
                  <a:lnTo>
                    <a:pt x="4114" y="2062201"/>
                  </a:lnTo>
                  <a:lnTo>
                    <a:pt x="15334" y="2078843"/>
                  </a:lnTo>
                  <a:lnTo>
                    <a:pt x="31976" y="2090062"/>
                  </a:lnTo>
                  <a:lnTo>
                    <a:pt x="52354" y="2094176"/>
                  </a:lnTo>
                  <a:lnTo>
                    <a:pt x="52354" y="2081088"/>
                  </a:lnTo>
                  <a:lnTo>
                    <a:pt x="37070" y="2078003"/>
                  </a:lnTo>
                  <a:lnTo>
                    <a:pt x="24589" y="2069588"/>
                  </a:lnTo>
                  <a:lnTo>
                    <a:pt x="16174" y="2057107"/>
                  </a:lnTo>
                  <a:lnTo>
                    <a:pt x="13088" y="2041823"/>
                  </a:lnTo>
                  <a:lnTo>
                    <a:pt x="13088" y="52354"/>
                  </a:lnTo>
                  <a:lnTo>
                    <a:pt x="16174" y="37070"/>
                  </a:lnTo>
                  <a:lnTo>
                    <a:pt x="24589" y="24589"/>
                  </a:lnTo>
                  <a:lnTo>
                    <a:pt x="37070" y="16174"/>
                  </a:lnTo>
                  <a:lnTo>
                    <a:pt x="52354" y="13088"/>
                  </a:lnTo>
                  <a:lnTo>
                    <a:pt x="52354" y="0"/>
                  </a:lnTo>
                  <a:close/>
                </a:path>
                <a:path w="1701800" h="2094230">
                  <a:moveTo>
                    <a:pt x="1649164" y="2081088"/>
                  </a:moveTo>
                  <a:lnTo>
                    <a:pt x="52354" y="2081088"/>
                  </a:lnTo>
                  <a:lnTo>
                    <a:pt x="52354" y="2094176"/>
                  </a:lnTo>
                  <a:lnTo>
                    <a:pt x="1649164" y="2094176"/>
                  </a:lnTo>
                  <a:lnTo>
                    <a:pt x="1649164" y="2081088"/>
                  </a:lnTo>
                  <a:close/>
                </a:path>
                <a:path w="1701800" h="2094230">
                  <a:moveTo>
                    <a:pt x="1649165" y="0"/>
                  </a:moveTo>
                  <a:lnTo>
                    <a:pt x="1649164" y="13088"/>
                  </a:lnTo>
                  <a:lnTo>
                    <a:pt x="1664448" y="16174"/>
                  </a:lnTo>
                  <a:lnTo>
                    <a:pt x="1676930" y="24589"/>
                  </a:lnTo>
                  <a:lnTo>
                    <a:pt x="1685345" y="37070"/>
                  </a:lnTo>
                  <a:lnTo>
                    <a:pt x="1688430" y="52354"/>
                  </a:lnTo>
                  <a:lnTo>
                    <a:pt x="1688430" y="2041823"/>
                  </a:lnTo>
                  <a:lnTo>
                    <a:pt x="1685345" y="2057107"/>
                  </a:lnTo>
                  <a:lnTo>
                    <a:pt x="1676930" y="2069588"/>
                  </a:lnTo>
                  <a:lnTo>
                    <a:pt x="1664448" y="2078003"/>
                  </a:lnTo>
                  <a:lnTo>
                    <a:pt x="1649164" y="2081088"/>
                  </a:lnTo>
                  <a:lnTo>
                    <a:pt x="1649164" y="2094176"/>
                  </a:lnTo>
                  <a:lnTo>
                    <a:pt x="1669543" y="2090062"/>
                  </a:lnTo>
                  <a:lnTo>
                    <a:pt x="1686184" y="2078843"/>
                  </a:lnTo>
                  <a:lnTo>
                    <a:pt x="1697404" y="2062201"/>
                  </a:lnTo>
                  <a:lnTo>
                    <a:pt x="1701519" y="2041823"/>
                  </a:lnTo>
                  <a:lnTo>
                    <a:pt x="1701519" y="52354"/>
                  </a:lnTo>
                  <a:lnTo>
                    <a:pt x="1697404" y="31976"/>
                  </a:lnTo>
                  <a:lnTo>
                    <a:pt x="1686184" y="15334"/>
                  </a:lnTo>
                  <a:lnTo>
                    <a:pt x="1669543" y="4114"/>
                  </a:lnTo>
                  <a:lnTo>
                    <a:pt x="1649165" y="0"/>
                  </a:lnTo>
                  <a:close/>
                </a:path>
                <a:path w="1701800" h="2094230">
                  <a:moveTo>
                    <a:pt x="1649164" y="0"/>
                  </a:moveTo>
                  <a:lnTo>
                    <a:pt x="52354" y="0"/>
                  </a:lnTo>
                  <a:lnTo>
                    <a:pt x="52354" y="13088"/>
                  </a:lnTo>
                  <a:lnTo>
                    <a:pt x="1649164" y="13088"/>
                  </a:lnTo>
                  <a:lnTo>
                    <a:pt x="1649164" y="0"/>
                  </a:lnTo>
                  <a:close/>
                </a:path>
              </a:pathLst>
            </a:custGeom>
            <a:solidFill>
              <a:srgbClr val="CEDE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3" name="object 333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4639701" y="17065987"/>
              <a:ext cx="916202" cy="572626"/>
            </a:xfrm>
            <a:prstGeom prst="rect">
              <a:avLst/>
            </a:prstGeom>
          </p:spPr>
        </p:pic>
        <p:pic>
          <p:nvPicPr>
            <p:cNvPr id="334" name="object 334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4715652" y="17690946"/>
              <a:ext cx="764859" cy="209057"/>
            </a:xfrm>
            <a:prstGeom prst="rect">
              <a:avLst/>
            </a:prstGeom>
          </p:spPr>
        </p:pic>
      </p:grpSp>
      <p:pic>
        <p:nvPicPr>
          <p:cNvPr id="335" name="object 335" descr="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21721" y="10367130"/>
            <a:ext cx="16622534" cy="630734"/>
          </a:xfrm>
          <a:prstGeom prst="rect">
            <a:avLst/>
          </a:prstGeom>
        </p:spPr>
      </p:pic>
      <p:sp>
        <p:nvSpPr>
          <p:cNvPr id="336" name="object 336" descr=""/>
          <p:cNvSpPr/>
          <p:nvPr/>
        </p:nvSpPr>
        <p:spPr>
          <a:xfrm>
            <a:off x="623685" y="19410391"/>
            <a:ext cx="419100" cy="314325"/>
          </a:xfrm>
          <a:custGeom>
            <a:avLst/>
            <a:gdLst/>
            <a:ahLst/>
            <a:cxnLst/>
            <a:rect l="l" t="t" r="r" b="b"/>
            <a:pathLst>
              <a:path w="419100" h="314325">
                <a:moveTo>
                  <a:pt x="156395" y="0"/>
                </a:moveTo>
                <a:lnTo>
                  <a:pt x="110370" y="4641"/>
                </a:lnTo>
                <a:lnTo>
                  <a:pt x="71765" y="18332"/>
                </a:lnTo>
                <a:lnTo>
                  <a:pt x="18505" y="71468"/>
                </a:lnTo>
                <a:lnTo>
                  <a:pt x="4696" y="110214"/>
                </a:lnTo>
                <a:lnTo>
                  <a:pt x="0" y="156614"/>
                </a:lnTo>
                <a:lnTo>
                  <a:pt x="6213" y="208315"/>
                </a:lnTo>
                <a:lnTo>
                  <a:pt x="24675" y="251792"/>
                </a:lnTo>
                <a:lnTo>
                  <a:pt x="55119" y="285171"/>
                </a:lnTo>
                <a:lnTo>
                  <a:pt x="97281" y="306575"/>
                </a:lnTo>
                <a:lnTo>
                  <a:pt x="150894" y="314126"/>
                </a:lnTo>
                <a:lnTo>
                  <a:pt x="174941" y="313021"/>
                </a:lnTo>
                <a:lnTo>
                  <a:pt x="198678" y="309841"/>
                </a:lnTo>
                <a:lnTo>
                  <a:pt x="220988" y="304796"/>
                </a:lnTo>
                <a:lnTo>
                  <a:pt x="240752" y="298089"/>
                </a:lnTo>
                <a:lnTo>
                  <a:pt x="240752" y="270749"/>
                </a:lnTo>
                <a:lnTo>
                  <a:pt x="154282" y="270749"/>
                </a:lnTo>
                <a:lnTo>
                  <a:pt x="110677" y="263568"/>
                </a:lnTo>
                <a:lnTo>
                  <a:pt x="77559" y="241945"/>
                </a:lnTo>
                <a:lnTo>
                  <a:pt x="56521" y="205762"/>
                </a:lnTo>
                <a:lnTo>
                  <a:pt x="49155" y="154900"/>
                </a:lnTo>
                <a:lnTo>
                  <a:pt x="56134" y="107451"/>
                </a:lnTo>
                <a:lnTo>
                  <a:pt x="76702" y="72451"/>
                </a:lnTo>
                <a:lnTo>
                  <a:pt x="110307" y="50794"/>
                </a:lnTo>
                <a:lnTo>
                  <a:pt x="156395" y="43377"/>
                </a:lnTo>
                <a:lnTo>
                  <a:pt x="233508" y="43377"/>
                </a:lnTo>
                <a:lnTo>
                  <a:pt x="235649" y="33945"/>
                </a:lnTo>
                <a:lnTo>
                  <a:pt x="237537" y="22708"/>
                </a:lnTo>
                <a:lnTo>
                  <a:pt x="238639" y="11711"/>
                </a:lnTo>
                <a:lnTo>
                  <a:pt x="221079" y="6593"/>
                </a:lnTo>
                <a:lnTo>
                  <a:pt x="201494" y="2932"/>
                </a:lnTo>
                <a:lnTo>
                  <a:pt x="179920" y="733"/>
                </a:lnTo>
                <a:lnTo>
                  <a:pt x="156395" y="0"/>
                </a:lnTo>
                <a:close/>
              </a:path>
              <a:path w="419100" h="314325">
                <a:moveTo>
                  <a:pt x="240752" y="143638"/>
                </a:moveTo>
                <a:lnTo>
                  <a:pt x="193271" y="143638"/>
                </a:lnTo>
                <a:lnTo>
                  <a:pt x="193271" y="266424"/>
                </a:lnTo>
                <a:lnTo>
                  <a:pt x="183541" y="268201"/>
                </a:lnTo>
                <a:lnTo>
                  <a:pt x="173612" y="269566"/>
                </a:lnTo>
                <a:lnTo>
                  <a:pt x="163766" y="270440"/>
                </a:lnTo>
                <a:lnTo>
                  <a:pt x="154282" y="270749"/>
                </a:lnTo>
                <a:lnTo>
                  <a:pt x="240752" y="270749"/>
                </a:lnTo>
                <a:lnTo>
                  <a:pt x="240752" y="143638"/>
                </a:lnTo>
                <a:close/>
              </a:path>
              <a:path w="419100" h="314325">
                <a:moveTo>
                  <a:pt x="233508" y="43377"/>
                </a:moveTo>
                <a:lnTo>
                  <a:pt x="156395" y="43377"/>
                </a:lnTo>
                <a:lnTo>
                  <a:pt x="177511" y="44301"/>
                </a:lnTo>
                <a:lnTo>
                  <a:pt x="196605" y="46855"/>
                </a:lnTo>
                <a:lnTo>
                  <a:pt x="214313" y="50794"/>
                </a:lnTo>
                <a:lnTo>
                  <a:pt x="230148" y="55537"/>
                </a:lnTo>
                <a:lnTo>
                  <a:pt x="233134" y="45022"/>
                </a:lnTo>
                <a:lnTo>
                  <a:pt x="233508" y="43377"/>
                </a:lnTo>
                <a:close/>
              </a:path>
              <a:path w="419100" h="314325">
                <a:moveTo>
                  <a:pt x="418835" y="101893"/>
                </a:moveTo>
                <a:lnTo>
                  <a:pt x="395035" y="101893"/>
                </a:lnTo>
                <a:lnTo>
                  <a:pt x="395035" y="126254"/>
                </a:lnTo>
                <a:lnTo>
                  <a:pt x="418835" y="126254"/>
                </a:lnTo>
                <a:lnTo>
                  <a:pt x="418835" y="101893"/>
                </a:lnTo>
                <a:close/>
              </a:path>
              <a:path w="419100" h="314325">
                <a:moveTo>
                  <a:pt x="418835" y="53170"/>
                </a:moveTo>
                <a:lnTo>
                  <a:pt x="395035" y="53170"/>
                </a:lnTo>
                <a:lnTo>
                  <a:pt x="395035" y="77531"/>
                </a:lnTo>
                <a:lnTo>
                  <a:pt x="418835" y="77531"/>
                </a:lnTo>
                <a:lnTo>
                  <a:pt x="418835" y="53170"/>
                </a:lnTo>
                <a:close/>
              </a:path>
              <a:path w="419100" h="314325">
                <a:moveTo>
                  <a:pt x="371235" y="4488"/>
                </a:moveTo>
                <a:lnTo>
                  <a:pt x="347434" y="4488"/>
                </a:lnTo>
                <a:lnTo>
                  <a:pt x="347434" y="28850"/>
                </a:lnTo>
                <a:lnTo>
                  <a:pt x="371235" y="28850"/>
                </a:lnTo>
                <a:lnTo>
                  <a:pt x="371235" y="4488"/>
                </a:lnTo>
                <a:close/>
              </a:path>
              <a:path w="419100" h="314325">
                <a:moveTo>
                  <a:pt x="323674" y="101893"/>
                </a:moveTo>
                <a:lnTo>
                  <a:pt x="299874" y="101893"/>
                </a:lnTo>
                <a:lnTo>
                  <a:pt x="299874" y="126254"/>
                </a:lnTo>
                <a:lnTo>
                  <a:pt x="323674" y="126254"/>
                </a:lnTo>
                <a:lnTo>
                  <a:pt x="323674" y="101893"/>
                </a:lnTo>
                <a:close/>
              </a:path>
              <a:path w="419100" h="314325">
                <a:moveTo>
                  <a:pt x="371235" y="53170"/>
                </a:moveTo>
                <a:lnTo>
                  <a:pt x="347434" y="53170"/>
                </a:lnTo>
                <a:lnTo>
                  <a:pt x="347434" y="77531"/>
                </a:lnTo>
                <a:lnTo>
                  <a:pt x="371235" y="77531"/>
                </a:lnTo>
                <a:lnTo>
                  <a:pt x="371235" y="53170"/>
                </a:lnTo>
                <a:close/>
              </a:path>
              <a:path w="419100" h="314325">
                <a:moveTo>
                  <a:pt x="418835" y="4488"/>
                </a:moveTo>
                <a:lnTo>
                  <a:pt x="395035" y="4488"/>
                </a:lnTo>
                <a:lnTo>
                  <a:pt x="395035" y="28850"/>
                </a:lnTo>
                <a:lnTo>
                  <a:pt x="418835" y="28850"/>
                </a:lnTo>
                <a:lnTo>
                  <a:pt x="418835" y="4488"/>
                </a:lnTo>
                <a:close/>
              </a:path>
              <a:path w="419100" h="314325">
                <a:moveTo>
                  <a:pt x="323674" y="53170"/>
                </a:moveTo>
                <a:lnTo>
                  <a:pt x="299874" y="53170"/>
                </a:lnTo>
                <a:lnTo>
                  <a:pt x="299874" y="77531"/>
                </a:lnTo>
                <a:lnTo>
                  <a:pt x="323674" y="77531"/>
                </a:lnTo>
                <a:lnTo>
                  <a:pt x="323674" y="53170"/>
                </a:lnTo>
                <a:close/>
              </a:path>
              <a:path w="419100" h="314325">
                <a:moveTo>
                  <a:pt x="323674" y="4488"/>
                </a:moveTo>
                <a:lnTo>
                  <a:pt x="299874" y="4488"/>
                </a:lnTo>
                <a:lnTo>
                  <a:pt x="299874" y="28850"/>
                </a:lnTo>
                <a:lnTo>
                  <a:pt x="323674" y="28850"/>
                </a:lnTo>
                <a:lnTo>
                  <a:pt x="323674" y="4488"/>
                </a:lnTo>
                <a:close/>
              </a:path>
              <a:path w="419100" h="314325">
                <a:moveTo>
                  <a:pt x="371235" y="101893"/>
                </a:moveTo>
                <a:lnTo>
                  <a:pt x="347434" y="101893"/>
                </a:lnTo>
                <a:lnTo>
                  <a:pt x="347434" y="126254"/>
                </a:lnTo>
                <a:lnTo>
                  <a:pt x="371235" y="126254"/>
                </a:lnTo>
                <a:lnTo>
                  <a:pt x="371235" y="101893"/>
                </a:lnTo>
                <a:close/>
              </a:path>
            </a:pathLst>
          </a:custGeom>
          <a:solidFill>
            <a:srgbClr val="EC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7" name="object 337" descr=""/>
          <p:cNvSpPr/>
          <p:nvPr/>
        </p:nvSpPr>
        <p:spPr>
          <a:xfrm>
            <a:off x="8691442" y="19498567"/>
            <a:ext cx="635000" cy="168275"/>
          </a:xfrm>
          <a:custGeom>
            <a:avLst/>
            <a:gdLst/>
            <a:ahLst/>
            <a:cxnLst/>
            <a:rect l="l" t="t" r="r" b="b"/>
            <a:pathLst>
              <a:path w="635000" h="168275">
                <a:moveTo>
                  <a:pt x="31726" y="14763"/>
                </a:moveTo>
                <a:lnTo>
                  <a:pt x="26910" y="14763"/>
                </a:lnTo>
                <a:lnTo>
                  <a:pt x="21517" y="15025"/>
                </a:lnTo>
                <a:lnTo>
                  <a:pt x="9685" y="16072"/>
                </a:lnTo>
                <a:lnTo>
                  <a:pt x="4502" y="16701"/>
                </a:lnTo>
                <a:lnTo>
                  <a:pt x="0" y="17434"/>
                </a:lnTo>
                <a:lnTo>
                  <a:pt x="0" y="129420"/>
                </a:lnTo>
                <a:lnTo>
                  <a:pt x="21517" y="129420"/>
                </a:lnTo>
                <a:lnTo>
                  <a:pt x="21517" y="92353"/>
                </a:lnTo>
                <a:lnTo>
                  <a:pt x="42878" y="92353"/>
                </a:lnTo>
                <a:lnTo>
                  <a:pt x="71926" y="74919"/>
                </a:lnTo>
                <a:lnTo>
                  <a:pt x="21517" y="74919"/>
                </a:lnTo>
                <a:lnTo>
                  <a:pt x="21517" y="32826"/>
                </a:lnTo>
                <a:lnTo>
                  <a:pt x="24973" y="32407"/>
                </a:lnTo>
                <a:lnTo>
                  <a:pt x="28533" y="32197"/>
                </a:lnTo>
                <a:lnTo>
                  <a:pt x="72498" y="32197"/>
                </a:lnTo>
                <a:lnTo>
                  <a:pt x="71719" y="30735"/>
                </a:lnTo>
                <a:lnTo>
                  <a:pt x="66908" y="25130"/>
                </a:lnTo>
                <a:lnTo>
                  <a:pt x="60646" y="20594"/>
                </a:lnTo>
                <a:lnTo>
                  <a:pt x="52887" y="17434"/>
                </a:lnTo>
                <a:lnTo>
                  <a:pt x="53084" y="17434"/>
                </a:lnTo>
                <a:lnTo>
                  <a:pt x="43054" y="15411"/>
                </a:lnTo>
                <a:lnTo>
                  <a:pt x="31726" y="14763"/>
                </a:lnTo>
                <a:close/>
              </a:path>
              <a:path w="635000" h="168275">
                <a:moveTo>
                  <a:pt x="72498" y="32197"/>
                </a:moveTo>
                <a:lnTo>
                  <a:pt x="32197" y="32197"/>
                </a:lnTo>
                <a:lnTo>
                  <a:pt x="42505" y="33523"/>
                </a:lnTo>
                <a:lnTo>
                  <a:pt x="49867" y="37498"/>
                </a:lnTo>
                <a:lnTo>
                  <a:pt x="54285" y="44124"/>
                </a:lnTo>
                <a:lnTo>
                  <a:pt x="55632" y="52616"/>
                </a:lnTo>
                <a:lnTo>
                  <a:pt x="55757" y="60102"/>
                </a:lnTo>
                <a:lnTo>
                  <a:pt x="53820" y="65390"/>
                </a:lnTo>
                <a:lnTo>
                  <a:pt x="46176" y="73034"/>
                </a:lnTo>
                <a:lnTo>
                  <a:pt x="40627" y="74919"/>
                </a:lnTo>
                <a:lnTo>
                  <a:pt x="71926" y="74919"/>
                </a:lnTo>
                <a:lnTo>
                  <a:pt x="72720" y="73505"/>
                </a:lnTo>
                <a:lnTo>
                  <a:pt x="76175" y="67537"/>
                </a:lnTo>
                <a:lnTo>
                  <a:pt x="77903" y="60574"/>
                </a:lnTo>
                <a:lnTo>
                  <a:pt x="77903" y="52616"/>
                </a:lnTo>
                <a:lnTo>
                  <a:pt x="77216" y="44478"/>
                </a:lnTo>
                <a:lnTo>
                  <a:pt x="75243" y="37498"/>
                </a:lnTo>
                <a:lnTo>
                  <a:pt x="75154" y="37184"/>
                </a:lnTo>
                <a:lnTo>
                  <a:pt x="72609" y="32407"/>
                </a:lnTo>
                <a:lnTo>
                  <a:pt x="72498" y="32197"/>
                </a:lnTo>
                <a:close/>
              </a:path>
              <a:path w="635000" h="168275">
                <a:moveTo>
                  <a:pt x="158124" y="58427"/>
                </a:moveTo>
                <a:lnTo>
                  <a:pt x="126842" y="58427"/>
                </a:lnTo>
                <a:lnTo>
                  <a:pt x="130035" y="59003"/>
                </a:lnTo>
                <a:lnTo>
                  <a:pt x="132339" y="60155"/>
                </a:lnTo>
                <a:lnTo>
                  <a:pt x="134642" y="61202"/>
                </a:lnTo>
                <a:lnTo>
                  <a:pt x="136213" y="62772"/>
                </a:lnTo>
                <a:lnTo>
                  <a:pt x="137051" y="64867"/>
                </a:lnTo>
                <a:lnTo>
                  <a:pt x="137993" y="66856"/>
                </a:lnTo>
                <a:lnTo>
                  <a:pt x="138464" y="69421"/>
                </a:lnTo>
                <a:lnTo>
                  <a:pt x="138464" y="73662"/>
                </a:lnTo>
                <a:lnTo>
                  <a:pt x="134381" y="73976"/>
                </a:lnTo>
                <a:lnTo>
                  <a:pt x="126380" y="74732"/>
                </a:lnTo>
                <a:lnTo>
                  <a:pt x="88728" y="92562"/>
                </a:lnTo>
                <a:lnTo>
                  <a:pt x="87105" y="98216"/>
                </a:lnTo>
                <a:lnTo>
                  <a:pt x="87105" y="110781"/>
                </a:lnTo>
                <a:lnTo>
                  <a:pt x="105014" y="130568"/>
                </a:lnTo>
                <a:lnTo>
                  <a:pt x="105281" y="130568"/>
                </a:lnTo>
                <a:lnTo>
                  <a:pt x="109512" y="131462"/>
                </a:lnTo>
                <a:lnTo>
                  <a:pt x="114748" y="131462"/>
                </a:lnTo>
                <a:lnTo>
                  <a:pt x="122738" y="130568"/>
                </a:lnTo>
                <a:lnTo>
                  <a:pt x="129433" y="127888"/>
                </a:lnTo>
                <a:lnTo>
                  <a:pt x="134832" y="123422"/>
                </a:lnTo>
                <a:lnTo>
                  <a:pt x="138935" y="117169"/>
                </a:lnTo>
                <a:lnTo>
                  <a:pt x="159354" y="117169"/>
                </a:lnTo>
                <a:lnTo>
                  <a:pt x="159354" y="115598"/>
                </a:lnTo>
                <a:lnTo>
                  <a:pt x="116475" y="115598"/>
                </a:lnTo>
                <a:lnTo>
                  <a:pt x="113282" y="114551"/>
                </a:lnTo>
                <a:lnTo>
                  <a:pt x="110978" y="112457"/>
                </a:lnTo>
                <a:lnTo>
                  <a:pt x="108675" y="110258"/>
                </a:lnTo>
                <a:lnTo>
                  <a:pt x="107523" y="107326"/>
                </a:lnTo>
                <a:lnTo>
                  <a:pt x="107523" y="100206"/>
                </a:lnTo>
                <a:lnTo>
                  <a:pt x="127264" y="88269"/>
                </a:lnTo>
                <a:lnTo>
                  <a:pt x="126433" y="88269"/>
                </a:lnTo>
                <a:lnTo>
                  <a:pt x="135480" y="87641"/>
                </a:lnTo>
                <a:lnTo>
                  <a:pt x="138464" y="87484"/>
                </a:lnTo>
                <a:lnTo>
                  <a:pt x="159354" y="87484"/>
                </a:lnTo>
                <a:lnTo>
                  <a:pt x="159354" y="61778"/>
                </a:lnTo>
                <a:lnTo>
                  <a:pt x="158124" y="58427"/>
                </a:lnTo>
                <a:close/>
              </a:path>
              <a:path w="635000" h="168275">
                <a:moveTo>
                  <a:pt x="159354" y="117169"/>
                </a:moveTo>
                <a:lnTo>
                  <a:pt x="138935" y="117169"/>
                </a:lnTo>
                <a:lnTo>
                  <a:pt x="139898" y="127888"/>
                </a:lnTo>
                <a:lnTo>
                  <a:pt x="139950" y="128477"/>
                </a:lnTo>
                <a:lnTo>
                  <a:pt x="140035" y="129420"/>
                </a:lnTo>
                <a:lnTo>
                  <a:pt x="159354" y="129420"/>
                </a:lnTo>
                <a:lnTo>
                  <a:pt x="159354" y="117169"/>
                </a:lnTo>
                <a:close/>
              </a:path>
              <a:path w="635000" h="168275">
                <a:moveTo>
                  <a:pt x="159354" y="87484"/>
                </a:moveTo>
                <a:lnTo>
                  <a:pt x="138464" y="87484"/>
                </a:lnTo>
                <a:lnTo>
                  <a:pt x="138464" y="106803"/>
                </a:lnTo>
                <a:lnTo>
                  <a:pt x="136580" y="109525"/>
                </a:lnTo>
                <a:lnTo>
                  <a:pt x="134014" y="111672"/>
                </a:lnTo>
                <a:lnTo>
                  <a:pt x="127522" y="114813"/>
                </a:lnTo>
                <a:lnTo>
                  <a:pt x="124119" y="115598"/>
                </a:lnTo>
                <a:lnTo>
                  <a:pt x="159354" y="115598"/>
                </a:lnTo>
                <a:lnTo>
                  <a:pt x="159354" y="87484"/>
                </a:lnTo>
                <a:close/>
              </a:path>
              <a:path w="635000" h="168275">
                <a:moveTo>
                  <a:pt x="124800" y="41935"/>
                </a:moveTo>
                <a:lnTo>
                  <a:pt x="118936" y="41935"/>
                </a:lnTo>
                <a:lnTo>
                  <a:pt x="113334" y="42511"/>
                </a:lnTo>
                <a:lnTo>
                  <a:pt x="107994" y="43663"/>
                </a:lnTo>
                <a:lnTo>
                  <a:pt x="102654" y="44710"/>
                </a:lnTo>
                <a:lnTo>
                  <a:pt x="92747" y="58427"/>
                </a:lnTo>
                <a:lnTo>
                  <a:pt x="92707" y="59003"/>
                </a:lnTo>
                <a:lnTo>
                  <a:pt x="92602" y="64238"/>
                </a:lnTo>
                <a:lnTo>
                  <a:pt x="97523" y="62354"/>
                </a:lnTo>
                <a:lnTo>
                  <a:pt x="102235" y="60940"/>
                </a:lnTo>
                <a:lnTo>
                  <a:pt x="106738" y="59998"/>
                </a:lnTo>
                <a:lnTo>
                  <a:pt x="111114" y="59003"/>
                </a:lnTo>
                <a:lnTo>
                  <a:pt x="110811" y="59003"/>
                </a:lnTo>
                <a:lnTo>
                  <a:pt x="116685" y="58427"/>
                </a:lnTo>
                <a:lnTo>
                  <a:pt x="158124" y="58427"/>
                </a:lnTo>
                <a:lnTo>
                  <a:pt x="156684" y="54500"/>
                </a:lnTo>
                <a:lnTo>
                  <a:pt x="151344" y="49474"/>
                </a:lnTo>
                <a:lnTo>
                  <a:pt x="146681" y="46176"/>
                </a:lnTo>
                <a:lnTo>
                  <a:pt x="140702" y="43820"/>
                </a:lnTo>
                <a:lnTo>
                  <a:pt x="133949" y="42511"/>
                </a:lnTo>
                <a:lnTo>
                  <a:pt x="135322" y="42511"/>
                </a:lnTo>
                <a:lnTo>
                  <a:pt x="124800" y="41935"/>
                </a:lnTo>
                <a:close/>
              </a:path>
              <a:path w="635000" h="168275">
                <a:moveTo>
                  <a:pt x="185950" y="144812"/>
                </a:moveTo>
                <a:lnTo>
                  <a:pt x="185322" y="147325"/>
                </a:lnTo>
                <a:lnTo>
                  <a:pt x="184886" y="149943"/>
                </a:lnTo>
                <a:lnTo>
                  <a:pt x="184851" y="150152"/>
                </a:lnTo>
                <a:lnTo>
                  <a:pt x="184222" y="156435"/>
                </a:lnTo>
                <a:lnTo>
                  <a:pt x="184180" y="157220"/>
                </a:lnTo>
                <a:lnTo>
                  <a:pt x="184065" y="162089"/>
                </a:lnTo>
                <a:lnTo>
                  <a:pt x="187730" y="163869"/>
                </a:lnTo>
                <a:lnTo>
                  <a:pt x="191866" y="165282"/>
                </a:lnTo>
                <a:lnTo>
                  <a:pt x="201081" y="167377"/>
                </a:lnTo>
                <a:lnTo>
                  <a:pt x="205845" y="167900"/>
                </a:lnTo>
                <a:lnTo>
                  <a:pt x="210766" y="167900"/>
                </a:lnTo>
                <a:lnTo>
                  <a:pt x="247529" y="151389"/>
                </a:lnTo>
                <a:lnTo>
                  <a:pt x="247990" y="150466"/>
                </a:lnTo>
                <a:lnTo>
                  <a:pt x="205583" y="150466"/>
                </a:lnTo>
                <a:lnTo>
                  <a:pt x="201604" y="149943"/>
                </a:lnTo>
                <a:lnTo>
                  <a:pt x="197416" y="148896"/>
                </a:lnTo>
                <a:lnTo>
                  <a:pt x="193227" y="147953"/>
                </a:lnTo>
                <a:lnTo>
                  <a:pt x="189406" y="146592"/>
                </a:lnTo>
                <a:lnTo>
                  <a:pt x="185950" y="144812"/>
                </a:lnTo>
                <a:close/>
              </a:path>
              <a:path w="635000" h="168275">
                <a:moveTo>
                  <a:pt x="253802" y="118111"/>
                </a:moveTo>
                <a:lnTo>
                  <a:pt x="232755" y="118111"/>
                </a:lnTo>
                <a:lnTo>
                  <a:pt x="232755" y="134969"/>
                </a:lnTo>
                <a:lnTo>
                  <a:pt x="230923" y="140624"/>
                </a:lnTo>
                <a:lnTo>
                  <a:pt x="227258" y="144498"/>
                </a:lnTo>
                <a:lnTo>
                  <a:pt x="223593" y="148477"/>
                </a:lnTo>
                <a:lnTo>
                  <a:pt x="217625" y="150466"/>
                </a:lnTo>
                <a:lnTo>
                  <a:pt x="247990" y="150466"/>
                </a:lnTo>
                <a:lnTo>
                  <a:pt x="250974" y="144498"/>
                </a:lnTo>
                <a:lnTo>
                  <a:pt x="253105" y="136311"/>
                </a:lnTo>
                <a:lnTo>
                  <a:pt x="253722" y="128124"/>
                </a:lnTo>
                <a:lnTo>
                  <a:pt x="253802" y="118111"/>
                </a:lnTo>
                <a:close/>
              </a:path>
              <a:path w="635000" h="168275">
                <a:moveTo>
                  <a:pt x="220975" y="41935"/>
                </a:moveTo>
                <a:lnTo>
                  <a:pt x="183143" y="60469"/>
                </a:lnTo>
                <a:lnTo>
                  <a:pt x="177312" y="87798"/>
                </a:lnTo>
                <a:lnTo>
                  <a:pt x="177312" y="97536"/>
                </a:lnTo>
                <a:lnTo>
                  <a:pt x="198358" y="129891"/>
                </a:lnTo>
                <a:lnTo>
                  <a:pt x="204222" y="131462"/>
                </a:lnTo>
                <a:lnTo>
                  <a:pt x="210923" y="131462"/>
                </a:lnTo>
                <a:lnTo>
                  <a:pt x="218001" y="130627"/>
                </a:lnTo>
                <a:lnTo>
                  <a:pt x="223999" y="128124"/>
                </a:lnTo>
                <a:lnTo>
                  <a:pt x="228917" y="123952"/>
                </a:lnTo>
                <a:lnTo>
                  <a:pt x="232755" y="118111"/>
                </a:lnTo>
                <a:lnTo>
                  <a:pt x="253802" y="118111"/>
                </a:lnTo>
                <a:lnTo>
                  <a:pt x="253802" y="114499"/>
                </a:lnTo>
                <a:lnTo>
                  <a:pt x="211447" y="114499"/>
                </a:lnTo>
                <a:lnTo>
                  <a:pt x="206683" y="112247"/>
                </a:lnTo>
                <a:lnTo>
                  <a:pt x="200400" y="103242"/>
                </a:lnTo>
                <a:lnTo>
                  <a:pt x="198829" y="96279"/>
                </a:lnTo>
                <a:lnTo>
                  <a:pt x="198905" y="77432"/>
                </a:lnTo>
                <a:lnTo>
                  <a:pt x="200505" y="70783"/>
                </a:lnTo>
                <a:lnTo>
                  <a:pt x="203855" y="65966"/>
                </a:lnTo>
                <a:lnTo>
                  <a:pt x="207311" y="61149"/>
                </a:lnTo>
                <a:lnTo>
                  <a:pt x="212965" y="58741"/>
                </a:lnTo>
                <a:lnTo>
                  <a:pt x="253802" y="58741"/>
                </a:lnTo>
                <a:lnTo>
                  <a:pt x="253802" y="46490"/>
                </a:lnTo>
                <a:lnTo>
                  <a:pt x="246449" y="44498"/>
                </a:lnTo>
                <a:lnTo>
                  <a:pt x="238527" y="43074"/>
                </a:lnTo>
                <a:lnTo>
                  <a:pt x="230036" y="42220"/>
                </a:lnTo>
                <a:lnTo>
                  <a:pt x="220975" y="41935"/>
                </a:lnTo>
                <a:close/>
              </a:path>
              <a:path w="635000" h="168275">
                <a:moveTo>
                  <a:pt x="253802" y="58741"/>
                </a:moveTo>
                <a:lnTo>
                  <a:pt x="225111" y="58741"/>
                </a:lnTo>
                <a:lnTo>
                  <a:pt x="229090" y="59160"/>
                </a:lnTo>
                <a:lnTo>
                  <a:pt x="232755" y="59998"/>
                </a:lnTo>
                <a:lnTo>
                  <a:pt x="232755" y="108373"/>
                </a:lnTo>
                <a:lnTo>
                  <a:pt x="228462" y="112457"/>
                </a:lnTo>
                <a:lnTo>
                  <a:pt x="223488" y="114499"/>
                </a:lnTo>
                <a:lnTo>
                  <a:pt x="253802" y="114499"/>
                </a:lnTo>
                <a:lnTo>
                  <a:pt x="253802" y="58741"/>
                </a:lnTo>
                <a:close/>
              </a:path>
              <a:path w="635000" h="168275">
                <a:moveTo>
                  <a:pt x="320137" y="41935"/>
                </a:moveTo>
                <a:lnTo>
                  <a:pt x="303175" y="41935"/>
                </a:lnTo>
                <a:lnTo>
                  <a:pt x="295793" y="43820"/>
                </a:lnTo>
                <a:lnTo>
                  <a:pt x="272390" y="77327"/>
                </a:lnTo>
                <a:lnTo>
                  <a:pt x="272390" y="85913"/>
                </a:lnTo>
                <a:lnTo>
                  <a:pt x="272858" y="92981"/>
                </a:lnTo>
                <a:lnTo>
                  <a:pt x="272962" y="94552"/>
                </a:lnTo>
                <a:lnTo>
                  <a:pt x="297206" y="128477"/>
                </a:lnTo>
                <a:lnTo>
                  <a:pt x="317153" y="131462"/>
                </a:lnTo>
                <a:lnTo>
                  <a:pt x="324044" y="131108"/>
                </a:lnTo>
                <a:lnTo>
                  <a:pt x="345111" y="117169"/>
                </a:lnTo>
                <a:lnTo>
                  <a:pt x="345552" y="114813"/>
                </a:lnTo>
                <a:lnTo>
                  <a:pt x="311447" y="114813"/>
                </a:lnTo>
                <a:lnTo>
                  <a:pt x="305531" y="113295"/>
                </a:lnTo>
                <a:lnTo>
                  <a:pt x="301588" y="110363"/>
                </a:lnTo>
                <a:lnTo>
                  <a:pt x="297363" y="107117"/>
                </a:lnTo>
                <a:lnTo>
                  <a:pt x="294798" y="101881"/>
                </a:lnTo>
                <a:lnTo>
                  <a:pt x="293751" y="94552"/>
                </a:lnTo>
                <a:lnTo>
                  <a:pt x="347781" y="94552"/>
                </a:lnTo>
                <a:lnTo>
                  <a:pt x="348095" y="92981"/>
                </a:lnTo>
                <a:lnTo>
                  <a:pt x="348304" y="90782"/>
                </a:lnTo>
                <a:lnTo>
                  <a:pt x="348409" y="87955"/>
                </a:lnTo>
                <a:lnTo>
                  <a:pt x="348555" y="85913"/>
                </a:lnTo>
                <a:lnTo>
                  <a:pt x="348618" y="85023"/>
                </a:lnTo>
                <a:lnTo>
                  <a:pt x="348723" y="79316"/>
                </a:lnTo>
                <a:lnTo>
                  <a:pt x="293437" y="79316"/>
                </a:lnTo>
                <a:lnTo>
                  <a:pt x="294060" y="72458"/>
                </a:lnTo>
                <a:lnTo>
                  <a:pt x="295897" y="67223"/>
                </a:lnTo>
                <a:lnTo>
                  <a:pt x="301983" y="60312"/>
                </a:lnTo>
                <a:lnTo>
                  <a:pt x="301823" y="60312"/>
                </a:lnTo>
                <a:lnTo>
                  <a:pt x="306368" y="58427"/>
                </a:lnTo>
                <a:lnTo>
                  <a:pt x="343783" y="58427"/>
                </a:lnTo>
                <a:lnTo>
                  <a:pt x="342022" y="54553"/>
                </a:lnTo>
                <a:lnTo>
                  <a:pt x="337938" y="50050"/>
                </a:lnTo>
                <a:lnTo>
                  <a:pt x="332388" y="46804"/>
                </a:lnTo>
                <a:lnTo>
                  <a:pt x="326944" y="43558"/>
                </a:lnTo>
                <a:lnTo>
                  <a:pt x="320137" y="41935"/>
                </a:lnTo>
                <a:close/>
              </a:path>
              <a:path w="635000" h="168275">
                <a:moveTo>
                  <a:pt x="346367" y="108373"/>
                </a:moveTo>
                <a:lnTo>
                  <a:pt x="342179" y="110363"/>
                </a:lnTo>
                <a:lnTo>
                  <a:pt x="337729" y="111933"/>
                </a:lnTo>
                <a:lnTo>
                  <a:pt x="328409" y="114237"/>
                </a:lnTo>
                <a:lnTo>
                  <a:pt x="323802" y="114813"/>
                </a:lnTo>
                <a:lnTo>
                  <a:pt x="345552" y="114813"/>
                </a:lnTo>
                <a:lnTo>
                  <a:pt x="345660" y="114237"/>
                </a:lnTo>
                <a:lnTo>
                  <a:pt x="345739" y="113818"/>
                </a:lnTo>
                <a:lnTo>
                  <a:pt x="346158" y="110886"/>
                </a:lnTo>
                <a:lnTo>
                  <a:pt x="346367" y="108373"/>
                </a:lnTo>
                <a:close/>
              </a:path>
              <a:path w="635000" h="168275">
                <a:moveTo>
                  <a:pt x="343783" y="58427"/>
                </a:moveTo>
                <a:lnTo>
                  <a:pt x="311813" y="58427"/>
                </a:lnTo>
                <a:lnTo>
                  <a:pt x="318891" y="59733"/>
                </a:lnTo>
                <a:lnTo>
                  <a:pt x="323946" y="63649"/>
                </a:lnTo>
                <a:lnTo>
                  <a:pt x="326980" y="70177"/>
                </a:lnTo>
                <a:lnTo>
                  <a:pt x="327991" y="79316"/>
                </a:lnTo>
                <a:lnTo>
                  <a:pt x="348723" y="79316"/>
                </a:lnTo>
                <a:lnTo>
                  <a:pt x="348723" y="72458"/>
                </a:lnTo>
                <a:lnTo>
                  <a:pt x="347362" y="65966"/>
                </a:lnTo>
                <a:lnTo>
                  <a:pt x="344639" y="60312"/>
                </a:lnTo>
                <a:lnTo>
                  <a:pt x="343783" y="58427"/>
                </a:lnTo>
                <a:close/>
              </a:path>
              <a:path w="635000" h="168275">
                <a:moveTo>
                  <a:pt x="474222" y="33297"/>
                </a:moveTo>
                <a:lnTo>
                  <a:pt x="441187" y="33297"/>
                </a:lnTo>
                <a:lnTo>
                  <a:pt x="446265" y="34710"/>
                </a:lnTo>
                <a:lnTo>
                  <a:pt x="453385" y="40365"/>
                </a:lnTo>
                <a:lnTo>
                  <a:pt x="455165" y="44501"/>
                </a:lnTo>
                <a:lnTo>
                  <a:pt x="455042" y="54134"/>
                </a:lnTo>
                <a:lnTo>
                  <a:pt x="454537" y="56699"/>
                </a:lnTo>
                <a:lnTo>
                  <a:pt x="452024" y="62354"/>
                </a:lnTo>
                <a:lnTo>
                  <a:pt x="450087" y="65024"/>
                </a:lnTo>
                <a:lnTo>
                  <a:pt x="447469" y="67537"/>
                </a:lnTo>
                <a:lnTo>
                  <a:pt x="444956" y="70050"/>
                </a:lnTo>
                <a:lnTo>
                  <a:pt x="441605" y="72772"/>
                </a:lnTo>
                <a:lnTo>
                  <a:pt x="430925" y="80311"/>
                </a:lnTo>
                <a:lnTo>
                  <a:pt x="425637" y="84761"/>
                </a:lnTo>
                <a:lnTo>
                  <a:pt x="421554" y="89054"/>
                </a:lnTo>
                <a:lnTo>
                  <a:pt x="417470" y="93243"/>
                </a:lnTo>
                <a:lnTo>
                  <a:pt x="414329" y="98059"/>
                </a:lnTo>
                <a:lnTo>
                  <a:pt x="412130" y="103504"/>
                </a:lnTo>
                <a:lnTo>
                  <a:pt x="409931" y="108844"/>
                </a:lnTo>
                <a:lnTo>
                  <a:pt x="408832" y="115127"/>
                </a:lnTo>
                <a:lnTo>
                  <a:pt x="408832" y="129420"/>
                </a:lnTo>
                <a:lnTo>
                  <a:pt x="476997" y="129420"/>
                </a:lnTo>
                <a:lnTo>
                  <a:pt x="477416" y="127116"/>
                </a:lnTo>
                <a:lnTo>
                  <a:pt x="477782" y="124132"/>
                </a:lnTo>
                <a:lnTo>
                  <a:pt x="478097" y="120467"/>
                </a:lnTo>
                <a:lnTo>
                  <a:pt x="478515" y="116802"/>
                </a:lnTo>
                <a:lnTo>
                  <a:pt x="478627" y="115127"/>
                </a:lnTo>
                <a:lnTo>
                  <a:pt x="478725" y="111043"/>
                </a:lnTo>
                <a:lnTo>
                  <a:pt x="430820" y="111043"/>
                </a:lnTo>
                <a:lnTo>
                  <a:pt x="431553" y="108216"/>
                </a:lnTo>
                <a:lnTo>
                  <a:pt x="432758" y="105703"/>
                </a:lnTo>
                <a:lnTo>
                  <a:pt x="434433" y="103504"/>
                </a:lnTo>
                <a:lnTo>
                  <a:pt x="436108" y="101201"/>
                </a:lnTo>
                <a:lnTo>
                  <a:pt x="456369" y="85861"/>
                </a:lnTo>
                <a:lnTo>
                  <a:pt x="461500" y="81620"/>
                </a:lnTo>
                <a:lnTo>
                  <a:pt x="465374" y="77432"/>
                </a:lnTo>
                <a:lnTo>
                  <a:pt x="469353" y="73243"/>
                </a:lnTo>
                <a:lnTo>
                  <a:pt x="472285" y="68793"/>
                </a:lnTo>
                <a:lnTo>
                  <a:pt x="474170" y="64081"/>
                </a:lnTo>
                <a:lnTo>
                  <a:pt x="476159" y="59369"/>
                </a:lnTo>
                <a:lnTo>
                  <a:pt x="477154" y="54134"/>
                </a:lnTo>
                <a:lnTo>
                  <a:pt x="477154" y="41674"/>
                </a:lnTo>
                <a:lnTo>
                  <a:pt x="475688" y="35810"/>
                </a:lnTo>
                <a:lnTo>
                  <a:pt x="474222" y="33297"/>
                </a:lnTo>
                <a:close/>
              </a:path>
              <a:path w="635000" h="168275">
                <a:moveTo>
                  <a:pt x="446474" y="14606"/>
                </a:moveTo>
                <a:lnTo>
                  <a:pt x="432862" y="14606"/>
                </a:lnTo>
                <a:lnTo>
                  <a:pt x="428360" y="15025"/>
                </a:lnTo>
                <a:lnTo>
                  <a:pt x="410716" y="38480"/>
                </a:lnTo>
                <a:lnTo>
                  <a:pt x="418988" y="35025"/>
                </a:lnTo>
                <a:lnTo>
                  <a:pt x="426946" y="33297"/>
                </a:lnTo>
                <a:lnTo>
                  <a:pt x="474222" y="33297"/>
                </a:lnTo>
                <a:lnTo>
                  <a:pt x="472756" y="30784"/>
                </a:lnTo>
                <a:lnTo>
                  <a:pt x="469929" y="25653"/>
                </a:lnTo>
                <a:lnTo>
                  <a:pt x="465584" y="21674"/>
                </a:lnTo>
                <a:lnTo>
                  <a:pt x="453856" y="16020"/>
                </a:lnTo>
                <a:lnTo>
                  <a:pt x="446474" y="14606"/>
                </a:lnTo>
                <a:close/>
              </a:path>
              <a:path w="635000" h="168275">
                <a:moveTo>
                  <a:pt x="555256" y="0"/>
                </a:moveTo>
                <a:lnTo>
                  <a:pt x="552220" y="0"/>
                </a:lnTo>
                <a:lnTo>
                  <a:pt x="549079" y="157"/>
                </a:lnTo>
                <a:lnTo>
                  <a:pt x="542587" y="785"/>
                </a:lnTo>
                <a:lnTo>
                  <a:pt x="539341" y="1204"/>
                </a:lnTo>
                <a:lnTo>
                  <a:pt x="536095" y="1727"/>
                </a:lnTo>
                <a:lnTo>
                  <a:pt x="487719" y="163659"/>
                </a:lnTo>
                <a:lnTo>
                  <a:pt x="506253" y="163659"/>
                </a:lnTo>
                <a:lnTo>
                  <a:pt x="555209" y="157"/>
                </a:lnTo>
                <a:lnTo>
                  <a:pt x="555256" y="0"/>
                </a:lnTo>
                <a:close/>
              </a:path>
              <a:path w="635000" h="168275">
                <a:moveTo>
                  <a:pt x="630212" y="33297"/>
                </a:moveTo>
                <a:lnTo>
                  <a:pt x="597176" y="33297"/>
                </a:lnTo>
                <a:lnTo>
                  <a:pt x="602255" y="34710"/>
                </a:lnTo>
                <a:lnTo>
                  <a:pt x="609375" y="40365"/>
                </a:lnTo>
                <a:lnTo>
                  <a:pt x="611155" y="44501"/>
                </a:lnTo>
                <a:lnTo>
                  <a:pt x="611031" y="54134"/>
                </a:lnTo>
                <a:lnTo>
                  <a:pt x="610527" y="56699"/>
                </a:lnTo>
                <a:lnTo>
                  <a:pt x="608014" y="62354"/>
                </a:lnTo>
                <a:lnTo>
                  <a:pt x="606077" y="65024"/>
                </a:lnTo>
                <a:lnTo>
                  <a:pt x="603459" y="67537"/>
                </a:lnTo>
                <a:lnTo>
                  <a:pt x="600946" y="70050"/>
                </a:lnTo>
                <a:lnTo>
                  <a:pt x="597595" y="72772"/>
                </a:lnTo>
                <a:lnTo>
                  <a:pt x="586915" y="80311"/>
                </a:lnTo>
                <a:lnTo>
                  <a:pt x="581627" y="84761"/>
                </a:lnTo>
                <a:lnTo>
                  <a:pt x="577543" y="89054"/>
                </a:lnTo>
                <a:lnTo>
                  <a:pt x="573460" y="93243"/>
                </a:lnTo>
                <a:lnTo>
                  <a:pt x="570318" y="98059"/>
                </a:lnTo>
                <a:lnTo>
                  <a:pt x="568120" y="103504"/>
                </a:lnTo>
                <a:lnTo>
                  <a:pt x="565921" y="108844"/>
                </a:lnTo>
                <a:lnTo>
                  <a:pt x="564821" y="115127"/>
                </a:lnTo>
                <a:lnTo>
                  <a:pt x="564821" y="129420"/>
                </a:lnTo>
                <a:lnTo>
                  <a:pt x="632987" y="129420"/>
                </a:lnTo>
                <a:lnTo>
                  <a:pt x="633406" y="127116"/>
                </a:lnTo>
                <a:lnTo>
                  <a:pt x="633772" y="124132"/>
                </a:lnTo>
                <a:lnTo>
                  <a:pt x="634086" y="120467"/>
                </a:lnTo>
                <a:lnTo>
                  <a:pt x="634505" y="116802"/>
                </a:lnTo>
                <a:lnTo>
                  <a:pt x="634617" y="115127"/>
                </a:lnTo>
                <a:lnTo>
                  <a:pt x="634714" y="111043"/>
                </a:lnTo>
                <a:lnTo>
                  <a:pt x="586810" y="111043"/>
                </a:lnTo>
                <a:lnTo>
                  <a:pt x="587543" y="108216"/>
                </a:lnTo>
                <a:lnTo>
                  <a:pt x="588747" y="105703"/>
                </a:lnTo>
                <a:lnTo>
                  <a:pt x="590423" y="103504"/>
                </a:lnTo>
                <a:lnTo>
                  <a:pt x="592098" y="101201"/>
                </a:lnTo>
                <a:lnTo>
                  <a:pt x="612359" y="85861"/>
                </a:lnTo>
                <a:lnTo>
                  <a:pt x="617490" y="81620"/>
                </a:lnTo>
                <a:lnTo>
                  <a:pt x="621364" y="77432"/>
                </a:lnTo>
                <a:lnTo>
                  <a:pt x="625343" y="73243"/>
                </a:lnTo>
                <a:lnTo>
                  <a:pt x="628275" y="68793"/>
                </a:lnTo>
                <a:lnTo>
                  <a:pt x="630160" y="64081"/>
                </a:lnTo>
                <a:lnTo>
                  <a:pt x="632149" y="59369"/>
                </a:lnTo>
                <a:lnTo>
                  <a:pt x="633144" y="54134"/>
                </a:lnTo>
                <a:lnTo>
                  <a:pt x="633144" y="41674"/>
                </a:lnTo>
                <a:lnTo>
                  <a:pt x="631678" y="35810"/>
                </a:lnTo>
                <a:lnTo>
                  <a:pt x="630212" y="33297"/>
                </a:lnTo>
                <a:close/>
              </a:path>
              <a:path w="635000" h="168275">
                <a:moveTo>
                  <a:pt x="602464" y="14606"/>
                </a:moveTo>
                <a:lnTo>
                  <a:pt x="588852" y="14606"/>
                </a:lnTo>
                <a:lnTo>
                  <a:pt x="584349" y="15025"/>
                </a:lnTo>
                <a:lnTo>
                  <a:pt x="566706" y="38480"/>
                </a:lnTo>
                <a:lnTo>
                  <a:pt x="574978" y="35025"/>
                </a:lnTo>
                <a:lnTo>
                  <a:pt x="582936" y="33297"/>
                </a:lnTo>
                <a:lnTo>
                  <a:pt x="630212" y="33297"/>
                </a:lnTo>
                <a:lnTo>
                  <a:pt x="628746" y="30784"/>
                </a:lnTo>
                <a:lnTo>
                  <a:pt x="625919" y="25653"/>
                </a:lnTo>
                <a:lnTo>
                  <a:pt x="621573" y="21674"/>
                </a:lnTo>
                <a:lnTo>
                  <a:pt x="609846" y="16020"/>
                </a:lnTo>
                <a:lnTo>
                  <a:pt x="602464" y="14606"/>
                </a:lnTo>
                <a:close/>
              </a:path>
            </a:pathLst>
          </a:custGeom>
          <a:solidFill>
            <a:srgbClr val="EC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(Payment methods\137EN\137Combinada)</dc:title>
  <dcterms:created xsi:type="dcterms:W3CDTF">2026-05-26T08:23:40Z</dcterms:created>
  <dcterms:modified xsi:type="dcterms:W3CDTF">2026-05-26T08:23:40Z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2026-05-26T00:00:00Z</vt:filetime>
  </property>
  <property fmtid="{D5CDD505-2E9C-101B-9397-08002B2CF9AE}" pid="3" name="LastSaved">
    <vt:filetime>2026-05-26T00:00:00Z</vt:filetime>
  </property>
</Properties>
</file>