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image" Target="../media/image-3-273.png"/><Relationship Id="rId274" Type="http://schemas.openxmlformats.org/officeDocument/2006/relationships/image" Target="../media/image-3-274.png"/><Relationship Id="rId275" Type="http://schemas.openxmlformats.org/officeDocument/2006/relationships/image" Target="../media/image-3-275.png"/><Relationship Id="rId276" Type="http://schemas.openxmlformats.org/officeDocument/2006/relationships/image" Target="../media/image-3-276.png"/><Relationship Id="rId277" Type="http://schemas.openxmlformats.org/officeDocument/2006/relationships/image" Target="../media/image-3-277.png"/><Relationship Id="rId278" Type="http://schemas.openxmlformats.org/officeDocument/2006/relationships/image" Target="../media/image-3-278.png"/><Relationship Id="rId279" Type="http://schemas.openxmlformats.org/officeDocument/2006/relationships/image" Target="../media/image-3-279.png"/><Relationship Id="rId280" Type="http://schemas.openxmlformats.org/officeDocument/2006/relationships/image" Target="../media/image-3-280.png"/><Relationship Id="rId281" Type="http://schemas.openxmlformats.org/officeDocument/2006/relationships/image" Target="../media/image-3-281.png"/><Relationship Id="rId282" Type="http://schemas.openxmlformats.org/officeDocument/2006/relationships/slideLayout" Target="../slideLayouts/slideLayout1.xml"/><Relationship Id="rId28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slideLayout" Target="../slideLayouts/slideLayout1.xml"/><Relationship Id="rId20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image" Target="../media/image-5-100.png"/><Relationship Id="rId101" Type="http://schemas.openxmlformats.org/officeDocument/2006/relationships/image" Target="../media/image-5-101.png"/><Relationship Id="rId102" Type="http://schemas.openxmlformats.org/officeDocument/2006/relationships/image" Target="../media/image-5-102.png"/><Relationship Id="rId103" Type="http://schemas.openxmlformats.org/officeDocument/2006/relationships/image" Target="../media/image-5-103.png"/><Relationship Id="rId104" Type="http://schemas.openxmlformats.org/officeDocument/2006/relationships/image" Target="../media/image-5-104.png"/><Relationship Id="rId105" Type="http://schemas.openxmlformats.org/officeDocument/2006/relationships/image" Target="../media/image-5-105.png"/><Relationship Id="rId106" Type="http://schemas.openxmlformats.org/officeDocument/2006/relationships/image" Target="../media/image-5-106.png"/><Relationship Id="rId107" Type="http://schemas.openxmlformats.org/officeDocument/2006/relationships/image" Target="../media/image-5-107.png"/><Relationship Id="rId108" Type="http://schemas.openxmlformats.org/officeDocument/2006/relationships/image" Target="../media/image-5-108.png"/><Relationship Id="rId109" Type="http://schemas.openxmlformats.org/officeDocument/2006/relationships/image" Target="../media/image-5-109.png"/><Relationship Id="rId110" Type="http://schemas.openxmlformats.org/officeDocument/2006/relationships/image" Target="../media/image-5-110.png"/><Relationship Id="rId111" Type="http://schemas.openxmlformats.org/officeDocument/2006/relationships/image" Target="../media/image-5-111.png"/><Relationship Id="rId112" Type="http://schemas.openxmlformats.org/officeDocument/2006/relationships/image" Target="../media/image-5-112.png"/><Relationship Id="rId113" Type="http://schemas.openxmlformats.org/officeDocument/2006/relationships/image" Target="../media/image-5-113.png"/><Relationship Id="rId114" Type="http://schemas.openxmlformats.org/officeDocument/2006/relationships/image" Target="../media/image-5-114.png"/><Relationship Id="rId115" Type="http://schemas.openxmlformats.org/officeDocument/2006/relationships/image" Target="../media/image-5-115.png"/><Relationship Id="rId116" Type="http://schemas.openxmlformats.org/officeDocument/2006/relationships/image" Target="../media/image-5-116.png"/><Relationship Id="rId117" Type="http://schemas.openxmlformats.org/officeDocument/2006/relationships/image" Target="../media/image-5-117.png"/><Relationship Id="rId118" Type="http://schemas.openxmlformats.org/officeDocument/2006/relationships/image" Target="../media/image-5-118.png"/><Relationship Id="rId119" Type="http://schemas.openxmlformats.org/officeDocument/2006/relationships/image" Target="../media/image-5-119.png"/><Relationship Id="rId120" Type="http://schemas.openxmlformats.org/officeDocument/2006/relationships/image" Target="../media/image-5-120.png"/><Relationship Id="rId121" Type="http://schemas.openxmlformats.org/officeDocument/2006/relationships/image" Target="../media/image-5-121.png"/><Relationship Id="rId122" Type="http://schemas.openxmlformats.org/officeDocument/2006/relationships/image" Target="../media/image-5-122.png"/><Relationship Id="rId123" Type="http://schemas.openxmlformats.org/officeDocument/2006/relationships/image" Target="../media/image-5-123.png"/><Relationship Id="rId124" Type="http://schemas.openxmlformats.org/officeDocument/2006/relationships/image" Target="../media/image-5-124.png"/><Relationship Id="rId125" Type="http://schemas.openxmlformats.org/officeDocument/2006/relationships/image" Target="../media/image-5-125.png"/><Relationship Id="rId126" Type="http://schemas.openxmlformats.org/officeDocument/2006/relationships/image" Target="../media/image-5-126.png"/><Relationship Id="rId127" Type="http://schemas.openxmlformats.org/officeDocument/2006/relationships/image" Target="../media/image-5-127.png"/><Relationship Id="rId128" Type="http://schemas.openxmlformats.org/officeDocument/2006/relationships/image" Target="../media/image-5-128.png"/><Relationship Id="rId129" Type="http://schemas.openxmlformats.org/officeDocument/2006/relationships/image" Target="../media/image-5-129.png"/><Relationship Id="rId130" Type="http://schemas.openxmlformats.org/officeDocument/2006/relationships/image" Target="../media/image-5-130.png"/><Relationship Id="rId131" Type="http://schemas.openxmlformats.org/officeDocument/2006/relationships/image" Target="../media/image-5-131.png"/><Relationship Id="rId132" Type="http://schemas.openxmlformats.org/officeDocument/2006/relationships/image" Target="../media/image-5-132.png"/><Relationship Id="rId133" Type="http://schemas.openxmlformats.org/officeDocument/2006/relationships/image" Target="../media/image-5-133.png"/><Relationship Id="rId134" Type="http://schemas.openxmlformats.org/officeDocument/2006/relationships/image" Target="../media/image-5-134.png"/><Relationship Id="rId135" Type="http://schemas.openxmlformats.org/officeDocument/2006/relationships/image" Target="../media/image-5-135.png"/><Relationship Id="rId136" Type="http://schemas.openxmlformats.org/officeDocument/2006/relationships/image" Target="../media/image-5-136.png"/><Relationship Id="rId137" Type="http://schemas.openxmlformats.org/officeDocument/2006/relationships/image" Target="../media/image-5-137.png"/><Relationship Id="rId138" Type="http://schemas.openxmlformats.org/officeDocument/2006/relationships/image" Target="../media/image-5-138.png"/><Relationship Id="rId139" Type="http://schemas.openxmlformats.org/officeDocument/2006/relationships/image" Target="../media/image-5-139.png"/><Relationship Id="rId140" Type="http://schemas.openxmlformats.org/officeDocument/2006/relationships/image" Target="../media/image-5-140.png"/><Relationship Id="rId141" Type="http://schemas.openxmlformats.org/officeDocument/2006/relationships/image" Target="../media/image-5-141.png"/><Relationship Id="rId142" Type="http://schemas.openxmlformats.org/officeDocument/2006/relationships/image" Target="../media/image-5-142.png"/><Relationship Id="rId143" Type="http://schemas.openxmlformats.org/officeDocument/2006/relationships/image" Target="../media/image-5-143.png"/><Relationship Id="rId144" Type="http://schemas.openxmlformats.org/officeDocument/2006/relationships/image" Target="../media/image-5-144.png"/><Relationship Id="rId145" Type="http://schemas.openxmlformats.org/officeDocument/2006/relationships/image" Target="../media/image-5-145.png"/><Relationship Id="rId146" Type="http://schemas.openxmlformats.org/officeDocument/2006/relationships/image" Target="../media/image-5-146.png"/><Relationship Id="rId147" Type="http://schemas.openxmlformats.org/officeDocument/2006/relationships/image" Target="../media/image-5-147.png"/><Relationship Id="rId148" Type="http://schemas.openxmlformats.org/officeDocument/2006/relationships/image" Target="../media/image-5-148.png"/><Relationship Id="rId149" Type="http://schemas.openxmlformats.org/officeDocument/2006/relationships/image" Target="../media/image-5-149.png"/><Relationship Id="rId150" Type="http://schemas.openxmlformats.org/officeDocument/2006/relationships/image" Target="../media/image-5-150.png"/><Relationship Id="rId151" Type="http://schemas.openxmlformats.org/officeDocument/2006/relationships/image" Target="../media/image-5-151.png"/><Relationship Id="rId152" Type="http://schemas.openxmlformats.org/officeDocument/2006/relationships/image" Target="../media/image-5-152.png"/><Relationship Id="rId153" Type="http://schemas.openxmlformats.org/officeDocument/2006/relationships/image" Target="../media/image-5-153.png"/><Relationship Id="rId154" Type="http://schemas.openxmlformats.org/officeDocument/2006/relationships/image" Target="../media/image-5-154.png"/><Relationship Id="rId155" Type="http://schemas.openxmlformats.org/officeDocument/2006/relationships/image" Target="../media/image-5-155.png"/><Relationship Id="rId156" Type="http://schemas.openxmlformats.org/officeDocument/2006/relationships/image" Target="../media/image-5-156.png"/><Relationship Id="rId157" Type="http://schemas.openxmlformats.org/officeDocument/2006/relationships/image" Target="../media/image-5-157.png"/><Relationship Id="rId158" Type="http://schemas.openxmlformats.org/officeDocument/2006/relationships/image" Target="../media/image-5-158.png"/><Relationship Id="rId159" Type="http://schemas.openxmlformats.org/officeDocument/2006/relationships/image" Target="../media/image-5-159.png"/><Relationship Id="rId160" Type="http://schemas.openxmlformats.org/officeDocument/2006/relationships/image" Target="../media/image-5-160.png"/><Relationship Id="rId161" Type="http://schemas.openxmlformats.org/officeDocument/2006/relationships/image" Target="../media/image-5-161.png"/><Relationship Id="rId162" Type="http://schemas.openxmlformats.org/officeDocument/2006/relationships/image" Target="../media/image-5-162.png"/><Relationship Id="rId163" Type="http://schemas.openxmlformats.org/officeDocument/2006/relationships/image" Target="../media/image-5-163.png"/><Relationship Id="rId164" Type="http://schemas.openxmlformats.org/officeDocument/2006/relationships/image" Target="../media/image-5-164.png"/><Relationship Id="rId165" Type="http://schemas.openxmlformats.org/officeDocument/2006/relationships/image" Target="../media/image-5-165.png"/><Relationship Id="rId166" Type="http://schemas.openxmlformats.org/officeDocument/2006/relationships/image" Target="../media/image-5-166.png"/><Relationship Id="rId167" Type="http://schemas.openxmlformats.org/officeDocument/2006/relationships/image" Target="../media/image-5-167.png"/><Relationship Id="rId168" Type="http://schemas.openxmlformats.org/officeDocument/2006/relationships/image" Target="../media/image-5-168.png"/><Relationship Id="rId169" Type="http://schemas.openxmlformats.org/officeDocument/2006/relationships/image" Target="../media/image-5-169.png"/><Relationship Id="rId170" Type="http://schemas.openxmlformats.org/officeDocument/2006/relationships/image" Target="../media/image-5-170.png"/><Relationship Id="rId171" Type="http://schemas.openxmlformats.org/officeDocument/2006/relationships/image" Target="../media/image-5-171.png"/><Relationship Id="rId172" Type="http://schemas.openxmlformats.org/officeDocument/2006/relationships/image" Target="../media/image-5-172.png"/><Relationship Id="rId173" Type="http://schemas.openxmlformats.org/officeDocument/2006/relationships/image" Target="../media/image-5-173.png"/><Relationship Id="rId174" Type="http://schemas.openxmlformats.org/officeDocument/2006/relationships/image" Target="../media/image-5-174.png"/><Relationship Id="rId175" Type="http://schemas.openxmlformats.org/officeDocument/2006/relationships/image" Target="../media/image-5-175.png"/><Relationship Id="rId176" Type="http://schemas.openxmlformats.org/officeDocument/2006/relationships/image" Target="../media/image-5-176.png"/><Relationship Id="rId177" Type="http://schemas.openxmlformats.org/officeDocument/2006/relationships/image" Target="../media/image-5-177.png"/><Relationship Id="rId178" Type="http://schemas.openxmlformats.org/officeDocument/2006/relationships/image" Target="../media/image-5-178.png"/><Relationship Id="rId179" Type="http://schemas.openxmlformats.org/officeDocument/2006/relationships/image" Target="../media/image-5-179.png"/><Relationship Id="rId180" Type="http://schemas.openxmlformats.org/officeDocument/2006/relationships/image" Target="../media/image-5-180.png"/><Relationship Id="rId181" Type="http://schemas.openxmlformats.org/officeDocument/2006/relationships/image" Target="../media/image-5-181.png"/><Relationship Id="rId182" Type="http://schemas.openxmlformats.org/officeDocument/2006/relationships/image" Target="../media/image-5-182.png"/><Relationship Id="rId183" Type="http://schemas.openxmlformats.org/officeDocument/2006/relationships/image" Target="../media/image-5-183.png"/><Relationship Id="rId184" Type="http://schemas.openxmlformats.org/officeDocument/2006/relationships/image" Target="../media/image-5-184.png"/><Relationship Id="rId185" Type="http://schemas.openxmlformats.org/officeDocument/2006/relationships/image" Target="../media/image-5-185.png"/><Relationship Id="rId186" Type="http://schemas.openxmlformats.org/officeDocument/2006/relationships/image" Target="../media/image-5-186.png"/><Relationship Id="rId187" Type="http://schemas.openxmlformats.org/officeDocument/2006/relationships/image" Target="../media/image-5-187.png"/><Relationship Id="rId188" Type="http://schemas.openxmlformats.org/officeDocument/2006/relationships/image" Target="../media/image-5-188.png"/><Relationship Id="rId189" Type="http://schemas.openxmlformats.org/officeDocument/2006/relationships/image" Target="../media/image-5-189.png"/><Relationship Id="rId190" Type="http://schemas.openxmlformats.org/officeDocument/2006/relationships/image" Target="../media/image-5-190.png"/><Relationship Id="rId191" Type="http://schemas.openxmlformats.org/officeDocument/2006/relationships/image" Target="../media/image-5-191.png"/><Relationship Id="rId192" Type="http://schemas.openxmlformats.org/officeDocument/2006/relationships/image" Target="../media/image-5-192.png"/><Relationship Id="rId193" Type="http://schemas.openxmlformats.org/officeDocument/2006/relationships/image" Target="../media/image-5-193.png"/><Relationship Id="rId194" Type="http://schemas.openxmlformats.org/officeDocument/2006/relationships/image" Target="../media/image-5-194.png"/><Relationship Id="rId195" Type="http://schemas.openxmlformats.org/officeDocument/2006/relationships/image" Target="../media/image-5-195.png"/><Relationship Id="rId196" Type="http://schemas.openxmlformats.org/officeDocument/2006/relationships/image" Target="../media/image-5-196.png"/><Relationship Id="rId197" Type="http://schemas.openxmlformats.org/officeDocument/2006/relationships/image" Target="../media/image-5-197.png"/><Relationship Id="rId198" Type="http://schemas.openxmlformats.org/officeDocument/2006/relationships/image" Target="../media/image-5-198.png"/><Relationship Id="rId199" Type="http://schemas.openxmlformats.org/officeDocument/2006/relationships/image" Target="../media/image-5-199.png"/><Relationship Id="rId200" Type="http://schemas.openxmlformats.org/officeDocument/2006/relationships/image" Target="../media/image-5-200.png"/><Relationship Id="rId201" Type="http://schemas.openxmlformats.org/officeDocument/2006/relationships/image" Target="../media/image-5-201.png"/><Relationship Id="rId202" Type="http://schemas.openxmlformats.org/officeDocument/2006/relationships/image" Target="../media/image-5-202.png"/><Relationship Id="rId203" Type="http://schemas.openxmlformats.org/officeDocument/2006/relationships/image" Target="../media/image-5-203.png"/><Relationship Id="rId204" Type="http://schemas.openxmlformats.org/officeDocument/2006/relationships/image" Target="../media/image-5-204.png"/><Relationship Id="rId205" Type="http://schemas.openxmlformats.org/officeDocument/2006/relationships/image" Target="../media/image-5-205.png"/><Relationship Id="rId206" Type="http://schemas.openxmlformats.org/officeDocument/2006/relationships/image" Target="../media/image-5-206.png"/><Relationship Id="rId207" Type="http://schemas.openxmlformats.org/officeDocument/2006/relationships/image" Target="../media/image-5-207.png"/><Relationship Id="rId208" Type="http://schemas.openxmlformats.org/officeDocument/2006/relationships/image" Target="../media/image-5-208.png"/><Relationship Id="rId209" Type="http://schemas.openxmlformats.org/officeDocument/2006/relationships/image" Target="../media/image-5-209.png"/><Relationship Id="rId210" Type="http://schemas.openxmlformats.org/officeDocument/2006/relationships/image" Target="../media/image-5-210.png"/><Relationship Id="rId211" Type="http://schemas.openxmlformats.org/officeDocument/2006/relationships/image" Target="../media/image-5-211.png"/><Relationship Id="rId212" Type="http://schemas.openxmlformats.org/officeDocument/2006/relationships/image" Target="../media/image-5-212.png"/><Relationship Id="rId213" Type="http://schemas.openxmlformats.org/officeDocument/2006/relationships/image" Target="../media/image-5-213.png"/><Relationship Id="rId214" Type="http://schemas.openxmlformats.org/officeDocument/2006/relationships/image" Target="../media/image-5-214.png"/><Relationship Id="rId215" Type="http://schemas.openxmlformats.org/officeDocument/2006/relationships/image" Target="../media/image-5-215.png"/><Relationship Id="rId216" Type="http://schemas.openxmlformats.org/officeDocument/2006/relationships/image" Target="../media/image-5-216.png"/><Relationship Id="rId217" Type="http://schemas.openxmlformats.org/officeDocument/2006/relationships/image" Target="../media/image-5-217.png"/><Relationship Id="rId218" Type="http://schemas.openxmlformats.org/officeDocument/2006/relationships/image" Target="../media/image-5-218.png"/><Relationship Id="rId219" Type="http://schemas.openxmlformats.org/officeDocument/2006/relationships/image" Target="../media/image-5-219.png"/><Relationship Id="rId220" Type="http://schemas.openxmlformats.org/officeDocument/2006/relationships/image" Target="../media/image-5-220.png"/><Relationship Id="rId221" Type="http://schemas.openxmlformats.org/officeDocument/2006/relationships/image" Target="../media/image-5-221.png"/><Relationship Id="rId222" Type="http://schemas.openxmlformats.org/officeDocument/2006/relationships/image" Target="../media/image-5-222.png"/><Relationship Id="rId223" Type="http://schemas.openxmlformats.org/officeDocument/2006/relationships/image" Target="../media/image-5-223.png"/><Relationship Id="rId224" Type="http://schemas.openxmlformats.org/officeDocument/2006/relationships/image" Target="../media/image-5-224.png"/><Relationship Id="rId225" Type="http://schemas.openxmlformats.org/officeDocument/2006/relationships/image" Target="../media/image-5-225.png"/><Relationship Id="rId226" Type="http://schemas.openxmlformats.org/officeDocument/2006/relationships/image" Target="../media/image-5-226.png"/><Relationship Id="rId227" Type="http://schemas.openxmlformats.org/officeDocument/2006/relationships/image" Target="../media/image-5-227.png"/><Relationship Id="rId228" Type="http://schemas.openxmlformats.org/officeDocument/2006/relationships/image" Target="../media/image-5-228.png"/><Relationship Id="rId229" Type="http://schemas.openxmlformats.org/officeDocument/2006/relationships/image" Target="../media/image-5-229.png"/><Relationship Id="rId230" Type="http://schemas.openxmlformats.org/officeDocument/2006/relationships/image" Target="../media/image-5-230.png"/><Relationship Id="rId231" Type="http://schemas.openxmlformats.org/officeDocument/2006/relationships/image" Target="../media/image-5-231.png"/><Relationship Id="rId232" Type="http://schemas.openxmlformats.org/officeDocument/2006/relationships/image" Target="../media/image-5-232.png"/><Relationship Id="rId233" Type="http://schemas.openxmlformats.org/officeDocument/2006/relationships/image" Target="../media/image-5-233.png"/><Relationship Id="rId234" Type="http://schemas.openxmlformats.org/officeDocument/2006/relationships/image" Target="../media/image-5-234.png"/><Relationship Id="rId235" Type="http://schemas.openxmlformats.org/officeDocument/2006/relationships/image" Target="../media/image-5-235.png"/><Relationship Id="rId236" Type="http://schemas.openxmlformats.org/officeDocument/2006/relationships/image" Target="../media/image-5-236.png"/><Relationship Id="rId237" Type="http://schemas.openxmlformats.org/officeDocument/2006/relationships/image" Target="../media/image-5-237.png"/><Relationship Id="rId238" Type="http://schemas.openxmlformats.org/officeDocument/2006/relationships/image" Target="../media/image-5-238.png"/><Relationship Id="rId239" Type="http://schemas.openxmlformats.org/officeDocument/2006/relationships/image" Target="../media/image-5-239.png"/><Relationship Id="rId240" Type="http://schemas.openxmlformats.org/officeDocument/2006/relationships/image" Target="../media/image-5-240.png"/><Relationship Id="rId241" Type="http://schemas.openxmlformats.org/officeDocument/2006/relationships/image" Target="../media/image-5-241.png"/><Relationship Id="rId242" Type="http://schemas.openxmlformats.org/officeDocument/2006/relationships/image" Target="../media/image-5-242.png"/><Relationship Id="rId243" Type="http://schemas.openxmlformats.org/officeDocument/2006/relationships/image" Target="../media/image-5-243.png"/><Relationship Id="rId244" Type="http://schemas.openxmlformats.org/officeDocument/2006/relationships/image" Target="../media/image-5-244.png"/><Relationship Id="rId245" Type="http://schemas.openxmlformats.org/officeDocument/2006/relationships/image" Target="../media/image-5-245.png"/><Relationship Id="rId246" Type="http://schemas.openxmlformats.org/officeDocument/2006/relationships/image" Target="../media/image-5-246.png"/><Relationship Id="rId247" Type="http://schemas.openxmlformats.org/officeDocument/2006/relationships/image" Target="../media/image-5-247.png"/><Relationship Id="rId248" Type="http://schemas.openxmlformats.org/officeDocument/2006/relationships/image" Target="../media/image-5-248.png"/><Relationship Id="rId249" Type="http://schemas.openxmlformats.org/officeDocument/2006/relationships/image" Target="../media/image-5-249.png"/><Relationship Id="rId250" Type="http://schemas.openxmlformats.org/officeDocument/2006/relationships/image" Target="../media/image-5-250.png"/><Relationship Id="rId251" Type="http://schemas.openxmlformats.org/officeDocument/2006/relationships/image" Target="../media/image-5-251.png"/><Relationship Id="rId252" Type="http://schemas.openxmlformats.org/officeDocument/2006/relationships/image" Target="../media/image-5-252.png"/><Relationship Id="rId253" Type="http://schemas.openxmlformats.org/officeDocument/2006/relationships/image" Target="../media/image-5-253.png"/><Relationship Id="rId254" Type="http://schemas.openxmlformats.org/officeDocument/2006/relationships/image" Target="../media/image-5-254.png"/><Relationship Id="rId255" Type="http://schemas.openxmlformats.org/officeDocument/2006/relationships/image" Target="../media/image-5-255.png"/><Relationship Id="rId256" Type="http://schemas.openxmlformats.org/officeDocument/2006/relationships/image" Target="../media/image-5-256.png"/><Relationship Id="rId257" Type="http://schemas.openxmlformats.org/officeDocument/2006/relationships/image" Target="../media/image-5-257.png"/><Relationship Id="rId258" Type="http://schemas.openxmlformats.org/officeDocument/2006/relationships/image" Target="../media/image-5-258.png"/><Relationship Id="rId259" Type="http://schemas.openxmlformats.org/officeDocument/2006/relationships/image" Target="../media/image-5-259.png"/><Relationship Id="rId260" Type="http://schemas.openxmlformats.org/officeDocument/2006/relationships/image" Target="../media/image-5-260.png"/><Relationship Id="rId261" Type="http://schemas.openxmlformats.org/officeDocument/2006/relationships/image" Target="../media/image-5-261.png"/><Relationship Id="rId262" Type="http://schemas.openxmlformats.org/officeDocument/2006/relationships/image" Target="../media/image-5-262.png"/><Relationship Id="rId263" Type="http://schemas.openxmlformats.org/officeDocument/2006/relationships/image" Target="../media/image-5-263.png"/><Relationship Id="rId264" Type="http://schemas.openxmlformats.org/officeDocument/2006/relationships/image" Target="../media/image-5-264.png"/><Relationship Id="rId265" Type="http://schemas.openxmlformats.org/officeDocument/2006/relationships/image" Target="../media/image-5-265.png"/><Relationship Id="rId266" Type="http://schemas.openxmlformats.org/officeDocument/2006/relationships/image" Target="../media/image-5-266.png"/><Relationship Id="rId267" Type="http://schemas.openxmlformats.org/officeDocument/2006/relationships/image" Target="../media/image-5-267.png"/><Relationship Id="rId268" Type="http://schemas.openxmlformats.org/officeDocument/2006/relationships/image" Target="../media/image-5-268.png"/><Relationship Id="rId269" Type="http://schemas.openxmlformats.org/officeDocument/2006/relationships/image" Target="../media/image-5-269.png"/><Relationship Id="rId270" Type="http://schemas.openxmlformats.org/officeDocument/2006/relationships/image" Target="../media/image-5-270.png"/><Relationship Id="rId271" Type="http://schemas.openxmlformats.org/officeDocument/2006/relationships/image" Target="../media/image-5-271.png"/><Relationship Id="rId272" Type="http://schemas.openxmlformats.org/officeDocument/2006/relationships/image" Target="../media/image-5-272.png"/><Relationship Id="rId273" Type="http://schemas.openxmlformats.org/officeDocument/2006/relationships/image" Target="../media/image-5-273.png"/><Relationship Id="rId274" Type="http://schemas.openxmlformats.org/officeDocument/2006/relationships/image" Target="../media/image-5-274.png"/><Relationship Id="rId275" Type="http://schemas.openxmlformats.org/officeDocument/2006/relationships/image" Target="../media/image-5-275.png"/><Relationship Id="rId276" Type="http://schemas.openxmlformats.org/officeDocument/2006/relationships/image" Target="../media/image-5-276.png"/><Relationship Id="rId277" Type="http://schemas.openxmlformats.org/officeDocument/2006/relationships/image" Target="../media/image-5-277.png"/><Relationship Id="rId278" Type="http://schemas.openxmlformats.org/officeDocument/2006/relationships/image" Target="../media/image-5-278.png"/><Relationship Id="rId279" Type="http://schemas.openxmlformats.org/officeDocument/2006/relationships/image" Target="../media/image-5-279.png"/><Relationship Id="rId280" Type="http://schemas.openxmlformats.org/officeDocument/2006/relationships/image" Target="../media/image-5-280.png"/><Relationship Id="rId281" Type="http://schemas.openxmlformats.org/officeDocument/2006/relationships/image" Target="../media/image-5-281.png"/><Relationship Id="rId282" Type="http://schemas.openxmlformats.org/officeDocument/2006/relationships/image" Target="../media/image-5-282.png"/><Relationship Id="rId283" Type="http://schemas.openxmlformats.org/officeDocument/2006/relationships/image" Target="../media/image-5-283.png"/><Relationship Id="rId284" Type="http://schemas.openxmlformats.org/officeDocument/2006/relationships/image" Target="../media/image-5-284.png"/><Relationship Id="rId285" Type="http://schemas.openxmlformats.org/officeDocument/2006/relationships/image" Target="../media/image-5-285.png"/><Relationship Id="rId286" Type="http://schemas.openxmlformats.org/officeDocument/2006/relationships/image" Target="../media/image-5-286.png"/><Relationship Id="rId287" Type="http://schemas.openxmlformats.org/officeDocument/2006/relationships/image" Target="../media/image-5-287.png"/><Relationship Id="rId288" Type="http://schemas.openxmlformats.org/officeDocument/2006/relationships/image" Target="../media/image-5-288.png"/><Relationship Id="rId289" Type="http://schemas.openxmlformats.org/officeDocument/2006/relationships/image" Target="../media/image-5-289.png"/><Relationship Id="rId290" Type="http://schemas.openxmlformats.org/officeDocument/2006/relationships/image" Target="../media/image-5-290.png"/><Relationship Id="rId291" Type="http://schemas.openxmlformats.org/officeDocument/2006/relationships/image" Target="../media/image-5-291.png"/><Relationship Id="rId292" Type="http://schemas.openxmlformats.org/officeDocument/2006/relationships/image" Target="../media/image-5-292.png"/><Relationship Id="rId293" Type="http://schemas.openxmlformats.org/officeDocument/2006/relationships/image" Target="../media/image-5-293.png"/><Relationship Id="rId294" Type="http://schemas.openxmlformats.org/officeDocument/2006/relationships/image" Target="../media/image-5-294.png"/><Relationship Id="rId295" Type="http://schemas.openxmlformats.org/officeDocument/2006/relationships/image" Target="../media/image-5-295.png"/><Relationship Id="rId296" Type="http://schemas.openxmlformats.org/officeDocument/2006/relationships/image" Target="../media/image-5-296.png"/><Relationship Id="rId297" Type="http://schemas.openxmlformats.org/officeDocument/2006/relationships/image" Target="../media/image-5-297.png"/><Relationship Id="rId298" Type="http://schemas.openxmlformats.org/officeDocument/2006/relationships/image" Target="../media/image-5-298.png"/><Relationship Id="rId299" Type="http://schemas.openxmlformats.org/officeDocument/2006/relationships/image" Target="../media/image-5-299.png"/><Relationship Id="rId300" Type="http://schemas.openxmlformats.org/officeDocument/2006/relationships/image" Target="../media/image-5-300.png"/><Relationship Id="rId301" Type="http://schemas.openxmlformats.org/officeDocument/2006/relationships/image" Target="../media/image-5-301.png"/><Relationship Id="rId302" Type="http://schemas.openxmlformats.org/officeDocument/2006/relationships/image" Target="../media/image-5-302.png"/><Relationship Id="rId303" Type="http://schemas.openxmlformats.org/officeDocument/2006/relationships/image" Target="../media/image-5-303.png"/><Relationship Id="rId304" Type="http://schemas.openxmlformats.org/officeDocument/2006/relationships/slideLayout" Target="../slideLayouts/slideLayout1.xml"/><Relationship Id="rId30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image" Target="../media/image-6-58.png"/><Relationship Id="rId59" Type="http://schemas.openxmlformats.org/officeDocument/2006/relationships/image" Target="../media/image-6-59.png"/><Relationship Id="rId60" Type="http://schemas.openxmlformats.org/officeDocument/2006/relationships/image" Target="../media/image-6-60.png"/><Relationship Id="rId61" Type="http://schemas.openxmlformats.org/officeDocument/2006/relationships/image" Target="../media/image-6-61.png"/><Relationship Id="rId62" Type="http://schemas.openxmlformats.org/officeDocument/2006/relationships/image" Target="../media/image-6-62.png"/><Relationship Id="rId63" Type="http://schemas.openxmlformats.org/officeDocument/2006/relationships/image" Target="../media/image-6-63.png"/><Relationship Id="rId64" Type="http://schemas.openxmlformats.org/officeDocument/2006/relationships/image" Target="../media/image-6-64.png"/><Relationship Id="rId65" Type="http://schemas.openxmlformats.org/officeDocument/2006/relationships/image" Target="../media/image-6-65.png"/><Relationship Id="rId66" Type="http://schemas.openxmlformats.org/officeDocument/2006/relationships/image" Target="../media/image-6-66.png"/><Relationship Id="rId67" Type="http://schemas.openxmlformats.org/officeDocument/2006/relationships/image" Target="../media/image-6-67.png"/><Relationship Id="rId68" Type="http://schemas.openxmlformats.org/officeDocument/2006/relationships/image" Target="../media/image-6-68.png"/><Relationship Id="rId69" Type="http://schemas.openxmlformats.org/officeDocument/2006/relationships/image" Target="../media/image-6-69.png"/><Relationship Id="rId70" Type="http://schemas.openxmlformats.org/officeDocument/2006/relationships/image" Target="../media/image-6-70.png"/><Relationship Id="rId71" Type="http://schemas.openxmlformats.org/officeDocument/2006/relationships/image" Target="../media/image-6-71.png"/><Relationship Id="rId72" Type="http://schemas.openxmlformats.org/officeDocument/2006/relationships/image" Target="../media/image-6-72.png"/><Relationship Id="rId73" Type="http://schemas.openxmlformats.org/officeDocument/2006/relationships/image" Target="../media/image-6-73.png"/><Relationship Id="rId74" Type="http://schemas.openxmlformats.org/officeDocument/2006/relationships/image" Target="../media/image-6-74.png"/><Relationship Id="rId75" Type="http://schemas.openxmlformats.org/officeDocument/2006/relationships/image" Target="../media/image-6-75.png"/><Relationship Id="rId76" Type="http://schemas.openxmlformats.org/officeDocument/2006/relationships/image" Target="../media/image-6-76.png"/><Relationship Id="rId77" Type="http://schemas.openxmlformats.org/officeDocument/2006/relationships/image" Target="../media/image-6-77.png"/><Relationship Id="rId78" Type="http://schemas.openxmlformats.org/officeDocument/2006/relationships/image" Target="../media/image-6-78.png"/><Relationship Id="rId79" Type="http://schemas.openxmlformats.org/officeDocument/2006/relationships/image" Target="../media/image-6-79.png"/><Relationship Id="rId80" Type="http://schemas.openxmlformats.org/officeDocument/2006/relationships/image" Target="../media/image-6-80.png"/><Relationship Id="rId81" Type="http://schemas.openxmlformats.org/officeDocument/2006/relationships/image" Target="../media/image-6-81.png"/><Relationship Id="rId82" Type="http://schemas.openxmlformats.org/officeDocument/2006/relationships/image" Target="../media/image-6-82.png"/><Relationship Id="rId83" Type="http://schemas.openxmlformats.org/officeDocument/2006/relationships/image" Target="../media/image-6-83.png"/><Relationship Id="rId84" Type="http://schemas.openxmlformats.org/officeDocument/2006/relationships/image" Target="../media/image-6-84.png"/><Relationship Id="rId85" Type="http://schemas.openxmlformats.org/officeDocument/2006/relationships/image" Target="../media/image-6-85.png"/><Relationship Id="rId86" Type="http://schemas.openxmlformats.org/officeDocument/2006/relationships/image" Target="../media/image-6-86.png"/><Relationship Id="rId87" Type="http://schemas.openxmlformats.org/officeDocument/2006/relationships/image" Target="../media/image-6-87.png"/><Relationship Id="rId88" Type="http://schemas.openxmlformats.org/officeDocument/2006/relationships/image" Target="../media/image-6-88.png"/><Relationship Id="rId89" Type="http://schemas.openxmlformats.org/officeDocument/2006/relationships/image" Target="../media/image-6-89.png"/><Relationship Id="rId90" Type="http://schemas.openxmlformats.org/officeDocument/2006/relationships/image" Target="../media/image-6-90.png"/><Relationship Id="rId91" Type="http://schemas.openxmlformats.org/officeDocument/2006/relationships/image" Target="../media/image-6-91.png"/><Relationship Id="rId92" Type="http://schemas.openxmlformats.org/officeDocument/2006/relationships/image" Target="../media/image-6-92.png"/><Relationship Id="rId93" Type="http://schemas.openxmlformats.org/officeDocument/2006/relationships/image" Target="../media/image-6-93.png"/><Relationship Id="rId94" Type="http://schemas.openxmlformats.org/officeDocument/2006/relationships/image" Target="../media/image-6-94.png"/><Relationship Id="rId95" Type="http://schemas.openxmlformats.org/officeDocument/2006/relationships/image" Target="../media/image-6-95.png"/><Relationship Id="rId96" Type="http://schemas.openxmlformats.org/officeDocument/2006/relationships/image" Target="../media/image-6-96.png"/><Relationship Id="rId97" Type="http://schemas.openxmlformats.org/officeDocument/2006/relationships/image" Target="../media/image-6-97.png"/><Relationship Id="rId98" Type="http://schemas.openxmlformats.org/officeDocument/2006/relationships/image" Target="../media/image-6-98.png"/><Relationship Id="rId99" Type="http://schemas.openxmlformats.org/officeDocument/2006/relationships/image" Target="../media/image-6-99.png"/><Relationship Id="rId100" Type="http://schemas.openxmlformats.org/officeDocument/2006/relationships/image" Target="../media/image-6-100.png"/><Relationship Id="rId101" Type="http://schemas.openxmlformats.org/officeDocument/2006/relationships/image" Target="../media/image-6-101.png"/><Relationship Id="rId102" Type="http://schemas.openxmlformats.org/officeDocument/2006/relationships/image" Target="../media/image-6-102.png"/><Relationship Id="rId103" Type="http://schemas.openxmlformats.org/officeDocument/2006/relationships/image" Target="../media/image-6-103.png"/><Relationship Id="rId104" Type="http://schemas.openxmlformats.org/officeDocument/2006/relationships/image" Target="../media/image-6-104.png"/><Relationship Id="rId105" Type="http://schemas.openxmlformats.org/officeDocument/2006/relationships/image" Target="../media/image-6-105.png"/><Relationship Id="rId106" Type="http://schemas.openxmlformats.org/officeDocument/2006/relationships/image" Target="../media/image-6-106.png"/><Relationship Id="rId107" Type="http://schemas.openxmlformats.org/officeDocument/2006/relationships/image" Target="../media/image-6-107.png"/><Relationship Id="rId108" Type="http://schemas.openxmlformats.org/officeDocument/2006/relationships/image" Target="../media/image-6-108.png"/><Relationship Id="rId109" Type="http://schemas.openxmlformats.org/officeDocument/2006/relationships/image" Target="../media/image-6-109.png"/><Relationship Id="rId110" Type="http://schemas.openxmlformats.org/officeDocument/2006/relationships/image" Target="../media/image-6-110.png"/><Relationship Id="rId111" Type="http://schemas.openxmlformats.org/officeDocument/2006/relationships/image" Target="../media/image-6-111.png"/><Relationship Id="rId112" Type="http://schemas.openxmlformats.org/officeDocument/2006/relationships/image" Target="../media/image-6-112.png"/><Relationship Id="rId113" Type="http://schemas.openxmlformats.org/officeDocument/2006/relationships/image" Target="../media/image-6-113.png"/><Relationship Id="rId114" Type="http://schemas.openxmlformats.org/officeDocument/2006/relationships/image" Target="../media/image-6-114.png"/><Relationship Id="rId115" Type="http://schemas.openxmlformats.org/officeDocument/2006/relationships/image" Target="../media/image-6-115.png"/><Relationship Id="rId116" Type="http://schemas.openxmlformats.org/officeDocument/2006/relationships/image" Target="../media/image-6-116.png"/><Relationship Id="rId117" Type="http://schemas.openxmlformats.org/officeDocument/2006/relationships/image" Target="../media/image-6-117.png"/><Relationship Id="rId118" Type="http://schemas.openxmlformats.org/officeDocument/2006/relationships/image" Target="../media/image-6-118.png"/><Relationship Id="rId119" Type="http://schemas.openxmlformats.org/officeDocument/2006/relationships/image" Target="../media/image-6-119.png"/><Relationship Id="rId120" Type="http://schemas.openxmlformats.org/officeDocument/2006/relationships/image" Target="../media/image-6-120.png"/><Relationship Id="rId121" Type="http://schemas.openxmlformats.org/officeDocument/2006/relationships/image" Target="../media/image-6-121.png"/><Relationship Id="rId122" Type="http://schemas.openxmlformats.org/officeDocument/2006/relationships/image" Target="../media/image-6-122.png"/><Relationship Id="rId123" Type="http://schemas.openxmlformats.org/officeDocument/2006/relationships/image" Target="../media/image-6-123.png"/><Relationship Id="rId124" Type="http://schemas.openxmlformats.org/officeDocument/2006/relationships/image" Target="../media/image-6-124.png"/><Relationship Id="rId125" Type="http://schemas.openxmlformats.org/officeDocument/2006/relationships/image" Target="../media/image-6-125.png"/><Relationship Id="rId126" Type="http://schemas.openxmlformats.org/officeDocument/2006/relationships/image" Target="../media/image-6-126.png"/><Relationship Id="rId127" Type="http://schemas.openxmlformats.org/officeDocument/2006/relationships/image" Target="../media/image-6-127.png"/><Relationship Id="rId128" Type="http://schemas.openxmlformats.org/officeDocument/2006/relationships/image" Target="../media/image-6-128.png"/><Relationship Id="rId129" Type="http://schemas.openxmlformats.org/officeDocument/2006/relationships/image" Target="../media/image-6-129.png"/><Relationship Id="rId130" Type="http://schemas.openxmlformats.org/officeDocument/2006/relationships/image" Target="../media/image-6-130.png"/><Relationship Id="rId131" Type="http://schemas.openxmlformats.org/officeDocument/2006/relationships/image" Target="../media/image-6-131.png"/><Relationship Id="rId132" Type="http://schemas.openxmlformats.org/officeDocument/2006/relationships/image" Target="../media/image-6-132.png"/><Relationship Id="rId133" Type="http://schemas.openxmlformats.org/officeDocument/2006/relationships/image" Target="../media/image-6-133.png"/><Relationship Id="rId134" Type="http://schemas.openxmlformats.org/officeDocument/2006/relationships/slideLayout" Target="../slideLayouts/slideLayout1.xml"/><Relationship Id="rId135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776511"/>
            <a:ext cx="17216961" cy="82522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312032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458200" y="5582803"/>
            <a:ext cx="1440180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DCC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7591425" y="6607894"/>
            <a:ext cx="32604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Brasil: Conversor de Moedas Getnet</a:t>
            </a:r>
            <a:endParaRPr lang="en-US" sz="1476" dirty="0"/>
          </a:p>
        </p:txBody>
      </p:sp>
      <p:sp>
        <p:nvSpPr>
          <p:cNvPr id="6" name="Text 2"/>
          <p:cNvSpPr/>
          <p:nvPr/>
        </p:nvSpPr>
        <p:spPr>
          <a:xfrm>
            <a:off x="1392362" y="7098320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 service that allows international cardholders to pay in their home currency</a:t>
            </a:r>
            <a:endParaRPr lang="en-US" sz="1687" dirty="0"/>
          </a:p>
        </p:txBody>
      </p:sp>
      <p:sp>
        <p:nvSpPr>
          <p:cNvPr id="7" name="Text 3"/>
          <p:cNvSpPr/>
          <p:nvPr/>
        </p:nvSpPr>
        <p:spPr>
          <a:xfrm>
            <a:off x="7171023" y="8064810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8" name="Text 4"/>
          <p:cNvSpPr/>
          <p:nvPr/>
        </p:nvSpPr>
        <p:spPr>
          <a:xfrm>
            <a:off x="8144917" y="8064810"/>
            <a:ext cx="1151368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489" y="8064810"/>
            <a:ext cx="1606562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94" y="1987786"/>
            <a:ext cx="3748646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6014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 in home currency  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556014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Cardholders can choose to pay in their own currency or the merchant’s local currency.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60" y="1987786"/>
            <a:ext cx="3748646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25980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Automatic card detection  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625980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The terminal identifies international cards and offers DCC automatically.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94" y="5656101"/>
            <a:ext cx="3748646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6014" y="5977421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Transparent exchange rates  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556014" y="7477497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Standardized payment processing that accelerates multi-market growth.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660" y="5656101"/>
            <a:ext cx="3748646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25980" y="5977421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Increased merchant revenue  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625980" y="7477497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Authorisation, settlement and funds movement handled locally to meet regulatory requirements.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211" y="321320"/>
            <a:ext cx="42005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DCC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42005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DCC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2311822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2673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498458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0392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03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57012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73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3324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63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0968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2311822"/>
            <a:ext cx="1509824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3633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954462"/>
            <a:ext cx="16145921" cy="5643860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967856"/>
            <a:ext cx="16119145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2967856"/>
            <a:ext cx="5551625" cy="542218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45096" y="3128516"/>
            <a:ext cx="52838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on Classic POS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36060" y="2967856"/>
            <a:ext cx="1513262" cy="542218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25803" y="3095030"/>
            <a:ext cx="1333574" cy="267760"/>
          </a:xfrm>
          <a:prstGeom prst="rect">
            <a:avLst/>
          </a:prstGeom>
        </p:spPr>
      </p:pic>
      <p:sp>
        <p:nvSpPr>
          <p:cNvPr id="37" name="Text 12"/>
          <p:cNvSpPr/>
          <p:nvPr/>
        </p:nvSpPr>
        <p:spPr>
          <a:xfrm>
            <a:off x="6993545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06133" y="3148571"/>
            <a:ext cx="160660" cy="160660"/>
          </a:xfrm>
          <a:prstGeom prst="rect">
            <a:avLst/>
          </a:prstGeom>
        </p:spPr>
      </p:pic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49307" y="2967856"/>
            <a:ext cx="1513262" cy="542218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91971" y="3095030"/>
            <a:ext cx="1027956" cy="267760"/>
          </a:xfrm>
          <a:prstGeom prst="rect">
            <a:avLst/>
          </a:prstGeom>
        </p:spPr>
      </p:pic>
      <p:sp>
        <p:nvSpPr>
          <p:cNvPr id="41" name="Text 13"/>
          <p:cNvSpPr/>
          <p:nvPr/>
        </p:nvSpPr>
        <p:spPr>
          <a:xfrm>
            <a:off x="8659713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2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72301" y="3148571"/>
            <a:ext cx="160660" cy="160660"/>
          </a:xfrm>
          <a:prstGeom prst="rect">
            <a:avLst/>
          </a:prstGeom>
        </p:spPr>
      </p:pic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62592" y="2967856"/>
            <a:ext cx="1513262" cy="542218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52335" y="3095030"/>
            <a:ext cx="1333574" cy="267760"/>
          </a:xfrm>
          <a:prstGeom prst="rect">
            <a:avLst/>
          </a:prstGeom>
        </p:spPr>
      </p:pic>
      <p:sp>
        <p:nvSpPr>
          <p:cNvPr id="45" name="Text 14"/>
          <p:cNvSpPr/>
          <p:nvPr/>
        </p:nvSpPr>
        <p:spPr>
          <a:xfrm>
            <a:off x="10020114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832665" y="3148571"/>
            <a:ext cx="160660" cy="160660"/>
          </a:xfrm>
          <a:prstGeom prst="rect">
            <a:avLst/>
          </a:prstGeom>
        </p:spPr>
      </p:pic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75839" y="2967856"/>
            <a:ext cx="1513262" cy="542218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18503" y="3095030"/>
            <a:ext cx="1027956" cy="267760"/>
          </a:xfrm>
          <a:prstGeom prst="rect">
            <a:avLst/>
          </a:prstGeom>
        </p:spPr>
      </p:pic>
      <p:sp>
        <p:nvSpPr>
          <p:cNvPr id="49" name="Text 15"/>
          <p:cNvSpPr/>
          <p:nvPr/>
        </p:nvSpPr>
        <p:spPr>
          <a:xfrm>
            <a:off x="11686282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0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98833" y="3148571"/>
            <a:ext cx="160660" cy="160660"/>
          </a:xfrm>
          <a:prstGeom prst="rect">
            <a:avLst/>
          </a:prstGeom>
        </p:spPr>
      </p:pic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89123" y="2967856"/>
            <a:ext cx="1513262" cy="542218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78867" y="3095030"/>
            <a:ext cx="1333574" cy="267760"/>
          </a:xfrm>
          <a:prstGeom prst="rect">
            <a:avLst/>
          </a:prstGeom>
        </p:spPr>
      </p:pic>
      <p:sp>
        <p:nvSpPr>
          <p:cNvPr id="53" name="Text 16"/>
          <p:cNvSpPr/>
          <p:nvPr/>
        </p:nvSpPr>
        <p:spPr>
          <a:xfrm>
            <a:off x="13046646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59196" y="3148571"/>
            <a:ext cx="160660" cy="160660"/>
          </a:xfrm>
          <a:prstGeom prst="rect">
            <a:avLst/>
          </a:prstGeom>
        </p:spPr>
      </p:pic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202370" y="2967856"/>
            <a:ext cx="1513262" cy="542218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92114" y="3095030"/>
            <a:ext cx="1333574" cy="267760"/>
          </a:xfrm>
          <a:prstGeom prst="rect">
            <a:avLst/>
          </a:prstGeom>
        </p:spPr>
      </p:pic>
      <p:sp>
        <p:nvSpPr>
          <p:cNvPr id="57" name="Text 17"/>
          <p:cNvSpPr/>
          <p:nvPr/>
        </p:nvSpPr>
        <p:spPr>
          <a:xfrm>
            <a:off x="14559855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72444" y="3148571"/>
            <a:ext cx="160660" cy="160660"/>
          </a:xfrm>
          <a:prstGeom prst="rect">
            <a:avLst/>
          </a:prstGeom>
        </p:spPr>
      </p:pic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15617" y="2967856"/>
            <a:ext cx="1487964" cy="542218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5361" y="3095030"/>
            <a:ext cx="1333574" cy="267760"/>
          </a:xfrm>
          <a:prstGeom prst="rect">
            <a:avLst/>
          </a:prstGeom>
        </p:spPr>
      </p:pic>
      <p:sp>
        <p:nvSpPr>
          <p:cNvPr id="61" name="Text 18"/>
          <p:cNvSpPr/>
          <p:nvPr/>
        </p:nvSpPr>
        <p:spPr>
          <a:xfrm>
            <a:off x="16073140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5691" y="3148571"/>
            <a:ext cx="160660" cy="160660"/>
          </a:xfrm>
          <a:prstGeom prst="rect">
            <a:avLst/>
          </a:prstGeom>
        </p:spPr>
      </p:pic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3510074"/>
            <a:ext cx="16119145" cy="508744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36" y="3510074"/>
            <a:ext cx="5551625" cy="508744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45096" y="3630550"/>
            <a:ext cx="161020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on SmartPOS</a:t>
            </a:r>
            <a:endParaRPr lang="en-US" sz="1476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36060" y="3510074"/>
            <a:ext cx="1513262" cy="508744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25803" y="3623853"/>
            <a:ext cx="1333574" cy="267760"/>
          </a:xfrm>
          <a:prstGeom prst="rect">
            <a:avLst/>
          </a:prstGeom>
        </p:spPr>
      </p:pic>
      <p:sp>
        <p:nvSpPr>
          <p:cNvPr id="68" name="Text 20"/>
          <p:cNvSpPr/>
          <p:nvPr/>
        </p:nvSpPr>
        <p:spPr>
          <a:xfrm>
            <a:off x="6993545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06133" y="3677394"/>
            <a:ext cx="160660" cy="160660"/>
          </a:xfrm>
          <a:prstGeom prst="rect">
            <a:avLst/>
          </a:prstGeom>
        </p:spPr>
      </p:pic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149307" y="3510074"/>
            <a:ext cx="1513262" cy="508744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91971" y="3623853"/>
            <a:ext cx="1027956" cy="267760"/>
          </a:xfrm>
          <a:prstGeom prst="rect">
            <a:avLst/>
          </a:prstGeom>
        </p:spPr>
      </p:pic>
      <p:sp>
        <p:nvSpPr>
          <p:cNvPr id="72" name="Text 21"/>
          <p:cNvSpPr/>
          <p:nvPr/>
        </p:nvSpPr>
        <p:spPr>
          <a:xfrm>
            <a:off x="8659713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3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72301" y="3677394"/>
            <a:ext cx="160660" cy="160660"/>
          </a:xfrm>
          <a:prstGeom prst="rect">
            <a:avLst/>
          </a:prstGeom>
        </p:spPr>
      </p:pic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62592" y="3510074"/>
            <a:ext cx="1513262" cy="508744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52335" y="3623853"/>
            <a:ext cx="1333574" cy="267760"/>
          </a:xfrm>
          <a:prstGeom prst="rect">
            <a:avLst/>
          </a:prstGeom>
        </p:spPr>
      </p:pic>
      <p:sp>
        <p:nvSpPr>
          <p:cNvPr id="76" name="Text 22"/>
          <p:cNvSpPr/>
          <p:nvPr/>
        </p:nvSpPr>
        <p:spPr>
          <a:xfrm>
            <a:off x="10020114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832665" y="3677394"/>
            <a:ext cx="160660" cy="160660"/>
          </a:xfrm>
          <a:prstGeom prst="rect">
            <a:avLst/>
          </a:prstGeom>
        </p:spPr>
      </p:pic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75839" y="3510074"/>
            <a:ext cx="1513262" cy="508744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418503" y="3623853"/>
            <a:ext cx="1027956" cy="267760"/>
          </a:xfrm>
          <a:prstGeom prst="rect">
            <a:avLst/>
          </a:prstGeom>
        </p:spPr>
      </p:pic>
      <p:sp>
        <p:nvSpPr>
          <p:cNvPr id="80" name="Text 23"/>
          <p:cNvSpPr/>
          <p:nvPr/>
        </p:nvSpPr>
        <p:spPr>
          <a:xfrm>
            <a:off x="11686282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1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98833" y="3677394"/>
            <a:ext cx="160660" cy="160660"/>
          </a:xfrm>
          <a:prstGeom prst="rect">
            <a:avLst/>
          </a:prstGeom>
        </p:spPr>
      </p:pic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89123" y="3510074"/>
            <a:ext cx="1513262" cy="508744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78867" y="3623853"/>
            <a:ext cx="1333574" cy="267760"/>
          </a:xfrm>
          <a:prstGeom prst="rect">
            <a:avLst/>
          </a:prstGeom>
        </p:spPr>
      </p:pic>
      <p:sp>
        <p:nvSpPr>
          <p:cNvPr id="84" name="Text 24"/>
          <p:cNvSpPr/>
          <p:nvPr/>
        </p:nvSpPr>
        <p:spPr>
          <a:xfrm>
            <a:off x="13046646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59196" y="3677394"/>
            <a:ext cx="160660" cy="160660"/>
          </a:xfrm>
          <a:prstGeom prst="rect">
            <a:avLst/>
          </a:prstGeom>
        </p:spPr>
      </p:pic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202370" y="3510074"/>
            <a:ext cx="1513262" cy="508744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92114" y="3623853"/>
            <a:ext cx="1333574" cy="267760"/>
          </a:xfrm>
          <a:prstGeom prst="rect">
            <a:avLst/>
          </a:prstGeom>
        </p:spPr>
      </p:pic>
      <p:sp>
        <p:nvSpPr>
          <p:cNvPr id="88" name="Text 25"/>
          <p:cNvSpPr/>
          <p:nvPr/>
        </p:nvSpPr>
        <p:spPr>
          <a:xfrm>
            <a:off x="14559855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72444" y="3677394"/>
            <a:ext cx="160660" cy="160660"/>
          </a:xfrm>
          <a:prstGeom prst="rect">
            <a:avLst/>
          </a:prstGeom>
        </p:spPr>
      </p:pic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15617" y="3510074"/>
            <a:ext cx="1487964" cy="508744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5361" y="3623853"/>
            <a:ext cx="1333574" cy="267760"/>
          </a:xfrm>
          <a:prstGeom prst="rect">
            <a:avLst/>
          </a:prstGeom>
        </p:spPr>
      </p:pic>
      <p:sp>
        <p:nvSpPr>
          <p:cNvPr id="92" name="Text 26"/>
          <p:cNvSpPr/>
          <p:nvPr/>
        </p:nvSpPr>
        <p:spPr>
          <a:xfrm>
            <a:off x="16073140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5691" y="3677394"/>
            <a:ext cx="160660" cy="160660"/>
          </a:xfrm>
          <a:prstGeom prst="rect">
            <a:avLst/>
          </a:prstGeom>
        </p:spPr>
      </p:pic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4018806"/>
            <a:ext cx="16119145" cy="508744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36" y="4018806"/>
            <a:ext cx="5551625" cy="508744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45096" y="4139282"/>
            <a:ext cx="27003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on mPOS / mobile reader</a:t>
            </a:r>
            <a:endParaRPr lang="en-US" sz="1476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636060" y="4018806"/>
            <a:ext cx="1513262" cy="508744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725803" y="4132585"/>
            <a:ext cx="1333574" cy="267760"/>
          </a:xfrm>
          <a:prstGeom prst="rect">
            <a:avLst/>
          </a:prstGeom>
        </p:spPr>
      </p:pic>
      <p:sp>
        <p:nvSpPr>
          <p:cNvPr id="99" name="Text 28"/>
          <p:cNvSpPr/>
          <p:nvPr/>
        </p:nvSpPr>
        <p:spPr>
          <a:xfrm>
            <a:off x="6993545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806133" y="4186163"/>
            <a:ext cx="160660" cy="160660"/>
          </a:xfrm>
          <a:prstGeom prst="rect">
            <a:avLst/>
          </a:prstGeom>
        </p:spPr>
      </p:pic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149307" y="4018806"/>
            <a:ext cx="1513262" cy="508744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239051" y="4132585"/>
            <a:ext cx="1333574" cy="267760"/>
          </a:xfrm>
          <a:prstGeom prst="rect">
            <a:avLst/>
          </a:prstGeom>
        </p:spPr>
      </p:pic>
      <p:sp>
        <p:nvSpPr>
          <p:cNvPr id="103" name="Text 29"/>
          <p:cNvSpPr/>
          <p:nvPr/>
        </p:nvSpPr>
        <p:spPr>
          <a:xfrm>
            <a:off x="8506792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319381" y="4186163"/>
            <a:ext cx="160660" cy="160660"/>
          </a:xfrm>
          <a:prstGeom prst="rect">
            <a:avLst/>
          </a:prstGeom>
        </p:spPr>
      </p:pic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62592" y="4018806"/>
            <a:ext cx="1513262" cy="508744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52335" y="4132585"/>
            <a:ext cx="1333574" cy="267760"/>
          </a:xfrm>
          <a:prstGeom prst="rect">
            <a:avLst/>
          </a:prstGeom>
        </p:spPr>
      </p:pic>
      <p:sp>
        <p:nvSpPr>
          <p:cNvPr id="107" name="Text 30"/>
          <p:cNvSpPr/>
          <p:nvPr/>
        </p:nvSpPr>
        <p:spPr>
          <a:xfrm>
            <a:off x="10020114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832665" y="4186163"/>
            <a:ext cx="160660" cy="160660"/>
          </a:xfrm>
          <a:prstGeom prst="rect">
            <a:avLst/>
          </a:prstGeom>
        </p:spPr>
      </p:pic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75839" y="4018806"/>
            <a:ext cx="1513262" cy="508744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418503" y="4132585"/>
            <a:ext cx="1027956" cy="267760"/>
          </a:xfrm>
          <a:prstGeom prst="rect">
            <a:avLst/>
          </a:prstGeom>
        </p:spPr>
      </p:pic>
      <p:sp>
        <p:nvSpPr>
          <p:cNvPr id="111" name="Text 31"/>
          <p:cNvSpPr/>
          <p:nvPr/>
        </p:nvSpPr>
        <p:spPr>
          <a:xfrm>
            <a:off x="11686282" y="41459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2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498833" y="4186163"/>
            <a:ext cx="160660" cy="160660"/>
          </a:xfrm>
          <a:prstGeom prst="rect">
            <a:avLst/>
          </a:prstGeom>
        </p:spPr>
      </p:pic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89123" y="4018806"/>
            <a:ext cx="1513262" cy="508744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78867" y="4132585"/>
            <a:ext cx="1333574" cy="267760"/>
          </a:xfrm>
          <a:prstGeom prst="rect">
            <a:avLst/>
          </a:prstGeom>
        </p:spPr>
      </p:pic>
      <p:sp>
        <p:nvSpPr>
          <p:cNvPr id="115" name="Text 32"/>
          <p:cNvSpPr/>
          <p:nvPr/>
        </p:nvSpPr>
        <p:spPr>
          <a:xfrm>
            <a:off x="13046646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59196" y="4186163"/>
            <a:ext cx="160660" cy="160660"/>
          </a:xfrm>
          <a:prstGeom prst="rect">
            <a:avLst/>
          </a:prstGeom>
        </p:spPr>
      </p:pic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202370" y="4018806"/>
            <a:ext cx="1513262" cy="508744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92114" y="4132585"/>
            <a:ext cx="1333574" cy="267760"/>
          </a:xfrm>
          <a:prstGeom prst="rect">
            <a:avLst/>
          </a:prstGeom>
        </p:spPr>
      </p:pic>
      <p:sp>
        <p:nvSpPr>
          <p:cNvPr id="119" name="Text 33"/>
          <p:cNvSpPr/>
          <p:nvPr/>
        </p:nvSpPr>
        <p:spPr>
          <a:xfrm>
            <a:off x="14559855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72444" y="4186163"/>
            <a:ext cx="160660" cy="160660"/>
          </a:xfrm>
          <a:prstGeom prst="rect">
            <a:avLst/>
          </a:prstGeom>
        </p:spPr>
      </p:pic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15617" y="4018806"/>
            <a:ext cx="1487964" cy="508744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5361" y="4132585"/>
            <a:ext cx="1333574" cy="267760"/>
          </a:xfrm>
          <a:prstGeom prst="rect">
            <a:avLst/>
          </a:prstGeom>
        </p:spPr>
      </p:pic>
      <p:sp>
        <p:nvSpPr>
          <p:cNvPr id="123" name="Text 34"/>
          <p:cNvSpPr/>
          <p:nvPr/>
        </p:nvSpPr>
        <p:spPr>
          <a:xfrm>
            <a:off x="16073140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5691" y="4186163"/>
            <a:ext cx="160660" cy="160660"/>
          </a:xfrm>
          <a:prstGeom prst="rect">
            <a:avLst/>
          </a:prstGeom>
        </p:spPr>
      </p:pic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4527538"/>
            <a:ext cx="16119145" cy="508744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36" y="4527538"/>
            <a:ext cx="5551625" cy="508744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45096" y="4648051"/>
            <a:ext cx="29903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on international credit cards</a:t>
            </a:r>
            <a:endParaRPr lang="en-US" sz="1476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36060" y="4527538"/>
            <a:ext cx="1513262" cy="508744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25803" y="4641354"/>
            <a:ext cx="1333574" cy="267760"/>
          </a:xfrm>
          <a:prstGeom prst="rect">
            <a:avLst/>
          </a:prstGeom>
        </p:spPr>
      </p:pic>
      <p:sp>
        <p:nvSpPr>
          <p:cNvPr id="130" name="Text 36"/>
          <p:cNvSpPr/>
          <p:nvPr/>
        </p:nvSpPr>
        <p:spPr>
          <a:xfrm>
            <a:off x="6993545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806133" y="4694895"/>
            <a:ext cx="160660" cy="160660"/>
          </a:xfrm>
          <a:prstGeom prst="rect">
            <a:avLst/>
          </a:prstGeom>
        </p:spPr>
      </p:pic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49307" y="4527538"/>
            <a:ext cx="1513262" cy="508744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391971" y="4641354"/>
            <a:ext cx="1027956" cy="267760"/>
          </a:xfrm>
          <a:prstGeom prst="rect">
            <a:avLst/>
          </a:prstGeom>
        </p:spPr>
      </p:pic>
      <p:sp>
        <p:nvSpPr>
          <p:cNvPr id="134" name="Text 37"/>
          <p:cNvSpPr/>
          <p:nvPr/>
        </p:nvSpPr>
        <p:spPr>
          <a:xfrm>
            <a:off x="8659713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5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472301" y="4694895"/>
            <a:ext cx="160660" cy="160660"/>
          </a:xfrm>
          <a:prstGeom prst="rect">
            <a:avLst/>
          </a:prstGeom>
        </p:spPr>
      </p:pic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62592" y="4527538"/>
            <a:ext cx="1513262" cy="508744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905256" y="4641354"/>
            <a:ext cx="1027956" cy="267760"/>
          </a:xfrm>
          <a:prstGeom prst="rect">
            <a:avLst/>
          </a:prstGeom>
        </p:spPr>
      </p:pic>
      <p:sp>
        <p:nvSpPr>
          <p:cNvPr id="138" name="Text 38"/>
          <p:cNvSpPr/>
          <p:nvPr/>
        </p:nvSpPr>
        <p:spPr>
          <a:xfrm>
            <a:off x="10172998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9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985586" y="4694895"/>
            <a:ext cx="160660" cy="160660"/>
          </a:xfrm>
          <a:prstGeom prst="rect">
            <a:avLst/>
          </a:prstGeom>
        </p:spPr>
      </p:pic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75839" y="4527538"/>
            <a:ext cx="1513262" cy="508744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418503" y="4641354"/>
            <a:ext cx="1027956" cy="267760"/>
          </a:xfrm>
          <a:prstGeom prst="rect">
            <a:avLst/>
          </a:prstGeom>
        </p:spPr>
      </p:pic>
      <p:sp>
        <p:nvSpPr>
          <p:cNvPr id="142" name="Text 39"/>
          <p:cNvSpPr/>
          <p:nvPr/>
        </p:nvSpPr>
        <p:spPr>
          <a:xfrm>
            <a:off x="11686282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3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98833" y="4694895"/>
            <a:ext cx="160660" cy="160660"/>
          </a:xfrm>
          <a:prstGeom prst="rect">
            <a:avLst/>
          </a:prstGeom>
        </p:spPr>
      </p:pic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89123" y="4527538"/>
            <a:ext cx="1513262" cy="508744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78867" y="4641354"/>
            <a:ext cx="1333574" cy="267760"/>
          </a:xfrm>
          <a:prstGeom prst="rect">
            <a:avLst/>
          </a:prstGeom>
        </p:spPr>
      </p:pic>
      <p:sp>
        <p:nvSpPr>
          <p:cNvPr id="146" name="Text 40"/>
          <p:cNvSpPr/>
          <p:nvPr/>
        </p:nvSpPr>
        <p:spPr>
          <a:xfrm>
            <a:off x="13046646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59196" y="4694895"/>
            <a:ext cx="160660" cy="160660"/>
          </a:xfrm>
          <a:prstGeom prst="rect">
            <a:avLst/>
          </a:prstGeom>
        </p:spPr>
      </p:pic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02370" y="4527538"/>
            <a:ext cx="1513262" cy="508744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92114" y="4641354"/>
            <a:ext cx="1333574" cy="267760"/>
          </a:xfrm>
          <a:prstGeom prst="rect">
            <a:avLst/>
          </a:prstGeom>
        </p:spPr>
      </p:pic>
      <p:sp>
        <p:nvSpPr>
          <p:cNvPr id="150" name="Text 41"/>
          <p:cNvSpPr/>
          <p:nvPr/>
        </p:nvSpPr>
        <p:spPr>
          <a:xfrm>
            <a:off x="14559855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72444" y="4694895"/>
            <a:ext cx="160660" cy="160660"/>
          </a:xfrm>
          <a:prstGeom prst="rect">
            <a:avLst/>
          </a:prstGeom>
        </p:spPr>
      </p:pic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15617" y="4527538"/>
            <a:ext cx="1487964" cy="508744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5361" y="4641354"/>
            <a:ext cx="1333574" cy="267760"/>
          </a:xfrm>
          <a:prstGeom prst="rect">
            <a:avLst/>
          </a:prstGeom>
        </p:spPr>
      </p:pic>
      <p:sp>
        <p:nvSpPr>
          <p:cNvPr id="154" name="Text 42"/>
          <p:cNvSpPr/>
          <p:nvPr/>
        </p:nvSpPr>
        <p:spPr>
          <a:xfrm>
            <a:off x="16073140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5691" y="4694895"/>
            <a:ext cx="160660" cy="160660"/>
          </a:xfrm>
          <a:prstGeom prst="rect">
            <a:avLst/>
          </a:prstGeom>
        </p:spPr>
      </p:pic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5036269"/>
            <a:ext cx="16119145" cy="508744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36" y="5036269"/>
            <a:ext cx="5551625" cy="508744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45096" y="5156783"/>
            <a:ext cx="29403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on international debit cards</a:t>
            </a:r>
            <a:endParaRPr lang="en-US" sz="1476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36060" y="5036269"/>
            <a:ext cx="1513262" cy="508744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25803" y="5150086"/>
            <a:ext cx="1333574" cy="267760"/>
          </a:xfrm>
          <a:prstGeom prst="rect">
            <a:avLst/>
          </a:prstGeom>
        </p:spPr>
      </p:pic>
      <p:sp>
        <p:nvSpPr>
          <p:cNvPr id="161" name="Text 44"/>
          <p:cNvSpPr/>
          <p:nvPr/>
        </p:nvSpPr>
        <p:spPr>
          <a:xfrm>
            <a:off x="6993545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806133" y="5203627"/>
            <a:ext cx="160660" cy="160660"/>
          </a:xfrm>
          <a:prstGeom prst="rect">
            <a:avLst/>
          </a:prstGeom>
        </p:spPr>
      </p:pic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149307" y="5036269"/>
            <a:ext cx="1513262" cy="508744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239051" y="5150086"/>
            <a:ext cx="1333574" cy="267760"/>
          </a:xfrm>
          <a:prstGeom prst="rect">
            <a:avLst/>
          </a:prstGeom>
        </p:spPr>
      </p:pic>
      <p:sp>
        <p:nvSpPr>
          <p:cNvPr id="165" name="Text 45"/>
          <p:cNvSpPr/>
          <p:nvPr/>
        </p:nvSpPr>
        <p:spPr>
          <a:xfrm>
            <a:off x="8506792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319381" y="5203627"/>
            <a:ext cx="160660" cy="160660"/>
          </a:xfrm>
          <a:prstGeom prst="rect">
            <a:avLst/>
          </a:prstGeom>
        </p:spPr>
      </p:pic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62592" y="5036269"/>
            <a:ext cx="1513262" cy="508744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52335" y="5150086"/>
            <a:ext cx="1333574" cy="267760"/>
          </a:xfrm>
          <a:prstGeom prst="rect">
            <a:avLst/>
          </a:prstGeom>
        </p:spPr>
      </p:pic>
      <p:sp>
        <p:nvSpPr>
          <p:cNvPr id="169" name="Text 46"/>
          <p:cNvSpPr/>
          <p:nvPr/>
        </p:nvSpPr>
        <p:spPr>
          <a:xfrm>
            <a:off x="10020114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832665" y="5203627"/>
            <a:ext cx="160660" cy="160660"/>
          </a:xfrm>
          <a:prstGeom prst="rect">
            <a:avLst/>
          </a:prstGeom>
        </p:spPr>
      </p:pic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75839" y="5036269"/>
            <a:ext cx="1513262" cy="508744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418503" y="5150086"/>
            <a:ext cx="1027956" cy="267760"/>
          </a:xfrm>
          <a:prstGeom prst="rect">
            <a:avLst/>
          </a:prstGeom>
        </p:spPr>
      </p:pic>
      <p:sp>
        <p:nvSpPr>
          <p:cNvPr id="173" name="Text 47"/>
          <p:cNvSpPr/>
          <p:nvPr/>
        </p:nvSpPr>
        <p:spPr>
          <a:xfrm>
            <a:off x="11686282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4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498833" y="5203627"/>
            <a:ext cx="160660" cy="160660"/>
          </a:xfrm>
          <a:prstGeom prst="rect">
            <a:avLst/>
          </a:prstGeom>
        </p:spPr>
      </p:pic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89123" y="5036269"/>
            <a:ext cx="1513262" cy="508744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78867" y="5150086"/>
            <a:ext cx="1333574" cy="267760"/>
          </a:xfrm>
          <a:prstGeom prst="rect">
            <a:avLst/>
          </a:prstGeom>
        </p:spPr>
      </p:pic>
      <p:sp>
        <p:nvSpPr>
          <p:cNvPr id="177" name="Text 48"/>
          <p:cNvSpPr/>
          <p:nvPr/>
        </p:nvSpPr>
        <p:spPr>
          <a:xfrm>
            <a:off x="13046646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59196" y="5203627"/>
            <a:ext cx="160660" cy="160660"/>
          </a:xfrm>
          <a:prstGeom prst="rect">
            <a:avLst/>
          </a:prstGeom>
        </p:spPr>
      </p:pic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202370" y="5036269"/>
            <a:ext cx="1513262" cy="508744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92114" y="5150086"/>
            <a:ext cx="1333574" cy="267760"/>
          </a:xfrm>
          <a:prstGeom prst="rect">
            <a:avLst/>
          </a:prstGeom>
        </p:spPr>
      </p:pic>
      <p:sp>
        <p:nvSpPr>
          <p:cNvPr id="181" name="Text 49"/>
          <p:cNvSpPr/>
          <p:nvPr/>
        </p:nvSpPr>
        <p:spPr>
          <a:xfrm>
            <a:off x="14559855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72444" y="5203627"/>
            <a:ext cx="160660" cy="160660"/>
          </a:xfrm>
          <a:prstGeom prst="rect">
            <a:avLst/>
          </a:prstGeom>
        </p:spPr>
      </p:pic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15617" y="5036269"/>
            <a:ext cx="1487964" cy="508744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5361" y="5150086"/>
            <a:ext cx="1333574" cy="267760"/>
          </a:xfrm>
          <a:prstGeom prst="rect">
            <a:avLst/>
          </a:prstGeom>
        </p:spPr>
      </p:pic>
      <p:sp>
        <p:nvSpPr>
          <p:cNvPr id="185" name="Text 50"/>
          <p:cNvSpPr/>
          <p:nvPr/>
        </p:nvSpPr>
        <p:spPr>
          <a:xfrm>
            <a:off x="16073140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5691" y="5203627"/>
            <a:ext cx="160660" cy="160660"/>
          </a:xfrm>
          <a:prstGeom prst="rect">
            <a:avLst/>
          </a:prstGeom>
        </p:spPr>
      </p:pic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5545038"/>
            <a:ext cx="16119145" cy="508744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36" y="5545038"/>
            <a:ext cx="5551625" cy="508744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45096" y="5665515"/>
            <a:ext cx="283035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via gateway / e-commerce</a:t>
            </a:r>
            <a:endParaRPr lang="en-US" sz="1476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36060" y="5545038"/>
            <a:ext cx="1513262" cy="508744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75810" y="5658817"/>
            <a:ext cx="1233787" cy="267760"/>
          </a:xfrm>
          <a:prstGeom prst="rect">
            <a:avLst/>
          </a:prstGeom>
        </p:spPr>
      </p:pic>
      <p:sp>
        <p:nvSpPr>
          <p:cNvPr id="192" name="Text 52"/>
          <p:cNvSpPr/>
          <p:nvPr/>
        </p:nvSpPr>
        <p:spPr>
          <a:xfrm>
            <a:off x="7043551" y="567221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93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856140" y="5712396"/>
            <a:ext cx="160660" cy="160660"/>
          </a:xfrm>
          <a:prstGeom prst="rect">
            <a:avLst/>
          </a:prstGeom>
        </p:spPr>
      </p:pic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149307" y="5545038"/>
            <a:ext cx="1513262" cy="508744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391971" y="5658817"/>
            <a:ext cx="1027956" cy="267760"/>
          </a:xfrm>
          <a:prstGeom prst="rect">
            <a:avLst/>
          </a:prstGeom>
        </p:spPr>
      </p:pic>
      <p:sp>
        <p:nvSpPr>
          <p:cNvPr id="196" name="Text 53"/>
          <p:cNvSpPr/>
          <p:nvPr/>
        </p:nvSpPr>
        <p:spPr>
          <a:xfrm>
            <a:off x="8659713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7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472301" y="5712396"/>
            <a:ext cx="160660" cy="160660"/>
          </a:xfrm>
          <a:prstGeom prst="rect">
            <a:avLst/>
          </a:prstGeom>
        </p:spPr>
      </p:pic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62592" y="5545038"/>
            <a:ext cx="1513262" cy="508744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905256" y="5658817"/>
            <a:ext cx="1027956" cy="267760"/>
          </a:xfrm>
          <a:prstGeom prst="rect">
            <a:avLst/>
          </a:prstGeom>
        </p:spPr>
      </p:pic>
      <p:sp>
        <p:nvSpPr>
          <p:cNvPr id="200" name="Text 54"/>
          <p:cNvSpPr/>
          <p:nvPr/>
        </p:nvSpPr>
        <p:spPr>
          <a:xfrm>
            <a:off x="10172998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1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985586" y="5712396"/>
            <a:ext cx="160660" cy="160660"/>
          </a:xfrm>
          <a:prstGeom prst="rect">
            <a:avLst/>
          </a:prstGeom>
        </p:spPr>
      </p:pic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75839" y="5545038"/>
            <a:ext cx="1513262" cy="508744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418503" y="5658817"/>
            <a:ext cx="1027956" cy="267760"/>
          </a:xfrm>
          <a:prstGeom prst="rect">
            <a:avLst/>
          </a:prstGeom>
        </p:spPr>
      </p:pic>
      <p:sp>
        <p:nvSpPr>
          <p:cNvPr id="204" name="Text 55"/>
          <p:cNvSpPr/>
          <p:nvPr/>
        </p:nvSpPr>
        <p:spPr>
          <a:xfrm>
            <a:off x="11686282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5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498833" y="5712396"/>
            <a:ext cx="160660" cy="160660"/>
          </a:xfrm>
          <a:prstGeom prst="rect">
            <a:avLst/>
          </a:prstGeom>
        </p:spPr>
      </p:pic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89123" y="5545038"/>
            <a:ext cx="1513262" cy="508744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28873" y="5658817"/>
            <a:ext cx="1233787" cy="267760"/>
          </a:xfrm>
          <a:prstGeom prst="rect">
            <a:avLst/>
          </a:prstGeom>
        </p:spPr>
      </p:pic>
      <p:sp>
        <p:nvSpPr>
          <p:cNvPr id="208" name="Text 56"/>
          <p:cNvSpPr/>
          <p:nvPr/>
        </p:nvSpPr>
        <p:spPr>
          <a:xfrm>
            <a:off x="13096652" y="567221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09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909203" y="5712396"/>
            <a:ext cx="160660" cy="160660"/>
          </a:xfrm>
          <a:prstGeom prst="rect">
            <a:avLst/>
          </a:prstGeom>
        </p:spPr>
      </p:pic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202370" y="5545038"/>
            <a:ext cx="1513262" cy="508744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92114" y="5658817"/>
            <a:ext cx="1333574" cy="267760"/>
          </a:xfrm>
          <a:prstGeom prst="rect">
            <a:avLst/>
          </a:prstGeom>
        </p:spPr>
      </p:pic>
      <p:sp>
        <p:nvSpPr>
          <p:cNvPr id="212" name="Text 57"/>
          <p:cNvSpPr/>
          <p:nvPr/>
        </p:nvSpPr>
        <p:spPr>
          <a:xfrm>
            <a:off x="14559855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72444" y="5712396"/>
            <a:ext cx="160660" cy="160660"/>
          </a:xfrm>
          <a:prstGeom prst="rect">
            <a:avLst/>
          </a:prstGeom>
        </p:spPr>
      </p:pic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15617" y="5545038"/>
            <a:ext cx="1487964" cy="508744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5361" y="5658817"/>
            <a:ext cx="1333574" cy="267760"/>
          </a:xfrm>
          <a:prstGeom prst="rect">
            <a:avLst/>
          </a:prstGeom>
        </p:spPr>
      </p:pic>
      <p:sp>
        <p:nvSpPr>
          <p:cNvPr id="216" name="Text 58"/>
          <p:cNvSpPr/>
          <p:nvPr/>
        </p:nvSpPr>
        <p:spPr>
          <a:xfrm>
            <a:off x="16073140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5691" y="5712396"/>
            <a:ext cx="160660" cy="160660"/>
          </a:xfrm>
          <a:prstGeom prst="rect">
            <a:avLst/>
          </a:prstGeom>
        </p:spPr>
      </p:pic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6053770"/>
            <a:ext cx="16119145" cy="508744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36" y="6053770"/>
            <a:ext cx="5551625" cy="508744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45096" y="6174284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Tap on Phone</a:t>
            </a:r>
            <a:endParaRPr lang="en-US" sz="1476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36060" y="6053770"/>
            <a:ext cx="1513262" cy="508744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25803" y="6167586"/>
            <a:ext cx="1333574" cy="267760"/>
          </a:xfrm>
          <a:prstGeom prst="rect">
            <a:avLst/>
          </a:prstGeom>
        </p:spPr>
      </p:pic>
      <p:sp>
        <p:nvSpPr>
          <p:cNvPr id="223" name="Text 60"/>
          <p:cNvSpPr/>
          <p:nvPr/>
        </p:nvSpPr>
        <p:spPr>
          <a:xfrm>
            <a:off x="6993545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4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806133" y="6221127"/>
            <a:ext cx="160660" cy="160660"/>
          </a:xfrm>
          <a:prstGeom prst="rect">
            <a:avLst/>
          </a:prstGeom>
        </p:spPr>
      </p:pic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149307" y="6053770"/>
            <a:ext cx="1513262" cy="508744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239051" y="6167586"/>
            <a:ext cx="1333574" cy="267760"/>
          </a:xfrm>
          <a:prstGeom prst="rect">
            <a:avLst/>
          </a:prstGeom>
        </p:spPr>
      </p:pic>
      <p:sp>
        <p:nvSpPr>
          <p:cNvPr id="227" name="Text 61"/>
          <p:cNvSpPr/>
          <p:nvPr/>
        </p:nvSpPr>
        <p:spPr>
          <a:xfrm>
            <a:off x="8506792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319381" y="6221127"/>
            <a:ext cx="160660" cy="160660"/>
          </a:xfrm>
          <a:prstGeom prst="rect">
            <a:avLst/>
          </a:prstGeom>
        </p:spPr>
      </p:pic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62592" y="6053770"/>
            <a:ext cx="1513262" cy="508744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52335" y="6167586"/>
            <a:ext cx="1333574" cy="267760"/>
          </a:xfrm>
          <a:prstGeom prst="rect">
            <a:avLst/>
          </a:prstGeom>
        </p:spPr>
      </p:pic>
      <p:sp>
        <p:nvSpPr>
          <p:cNvPr id="231" name="Text 62"/>
          <p:cNvSpPr/>
          <p:nvPr/>
        </p:nvSpPr>
        <p:spPr>
          <a:xfrm>
            <a:off x="10020114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2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832665" y="6221127"/>
            <a:ext cx="160660" cy="160660"/>
          </a:xfrm>
          <a:prstGeom prst="rect">
            <a:avLst/>
          </a:prstGeom>
        </p:spPr>
      </p:pic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75839" y="6053770"/>
            <a:ext cx="1513262" cy="508744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65582" y="6167586"/>
            <a:ext cx="1333574" cy="267760"/>
          </a:xfrm>
          <a:prstGeom prst="rect">
            <a:avLst/>
          </a:prstGeom>
        </p:spPr>
      </p:pic>
      <p:sp>
        <p:nvSpPr>
          <p:cNvPr id="235" name="Text 63"/>
          <p:cNvSpPr/>
          <p:nvPr/>
        </p:nvSpPr>
        <p:spPr>
          <a:xfrm>
            <a:off x="11533324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45912" y="6221127"/>
            <a:ext cx="160660" cy="160660"/>
          </a:xfrm>
          <a:prstGeom prst="rect">
            <a:avLst/>
          </a:prstGeom>
        </p:spPr>
      </p:pic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89123" y="6053770"/>
            <a:ext cx="1513262" cy="508744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78867" y="6167586"/>
            <a:ext cx="1333574" cy="267760"/>
          </a:xfrm>
          <a:prstGeom prst="rect">
            <a:avLst/>
          </a:prstGeom>
        </p:spPr>
      </p:pic>
      <p:sp>
        <p:nvSpPr>
          <p:cNvPr id="239" name="Text 64"/>
          <p:cNvSpPr/>
          <p:nvPr/>
        </p:nvSpPr>
        <p:spPr>
          <a:xfrm>
            <a:off x="13046646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0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59196" y="6221127"/>
            <a:ext cx="160660" cy="160660"/>
          </a:xfrm>
          <a:prstGeom prst="rect">
            <a:avLst/>
          </a:prstGeom>
        </p:spPr>
      </p:pic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202370" y="6053770"/>
            <a:ext cx="1513262" cy="508744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92114" y="6167586"/>
            <a:ext cx="1333574" cy="267760"/>
          </a:xfrm>
          <a:prstGeom prst="rect">
            <a:avLst/>
          </a:prstGeom>
        </p:spPr>
      </p:pic>
      <p:sp>
        <p:nvSpPr>
          <p:cNvPr id="243" name="Text 65"/>
          <p:cNvSpPr/>
          <p:nvPr/>
        </p:nvSpPr>
        <p:spPr>
          <a:xfrm>
            <a:off x="14559855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72444" y="6221127"/>
            <a:ext cx="160660" cy="160660"/>
          </a:xfrm>
          <a:prstGeom prst="rect">
            <a:avLst/>
          </a:prstGeom>
        </p:spPr>
      </p:pic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15617" y="6053770"/>
            <a:ext cx="1487964" cy="508744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5361" y="6167586"/>
            <a:ext cx="1333574" cy="267760"/>
          </a:xfrm>
          <a:prstGeom prst="rect">
            <a:avLst/>
          </a:prstGeom>
        </p:spPr>
      </p:pic>
      <p:sp>
        <p:nvSpPr>
          <p:cNvPr id="247" name="Text 66"/>
          <p:cNvSpPr/>
          <p:nvPr/>
        </p:nvSpPr>
        <p:spPr>
          <a:xfrm>
            <a:off x="16073140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8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5691" y="6221127"/>
            <a:ext cx="160660" cy="160660"/>
          </a:xfrm>
          <a:prstGeom prst="rect">
            <a:avLst/>
          </a:prstGeom>
        </p:spPr>
      </p:pic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36" y="6562502"/>
            <a:ext cx="16119145" cy="508744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36" y="6562502"/>
            <a:ext cx="5551625" cy="508744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45096" y="6683015"/>
            <a:ext cx="11401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Preauth</a:t>
            </a:r>
            <a:endParaRPr lang="en-US" sz="1476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636060" y="6562502"/>
            <a:ext cx="1513262" cy="508744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25803" y="6676318"/>
            <a:ext cx="1333574" cy="267760"/>
          </a:xfrm>
          <a:prstGeom prst="rect">
            <a:avLst/>
          </a:prstGeom>
        </p:spPr>
      </p:pic>
      <p:sp>
        <p:nvSpPr>
          <p:cNvPr id="254" name="Text 68"/>
          <p:cNvSpPr/>
          <p:nvPr/>
        </p:nvSpPr>
        <p:spPr>
          <a:xfrm>
            <a:off x="6993545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5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806133" y="6729859"/>
            <a:ext cx="160660" cy="160660"/>
          </a:xfrm>
          <a:prstGeom prst="rect">
            <a:avLst/>
          </a:prstGeom>
        </p:spPr>
      </p:pic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149307" y="6562502"/>
            <a:ext cx="1513262" cy="508744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239051" y="6676318"/>
            <a:ext cx="1333574" cy="267760"/>
          </a:xfrm>
          <a:prstGeom prst="rect">
            <a:avLst/>
          </a:prstGeom>
        </p:spPr>
      </p:pic>
      <p:sp>
        <p:nvSpPr>
          <p:cNvPr id="258" name="Text 69"/>
          <p:cNvSpPr/>
          <p:nvPr/>
        </p:nvSpPr>
        <p:spPr>
          <a:xfrm>
            <a:off x="8506792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9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319381" y="6729859"/>
            <a:ext cx="160660" cy="160660"/>
          </a:xfrm>
          <a:prstGeom prst="rect">
            <a:avLst/>
          </a:prstGeom>
        </p:spPr>
      </p:pic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62592" y="6562502"/>
            <a:ext cx="1513262" cy="508744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52335" y="6676318"/>
            <a:ext cx="1333574" cy="267760"/>
          </a:xfrm>
          <a:prstGeom prst="rect">
            <a:avLst/>
          </a:prstGeom>
        </p:spPr>
      </p:pic>
      <p:sp>
        <p:nvSpPr>
          <p:cNvPr id="262" name="Text 70"/>
          <p:cNvSpPr/>
          <p:nvPr/>
        </p:nvSpPr>
        <p:spPr>
          <a:xfrm>
            <a:off x="10020114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3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832665" y="6729859"/>
            <a:ext cx="160660" cy="160660"/>
          </a:xfrm>
          <a:prstGeom prst="rect">
            <a:avLst/>
          </a:prstGeom>
        </p:spPr>
      </p:pic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75839" y="6562502"/>
            <a:ext cx="1513262" cy="508744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418503" y="6676318"/>
            <a:ext cx="1027956" cy="267760"/>
          </a:xfrm>
          <a:prstGeom prst="rect">
            <a:avLst/>
          </a:prstGeom>
        </p:spPr>
      </p:pic>
      <p:sp>
        <p:nvSpPr>
          <p:cNvPr id="266" name="Text 71"/>
          <p:cNvSpPr/>
          <p:nvPr/>
        </p:nvSpPr>
        <p:spPr>
          <a:xfrm>
            <a:off x="11686282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7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498833" y="6729859"/>
            <a:ext cx="160660" cy="160660"/>
          </a:xfrm>
          <a:prstGeom prst="rect">
            <a:avLst/>
          </a:prstGeom>
        </p:spPr>
      </p:pic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89123" y="6562502"/>
            <a:ext cx="1513262" cy="508744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78867" y="6676318"/>
            <a:ext cx="1333574" cy="267760"/>
          </a:xfrm>
          <a:prstGeom prst="rect">
            <a:avLst/>
          </a:prstGeom>
        </p:spPr>
      </p:pic>
      <p:sp>
        <p:nvSpPr>
          <p:cNvPr id="270" name="Text 72"/>
          <p:cNvSpPr/>
          <p:nvPr/>
        </p:nvSpPr>
        <p:spPr>
          <a:xfrm>
            <a:off x="13046646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1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59196" y="6729859"/>
            <a:ext cx="160660" cy="160660"/>
          </a:xfrm>
          <a:prstGeom prst="rect">
            <a:avLst/>
          </a:prstGeom>
        </p:spPr>
      </p:pic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202370" y="6562502"/>
            <a:ext cx="1513262" cy="508744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92114" y="6676318"/>
            <a:ext cx="1333574" cy="267760"/>
          </a:xfrm>
          <a:prstGeom prst="rect">
            <a:avLst/>
          </a:prstGeom>
        </p:spPr>
      </p:pic>
      <p:sp>
        <p:nvSpPr>
          <p:cNvPr id="274" name="Text 73"/>
          <p:cNvSpPr/>
          <p:nvPr/>
        </p:nvSpPr>
        <p:spPr>
          <a:xfrm>
            <a:off x="14559855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5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72444" y="6729859"/>
            <a:ext cx="160660" cy="160660"/>
          </a:xfrm>
          <a:prstGeom prst="rect">
            <a:avLst/>
          </a:prstGeom>
        </p:spPr>
      </p:pic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15617" y="6562502"/>
            <a:ext cx="1487964" cy="508744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5361" y="6676318"/>
            <a:ext cx="1333574" cy="267760"/>
          </a:xfrm>
          <a:prstGeom prst="rect">
            <a:avLst/>
          </a:prstGeom>
        </p:spPr>
      </p:pic>
      <p:sp>
        <p:nvSpPr>
          <p:cNvPr id="278" name="Text 74"/>
          <p:cNvSpPr/>
          <p:nvPr/>
        </p:nvSpPr>
        <p:spPr>
          <a:xfrm>
            <a:off x="16073140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9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5691" y="6729859"/>
            <a:ext cx="160660" cy="160660"/>
          </a:xfrm>
          <a:prstGeom prst="rect">
            <a:avLst/>
          </a:prstGeom>
        </p:spPr>
      </p:pic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7071271"/>
            <a:ext cx="16119145" cy="508744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36" y="7071271"/>
            <a:ext cx="5551625" cy="508744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45096" y="7191747"/>
            <a:ext cx="254031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Multicurrency Pricing (MCP)</a:t>
            </a:r>
            <a:endParaRPr lang="en-US" sz="1476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636060" y="7071271"/>
            <a:ext cx="1513262" cy="508744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878724" y="7185050"/>
            <a:ext cx="1027956" cy="267760"/>
          </a:xfrm>
          <a:prstGeom prst="rect">
            <a:avLst/>
          </a:prstGeom>
        </p:spPr>
      </p:pic>
      <p:sp>
        <p:nvSpPr>
          <p:cNvPr id="285" name="Text 76"/>
          <p:cNvSpPr/>
          <p:nvPr/>
        </p:nvSpPr>
        <p:spPr>
          <a:xfrm>
            <a:off x="7146503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86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959054" y="7238628"/>
            <a:ext cx="160660" cy="160660"/>
          </a:xfrm>
          <a:prstGeom prst="rect">
            <a:avLst/>
          </a:prstGeom>
        </p:spPr>
      </p:pic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149307" y="7071271"/>
            <a:ext cx="1513262" cy="508744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391971" y="7185050"/>
            <a:ext cx="1027956" cy="267760"/>
          </a:xfrm>
          <a:prstGeom prst="rect">
            <a:avLst/>
          </a:prstGeom>
        </p:spPr>
      </p:pic>
      <p:sp>
        <p:nvSpPr>
          <p:cNvPr id="289" name="Text 77"/>
          <p:cNvSpPr/>
          <p:nvPr/>
        </p:nvSpPr>
        <p:spPr>
          <a:xfrm>
            <a:off x="8659713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0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472301" y="7238628"/>
            <a:ext cx="160660" cy="160660"/>
          </a:xfrm>
          <a:prstGeom prst="rect">
            <a:avLst/>
          </a:prstGeom>
        </p:spPr>
      </p:pic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62592" y="7071271"/>
            <a:ext cx="1513262" cy="508744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905256" y="7185050"/>
            <a:ext cx="1027956" cy="267760"/>
          </a:xfrm>
          <a:prstGeom prst="rect">
            <a:avLst/>
          </a:prstGeom>
        </p:spPr>
      </p:pic>
      <p:sp>
        <p:nvSpPr>
          <p:cNvPr id="293" name="Text 78"/>
          <p:cNvSpPr/>
          <p:nvPr/>
        </p:nvSpPr>
        <p:spPr>
          <a:xfrm>
            <a:off x="10172998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4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985586" y="7238628"/>
            <a:ext cx="160660" cy="160660"/>
          </a:xfrm>
          <a:prstGeom prst="rect">
            <a:avLst/>
          </a:prstGeom>
        </p:spPr>
      </p:pic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75839" y="7071271"/>
            <a:ext cx="1513262" cy="508744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418503" y="7185050"/>
            <a:ext cx="1027956" cy="267760"/>
          </a:xfrm>
          <a:prstGeom prst="rect">
            <a:avLst/>
          </a:prstGeom>
        </p:spPr>
      </p:pic>
      <p:sp>
        <p:nvSpPr>
          <p:cNvPr id="297" name="Text 79"/>
          <p:cNvSpPr/>
          <p:nvPr/>
        </p:nvSpPr>
        <p:spPr>
          <a:xfrm>
            <a:off x="11686282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8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498833" y="7238628"/>
            <a:ext cx="160660" cy="160660"/>
          </a:xfrm>
          <a:prstGeom prst="rect">
            <a:avLst/>
          </a:prstGeom>
        </p:spPr>
      </p:pic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89123" y="7071271"/>
            <a:ext cx="1513262" cy="508744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931787" y="7185050"/>
            <a:ext cx="1027956" cy="267760"/>
          </a:xfrm>
          <a:prstGeom prst="rect">
            <a:avLst/>
          </a:prstGeom>
        </p:spPr>
      </p:pic>
      <p:sp>
        <p:nvSpPr>
          <p:cNvPr id="301" name="Text 80"/>
          <p:cNvSpPr/>
          <p:nvPr/>
        </p:nvSpPr>
        <p:spPr>
          <a:xfrm>
            <a:off x="13199529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02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3012117" y="7238628"/>
            <a:ext cx="160660" cy="160660"/>
          </a:xfrm>
          <a:prstGeom prst="rect">
            <a:avLst/>
          </a:prstGeom>
        </p:spPr>
      </p:pic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202370" y="7071271"/>
            <a:ext cx="1513262" cy="508744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92114" y="7185050"/>
            <a:ext cx="1333574" cy="267760"/>
          </a:xfrm>
          <a:prstGeom prst="rect">
            <a:avLst/>
          </a:prstGeom>
        </p:spPr>
      </p:pic>
      <p:sp>
        <p:nvSpPr>
          <p:cNvPr id="305" name="Text 81"/>
          <p:cNvSpPr/>
          <p:nvPr/>
        </p:nvSpPr>
        <p:spPr>
          <a:xfrm>
            <a:off x="14559855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72444" y="7238628"/>
            <a:ext cx="160660" cy="160660"/>
          </a:xfrm>
          <a:prstGeom prst="rect">
            <a:avLst/>
          </a:prstGeom>
        </p:spPr>
      </p:pic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15617" y="7071271"/>
            <a:ext cx="1487964" cy="508744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5361" y="7185050"/>
            <a:ext cx="1333574" cy="267760"/>
          </a:xfrm>
          <a:prstGeom prst="rect">
            <a:avLst/>
          </a:prstGeom>
        </p:spPr>
      </p:pic>
      <p:sp>
        <p:nvSpPr>
          <p:cNvPr id="309" name="Text 82"/>
          <p:cNvSpPr/>
          <p:nvPr/>
        </p:nvSpPr>
        <p:spPr>
          <a:xfrm>
            <a:off x="16073140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0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5691" y="7238628"/>
            <a:ext cx="160660" cy="160660"/>
          </a:xfrm>
          <a:prstGeom prst="rect">
            <a:avLst/>
          </a:prstGeom>
        </p:spPr>
      </p:pic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36" y="7580002"/>
            <a:ext cx="16119145" cy="508744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436" y="7580002"/>
            <a:ext cx="5551625" cy="508744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45096" y="7700516"/>
            <a:ext cx="4900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ATMs</a:t>
            </a:r>
            <a:endParaRPr lang="en-US" sz="1476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636060" y="7580002"/>
            <a:ext cx="1513262" cy="508744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725803" y="7693819"/>
            <a:ext cx="1333574" cy="267760"/>
          </a:xfrm>
          <a:prstGeom prst="rect">
            <a:avLst/>
          </a:prstGeom>
        </p:spPr>
      </p:pic>
      <p:sp>
        <p:nvSpPr>
          <p:cNvPr id="316" name="Text 84"/>
          <p:cNvSpPr/>
          <p:nvPr/>
        </p:nvSpPr>
        <p:spPr>
          <a:xfrm>
            <a:off x="6993545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7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806133" y="7747360"/>
            <a:ext cx="160660" cy="160660"/>
          </a:xfrm>
          <a:prstGeom prst="rect">
            <a:avLst/>
          </a:prstGeom>
        </p:spPr>
      </p:pic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149307" y="7580002"/>
            <a:ext cx="1513262" cy="508744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239051" y="7693819"/>
            <a:ext cx="1333574" cy="267760"/>
          </a:xfrm>
          <a:prstGeom prst="rect">
            <a:avLst/>
          </a:prstGeom>
        </p:spPr>
      </p:pic>
      <p:sp>
        <p:nvSpPr>
          <p:cNvPr id="320" name="Text 85"/>
          <p:cNvSpPr/>
          <p:nvPr/>
        </p:nvSpPr>
        <p:spPr>
          <a:xfrm>
            <a:off x="8506792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1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319381" y="7747360"/>
            <a:ext cx="160660" cy="160660"/>
          </a:xfrm>
          <a:prstGeom prst="rect">
            <a:avLst/>
          </a:prstGeom>
        </p:spPr>
      </p:pic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62592" y="7580002"/>
            <a:ext cx="1513262" cy="508744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52335" y="7693819"/>
            <a:ext cx="1333574" cy="267760"/>
          </a:xfrm>
          <a:prstGeom prst="rect">
            <a:avLst/>
          </a:prstGeom>
        </p:spPr>
      </p:pic>
      <p:sp>
        <p:nvSpPr>
          <p:cNvPr id="324" name="Text 86"/>
          <p:cNvSpPr/>
          <p:nvPr/>
        </p:nvSpPr>
        <p:spPr>
          <a:xfrm>
            <a:off x="10020114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5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832665" y="7747360"/>
            <a:ext cx="160660" cy="160660"/>
          </a:xfrm>
          <a:prstGeom prst="rect">
            <a:avLst/>
          </a:prstGeom>
        </p:spPr>
      </p:pic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75839" y="7580002"/>
            <a:ext cx="1513262" cy="508744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65582" y="7693819"/>
            <a:ext cx="1333574" cy="267760"/>
          </a:xfrm>
          <a:prstGeom prst="rect">
            <a:avLst/>
          </a:prstGeom>
        </p:spPr>
      </p:pic>
      <p:sp>
        <p:nvSpPr>
          <p:cNvPr id="328" name="Text 87"/>
          <p:cNvSpPr/>
          <p:nvPr/>
        </p:nvSpPr>
        <p:spPr>
          <a:xfrm>
            <a:off x="11533324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9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45912" y="7747360"/>
            <a:ext cx="160660" cy="160660"/>
          </a:xfrm>
          <a:prstGeom prst="rect">
            <a:avLst/>
          </a:prstGeom>
        </p:spPr>
      </p:pic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89123" y="7580002"/>
            <a:ext cx="1513262" cy="508744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78867" y="7693819"/>
            <a:ext cx="1333574" cy="267760"/>
          </a:xfrm>
          <a:prstGeom prst="rect">
            <a:avLst/>
          </a:prstGeom>
        </p:spPr>
      </p:pic>
      <p:sp>
        <p:nvSpPr>
          <p:cNvPr id="332" name="Text 88"/>
          <p:cNvSpPr/>
          <p:nvPr/>
        </p:nvSpPr>
        <p:spPr>
          <a:xfrm>
            <a:off x="13046646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3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59196" y="7747360"/>
            <a:ext cx="160660" cy="160660"/>
          </a:xfrm>
          <a:prstGeom prst="rect">
            <a:avLst/>
          </a:prstGeom>
        </p:spPr>
      </p:pic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202370" y="7580002"/>
            <a:ext cx="1513262" cy="508744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92114" y="7693819"/>
            <a:ext cx="1333574" cy="267760"/>
          </a:xfrm>
          <a:prstGeom prst="rect">
            <a:avLst/>
          </a:prstGeom>
        </p:spPr>
      </p:pic>
      <p:sp>
        <p:nvSpPr>
          <p:cNvPr id="336" name="Text 89"/>
          <p:cNvSpPr/>
          <p:nvPr/>
        </p:nvSpPr>
        <p:spPr>
          <a:xfrm>
            <a:off x="14559855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7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72444" y="7747360"/>
            <a:ext cx="160660" cy="160660"/>
          </a:xfrm>
          <a:prstGeom prst="rect">
            <a:avLst/>
          </a:prstGeom>
        </p:spPr>
      </p:pic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15617" y="7580002"/>
            <a:ext cx="1487964" cy="508744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05361" y="7693819"/>
            <a:ext cx="1333574" cy="267760"/>
          </a:xfrm>
          <a:prstGeom prst="rect">
            <a:avLst/>
          </a:prstGeom>
        </p:spPr>
      </p:pic>
      <p:sp>
        <p:nvSpPr>
          <p:cNvPr id="340" name="Text 90"/>
          <p:cNvSpPr/>
          <p:nvPr/>
        </p:nvSpPr>
        <p:spPr>
          <a:xfrm>
            <a:off x="16073140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1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85691" y="7747360"/>
            <a:ext cx="160660" cy="160660"/>
          </a:xfrm>
          <a:prstGeom prst="rect">
            <a:avLst/>
          </a:prstGeom>
        </p:spPr>
      </p:pic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36" y="8088734"/>
            <a:ext cx="16119145" cy="508744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436" y="8088734"/>
            <a:ext cx="5551625" cy="508744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45096" y="8209248"/>
            <a:ext cx="15501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Dynamic Markup</a:t>
            </a:r>
            <a:endParaRPr lang="en-US" sz="1476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636060" y="8088734"/>
            <a:ext cx="1513262" cy="508744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725803" y="8202550"/>
            <a:ext cx="1333574" cy="267760"/>
          </a:xfrm>
          <a:prstGeom prst="rect">
            <a:avLst/>
          </a:prstGeom>
        </p:spPr>
      </p:pic>
      <p:sp>
        <p:nvSpPr>
          <p:cNvPr id="347" name="Text 92"/>
          <p:cNvSpPr/>
          <p:nvPr/>
        </p:nvSpPr>
        <p:spPr>
          <a:xfrm>
            <a:off x="6993545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8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806133" y="8256091"/>
            <a:ext cx="160660" cy="160660"/>
          </a:xfrm>
          <a:prstGeom prst="rect">
            <a:avLst/>
          </a:prstGeom>
        </p:spPr>
      </p:pic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149307" y="8088734"/>
            <a:ext cx="1513262" cy="508744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391971" y="8202550"/>
            <a:ext cx="1027956" cy="267760"/>
          </a:xfrm>
          <a:prstGeom prst="rect">
            <a:avLst/>
          </a:prstGeom>
        </p:spPr>
      </p:pic>
      <p:sp>
        <p:nvSpPr>
          <p:cNvPr id="351" name="Text 93"/>
          <p:cNvSpPr/>
          <p:nvPr/>
        </p:nvSpPr>
        <p:spPr>
          <a:xfrm>
            <a:off x="8659713" y="8215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2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472301" y="8256091"/>
            <a:ext cx="160660" cy="160660"/>
          </a:xfrm>
          <a:prstGeom prst="rect">
            <a:avLst/>
          </a:prstGeom>
        </p:spPr>
      </p:pic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62592" y="8088734"/>
            <a:ext cx="1513262" cy="508744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905256" y="8202550"/>
            <a:ext cx="1027956" cy="267760"/>
          </a:xfrm>
          <a:prstGeom prst="rect">
            <a:avLst/>
          </a:prstGeom>
        </p:spPr>
      </p:pic>
      <p:sp>
        <p:nvSpPr>
          <p:cNvPr id="355" name="Text 94"/>
          <p:cNvSpPr/>
          <p:nvPr/>
        </p:nvSpPr>
        <p:spPr>
          <a:xfrm>
            <a:off x="10172998" y="8215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6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985586" y="8256091"/>
            <a:ext cx="160660" cy="160660"/>
          </a:xfrm>
          <a:prstGeom prst="rect">
            <a:avLst/>
          </a:prstGeom>
        </p:spPr>
      </p:pic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75839" y="8088734"/>
            <a:ext cx="1513262" cy="508744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418503" y="8202550"/>
            <a:ext cx="1027956" cy="267760"/>
          </a:xfrm>
          <a:prstGeom prst="rect">
            <a:avLst/>
          </a:prstGeom>
        </p:spPr>
      </p:pic>
      <p:sp>
        <p:nvSpPr>
          <p:cNvPr id="359" name="Text 95"/>
          <p:cNvSpPr/>
          <p:nvPr/>
        </p:nvSpPr>
        <p:spPr>
          <a:xfrm>
            <a:off x="11686282" y="8215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60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498833" y="8256091"/>
            <a:ext cx="160660" cy="160660"/>
          </a:xfrm>
          <a:prstGeom prst="rect">
            <a:avLst/>
          </a:prstGeom>
        </p:spPr>
      </p:pic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89123" y="8088734"/>
            <a:ext cx="1513262" cy="508744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78867" y="8202550"/>
            <a:ext cx="1333574" cy="267760"/>
          </a:xfrm>
          <a:prstGeom prst="rect">
            <a:avLst/>
          </a:prstGeom>
        </p:spPr>
      </p:pic>
      <p:sp>
        <p:nvSpPr>
          <p:cNvPr id="363" name="Text 96"/>
          <p:cNvSpPr/>
          <p:nvPr/>
        </p:nvSpPr>
        <p:spPr>
          <a:xfrm>
            <a:off x="13046646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4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59196" y="8256091"/>
            <a:ext cx="160660" cy="160660"/>
          </a:xfrm>
          <a:prstGeom prst="rect">
            <a:avLst/>
          </a:prstGeom>
        </p:spPr>
      </p:pic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202370" y="8088734"/>
            <a:ext cx="1513262" cy="508744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92114" y="8202550"/>
            <a:ext cx="1333574" cy="267760"/>
          </a:xfrm>
          <a:prstGeom prst="rect">
            <a:avLst/>
          </a:prstGeom>
        </p:spPr>
      </p:pic>
      <p:sp>
        <p:nvSpPr>
          <p:cNvPr id="367" name="Text 97"/>
          <p:cNvSpPr/>
          <p:nvPr/>
        </p:nvSpPr>
        <p:spPr>
          <a:xfrm>
            <a:off x="14559855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8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72444" y="8256091"/>
            <a:ext cx="160660" cy="160660"/>
          </a:xfrm>
          <a:prstGeom prst="rect">
            <a:avLst/>
          </a:prstGeom>
        </p:spPr>
      </p:pic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15617" y="8088734"/>
            <a:ext cx="1487964" cy="508744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05361" y="8202550"/>
            <a:ext cx="1333574" cy="267760"/>
          </a:xfrm>
          <a:prstGeom prst="rect">
            <a:avLst/>
          </a:prstGeom>
        </p:spPr>
      </p:pic>
      <p:sp>
        <p:nvSpPr>
          <p:cNvPr id="371" name="Text 98"/>
          <p:cNvSpPr/>
          <p:nvPr/>
        </p:nvSpPr>
        <p:spPr>
          <a:xfrm>
            <a:off x="16073140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2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85691" y="8256091"/>
            <a:ext cx="160660" cy="160660"/>
          </a:xfrm>
          <a:prstGeom prst="rect">
            <a:avLst/>
          </a:prstGeom>
        </p:spPr>
      </p:pic>
      <p:pic>
        <p:nvPicPr>
          <p:cNvPr id="373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436" y="8597503"/>
            <a:ext cx="16119145" cy="819"/>
          </a:xfrm>
          <a:prstGeom prst="rect">
            <a:avLst/>
          </a:prstGeom>
        </p:spPr>
      </p:pic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84436" y="8597503"/>
            <a:ext cx="5551625" cy="819"/>
          </a:xfrm>
          <a:prstGeom prst="rect">
            <a:avLst/>
          </a:prstGeom>
        </p:spPr>
      </p:pic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636060" y="8597503"/>
            <a:ext cx="1513262" cy="819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8149307" y="8597503"/>
            <a:ext cx="1513262" cy="819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9662592" y="8597503"/>
            <a:ext cx="1513262" cy="819"/>
          </a:xfrm>
          <a:prstGeom prst="rect">
            <a:avLst/>
          </a:prstGeom>
        </p:spPr>
      </p:pic>
      <p:pic>
        <p:nvPicPr>
          <p:cNvPr id="378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11175839" y="8597503"/>
            <a:ext cx="1513262" cy="819"/>
          </a:xfrm>
          <a:prstGeom prst="rect">
            <a:avLst/>
          </a:prstGeom>
        </p:spPr>
      </p:pic>
      <p:pic>
        <p:nvPicPr>
          <p:cNvPr id="379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12689123" y="8597503"/>
            <a:ext cx="1513262" cy="819"/>
          </a:xfrm>
          <a:prstGeom prst="rect">
            <a:avLst/>
          </a:prstGeom>
        </p:spPr>
      </p:pic>
      <p:pic>
        <p:nvPicPr>
          <p:cNvPr id="380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14202370" y="8597503"/>
            <a:ext cx="1513262" cy="819"/>
          </a:xfrm>
          <a:prstGeom prst="rect">
            <a:avLst/>
          </a:prstGeom>
        </p:spPr>
      </p:pic>
      <p:pic>
        <p:nvPicPr>
          <p:cNvPr id="381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15715617" y="8597503"/>
            <a:ext cx="1487964" cy="819"/>
          </a:xfrm>
          <a:prstGeom prst="rect">
            <a:avLst/>
          </a:prstGeom>
        </p:spPr>
      </p:pic>
      <p:sp>
        <p:nvSpPr>
          <p:cNvPr id="382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320"/>
            <a:ext cx="42005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DCC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859371"/>
            <a:ext cx="16119145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859371"/>
            <a:ext cx="5551736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77" y="859371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02673" y="98319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70" y="1016682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78" y="859371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498458" y="98319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98" y="1016682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9" y="859371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0392" y="98319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9003" y="1016682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80" y="859371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57012" y="98319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73" y="1016682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81" y="859371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03324" y="98319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63" y="1016682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82" y="859371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0968" y="98319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95" y="1016682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82" y="859371"/>
            <a:ext cx="1509824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13633" y="98319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43" y="1016682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1502011"/>
            <a:ext cx="16154400" cy="4076700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436" y="1502011"/>
            <a:ext cx="16127624" cy="49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1502011"/>
            <a:ext cx="5551625" cy="49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6060" y="1502011"/>
            <a:ext cx="1513262" cy="49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9307" y="1502011"/>
            <a:ext cx="1513262" cy="49"/>
          </a:xfrm>
          <a:prstGeom prst="rect">
            <a:avLst/>
          </a:prstGeom>
        </p:spPr>
      </p:pic>
      <p:pic>
        <p:nvPicPr>
          <p:cNvPr id="32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2592" y="1502011"/>
            <a:ext cx="1513262" cy="49"/>
          </a:xfrm>
          <a:prstGeom prst="rect">
            <a:avLst/>
          </a:prstGeom>
        </p:spPr>
      </p:pic>
      <p:pic>
        <p:nvPicPr>
          <p:cNvPr id="33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75839" y="1502011"/>
            <a:ext cx="1513262" cy="49"/>
          </a:xfrm>
          <a:prstGeom prst="rect">
            <a:avLst/>
          </a:prstGeom>
        </p:spPr>
      </p:pic>
      <p:pic>
        <p:nvPicPr>
          <p:cNvPr id="34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689123" y="1502011"/>
            <a:ext cx="1513262" cy="49"/>
          </a:xfrm>
          <a:prstGeom prst="rect">
            <a:avLst/>
          </a:prstGeom>
        </p:spPr>
      </p:pic>
      <p:pic>
        <p:nvPicPr>
          <p:cNvPr id="35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202370" y="1502011"/>
            <a:ext cx="1513262" cy="49"/>
          </a:xfrm>
          <a:prstGeom prst="rect">
            <a:avLst/>
          </a:prstGeom>
        </p:spPr>
      </p:pic>
      <p:pic>
        <p:nvPicPr>
          <p:cNvPr id="36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715617" y="1502011"/>
            <a:ext cx="1496442" cy="49"/>
          </a:xfrm>
          <a:prstGeom prst="rect">
            <a:avLst/>
          </a:prstGeom>
        </p:spPr>
      </p:pic>
      <p:pic>
        <p:nvPicPr>
          <p:cNvPr id="37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4436" y="1502048"/>
            <a:ext cx="16127624" cy="508744"/>
          </a:xfrm>
          <a:prstGeom prst="rect">
            <a:avLst/>
          </a:prstGeom>
        </p:spPr>
      </p:pic>
      <p:pic>
        <p:nvPicPr>
          <p:cNvPr id="38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4436" y="1502048"/>
            <a:ext cx="5551625" cy="508744"/>
          </a:xfrm>
          <a:prstGeom prst="rect">
            <a:avLst/>
          </a:prstGeom>
        </p:spPr>
      </p:pic>
      <p:sp>
        <p:nvSpPr>
          <p:cNvPr id="39" name="Text 9"/>
          <p:cNvSpPr/>
          <p:nvPr/>
        </p:nvSpPr>
        <p:spPr>
          <a:xfrm>
            <a:off x="1245096" y="1622524"/>
            <a:ext cx="403050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Merchant Cashback / Rebate (Bonus on DCC)</a:t>
            </a:r>
            <a:endParaRPr lang="en-US" sz="1476" dirty="0"/>
          </a:p>
        </p:txBody>
      </p:sp>
      <p:pic>
        <p:nvPicPr>
          <p:cNvPr id="4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636060" y="1502048"/>
            <a:ext cx="1513262" cy="508744"/>
          </a:xfrm>
          <a:prstGeom prst="rect">
            <a:avLst/>
          </a:prstGeom>
        </p:spPr>
      </p:pic>
      <p:pic>
        <p:nvPicPr>
          <p:cNvPr id="4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25803" y="1615827"/>
            <a:ext cx="1333574" cy="267760"/>
          </a:xfrm>
          <a:prstGeom prst="rect">
            <a:avLst/>
          </a:prstGeom>
        </p:spPr>
      </p:pic>
      <p:sp>
        <p:nvSpPr>
          <p:cNvPr id="42" name="Text 10"/>
          <p:cNvSpPr/>
          <p:nvPr/>
        </p:nvSpPr>
        <p:spPr>
          <a:xfrm>
            <a:off x="6993545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806133" y="1669405"/>
            <a:ext cx="160660" cy="160660"/>
          </a:xfrm>
          <a:prstGeom prst="rect">
            <a:avLst/>
          </a:prstGeom>
        </p:spPr>
      </p:pic>
      <p:pic>
        <p:nvPicPr>
          <p:cNvPr id="44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149307" y="1502048"/>
            <a:ext cx="1513262" cy="508744"/>
          </a:xfrm>
          <a:prstGeom prst="rect">
            <a:avLst/>
          </a:prstGeom>
        </p:spPr>
      </p:pic>
      <p:pic>
        <p:nvPicPr>
          <p:cNvPr id="45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91971" y="1615827"/>
            <a:ext cx="1027956" cy="267760"/>
          </a:xfrm>
          <a:prstGeom prst="rect">
            <a:avLst/>
          </a:prstGeom>
        </p:spPr>
      </p:pic>
      <p:sp>
        <p:nvSpPr>
          <p:cNvPr id="46" name="Text 11"/>
          <p:cNvSpPr/>
          <p:nvPr/>
        </p:nvSpPr>
        <p:spPr>
          <a:xfrm>
            <a:off x="8659713" y="162922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7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72301" y="1669405"/>
            <a:ext cx="160660" cy="160660"/>
          </a:xfrm>
          <a:prstGeom prst="rect">
            <a:avLst/>
          </a:prstGeom>
        </p:spPr>
      </p:pic>
      <p:pic>
        <p:nvPicPr>
          <p:cNvPr id="48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62592" y="1502048"/>
            <a:ext cx="1513262" cy="508744"/>
          </a:xfrm>
          <a:prstGeom prst="rect">
            <a:avLst/>
          </a:prstGeom>
        </p:spPr>
      </p:pic>
      <p:pic>
        <p:nvPicPr>
          <p:cNvPr id="49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752335" y="1615827"/>
            <a:ext cx="1333574" cy="267760"/>
          </a:xfrm>
          <a:prstGeom prst="rect">
            <a:avLst/>
          </a:prstGeom>
        </p:spPr>
      </p:pic>
      <p:sp>
        <p:nvSpPr>
          <p:cNvPr id="50" name="Text 12"/>
          <p:cNvSpPr/>
          <p:nvPr/>
        </p:nvSpPr>
        <p:spPr>
          <a:xfrm>
            <a:off x="10020114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1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832665" y="1669405"/>
            <a:ext cx="160660" cy="160660"/>
          </a:xfrm>
          <a:prstGeom prst="rect">
            <a:avLst/>
          </a:prstGeom>
        </p:spPr>
      </p:pic>
      <p:pic>
        <p:nvPicPr>
          <p:cNvPr id="52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175839" y="1502048"/>
            <a:ext cx="1513262" cy="508744"/>
          </a:xfrm>
          <a:prstGeom prst="rect">
            <a:avLst/>
          </a:prstGeom>
        </p:spPr>
      </p:pic>
      <p:pic>
        <p:nvPicPr>
          <p:cNvPr id="53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418503" y="1615827"/>
            <a:ext cx="1027956" cy="267760"/>
          </a:xfrm>
          <a:prstGeom prst="rect">
            <a:avLst/>
          </a:prstGeom>
        </p:spPr>
      </p:pic>
      <p:sp>
        <p:nvSpPr>
          <p:cNvPr id="54" name="Text 13"/>
          <p:cNvSpPr/>
          <p:nvPr/>
        </p:nvSpPr>
        <p:spPr>
          <a:xfrm>
            <a:off x="11686282" y="162922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5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498833" y="1669405"/>
            <a:ext cx="160660" cy="160660"/>
          </a:xfrm>
          <a:prstGeom prst="rect">
            <a:avLst/>
          </a:prstGeom>
        </p:spPr>
      </p:pic>
      <p:pic>
        <p:nvPicPr>
          <p:cNvPr id="56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689123" y="1502048"/>
            <a:ext cx="1513262" cy="508744"/>
          </a:xfrm>
          <a:prstGeom prst="rect">
            <a:avLst/>
          </a:prstGeom>
        </p:spPr>
      </p:pic>
      <p:pic>
        <p:nvPicPr>
          <p:cNvPr id="57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778867" y="1615827"/>
            <a:ext cx="1333574" cy="267760"/>
          </a:xfrm>
          <a:prstGeom prst="rect">
            <a:avLst/>
          </a:prstGeom>
        </p:spPr>
      </p:pic>
      <p:sp>
        <p:nvSpPr>
          <p:cNvPr id="58" name="Text 14"/>
          <p:cNvSpPr/>
          <p:nvPr/>
        </p:nvSpPr>
        <p:spPr>
          <a:xfrm>
            <a:off x="13046646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9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2859196" y="1669405"/>
            <a:ext cx="160660" cy="160660"/>
          </a:xfrm>
          <a:prstGeom prst="rect">
            <a:avLst/>
          </a:prstGeom>
        </p:spPr>
      </p:pic>
      <p:pic>
        <p:nvPicPr>
          <p:cNvPr id="60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202370" y="1502048"/>
            <a:ext cx="1513262" cy="508744"/>
          </a:xfrm>
          <a:prstGeom prst="rect">
            <a:avLst/>
          </a:prstGeom>
        </p:spPr>
      </p:pic>
      <p:pic>
        <p:nvPicPr>
          <p:cNvPr id="61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4292114" y="1615827"/>
            <a:ext cx="1333574" cy="267760"/>
          </a:xfrm>
          <a:prstGeom prst="rect">
            <a:avLst/>
          </a:prstGeom>
        </p:spPr>
      </p:pic>
      <p:sp>
        <p:nvSpPr>
          <p:cNvPr id="62" name="Text 15"/>
          <p:cNvSpPr/>
          <p:nvPr/>
        </p:nvSpPr>
        <p:spPr>
          <a:xfrm>
            <a:off x="14559855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3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372444" y="1669405"/>
            <a:ext cx="160660" cy="160660"/>
          </a:xfrm>
          <a:prstGeom prst="rect">
            <a:avLst/>
          </a:prstGeom>
        </p:spPr>
      </p:pic>
      <p:pic>
        <p:nvPicPr>
          <p:cNvPr id="64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715617" y="1502048"/>
            <a:ext cx="1496442" cy="508744"/>
          </a:xfrm>
          <a:prstGeom prst="rect">
            <a:avLst/>
          </a:prstGeom>
        </p:spPr>
      </p:pic>
      <p:pic>
        <p:nvPicPr>
          <p:cNvPr id="65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805361" y="1615827"/>
            <a:ext cx="1333574" cy="267760"/>
          </a:xfrm>
          <a:prstGeom prst="rect">
            <a:avLst/>
          </a:prstGeom>
        </p:spPr>
      </p:pic>
      <p:sp>
        <p:nvSpPr>
          <p:cNvPr id="66" name="Text 16"/>
          <p:cNvSpPr/>
          <p:nvPr/>
        </p:nvSpPr>
        <p:spPr>
          <a:xfrm>
            <a:off x="16073140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7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5885691" y="1669405"/>
            <a:ext cx="160660" cy="160660"/>
          </a:xfrm>
          <a:prstGeom prst="rect">
            <a:avLst/>
          </a:prstGeom>
        </p:spPr>
      </p:pic>
      <p:pic>
        <p:nvPicPr>
          <p:cNvPr id="68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84436" y="2010780"/>
            <a:ext cx="16127624" cy="508744"/>
          </a:xfrm>
          <a:prstGeom prst="rect">
            <a:avLst/>
          </a:prstGeom>
        </p:spPr>
      </p:pic>
      <p:pic>
        <p:nvPicPr>
          <p:cNvPr id="69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84436" y="2010780"/>
            <a:ext cx="5551625" cy="508744"/>
          </a:xfrm>
          <a:prstGeom prst="rect">
            <a:avLst/>
          </a:prstGeom>
        </p:spPr>
      </p:pic>
      <p:sp>
        <p:nvSpPr>
          <p:cNvPr id="70" name="Text 17"/>
          <p:cNvSpPr/>
          <p:nvPr/>
        </p:nvSpPr>
        <p:spPr>
          <a:xfrm>
            <a:off x="1245096" y="2131293"/>
            <a:ext cx="336042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Dynamic Cashback / Dynamic Rebate</a:t>
            </a:r>
            <a:endParaRPr lang="en-US" sz="1476" dirty="0"/>
          </a:p>
        </p:txBody>
      </p:sp>
      <p:pic>
        <p:nvPicPr>
          <p:cNvPr id="71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636060" y="2010780"/>
            <a:ext cx="1513262" cy="508744"/>
          </a:xfrm>
          <a:prstGeom prst="rect">
            <a:avLst/>
          </a:prstGeom>
        </p:spPr>
      </p:pic>
      <p:pic>
        <p:nvPicPr>
          <p:cNvPr id="72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725803" y="2124596"/>
            <a:ext cx="1333574" cy="267760"/>
          </a:xfrm>
          <a:prstGeom prst="rect">
            <a:avLst/>
          </a:prstGeom>
        </p:spPr>
      </p:pic>
      <p:sp>
        <p:nvSpPr>
          <p:cNvPr id="73" name="Text 18"/>
          <p:cNvSpPr/>
          <p:nvPr/>
        </p:nvSpPr>
        <p:spPr>
          <a:xfrm>
            <a:off x="6993545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4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806133" y="2178137"/>
            <a:ext cx="160660" cy="160660"/>
          </a:xfrm>
          <a:prstGeom prst="rect">
            <a:avLst/>
          </a:prstGeom>
        </p:spPr>
      </p:pic>
      <p:pic>
        <p:nvPicPr>
          <p:cNvPr id="75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149307" y="2010780"/>
            <a:ext cx="1513262" cy="508744"/>
          </a:xfrm>
          <a:prstGeom prst="rect">
            <a:avLst/>
          </a:prstGeom>
        </p:spPr>
      </p:pic>
      <p:pic>
        <p:nvPicPr>
          <p:cNvPr id="76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239051" y="2124596"/>
            <a:ext cx="1333574" cy="267760"/>
          </a:xfrm>
          <a:prstGeom prst="rect">
            <a:avLst/>
          </a:prstGeom>
        </p:spPr>
      </p:pic>
      <p:sp>
        <p:nvSpPr>
          <p:cNvPr id="77" name="Text 19"/>
          <p:cNvSpPr/>
          <p:nvPr/>
        </p:nvSpPr>
        <p:spPr>
          <a:xfrm>
            <a:off x="8506792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8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319381" y="2178137"/>
            <a:ext cx="160660" cy="160660"/>
          </a:xfrm>
          <a:prstGeom prst="rect">
            <a:avLst/>
          </a:prstGeom>
        </p:spPr>
      </p:pic>
      <p:pic>
        <p:nvPicPr>
          <p:cNvPr id="79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662592" y="2010780"/>
            <a:ext cx="1513262" cy="508744"/>
          </a:xfrm>
          <a:prstGeom prst="rect">
            <a:avLst/>
          </a:prstGeom>
        </p:spPr>
      </p:pic>
      <p:pic>
        <p:nvPicPr>
          <p:cNvPr id="8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752335" y="2124596"/>
            <a:ext cx="1333574" cy="267760"/>
          </a:xfrm>
          <a:prstGeom prst="rect">
            <a:avLst/>
          </a:prstGeom>
        </p:spPr>
      </p:pic>
      <p:sp>
        <p:nvSpPr>
          <p:cNvPr id="81" name="Text 20"/>
          <p:cNvSpPr/>
          <p:nvPr/>
        </p:nvSpPr>
        <p:spPr>
          <a:xfrm>
            <a:off x="10020114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2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832665" y="2178137"/>
            <a:ext cx="160660" cy="160660"/>
          </a:xfrm>
          <a:prstGeom prst="rect">
            <a:avLst/>
          </a:prstGeom>
        </p:spPr>
      </p:pic>
      <p:pic>
        <p:nvPicPr>
          <p:cNvPr id="83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1175839" y="2010780"/>
            <a:ext cx="1513262" cy="508744"/>
          </a:xfrm>
          <a:prstGeom prst="rect">
            <a:avLst/>
          </a:prstGeom>
        </p:spPr>
      </p:pic>
      <p:pic>
        <p:nvPicPr>
          <p:cNvPr id="84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265582" y="2124596"/>
            <a:ext cx="1333574" cy="267760"/>
          </a:xfrm>
          <a:prstGeom prst="rect">
            <a:avLst/>
          </a:prstGeom>
        </p:spPr>
      </p:pic>
      <p:sp>
        <p:nvSpPr>
          <p:cNvPr id="85" name="Text 21"/>
          <p:cNvSpPr/>
          <p:nvPr/>
        </p:nvSpPr>
        <p:spPr>
          <a:xfrm>
            <a:off x="11533324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6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345912" y="2178137"/>
            <a:ext cx="160660" cy="160660"/>
          </a:xfrm>
          <a:prstGeom prst="rect">
            <a:avLst/>
          </a:prstGeom>
        </p:spPr>
      </p:pic>
      <p:pic>
        <p:nvPicPr>
          <p:cNvPr id="87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689123" y="2010780"/>
            <a:ext cx="1513262" cy="508744"/>
          </a:xfrm>
          <a:prstGeom prst="rect">
            <a:avLst/>
          </a:prstGeom>
        </p:spPr>
      </p:pic>
      <p:pic>
        <p:nvPicPr>
          <p:cNvPr id="88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2778867" y="2124596"/>
            <a:ext cx="1333574" cy="267760"/>
          </a:xfrm>
          <a:prstGeom prst="rect">
            <a:avLst/>
          </a:prstGeom>
        </p:spPr>
      </p:pic>
      <p:sp>
        <p:nvSpPr>
          <p:cNvPr id="89" name="Text 22"/>
          <p:cNvSpPr/>
          <p:nvPr/>
        </p:nvSpPr>
        <p:spPr>
          <a:xfrm>
            <a:off x="13046646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0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859196" y="2178137"/>
            <a:ext cx="160660" cy="160660"/>
          </a:xfrm>
          <a:prstGeom prst="rect">
            <a:avLst/>
          </a:prstGeom>
        </p:spPr>
      </p:pic>
      <p:pic>
        <p:nvPicPr>
          <p:cNvPr id="91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4202370" y="2010780"/>
            <a:ext cx="1513262" cy="508744"/>
          </a:xfrm>
          <a:prstGeom prst="rect">
            <a:avLst/>
          </a:prstGeom>
        </p:spPr>
      </p:pic>
      <p:pic>
        <p:nvPicPr>
          <p:cNvPr id="92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4292114" y="2124596"/>
            <a:ext cx="1333574" cy="267760"/>
          </a:xfrm>
          <a:prstGeom prst="rect">
            <a:avLst/>
          </a:prstGeom>
        </p:spPr>
      </p:pic>
      <p:sp>
        <p:nvSpPr>
          <p:cNvPr id="93" name="Text 23"/>
          <p:cNvSpPr/>
          <p:nvPr/>
        </p:nvSpPr>
        <p:spPr>
          <a:xfrm>
            <a:off x="14559855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4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372444" y="2178137"/>
            <a:ext cx="160660" cy="160660"/>
          </a:xfrm>
          <a:prstGeom prst="rect">
            <a:avLst/>
          </a:prstGeom>
        </p:spPr>
      </p:pic>
      <p:pic>
        <p:nvPicPr>
          <p:cNvPr id="95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5715617" y="2010780"/>
            <a:ext cx="1496442" cy="508744"/>
          </a:xfrm>
          <a:prstGeom prst="rect">
            <a:avLst/>
          </a:prstGeom>
        </p:spPr>
      </p:pic>
      <p:pic>
        <p:nvPicPr>
          <p:cNvPr id="96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805361" y="2124596"/>
            <a:ext cx="1333574" cy="267760"/>
          </a:xfrm>
          <a:prstGeom prst="rect">
            <a:avLst/>
          </a:prstGeom>
        </p:spPr>
      </p:pic>
      <p:sp>
        <p:nvSpPr>
          <p:cNvPr id="97" name="Text 24"/>
          <p:cNvSpPr/>
          <p:nvPr/>
        </p:nvSpPr>
        <p:spPr>
          <a:xfrm>
            <a:off x="16073140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8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885691" y="2178137"/>
            <a:ext cx="160660" cy="160660"/>
          </a:xfrm>
          <a:prstGeom prst="rect">
            <a:avLst/>
          </a:prstGeom>
        </p:spPr>
      </p:pic>
      <p:pic>
        <p:nvPicPr>
          <p:cNvPr id="99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84436" y="2519511"/>
            <a:ext cx="16127624" cy="508744"/>
          </a:xfrm>
          <a:prstGeom prst="rect">
            <a:avLst/>
          </a:prstGeom>
        </p:spPr>
      </p:pic>
      <p:pic>
        <p:nvPicPr>
          <p:cNvPr id="100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84436" y="2519511"/>
            <a:ext cx="5551625" cy="508744"/>
          </a:xfrm>
          <a:prstGeom prst="rect">
            <a:avLst/>
          </a:prstGeom>
        </p:spPr>
      </p:pic>
      <p:sp>
        <p:nvSpPr>
          <p:cNvPr id="101" name="Text 25"/>
          <p:cNvSpPr/>
          <p:nvPr/>
        </p:nvSpPr>
        <p:spPr>
          <a:xfrm>
            <a:off x="1245096" y="2640025"/>
            <a:ext cx="281035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AI Driven Markup Optimization</a:t>
            </a:r>
            <a:endParaRPr lang="en-US" sz="1476" dirty="0"/>
          </a:p>
        </p:txBody>
      </p:sp>
      <p:pic>
        <p:nvPicPr>
          <p:cNvPr id="102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636060" y="2519511"/>
            <a:ext cx="1513262" cy="508744"/>
          </a:xfrm>
          <a:prstGeom prst="rect">
            <a:avLst/>
          </a:prstGeom>
        </p:spPr>
      </p:pic>
      <p:pic>
        <p:nvPicPr>
          <p:cNvPr id="103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725803" y="2633328"/>
            <a:ext cx="1333574" cy="267760"/>
          </a:xfrm>
          <a:prstGeom prst="rect">
            <a:avLst/>
          </a:prstGeom>
        </p:spPr>
      </p:pic>
      <p:sp>
        <p:nvSpPr>
          <p:cNvPr id="104" name="Text 26"/>
          <p:cNvSpPr/>
          <p:nvPr/>
        </p:nvSpPr>
        <p:spPr>
          <a:xfrm>
            <a:off x="6993545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806133" y="2686869"/>
            <a:ext cx="160660" cy="160660"/>
          </a:xfrm>
          <a:prstGeom prst="rect">
            <a:avLst/>
          </a:prstGeom>
        </p:spPr>
      </p:pic>
      <p:pic>
        <p:nvPicPr>
          <p:cNvPr id="106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149307" y="2519511"/>
            <a:ext cx="1513262" cy="508744"/>
          </a:xfrm>
          <a:prstGeom prst="rect">
            <a:avLst/>
          </a:prstGeom>
        </p:spPr>
      </p:pic>
      <p:pic>
        <p:nvPicPr>
          <p:cNvPr id="107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239051" y="2633328"/>
            <a:ext cx="1333574" cy="267760"/>
          </a:xfrm>
          <a:prstGeom prst="rect">
            <a:avLst/>
          </a:prstGeom>
        </p:spPr>
      </p:pic>
      <p:sp>
        <p:nvSpPr>
          <p:cNvPr id="108" name="Text 27"/>
          <p:cNvSpPr/>
          <p:nvPr/>
        </p:nvSpPr>
        <p:spPr>
          <a:xfrm>
            <a:off x="8506792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9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319381" y="2686869"/>
            <a:ext cx="160660" cy="160660"/>
          </a:xfrm>
          <a:prstGeom prst="rect">
            <a:avLst/>
          </a:prstGeom>
        </p:spPr>
      </p:pic>
      <p:pic>
        <p:nvPicPr>
          <p:cNvPr id="110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9662592" y="2519511"/>
            <a:ext cx="1513262" cy="508744"/>
          </a:xfrm>
          <a:prstGeom prst="rect">
            <a:avLst/>
          </a:prstGeom>
        </p:spPr>
      </p:pic>
      <p:pic>
        <p:nvPicPr>
          <p:cNvPr id="111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752335" y="2633328"/>
            <a:ext cx="1333574" cy="267760"/>
          </a:xfrm>
          <a:prstGeom prst="rect">
            <a:avLst/>
          </a:prstGeom>
        </p:spPr>
      </p:pic>
      <p:sp>
        <p:nvSpPr>
          <p:cNvPr id="112" name="Text 28"/>
          <p:cNvSpPr/>
          <p:nvPr/>
        </p:nvSpPr>
        <p:spPr>
          <a:xfrm>
            <a:off x="10020114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832665" y="2686869"/>
            <a:ext cx="160660" cy="160660"/>
          </a:xfrm>
          <a:prstGeom prst="rect">
            <a:avLst/>
          </a:prstGeom>
        </p:spPr>
      </p:pic>
      <p:pic>
        <p:nvPicPr>
          <p:cNvPr id="114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175839" y="2519511"/>
            <a:ext cx="1513262" cy="508744"/>
          </a:xfrm>
          <a:prstGeom prst="rect">
            <a:avLst/>
          </a:prstGeom>
        </p:spPr>
      </p:pic>
      <p:pic>
        <p:nvPicPr>
          <p:cNvPr id="115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265582" y="2633328"/>
            <a:ext cx="1333574" cy="267760"/>
          </a:xfrm>
          <a:prstGeom prst="rect">
            <a:avLst/>
          </a:prstGeom>
        </p:spPr>
      </p:pic>
      <p:sp>
        <p:nvSpPr>
          <p:cNvPr id="116" name="Text 29"/>
          <p:cNvSpPr/>
          <p:nvPr/>
        </p:nvSpPr>
        <p:spPr>
          <a:xfrm>
            <a:off x="11533324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7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345912" y="2686869"/>
            <a:ext cx="160660" cy="160660"/>
          </a:xfrm>
          <a:prstGeom prst="rect">
            <a:avLst/>
          </a:prstGeom>
        </p:spPr>
      </p:pic>
      <p:pic>
        <p:nvPicPr>
          <p:cNvPr id="118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689123" y="2519511"/>
            <a:ext cx="1513262" cy="508744"/>
          </a:xfrm>
          <a:prstGeom prst="rect">
            <a:avLst/>
          </a:prstGeom>
        </p:spPr>
      </p:pic>
      <p:pic>
        <p:nvPicPr>
          <p:cNvPr id="119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2778867" y="2633328"/>
            <a:ext cx="1333574" cy="267760"/>
          </a:xfrm>
          <a:prstGeom prst="rect">
            <a:avLst/>
          </a:prstGeom>
        </p:spPr>
      </p:pic>
      <p:sp>
        <p:nvSpPr>
          <p:cNvPr id="120" name="Text 30"/>
          <p:cNvSpPr/>
          <p:nvPr/>
        </p:nvSpPr>
        <p:spPr>
          <a:xfrm>
            <a:off x="13046646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2859196" y="2686869"/>
            <a:ext cx="160660" cy="160660"/>
          </a:xfrm>
          <a:prstGeom prst="rect">
            <a:avLst/>
          </a:prstGeom>
        </p:spPr>
      </p:pic>
      <p:pic>
        <p:nvPicPr>
          <p:cNvPr id="122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202370" y="2519511"/>
            <a:ext cx="1513262" cy="508744"/>
          </a:xfrm>
          <a:prstGeom prst="rect">
            <a:avLst/>
          </a:prstGeom>
        </p:spPr>
      </p:pic>
      <p:pic>
        <p:nvPicPr>
          <p:cNvPr id="123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4292114" y="2633328"/>
            <a:ext cx="1333574" cy="267760"/>
          </a:xfrm>
          <a:prstGeom prst="rect">
            <a:avLst/>
          </a:prstGeom>
        </p:spPr>
      </p:pic>
      <p:sp>
        <p:nvSpPr>
          <p:cNvPr id="124" name="Text 31"/>
          <p:cNvSpPr/>
          <p:nvPr/>
        </p:nvSpPr>
        <p:spPr>
          <a:xfrm>
            <a:off x="14559855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372444" y="2686869"/>
            <a:ext cx="160660" cy="160660"/>
          </a:xfrm>
          <a:prstGeom prst="rect">
            <a:avLst/>
          </a:prstGeom>
        </p:spPr>
      </p:pic>
      <p:pic>
        <p:nvPicPr>
          <p:cNvPr id="126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5715617" y="2519511"/>
            <a:ext cx="1496442" cy="508744"/>
          </a:xfrm>
          <a:prstGeom prst="rect">
            <a:avLst/>
          </a:prstGeom>
        </p:spPr>
      </p:pic>
      <p:pic>
        <p:nvPicPr>
          <p:cNvPr id="127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5805361" y="2633328"/>
            <a:ext cx="1333574" cy="267760"/>
          </a:xfrm>
          <a:prstGeom prst="rect">
            <a:avLst/>
          </a:prstGeom>
        </p:spPr>
      </p:pic>
      <p:sp>
        <p:nvSpPr>
          <p:cNvPr id="128" name="Text 32"/>
          <p:cNvSpPr/>
          <p:nvPr/>
        </p:nvSpPr>
        <p:spPr>
          <a:xfrm>
            <a:off x="16073140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9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5885691" y="2686869"/>
            <a:ext cx="160660" cy="160660"/>
          </a:xfrm>
          <a:prstGeom prst="rect">
            <a:avLst/>
          </a:prstGeom>
        </p:spPr>
      </p:pic>
      <p:pic>
        <p:nvPicPr>
          <p:cNvPr id="130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84436" y="3028280"/>
            <a:ext cx="16127624" cy="508744"/>
          </a:xfrm>
          <a:prstGeom prst="rect">
            <a:avLst/>
          </a:prstGeom>
        </p:spPr>
      </p:pic>
      <p:pic>
        <p:nvPicPr>
          <p:cNvPr id="131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084436" y="3028280"/>
            <a:ext cx="5551625" cy="508744"/>
          </a:xfrm>
          <a:prstGeom prst="rect">
            <a:avLst/>
          </a:prstGeom>
        </p:spPr>
      </p:pic>
      <p:sp>
        <p:nvSpPr>
          <p:cNvPr id="132" name="Text 33"/>
          <p:cNvSpPr/>
          <p:nvPr/>
        </p:nvSpPr>
        <p:spPr>
          <a:xfrm>
            <a:off x="1245096" y="3148757"/>
            <a:ext cx="204025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Quick Batch Activation</a:t>
            </a:r>
            <a:endParaRPr lang="en-US" sz="1476" dirty="0"/>
          </a:p>
        </p:txBody>
      </p:sp>
      <p:pic>
        <p:nvPicPr>
          <p:cNvPr id="133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6636060" y="3028280"/>
            <a:ext cx="1513262" cy="508744"/>
          </a:xfrm>
          <a:prstGeom prst="rect">
            <a:avLst/>
          </a:prstGeom>
        </p:spPr>
      </p:pic>
      <p:pic>
        <p:nvPicPr>
          <p:cNvPr id="134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6725803" y="3142059"/>
            <a:ext cx="1333574" cy="267760"/>
          </a:xfrm>
          <a:prstGeom prst="rect">
            <a:avLst/>
          </a:prstGeom>
        </p:spPr>
      </p:pic>
      <p:sp>
        <p:nvSpPr>
          <p:cNvPr id="135" name="Text 34"/>
          <p:cNvSpPr/>
          <p:nvPr/>
        </p:nvSpPr>
        <p:spPr>
          <a:xfrm>
            <a:off x="6993545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6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806133" y="3195638"/>
            <a:ext cx="160660" cy="160660"/>
          </a:xfrm>
          <a:prstGeom prst="rect">
            <a:avLst/>
          </a:prstGeom>
        </p:spPr>
      </p:pic>
      <p:pic>
        <p:nvPicPr>
          <p:cNvPr id="137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8149307" y="3028280"/>
            <a:ext cx="1513262" cy="508744"/>
          </a:xfrm>
          <a:prstGeom prst="rect">
            <a:avLst/>
          </a:prstGeom>
        </p:spPr>
      </p:pic>
      <p:pic>
        <p:nvPicPr>
          <p:cNvPr id="138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8239051" y="3142059"/>
            <a:ext cx="1333574" cy="267760"/>
          </a:xfrm>
          <a:prstGeom prst="rect">
            <a:avLst/>
          </a:prstGeom>
        </p:spPr>
      </p:pic>
      <p:sp>
        <p:nvSpPr>
          <p:cNvPr id="139" name="Text 35"/>
          <p:cNvSpPr/>
          <p:nvPr/>
        </p:nvSpPr>
        <p:spPr>
          <a:xfrm>
            <a:off x="8506792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0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8319381" y="3195638"/>
            <a:ext cx="160660" cy="160660"/>
          </a:xfrm>
          <a:prstGeom prst="rect">
            <a:avLst/>
          </a:prstGeom>
        </p:spPr>
      </p:pic>
      <p:pic>
        <p:nvPicPr>
          <p:cNvPr id="141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9662592" y="3028280"/>
            <a:ext cx="1513262" cy="508744"/>
          </a:xfrm>
          <a:prstGeom prst="rect">
            <a:avLst/>
          </a:prstGeom>
        </p:spPr>
      </p:pic>
      <p:pic>
        <p:nvPicPr>
          <p:cNvPr id="142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9752335" y="3142059"/>
            <a:ext cx="1333574" cy="267760"/>
          </a:xfrm>
          <a:prstGeom prst="rect">
            <a:avLst/>
          </a:prstGeom>
        </p:spPr>
      </p:pic>
      <p:sp>
        <p:nvSpPr>
          <p:cNvPr id="143" name="Text 36"/>
          <p:cNvSpPr/>
          <p:nvPr/>
        </p:nvSpPr>
        <p:spPr>
          <a:xfrm>
            <a:off x="10020114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4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832665" y="3195638"/>
            <a:ext cx="160660" cy="160660"/>
          </a:xfrm>
          <a:prstGeom prst="rect">
            <a:avLst/>
          </a:prstGeom>
        </p:spPr>
      </p:pic>
      <p:pic>
        <p:nvPicPr>
          <p:cNvPr id="145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1175839" y="3028280"/>
            <a:ext cx="1513262" cy="508744"/>
          </a:xfrm>
          <a:prstGeom prst="rect">
            <a:avLst/>
          </a:prstGeom>
        </p:spPr>
      </p:pic>
      <p:pic>
        <p:nvPicPr>
          <p:cNvPr id="146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1265582" y="3142059"/>
            <a:ext cx="1333574" cy="267760"/>
          </a:xfrm>
          <a:prstGeom prst="rect">
            <a:avLst/>
          </a:prstGeom>
        </p:spPr>
      </p:pic>
      <p:sp>
        <p:nvSpPr>
          <p:cNvPr id="147" name="Text 37"/>
          <p:cNvSpPr/>
          <p:nvPr/>
        </p:nvSpPr>
        <p:spPr>
          <a:xfrm>
            <a:off x="11533324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8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1345912" y="3195638"/>
            <a:ext cx="160660" cy="160660"/>
          </a:xfrm>
          <a:prstGeom prst="rect">
            <a:avLst/>
          </a:prstGeom>
        </p:spPr>
      </p:pic>
      <p:pic>
        <p:nvPicPr>
          <p:cNvPr id="149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2689123" y="3028280"/>
            <a:ext cx="1513262" cy="508744"/>
          </a:xfrm>
          <a:prstGeom prst="rect">
            <a:avLst/>
          </a:prstGeom>
        </p:spPr>
      </p:pic>
      <p:pic>
        <p:nvPicPr>
          <p:cNvPr id="150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2778867" y="3142059"/>
            <a:ext cx="1333574" cy="267760"/>
          </a:xfrm>
          <a:prstGeom prst="rect">
            <a:avLst/>
          </a:prstGeom>
        </p:spPr>
      </p:pic>
      <p:sp>
        <p:nvSpPr>
          <p:cNvPr id="151" name="Text 38"/>
          <p:cNvSpPr/>
          <p:nvPr/>
        </p:nvSpPr>
        <p:spPr>
          <a:xfrm>
            <a:off x="13046646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2859196" y="3195638"/>
            <a:ext cx="160660" cy="160660"/>
          </a:xfrm>
          <a:prstGeom prst="rect">
            <a:avLst/>
          </a:prstGeom>
        </p:spPr>
      </p:pic>
      <p:pic>
        <p:nvPicPr>
          <p:cNvPr id="153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4202370" y="3028280"/>
            <a:ext cx="1513262" cy="508744"/>
          </a:xfrm>
          <a:prstGeom prst="rect">
            <a:avLst/>
          </a:prstGeom>
        </p:spPr>
      </p:pic>
      <p:pic>
        <p:nvPicPr>
          <p:cNvPr id="154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4292114" y="3142059"/>
            <a:ext cx="1333574" cy="267760"/>
          </a:xfrm>
          <a:prstGeom prst="rect">
            <a:avLst/>
          </a:prstGeom>
        </p:spPr>
      </p:pic>
      <p:sp>
        <p:nvSpPr>
          <p:cNvPr id="155" name="Text 39"/>
          <p:cNvSpPr/>
          <p:nvPr/>
        </p:nvSpPr>
        <p:spPr>
          <a:xfrm>
            <a:off x="14559855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4372444" y="3195638"/>
            <a:ext cx="160660" cy="160660"/>
          </a:xfrm>
          <a:prstGeom prst="rect">
            <a:avLst/>
          </a:prstGeom>
        </p:spPr>
      </p:pic>
      <p:pic>
        <p:nvPicPr>
          <p:cNvPr id="157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5715617" y="3028280"/>
            <a:ext cx="1496442" cy="508744"/>
          </a:xfrm>
          <a:prstGeom prst="rect">
            <a:avLst/>
          </a:prstGeom>
        </p:spPr>
      </p:pic>
      <p:pic>
        <p:nvPicPr>
          <p:cNvPr id="158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5805361" y="3142059"/>
            <a:ext cx="1333574" cy="267760"/>
          </a:xfrm>
          <a:prstGeom prst="rect">
            <a:avLst/>
          </a:prstGeom>
        </p:spPr>
      </p:pic>
      <p:sp>
        <p:nvSpPr>
          <p:cNvPr id="159" name="Text 40"/>
          <p:cNvSpPr/>
          <p:nvPr/>
        </p:nvSpPr>
        <p:spPr>
          <a:xfrm>
            <a:off x="16073140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0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5885691" y="3195638"/>
            <a:ext cx="160660" cy="160660"/>
          </a:xfrm>
          <a:prstGeom prst="rect">
            <a:avLst/>
          </a:prstGeom>
        </p:spPr>
      </p:pic>
      <p:pic>
        <p:nvPicPr>
          <p:cNvPr id="161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084436" y="3537012"/>
            <a:ext cx="16127624" cy="508744"/>
          </a:xfrm>
          <a:prstGeom prst="rect">
            <a:avLst/>
          </a:prstGeom>
        </p:spPr>
      </p:pic>
      <p:pic>
        <p:nvPicPr>
          <p:cNvPr id="162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084436" y="3537012"/>
            <a:ext cx="5551625" cy="508744"/>
          </a:xfrm>
          <a:prstGeom prst="rect">
            <a:avLst/>
          </a:prstGeom>
        </p:spPr>
      </p:pic>
      <p:sp>
        <p:nvSpPr>
          <p:cNvPr id="163" name="Text 41"/>
          <p:cNvSpPr/>
          <p:nvPr/>
        </p:nvSpPr>
        <p:spPr>
          <a:xfrm>
            <a:off x="1245096" y="3657526"/>
            <a:ext cx="517064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Feature by Default | Automatic activation on eligible POS</a:t>
            </a:r>
            <a:endParaRPr lang="en-US" sz="1476" dirty="0"/>
          </a:p>
        </p:txBody>
      </p:sp>
      <p:pic>
        <p:nvPicPr>
          <p:cNvPr id="164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6636060" y="3537012"/>
            <a:ext cx="1513262" cy="508744"/>
          </a:xfrm>
          <a:prstGeom prst="rect">
            <a:avLst/>
          </a:prstGeom>
        </p:spPr>
      </p:pic>
      <p:pic>
        <p:nvPicPr>
          <p:cNvPr id="165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6725803" y="3650828"/>
            <a:ext cx="1333574" cy="267760"/>
          </a:xfrm>
          <a:prstGeom prst="rect">
            <a:avLst/>
          </a:prstGeom>
        </p:spPr>
      </p:pic>
      <p:sp>
        <p:nvSpPr>
          <p:cNvPr id="166" name="Text 42"/>
          <p:cNvSpPr/>
          <p:nvPr/>
        </p:nvSpPr>
        <p:spPr>
          <a:xfrm>
            <a:off x="6993545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6806133" y="3704369"/>
            <a:ext cx="160660" cy="160660"/>
          </a:xfrm>
          <a:prstGeom prst="rect">
            <a:avLst/>
          </a:prstGeom>
        </p:spPr>
      </p:pic>
      <p:pic>
        <p:nvPicPr>
          <p:cNvPr id="168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8149307" y="3537012"/>
            <a:ext cx="1513262" cy="508744"/>
          </a:xfrm>
          <a:prstGeom prst="rect">
            <a:avLst/>
          </a:prstGeom>
        </p:spPr>
      </p:pic>
      <p:pic>
        <p:nvPicPr>
          <p:cNvPr id="169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8239051" y="3650828"/>
            <a:ext cx="1333574" cy="267760"/>
          </a:xfrm>
          <a:prstGeom prst="rect">
            <a:avLst/>
          </a:prstGeom>
        </p:spPr>
      </p:pic>
      <p:sp>
        <p:nvSpPr>
          <p:cNvPr id="170" name="Text 43"/>
          <p:cNvSpPr/>
          <p:nvPr/>
        </p:nvSpPr>
        <p:spPr>
          <a:xfrm>
            <a:off x="8506792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1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8319381" y="3704369"/>
            <a:ext cx="160660" cy="160660"/>
          </a:xfrm>
          <a:prstGeom prst="rect">
            <a:avLst/>
          </a:prstGeom>
        </p:spPr>
      </p:pic>
      <p:pic>
        <p:nvPicPr>
          <p:cNvPr id="172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9662592" y="3537012"/>
            <a:ext cx="1513262" cy="508744"/>
          </a:xfrm>
          <a:prstGeom prst="rect">
            <a:avLst/>
          </a:prstGeom>
        </p:spPr>
      </p:pic>
      <p:pic>
        <p:nvPicPr>
          <p:cNvPr id="173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9752335" y="3650828"/>
            <a:ext cx="1333574" cy="267760"/>
          </a:xfrm>
          <a:prstGeom prst="rect">
            <a:avLst/>
          </a:prstGeom>
        </p:spPr>
      </p:pic>
      <p:sp>
        <p:nvSpPr>
          <p:cNvPr id="174" name="Text 44"/>
          <p:cNvSpPr/>
          <p:nvPr/>
        </p:nvSpPr>
        <p:spPr>
          <a:xfrm>
            <a:off x="10020114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5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9832665" y="3704369"/>
            <a:ext cx="160660" cy="160660"/>
          </a:xfrm>
          <a:prstGeom prst="rect">
            <a:avLst/>
          </a:prstGeom>
        </p:spPr>
      </p:pic>
      <p:pic>
        <p:nvPicPr>
          <p:cNvPr id="176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1175839" y="3537012"/>
            <a:ext cx="1513262" cy="508744"/>
          </a:xfrm>
          <a:prstGeom prst="rect">
            <a:avLst/>
          </a:prstGeom>
        </p:spPr>
      </p:pic>
      <p:pic>
        <p:nvPicPr>
          <p:cNvPr id="177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1265582" y="3650828"/>
            <a:ext cx="1333574" cy="267760"/>
          </a:xfrm>
          <a:prstGeom prst="rect">
            <a:avLst/>
          </a:prstGeom>
        </p:spPr>
      </p:pic>
      <p:sp>
        <p:nvSpPr>
          <p:cNvPr id="178" name="Text 45"/>
          <p:cNvSpPr/>
          <p:nvPr/>
        </p:nvSpPr>
        <p:spPr>
          <a:xfrm>
            <a:off x="11533324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9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1345912" y="3704369"/>
            <a:ext cx="160660" cy="160660"/>
          </a:xfrm>
          <a:prstGeom prst="rect">
            <a:avLst/>
          </a:prstGeom>
        </p:spPr>
      </p:pic>
      <p:pic>
        <p:nvPicPr>
          <p:cNvPr id="180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2689123" y="3537012"/>
            <a:ext cx="1513262" cy="508744"/>
          </a:xfrm>
          <a:prstGeom prst="rect">
            <a:avLst/>
          </a:prstGeom>
        </p:spPr>
      </p:pic>
      <p:pic>
        <p:nvPicPr>
          <p:cNvPr id="181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2778867" y="3650828"/>
            <a:ext cx="1333574" cy="267760"/>
          </a:xfrm>
          <a:prstGeom prst="rect">
            <a:avLst/>
          </a:prstGeom>
        </p:spPr>
      </p:pic>
      <p:sp>
        <p:nvSpPr>
          <p:cNvPr id="182" name="Text 46"/>
          <p:cNvSpPr/>
          <p:nvPr/>
        </p:nvSpPr>
        <p:spPr>
          <a:xfrm>
            <a:off x="13046646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2859196" y="3704369"/>
            <a:ext cx="160660" cy="160660"/>
          </a:xfrm>
          <a:prstGeom prst="rect">
            <a:avLst/>
          </a:prstGeom>
        </p:spPr>
      </p:pic>
      <p:pic>
        <p:nvPicPr>
          <p:cNvPr id="184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4202370" y="3537012"/>
            <a:ext cx="1513262" cy="508744"/>
          </a:xfrm>
          <a:prstGeom prst="rect">
            <a:avLst/>
          </a:prstGeom>
        </p:spPr>
      </p:pic>
      <p:pic>
        <p:nvPicPr>
          <p:cNvPr id="185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4292114" y="3650828"/>
            <a:ext cx="1333574" cy="267760"/>
          </a:xfrm>
          <a:prstGeom prst="rect">
            <a:avLst/>
          </a:prstGeom>
        </p:spPr>
      </p:pic>
      <p:sp>
        <p:nvSpPr>
          <p:cNvPr id="186" name="Text 47"/>
          <p:cNvSpPr/>
          <p:nvPr/>
        </p:nvSpPr>
        <p:spPr>
          <a:xfrm>
            <a:off x="14559855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4372444" y="3704369"/>
            <a:ext cx="160660" cy="160660"/>
          </a:xfrm>
          <a:prstGeom prst="rect">
            <a:avLst/>
          </a:prstGeom>
        </p:spPr>
      </p:pic>
      <p:pic>
        <p:nvPicPr>
          <p:cNvPr id="188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5715617" y="3537012"/>
            <a:ext cx="1496442" cy="508744"/>
          </a:xfrm>
          <a:prstGeom prst="rect">
            <a:avLst/>
          </a:prstGeom>
        </p:spPr>
      </p:pic>
      <p:pic>
        <p:nvPicPr>
          <p:cNvPr id="189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5805361" y="3650828"/>
            <a:ext cx="1333574" cy="267760"/>
          </a:xfrm>
          <a:prstGeom prst="rect">
            <a:avLst/>
          </a:prstGeom>
        </p:spPr>
      </p:pic>
      <p:sp>
        <p:nvSpPr>
          <p:cNvPr id="190" name="Text 48"/>
          <p:cNvSpPr/>
          <p:nvPr/>
        </p:nvSpPr>
        <p:spPr>
          <a:xfrm>
            <a:off x="16073140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1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5885691" y="3704369"/>
            <a:ext cx="160660" cy="160660"/>
          </a:xfrm>
          <a:prstGeom prst="rect">
            <a:avLst/>
          </a:prstGeom>
        </p:spPr>
      </p:pic>
      <p:pic>
        <p:nvPicPr>
          <p:cNvPr id="192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084436" y="4045744"/>
            <a:ext cx="16127624" cy="508744"/>
          </a:xfrm>
          <a:prstGeom prst="rect">
            <a:avLst/>
          </a:prstGeom>
        </p:spPr>
      </p:pic>
      <p:pic>
        <p:nvPicPr>
          <p:cNvPr id="193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084436" y="4045744"/>
            <a:ext cx="5551625" cy="508744"/>
          </a:xfrm>
          <a:prstGeom prst="rect">
            <a:avLst/>
          </a:prstGeom>
        </p:spPr>
      </p:pic>
      <p:sp>
        <p:nvSpPr>
          <p:cNvPr id="194" name="Text 49"/>
          <p:cNvSpPr/>
          <p:nvPr/>
        </p:nvSpPr>
        <p:spPr>
          <a:xfrm>
            <a:off x="1245096" y="4166257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Tourism focus</a:t>
            </a:r>
            <a:endParaRPr lang="en-US" sz="1476" dirty="0"/>
          </a:p>
        </p:txBody>
      </p:sp>
      <p:pic>
        <p:nvPicPr>
          <p:cNvPr id="195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6636060" y="4045744"/>
            <a:ext cx="1513262" cy="508744"/>
          </a:xfrm>
          <a:prstGeom prst="rect">
            <a:avLst/>
          </a:prstGeom>
        </p:spPr>
      </p:pic>
      <p:pic>
        <p:nvPicPr>
          <p:cNvPr id="196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6725803" y="4159560"/>
            <a:ext cx="1333574" cy="267760"/>
          </a:xfrm>
          <a:prstGeom prst="rect">
            <a:avLst/>
          </a:prstGeom>
        </p:spPr>
      </p:pic>
      <p:sp>
        <p:nvSpPr>
          <p:cNvPr id="197" name="Text 50"/>
          <p:cNvSpPr/>
          <p:nvPr/>
        </p:nvSpPr>
        <p:spPr>
          <a:xfrm>
            <a:off x="6993545" y="41729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6806133" y="4213101"/>
            <a:ext cx="160660" cy="160660"/>
          </a:xfrm>
          <a:prstGeom prst="rect">
            <a:avLst/>
          </a:prstGeom>
        </p:spPr>
      </p:pic>
      <p:pic>
        <p:nvPicPr>
          <p:cNvPr id="199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8149307" y="4045744"/>
            <a:ext cx="1513262" cy="508744"/>
          </a:xfrm>
          <a:prstGeom prst="rect">
            <a:avLst/>
          </a:prstGeom>
        </p:spPr>
      </p:pic>
      <p:pic>
        <p:nvPicPr>
          <p:cNvPr id="200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8391971" y="4159560"/>
            <a:ext cx="1027956" cy="267760"/>
          </a:xfrm>
          <a:prstGeom prst="rect">
            <a:avLst/>
          </a:prstGeom>
        </p:spPr>
      </p:pic>
      <p:sp>
        <p:nvSpPr>
          <p:cNvPr id="201" name="Text 51"/>
          <p:cNvSpPr/>
          <p:nvPr/>
        </p:nvSpPr>
        <p:spPr>
          <a:xfrm>
            <a:off x="8659713" y="417295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2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8472301" y="4213101"/>
            <a:ext cx="160660" cy="160660"/>
          </a:xfrm>
          <a:prstGeom prst="rect">
            <a:avLst/>
          </a:prstGeom>
        </p:spPr>
      </p:pic>
      <p:pic>
        <p:nvPicPr>
          <p:cNvPr id="203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9662592" y="4045744"/>
            <a:ext cx="1513262" cy="508744"/>
          </a:xfrm>
          <a:prstGeom prst="rect">
            <a:avLst/>
          </a:prstGeom>
        </p:spPr>
      </p:pic>
      <p:pic>
        <p:nvPicPr>
          <p:cNvPr id="204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9905256" y="4159560"/>
            <a:ext cx="1027956" cy="267760"/>
          </a:xfrm>
          <a:prstGeom prst="rect">
            <a:avLst/>
          </a:prstGeom>
        </p:spPr>
      </p:pic>
      <p:sp>
        <p:nvSpPr>
          <p:cNvPr id="205" name="Text 52"/>
          <p:cNvSpPr/>
          <p:nvPr/>
        </p:nvSpPr>
        <p:spPr>
          <a:xfrm>
            <a:off x="10172998" y="417295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6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9985586" y="4213101"/>
            <a:ext cx="160660" cy="160660"/>
          </a:xfrm>
          <a:prstGeom prst="rect">
            <a:avLst/>
          </a:prstGeom>
        </p:spPr>
      </p:pic>
      <p:pic>
        <p:nvPicPr>
          <p:cNvPr id="207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1175839" y="4045744"/>
            <a:ext cx="1513262" cy="508744"/>
          </a:xfrm>
          <a:prstGeom prst="rect">
            <a:avLst/>
          </a:prstGeom>
        </p:spPr>
      </p:pic>
      <p:pic>
        <p:nvPicPr>
          <p:cNvPr id="208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1418503" y="4159560"/>
            <a:ext cx="1027956" cy="267760"/>
          </a:xfrm>
          <a:prstGeom prst="rect">
            <a:avLst/>
          </a:prstGeom>
        </p:spPr>
      </p:pic>
      <p:sp>
        <p:nvSpPr>
          <p:cNvPr id="209" name="Text 53"/>
          <p:cNvSpPr/>
          <p:nvPr/>
        </p:nvSpPr>
        <p:spPr>
          <a:xfrm>
            <a:off x="11686282" y="417295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0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1498833" y="4213101"/>
            <a:ext cx="160660" cy="160660"/>
          </a:xfrm>
          <a:prstGeom prst="rect">
            <a:avLst/>
          </a:prstGeom>
        </p:spPr>
      </p:pic>
      <p:pic>
        <p:nvPicPr>
          <p:cNvPr id="211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2689123" y="4045744"/>
            <a:ext cx="1513262" cy="508744"/>
          </a:xfrm>
          <a:prstGeom prst="rect">
            <a:avLst/>
          </a:prstGeom>
        </p:spPr>
      </p:pic>
      <p:pic>
        <p:nvPicPr>
          <p:cNvPr id="212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2778867" y="4159560"/>
            <a:ext cx="1333574" cy="267760"/>
          </a:xfrm>
          <a:prstGeom prst="rect">
            <a:avLst/>
          </a:prstGeom>
        </p:spPr>
      </p:pic>
      <p:sp>
        <p:nvSpPr>
          <p:cNvPr id="213" name="Text 54"/>
          <p:cNvSpPr/>
          <p:nvPr/>
        </p:nvSpPr>
        <p:spPr>
          <a:xfrm>
            <a:off x="13046646" y="41729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2859196" y="4213101"/>
            <a:ext cx="160660" cy="160660"/>
          </a:xfrm>
          <a:prstGeom prst="rect">
            <a:avLst/>
          </a:prstGeom>
        </p:spPr>
      </p:pic>
      <p:pic>
        <p:nvPicPr>
          <p:cNvPr id="215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4202370" y="4045744"/>
            <a:ext cx="1513262" cy="508744"/>
          </a:xfrm>
          <a:prstGeom prst="rect">
            <a:avLst/>
          </a:prstGeom>
        </p:spPr>
      </p:pic>
      <p:pic>
        <p:nvPicPr>
          <p:cNvPr id="216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4292114" y="4159560"/>
            <a:ext cx="1333574" cy="267760"/>
          </a:xfrm>
          <a:prstGeom prst="rect">
            <a:avLst/>
          </a:prstGeom>
        </p:spPr>
      </p:pic>
      <p:sp>
        <p:nvSpPr>
          <p:cNvPr id="217" name="Text 55"/>
          <p:cNvSpPr/>
          <p:nvPr/>
        </p:nvSpPr>
        <p:spPr>
          <a:xfrm>
            <a:off x="14559855" y="41729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8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14372444" y="4213101"/>
            <a:ext cx="160660" cy="160660"/>
          </a:xfrm>
          <a:prstGeom prst="rect">
            <a:avLst/>
          </a:prstGeom>
        </p:spPr>
      </p:pic>
      <p:pic>
        <p:nvPicPr>
          <p:cNvPr id="219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5715617" y="4045744"/>
            <a:ext cx="1496442" cy="508744"/>
          </a:xfrm>
          <a:prstGeom prst="rect">
            <a:avLst/>
          </a:prstGeom>
        </p:spPr>
      </p:pic>
      <p:pic>
        <p:nvPicPr>
          <p:cNvPr id="220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15805361" y="4159560"/>
            <a:ext cx="1333574" cy="267760"/>
          </a:xfrm>
          <a:prstGeom prst="rect">
            <a:avLst/>
          </a:prstGeom>
        </p:spPr>
      </p:pic>
      <p:sp>
        <p:nvSpPr>
          <p:cNvPr id="221" name="Text 56"/>
          <p:cNvSpPr/>
          <p:nvPr/>
        </p:nvSpPr>
        <p:spPr>
          <a:xfrm>
            <a:off x="16073140" y="41729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2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15885691" y="4213101"/>
            <a:ext cx="160660" cy="160660"/>
          </a:xfrm>
          <a:prstGeom prst="rect">
            <a:avLst/>
          </a:prstGeom>
        </p:spPr>
      </p:pic>
      <p:pic>
        <p:nvPicPr>
          <p:cNvPr id="223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084436" y="4554513"/>
            <a:ext cx="16127624" cy="508744"/>
          </a:xfrm>
          <a:prstGeom prst="rect">
            <a:avLst/>
          </a:prstGeom>
        </p:spPr>
      </p:pic>
      <p:pic>
        <p:nvPicPr>
          <p:cNvPr id="224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084436" y="4554513"/>
            <a:ext cx="5551625" cy="508744"/>
          </a:xfrm>
          <a:prstGeom prst="rect">
            <a:avLst/>
          </a:prstGeom>
        </p:spPr>
      </p:pic>
      <p:sp>
        <p:nvSpPr>
          <p:cNvPr id="225" name="Text 57"/>
          <p:cNvSpPr/>
          <p:nvPr/>
        </p:nvSpPr>
        <p:spPr>
          <a:xfrm>
            <a:off x="1245096" y="4674989"/>
            <a:ext cx="119014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Tourism Plan</a:t>
            </a:r>
            <a:endParaRPr lang="en-US" sz="1476" dirty="0"/>
          </a:p>
        </p:txBody>
      </p:sp>
      <p:pic>
        <p:nvPicPr>
          <p:cNvPr id="226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6636060" y="4554513"/>
            <a:ext cx="1513262" cy="508744"/>
          </a:xfrm>
          <a:prstGeom prst="rect">
            <a:avLst/>
          </a:prstGeom>
        </p:spPr>
      </p:pic>
      <p:pic>
        <p:nvPicPr>
          <p:cNvPr id="227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6725803" y="4668292"/>
            <a:ext cx="1333574" cy="267760"/>
          </a:xfrm>
          <a:prstGeom prst="rect">
            <a:avLst/>
          </a:prstGeom>
        </p:spPr>
      </p:pic>
      <p:sp>
        <p:nvSpPr>
          <p:cNvPr id="228" name="Text 58"/>
          <p:cNvSpPr/>
          <p:nvPr/>
        </p:nvSpPr>
        <p:spPr>
          <a:xfrm>
            <a:off x="6993545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9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6806133" y="4721870"/>
            <a:ext cx="160660" cy="160660"/>
          </a:xfrm>
          <a:prstGeom prst="rect">
            <a:avLst/>
          </a:prstGeom>
        </p:spPr>
      </p:pic>
      <p:pic>
        <p:nvPicPr>
          <p:cNvPr id="230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8149307" y="4554513"/>
            <a:ext cx="1513262" cy="508744"/>
          </a:xfrm>
          <a:prstGeom prst="rect">
            <a:avLst/>
          </a:prstGeom>
        </p:spPr>
      </p:pic>
      <p:pic>
        <p:nvPicPr>
          <p:cNvPr id="231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8239051" y="4668292"/>
            <a:ext cx="1333574" cy="267760"/>
          </a:xfrm>
          <a:prstGeom prst="rect">
            <a:avLst/>
          </a:prstGeom>
        </p:spPr>
      </p:pic>
      <p:sp>
        <p:nvSpPr>
          <p:cNvPr id="232" name="Text 59"/>
          <p:cNvSpPr/>
          <p:nvPr/>
        </p:nvSpPr>
        <p:spPr>
          <a:xfrm>
            <a:off x="8506792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3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8319381" y="4721870"/>
            <a:ext cx="160660" cy="160660"/>
          </a:xfrm>
          <a:prstGeom prst="rect">
            <a:avLst/>
          </a:prstGeom>
        </p:spPr>
      </p:pic>
      <p:pic>
        <p:nvPicPr>
          <p:cNvPr id="234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9662592" y="4554513"/>
            <a:ext cx="1513262" cy="508744"/>
          </a:xfrm>
          <a:prstGeom prst="rect">
            <a:avLst/>
          </a:prstGeom>
        </p:spPr>
      </p:pic>
      <p:pic>
        <p:nvPicPr>
          <p:cNvPr id="235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9752335" y="4668292"/>
            <a:ext cx="1333574" cy="267760"/>
          </a:xfrm>
          <a:prstGeom prst="rect">
            <a:avLst/>
          </a:prstGeom>
        </p:spPr>
      </p:pic>
      <p:sp>
        <p:nvSpPr>
          <p:cNvPr id="236" name="Text 60"/>
          <p:cNvSpPr/>
          <p:nvPr/>
        </p:nvSpPr>
        <p:spPr>
          <a:xfrm>
            <a:off x="10020114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7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9832665" y="4721870"/>
            <a:ext cx="160660" cy="160660"/>
          </a:xfrm>
          <a:prstGeom prst="rect">
            <a:avLst/>
          </a:prstGeom>
        </p:spPr>
      </p:pic>
      <p:pic>
        <p:nvPicPr>
          <p:cNvPr id="238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1175839" y="4554513"/>
            <a:ext cx="1513262" cy="508744"/>
          </a:xfrm>
          <a:prstGeom prst="rect">
            <a:avLst/>
          </a:prstGeom>
        </p:spPr>
      </p:pic>
      <p:pic>
        <p:nvPicPr>
          <p:cNvPr id="239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1265582" y="4668292"/>
            <a:ext cx="1333574" cy="267760"/>
          </a:xfrm>
          <a:prstGeom prst="rect">
            <a:avLst/>
          </a:prstGeom>
        </p:spPr>
      </p:pic>
      <p:sp>
        <p:nvSpPr>
          <p:cNvPr id="240" name="Text 61"/>
          <p:cNvSpPr/>
          <p:nvPr/>
        </p:nvSpPr>
        <p:spPr>
          <a:xfrm>
            <a:off x="11533324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1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1345912" y="4721870"/>
            <a:ext cx="160660" cy="160660"/>
          </a:xfrm>
          <a:prstGeom prst="rect">
            <a:avLst/>
          </a:prstGeom>
        </p:spPr>
      </p:pic>
      <p:pic>
        <p:nvPicPr>
          <p:cNvPr id="242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2689123" y="4554513"/>
            <a:ext cx="1513262" cy="508744"/>
          </a:xfrm>
          <a:prstGeom prst="rect">
            <a:avLst/>
          </a:prstGeom>
        </p:spPr>
      </p:pic>
      <p:pic>
        <p:nvPicPr>
          <p:cNvPr id="243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2778867" y="4668292"/>
            <a:ext cx="1333574" cy="267760"/>
          </a:xfrm>
          <a:prstGeom prst="rect">
            <a:avLst/>
          </a:prstGeom>
        </p:spPr>
      </p:pic>
      <p:sp>
        <p:nvSpPr>
          <p:cNvPr id="244" name="Text 62"/>
          <p:cNvSpPr/>
          <p:nvPr/>
        </p:nvSpPr>
        <p:spPr>
          <a:xfrm>
            <a:off x="13046646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2859196" y="4721870"/>
            <a:ext cx="160660" cy="160660"/>
          </a:xfrm>
          <a:prstGeom prst="rect">
            <a:avLst/>
          </a:prstGeom>
        </p:spPr>
      </p:pic>
      <p:pic>
        <p:nvPicPr>
          <p:cNvPr id="246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4202370" y="4554513"/>
            <a:ext cx="1513262" cy="508744"/>
          </a:xfrm>
          <a:prstGeom prst="rect">
            <a:avLst/>
          </a:prstGeom>
        </p:spPr>
      </p:pic>
      <p:pic>
        <p:nvPicPr>
          <p:cNvPr id="247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4292114" y="4668292"/>
            <a:ext cx="1333574" cy="267760"/>
          </a:xfrm>
          <a:prstGeom prst="rect">
            <a:avLst/>
          </a:prstGeom>
        </p:spPr>
      </p:pic>
      <p:sp>
        <p:nvSpPr>
          <p:cNvPr id="248" name="Text 63"/>
          <p:cNvSpPr/>
          <p:nvPr/>
        </p:nvSpPr>
        <p:spPr>
          <a:xfrm>
            <a:off x="14559855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9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14372444" y="4721870"/>
            <a:ext cx="160660" cy="160660"/>
          </a:xfrm>
          <a:prstGeom prst="rect">
            <a:avLst/>
          </a:prstGeom>
        </p:spPr>
      </p:pic>
      <p:pic>
        <p:nvPicPr>
          <p:cNvPr id="250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15715617" y="4554513"/>
            <a:ext cx="1496442" cy="508744"/>
          </a:xfrm>
          <a:prstGeom prst="rect">
            <a:avLst/>
          </a:prstGeom>
        </p:spPr>
      </p:pic>
      <p:pic>
        <p:nvPicPr>
          <p:cNvPr id="251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15805361" y="4668292"/>
            <a:ext cx="1333574" cy="267760"/>
          </a:xfrm>
          <a:prstGeom prst="rect">
            <a:avLst/>
          </a:prstGeom>
        </p:spPr>
      </p:pic>
      <p:sp>
        <p:nvSpPr>
          <p:cNvPr id="252" name="Text 64"/>
          <p:cNvSpPr/>
          <p:nvPr/>
        </p:nvSpPr>
        <p:spPr>
          <a:xfrm>
            <a:off x="16073140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3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15885691" y="4721870"/>
            <a:ext cx="160660" cy="160660"/>
          </a:xfrm>
          <a:prstGeom prst="rect">
            <a:avLst/>
          </a:prstGeom>
        </p:spPr>
      </p:pic>
      <p:pic>
        <p:nvPicPr>
          <p:cNvPr id="254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1084436" y="5063244"/>
            <a:ext cx="5551625" cy="502050"/>
          </a:xfrm>
          <a:prstGeom prst="rect">
            <a:avLst/>
          </a:prstGeom>
        </p:spPr>
      </p:pic>
      <p:sp>
        <p:nvSpPr>
          <p:cNvPr id="255" name="Text 65"/>
          <p:cNvSpPr/>
          <p:nvPr/>
        </p:nvSpPr>
        <p:spPr>
          <a:xfrm>
            <a:off x="1245096" y="5183758"/>
            <a:ext cx="415051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Special Churn Treatment for DCC Heavy-Users</a:t>
            </a:r>
            <a:endParaRPr lang="en-US" sz="1476" dirty="0"/>
          </a:p>
        </p:txBody>
      </p:sp>
      <p:pic>
        <p:nvPicPr>
          <p:cNvPr id="256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6725803" y="5177061"/>
            <a:ext cx="1333574" cy="267760"/>
          </a:xfrm>
          <a:prstGeom prst="rect">
            <a:avLst/>
          </a:prstGeom>
        </p:spPr>
      </p:pic>
      <p:sp>
        <p:nvSpPr>
          <p:cNvPr id="257" name="Text 66"/>
          <p:cNvSpPr/>
          <p:nvPr/>
        </p:nvSpPr>
        <p:spPr>
          <a:xfrm>
            <a:off x="6993545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8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6806133" y="5230602"/>
            <a:ext cx="160660" cy="160660"/>
          </a:xfrm>
          <a:prstGeom prst="rect">
            <a:avLst/>
          </a:prstGeom>
        </p:spPr>
      </p:pic>
      <p:pic>
        <p:nvPicPr>
          <p:cNvPr id="259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8239051" y="5177061"/>
            <a:ext cx="1333574" cy="267760"/>
          </a:xfrm>
          <a:prstGeom prst="rect">
            <a:avLst/>
          </a:prstGeom>
        </p:spPr>
      </p:pic>
      <p:sp>
        <p:nvSpPr>
          <p:cNvPr id="260" name="Text 67"/>
          <p:cNvSpPr/>
          <p:nvPr/>
        </p:nvSpPr>
        <p:spPr>
          <a:xfrm>
            <a:off x="8506792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1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8319381" y="5230602"/>
            <a:ext cx="160660" cy="160660"/>
          </a:xfrm>
          <a:prstGeom prst="rect">
            <a:avLst/>
          </a:prstGeom>
        </p:spPr>
      </p:pic>
      <p:pic>
        <p:nvPicPr>
          <p:cNvPr id="262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9752335" y="5177061"/>
            <a:ext cx="1333574" cy="267760"/>
          </a:xfrm>
          <a:prstGeom prst="rect">
            <a:avLst/>
          </a:prstGeom>
        </p:spPr>
      </p:pic>
      <p:sp>
        <p:nvSpPr>
          <p:cNvPr id="263" name="Text 68"/>
          <p:cNvSpPr/>
          <p:nvPr/>
        </p:nvSpPr>
        <p:spPr>
          <a:xfrm>
            <a:off x="10020114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4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9832665" y="5230602"/>
            <a:ext cx="160660" cy="160660"/>
          </a:xfrm>
          <a:prstGeom prst="rect">
            <a:avLst/>
          </a:prstGeom>
        </p:spPr>
      </p:pic>
      <p:pic>
        <p:nvPicPr>
          <p:cNvPr id="265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1265582" y="5177061"/>
            <a:ext cx="1333574" cy="267760"/>
          </a:xfrm>
          <a:prstGeom prst="rect">
            <a:avLst/>
          </a:prstGeom>
        </p:spPr>
      </p:pic>
      <p:sp>
        <p:nvSpPr>
          <p:cNvPr id="266" name="Text 69"/>
          <p:cNvSpPr/>
          <p:nvPr/>
        </p:nvSpPr>
        <p:spPr>
          <a:xfrm>
            <a:off x="11533324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7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1345912" y="5230602"/>
            <a:ext cx="160660" cy="160660"/>
          </a:xfrm>
          <a:prstGeom prst="rect">
            <a:avLst/>
          </a:prstGeom>
        </p:spPr>
      </p:pic>
      <p:pic>
        <p:nvPicPr>
          <p:cNvPr id="268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778867" y="5177061"/>
            <a:ext cx="1333574" cy="267760"/>
          </a:xfrm>
          <a:prstGeom prst="rect">
            <a:avLst/>
          </a:prstGeom>
        </p:spPr>
      </p:pic>
      <p:sp>
        <p:nvSpPr>
          <p:cNvPr id="269" name="Text 70"/>
          <p:cNvSpPr/>
          <p:nvPr/>
        </p:nvSpPr>
        <p:spPr>
          <a:xfrm>
            <a:off x="13046646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0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2859196" y="5230602"/>
            <a:ext cx="160660" cy="160660"/>
          </a:xfrm>
          <a:prstGeom prst="rect">
            <a:avLst/>
          </a:prstGeom>
        </p:spPr>
      </p:pic>
      <p:pic>
        <p:nvPicPr>
          <p:cNvPr id="271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92114" y="5177061"/>
            <a:ext cx="1333574" cy="267760"/>
          </a:xfrm>
          <a:prstGeom prst="rect">
            <a:avLst/>
          </a:prstGeom>
        </p:spPr>
      </p:pic>
      <p:sp>
        <p:nvSpPr>
          <p:cNvPr id="272" name="Text 71"/>
          <p:cNvSpPr/>
          <p:nvPr/>
        </p:nvSpPr>
        <p:spPr>
          <a:xfrm>
            <a:off x="14559855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72444" y="5230602"/>
            <a:ext cx="160660" cy="160660"/>
          </a:xfrm>
          <a:prstGeom prst="rect">
            <a:avLst/>
          </a:prstGeom>
        </p:spPr>
      </p:pic>
      <p:pic>
        <p:nvPicPr>
          <p:cNvPr id="274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805361" y="5177061"/>
            <a:ext cx="1333574" cy="267760"/>
          </a:xfrm>
          <a:prstGeom prst="rect">
            <a:avLst/>
          </a:prstGeom>
        </p:spPr>
      </p:pic>
      <p:sp>
        <p:nvSpPr>
          <p:cNvPr id="275" name="Text 72"/>
          <p:cNvSpPr/>
          <p:nvPr/>
        </p:nvSpPr>
        <p:spPr>
          <a:xfrm>
            <a:off x="16073140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85691" y="5230602"/>
            <a:ext cx="160660" cy="160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320"/>
            <a:ext cx="42005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DCC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33147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Availability by product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69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244"/>
            <a:ext cx="555173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77" y="1569244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3032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70" y="1726555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8" y="1569244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58" y="1693032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98" y="1726555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9" y="1569244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55" y="1693032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003" y="1726555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80" y="1569244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7050" y="1693032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510" y="1726555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81" y="1569244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24" y="1693032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63" y="1726555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82" y="1569244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68" y="1693032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95" y="1726555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82" y="1569244"/>
            <a:ext cx="1509824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33" y="1693032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43" y="1726555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809"/>
            <a:ext cx="16135350" cy="6153150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225204"/>
            <a:ext cx="16108593" cy="541814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225204"/>
            <a:ext cx="5471666" cy="541814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44984" y="2385752"/>
            <a:ext cx="27003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 (Linux based POS)</a:t>
            </a:r>
            <a:endParaRPr lang="en-US" sz="1475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56102" y="2225204"/>
            <a:ext cx="1523033" cy="541814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51203" y="2352303"/>
            <a:ext cx="1332587" cy="267562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31459" y="2405807"/>
            <a:ext cx="160548" cy="160548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6918759" y="2352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79135" y="2225204"/>
            <a:ext cx="1523033" cy="541814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27045" y="2352303"/>
            <a:ext cx="1027189" cy="267562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07301" y="2405807"/>
            <a:ext cx="160548" cy="160548"/>
          </a:xfrm>
          <a:prstGeom prst="rect">
            <a:avLst/>
          </a:prstGeom>
        </p:spPr>
      </p:pic>
      <p:sp>
        <p:nvSpPr>
          <p:cNvPr id="40" name="Text 12"/>
          <p:cNvSpPr/>
          <p:nvPr/>
        </p:nvSpPr>
        <p:spPr>
          <a:xfrm>
            <a:off x="8594601" y="235234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02130" y="2225204"/>
            <a:ext cx="1523033" cy="541814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97231" y="2352303"/>
            <a:ext cx="1332587" cy="267562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77487" y="2405807"/>
            <a:ext cx="160548" cy="160548"/>
          </a:xfrm>
          <a:prstGeom prst="rect">
            <a:avLst/>
          </a:prstGeom>
        </p:spPr>
      </p:pic>
      <p:sp>
        <p:nvSpPr>
          <p:cNvPr id="44" name="Text 13"/>
          <p:cNvSpPr/>
          <p:nvPr/>
        </p:nvSpPr>
        <p:spPr>
          <a:xfrm>
            <a:off x="9964787" y="2352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25163" y="2225204"/>
            <a:ext cx="1523033" cy="541814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73073" y="2352303"/>
            <a:ext cx="1027189" cy="267562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53329" y="2405807"/>
            <a:ext cx="160548" cy="160548"/>
          </a:xfrm>
          <a:prstGeom prst="rect">
            <a:avLst/>
          </a:prstGeom>
        </p:spPr>
      </p:pic>
      <p:sp>
        <p:nvSpPr>
          <p:cNvPr id="48" name="Text 14"/>
          <p:cNvSpPr/>
          <p:nvPr/>
        </p:nvSpPr>
        <p:spPr>
          <a:xfrm>
            <a:off x="11640629" y="235234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648158" y="2225204"/>
            <a:ext cx="1523033" cy="541814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743297" y="2352303"/>
            <a:ext cx="1332587" cy="267562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23552" y="2405807"/>
            <a:ext cx="160548" cy="160548"/>
          </a:xfrm>
          <a:prstGeom prst="rect">
            <a:avLst/>
          </a:prstGeom>
        </p:spPr>
      </p:pic>
      <p:sp>
        <p:nvSpPr>
          <p:cNvPr id="52" name="Text 15"/>
          <p:cNvSpPr/>
          <p:nvPr/>
        </p:nvSpPr>
        <p:spPr>
          <a:xfrm>
            <a:off x="13010852" y="2352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171191" y="2225204"/>
            <a:ext cx="1523033" cy="541814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266292" y="2352303"/>
            <a:ext cx="1332587" cy="267562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346548" y="2405807"/>
            <a:ext cx="160548" cy="160548"/>
          </a:xfrm>
          <a:prstGeom prst="rect">
            <a:avLst/>
          </a:prstGeom>
        </p:spPr>
      </p:pic>
      <p:sp>
        <p:nvSpPr>
          <p:cNvPr id="56" name="Text 16"/>
          <p:cNvSpPr/>
          <p:nvPr/>
        </p:nvSpPr>
        <p:spPr>
          <a:xfrm>
            <a:off x="14533848" y="2352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694186" y="2225204"/>
            <a:ext cx="1498843" cy="541814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89325" y="2352303"/>
            <a:ext cx="1332587" cy="267562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69580" y="2405807"/>
            <a:ext cx="160548" cy="160548"/>
          </a:xfrm>
          <a:prstGeom prst="rect">
            <a:avLst/>
          </a:prstGeom>
        </p:spPr>
      </p:pic>
      <p:sp>
        <p:nvSpPr>
          <p:cNvPr id="60" name="Text 17"/>
          <p:cNvSpPr/>
          <p:nvPr/>
        </p:nvSpPr>
        <p:spPr>
          <a:xfrm>
            <a:off x="16056880" y="2352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36" y="2767013"/>
            <a:ext cx="16108593" cy="508369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767013"/>
            <a:ext cx="5471666" cy="508369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244984" y="2887414"/>
            <a:ext cx="28503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 (Android based POS)</a:t>
            </a:r>
            <a:endParaRPr lang="en-US" sz="1475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556102" y="2767013"/>
            <a:ext cx="1523033" cy="508369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51203" y="2880717"/>
            <a:ext cx="1332587" cy="267562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31459" y="2934221"/>
            <a:ext cx="160548" cy="160548"/>
          </a:xfrm>
          <a:prstGeom prst="rect">
            <a:avLst/>
          </a:prstGeom>
        </p:spPr>
      </p:pic>
      <p:sp>
        <p:nvSpPr>
          <p:cNvPr id="67" name="Text 19"/>
          <p:cNvSpPr/>
          <p:nvPr/>
        </p:nvSpPr>
        <p:spPr>
          <a:xfrm>
            <a:off x="6918759" y="28807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079135" y="2767013"/>
            <a:ext cx="1523033" cy="508369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27045" y="2880717"/>
            <a:ext cx="1027189" cy="267562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407301" y="2934221"/>
            <a:ext cx="160548" cy="160548"/>
          </a:xfrm>
          <a:prstGeom prst="rect">
            <a:avLst/>
          </a:prstGeom>
        </p:spPr>
      </p:pic>
      <p:sp>
        <p:nvSpPr>
          <p:cNvPr id="71" name="Text 20"/>
          <p:cNvSpPr/>
          <p:nvPr/>
        </p:nvSpPr>
        <p:spPr>
          <a:xfrm>
            <a:off x="8594601" y="2880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602130" y="2767013"/>
            <a:ext cx="1523033" cy="508369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747200" y="2880717"/>
            <a:ext cx="1232892" cy="267562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27456" y="2934221"/>
            <a:ext cx="160548" cy="160548"/>
          </a:xfrm>
          <a:prstGeom prst="rect">
            <a:avLst/>
          </a:prstGeom>
        </p:spPr>
      </p:pic>
      <p:sp>
        <p:nvSpPr>
          <p:cNvPr id="75" name="Text 21"/>
          <p:cNvSpPr/>
          <p:nvPr/>
        </p:nvSpPr>
        <p:spPr>
          <a:xfrm>
            <a:off x="10014756" y="2880717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4" dirty="0"/>
          </a:p>
        </p:txBody>
      </p:sp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25163" y="2767013"/>
            <a:ext cx="1523033" cy="508369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373073" y="2880717"/>
            <a:ext cx="1027189" cy="267562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453329" y="2934221"/>
            <a:ext cx="160548" cy="160548"/>
          </a:xfrm>
          <a:prstGeom prst="rect">
            <a:avLst/>
          </a:prstGeom>
        </p:spPr>
      </p:pic>
      <p:sp>
        <p:nvSpPr>
          <p:cNvPr id="79" name="Text 22"/>
          <p:cNvSpPr/>
          <p:nvPr/>
        </p:nvSpPr>
        <p:spPr>
          <a:xfrm>
            <a:off x="11640629" y="2880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648158" y="2767013"/>
            <a:ext cx="1523033" cy="508369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896069" y="2880717"/>
            <a:ext cx="1027189" cy="267562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976324" y="2934221"/>
            <a:ext cx="160548" cy="160548"/>
          </a:xfrm>
          <a:prstGeom prst="rect">
            <a:avLst/>
          </a:prstGeom>
        </p:spPr>
      </p:pic>
      <p:sp>
        <p:nvSpPr>
          <p:cNvPr id="83" name="Text 23"/>
          <p:cNvSpPr/>
          <p:nvPr/>
        </p:nvSpPr>
        <p:spPr>
          <a:xfrm>
            <a:off x="13163624" y="2880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171191" y="2767013"/>
            <a:ext cx="1523033" cy="508369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266292" y="2880717"/>
            <a:ext cx="1332587" cy="267562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346548" y="2934221"/>
            <a:ext cx="160548" cy="160548"/>
          </a:xfrm>
          <a:prstGeom prst="rect">
            <a:avLst/>
          </a:prstGeom>
        </p:spPr>
      </p:pic>
      <p:sp>
        <p:nvSpPr>
          <p:cNvPr id="87" name="Text 24"/>
          <p:cNvSpPr/>
          <p:nvPr/>
        </p:nvSpPr>
        <p:spPr>
          <a:xfrm>
            <a:off x="14533848" y="28807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694186" y="2767013"/>
            <a:ext cx="1498843" cy="508369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89325" y="2880717"/>
            <a:ext cx="1332587" cy="267562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69580" y="2934221"/>
            <a:ext cx="160548" cy="160548"/>
          </a:xfrm>
          <a:prstGeom prst="rect">
            <a:avLst/>
          </a:prstGeom>
        </p:spPr>
      </p:pic>
      <p:sp>
        <p:nvSpPr>
          <p:cNvPr id="91" name="Text 25"/>
          <p:cNvSpPr/>
          <p:nvPr/>
        </p:nvSpPr>
        <p:spPr>
          <a:xfrm>
            <a:off x="16056880" y="28807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36" y="3275372"/>
            <a:ext cx="16108593" cy="508369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3275372"/>
            <a:ext cx="5471666" cy="508369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244984" y="3395774"/>
            <a:ext cx="257032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 (Smartphone)</a:t>
            </a:r>
            <a:endParaRPr lang="en-US" sz="1475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556102" y="3275372"/>
            <a:ext cx="1523033" cy="508369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651203" y="3389114"/>
            <a:ext cx="1332587" cy="267562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731459" y="3442618"/>
            <a:ext cx="160548" cy="160548"/>
          </a:xfrm>
          <a:prstGeom prst="rect">
            <a:avLst/>
          </a:prstGeom>
        </p:spPr>
      </p:pic>
      <p:sp>
        <p:nvSpPr>
          <p:cNvPr id="98" name="Text 27"/>
          <p:cNvSpPr/>
          <p:nvPr/>
        </p:nvSpPr>
        <p:spPr>
          <a:xfrm>
            <a:off x="6918759" y="33891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079135" y="3275372"/>
            <a:ext cx="1523033" cy="508369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174236" y="3389114"/>
            <a:ext cx="1332587" cy="267562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254492" y="3442618"/>
            <a:ext cx="160548" cy="160548"/>
          </a:xfrm>
          <a:prstGeom prst="rect">
            <a:avLst/>
          </a:prstGeom>
        </p:spPr>
      </p:pic>
      <p:sp>
        <p:nvSpPr>
          <p:cNvPr id="102" name="Text 28"/>
          <p:cNvSpPr/>
          <p:nvPr/>
        </p:nvSpPr>
        <p:spPr>
          <a:xfrm>
            <a:off x="8441792" y="33891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602130" y="3275372"/>
            <a:ext cx="1523033" cy="508369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97231" y="3389114"/>
            <a:ext cx="1332587" cy="267562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77487" y="3442618"/>
            <a:ext cx="160548" cy="160548"/>
          </a:xfrm>
          <a:prstGeom prst="rect">
            <a:avLst/>
          </a:prstGeom>
        </p:spPr>
      </p:pic>
      <p:sp>
        <p:nvSpPr>
          <p:cNvPr id="106" name="Text 29"/>
          <p:cNvSpPr/>
          <p:nvPr/>
        </p:nvSpPr>
        <p:spPr>
          <a:xfrm>
            <a:off x="9964787" y="33891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125163" y="3275372"/>
            <a:ext cx="1523033" cy="508369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220264" y="3389114"/>
            <a:ext cx="1332587" cy="267562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300520" y="3442618"/>
            <a:ext cx="160548" cy="160548"/>
          </a:xfrm>
          <a:prstGeom prst="rect">
            <a:avLst/>
          </a:prstGeom>
        </p:spPr>
      </p:pic>
      <p:sp>
        <p:nvSpPr>
          <p:cNvPr id="110" name="Text 30"/>
          <p:cNvSpPr/>
          <p:nvPr/>
        </p:nvSpPr>
        <p:spPr>
          <a:xfrm>
            <a:off x="11487820" y="33891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648158" y="3275372"/>
            <a:ext cx="1523033" cy="508369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743297" y="3389114"/>
            <a:ext cx="1332587" cy="267562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23552" y="3442618"/>
            <a:ext cx="160548" cy="160548"/>
          </a:xfrm>
          <a:prstGeom prst="rect">
            <a:avLst/>
          </a:prstGeom>
        </p:spPr>
      </p:pic>
      <p:sp>
        <p:nvSpPr>
          <p:cNvPr id="114" name="Text 31"/>
          <p:cNvSpPr/>
          <p:nvPr/>
        </p:nvSpPr>
        <p:spPr>
          <a:xfrm>
            <a:off x="13010852" y="33891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171191" y="3275372"/>
            <a:ext cx="1523033" cy="508369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266292" y="3389114"/>
            <a:ext cx="1332587" cy="267562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346548" y="3442618"/>
            <a:ext cx="160548" cy="160548"/>
          </a:xfrm>
          <a:prstGeom prst="rect">
            <a:avLst/>
          </a:prstGeom>
        </p:spPr>
      </p:pic>
      <p:sp>
        <p:nvSpPr>
          <p:cNvPr id="118" name="Text 32"/>
          <p:cNvSpPr/>
          <p:nvPr/>
        </p:nvSpPr>
        <p:spPr>
          <a:xfrm>
            <a:off x="14533848" y="33891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694186" y="3275372"/>
            <a:ext cx="1498843" cy="508369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89325" y="3389114"/>
            <a:ext cx="1332587" cy="267562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69580" y="3442618"/>
            <a:ext cx="160548" cy="160548"/>
          </a:xfrm>
          <a:prstGeom prst="rect">
            <a:avLst/>
          </a:prstGeom>
        </p:spPr>
      </p:pic>
      <p:sp>
        <p:nvSpPr>
          <p:cNvPr id="122" name="Text 33"/>
          <p:cNvSpPr/>
          <p:nvPr/>
        </p:nvSpPr>
        <p:spPr>
          <a:xfrm>
            <a:off x="16056880" y="33891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36" y="3783769"/>
            <a:ext cx="16108593" cy="508369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783769"/>
            <a:ext cx="5471666" cy="508369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244984" y="3904171"/>
            <a:ext cx="23302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 (mPOS de Linux)</a:t>
            </a:r>
            <a:endParaRPr lang="en-US" sz="1475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556102" y="3783769"/>
            <a:ext cx="1523033" cy="508369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51203" y="3897474"/>
            <a:ext cx="1332587" cy="267562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31459" y="3950977"/>
            <a:ext cx="160548" cy="160548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6918759" y="38975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079135" y="3783769"/>
            <a:ext cx="1523033" cy="508369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74236" y="3897474"/>
            <a:ext cx="1332587" cy="267562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254492" y="3950977"/>
            <a:ext cx="160548" cy="160548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8441792" y="38975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602130" y="3783769"/>
            <a:ext cx="1523033" cy="508369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97231" y="3897474"/>
            <a:ext cx="1332587" cy="267562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77487" y="3950977"/>
            <a:ext cx="160548" cy="160548"/>
          </a:xfrm>
          <a:prstGeom prst="rect">
            <a:avLst/>
          </a:prstGeom>
        </p:spPr>
      </p:pic>
      <p:sp>
        <p:nvSpPr>
          <p:cNvPr id="137" name="Text 37"/>
          <p:cNvSpPr/>
          <p:nvPr/>
        </p:nvSpPr>
        <p:spPr>
          <a:xfrm>
            <a:off x="9964787" y="38975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25163" y="3783769"/>
            <a:ext cx="1523033" cy="508369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220264" y="3897474"/>
            <a:ext cx="1332587" cy="267562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300520" y="3950977"/>
            <a:ext cx="160548" cy="160548"/>
          </a:xfrm>
          <a:prstGeom prst="rect">
            <a:avLst/>
          </a:prstGeom>
        </p:spPr>
      </p:pic>
      <p:sp>
        <p:nvSpPr>
          <p:cNvPr id="141" name="Text 38"/>
          <p:cNvSpPr/>
          <p:nvPr/>
        </p:nvSpPr>
        <p:spPr>
          <a:xfrm>
            <a:off x="11487820" y="38975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648158" y="3783769"/>
            <a:ext cx="1523033" cy="508369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743297" y="3897474"/>
            <a:ext cx="1332587" cy="267562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23552" y="3950977"/>
            <a:ext cx="160548" cy="160548"/>
          </a:xfrm>
          <a:prstGeom prst="rect">
            <a:avLst/>
          </a:prstGeom>
        </p:spPr>
      </p:pic>
      <p:sp>
        <p:nvSpPr>
          <p:cNvPr id="145" name="Text 39"/>
          <p:cNvSpPr/>
          <p:nvPr/>
        </p:nvSpPr>
        <p:spPr>
          <a:xfrm>
            <a:off x="13010852" y="38975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171191" y="3783769"/>
            <a:ext cx="1523033" cy="508369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66292" y="3897474"/>
            <a:ext cx="1332587" cy="267562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346548" y="3950977"/>
            <a:ext cx="160548" cy="160548"/>
          </a:xfrm>
          <a:prstGeom prst="rect">
            <a:avLst/>
          </a:prstGeom>
        </p:spPr>
      </p:pic>
      <p:sp>
        <p:nvSpPr>
          <p:cNvPr id="149" name="Text 40"/>
          <p:cNvSpPr/>
          <p:nvPr/>
        </p:nvSpPr>
        <p:spPr>
          <a:xfrm>
            <a:off x="14533848" y="38975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694186" y="3783769"/>
            <a:ext cx="1498843" cy="508369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89325" y="3897474"/>
            <a:ext cx="1332587" cy="267562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69580" y="3950977"/>
            <a:ext cx="160548" cy="160548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16056880" y="38975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36" y="4292129"/>
            <a:ext cx="16108593" cy="508369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4292129"/>
            <a:ext cx="5471666" cy="508369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244984" y="4412531"/>
            <a:ext cx="27203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 POS)</a:t>
            </a:r>
            <a:endParaRPr lang="en-US" sz="1475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556102" y="4292129"/>
            <a:ext cx="1523033" cy="508369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51203" y="4405833"/>
            <a:ext cx="1332587" cy="267562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31459" y="4459337"/>
            <a:ext cx="160548" cy="160548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6918759" y="440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079135" y="4292129"/>
            <a:ext cx="1523033" cy="508369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174236" y="4405833"/>
            <a:ext cx="1332587" cy="267562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254492" y="4459337"/>
            <a:ext cx="160548" cy="160548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8441792" y="440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602130" y="4292129"/>
            <a:ext cx="1523033" cy="508369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747200" y="4405833"/>
            <a:ext cx="1232892" cy="267562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827456" y="4459337"/>
            <a:ext cx="160548" cy="160548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10014756" y="440583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4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25163" y="4292129"/>
            <a:ext cx="1523033" cy="508369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220264" y="4405833"/>
            <a:ext cx="1332587" cy="267562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300520" y="4459337"/>
            <a:ext cx="160548" cy="160548"/>
          </a:xfrm>
          <a:prstGeom prst="rect">
            <a:avLst/>
          </a:prstGeom>
        </p:spPr>
      </p:pic>
      <p:sp>
        <p:nvSpPr>
          <p:cNvPr id="172" name="Text 46"/>
          <p:cNvSpPr/>
          <p:nvPr/>
        </p:nvSpPr>
        <p:spPr>
          <a:xfrm>
            <a:off x="11487820" y="440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648158" y="4292129"/>
            <a:ext cx="1523033" cy="508369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896069" y="4405833"/>
            <a:ext cx="1027189" cy="267562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976324" y="4459337"/>
            <a:ext cx="160548" cy="160548"/>
          </a:xfrm>
          <a:prstGeom prst="rect">
            <a:avLst/>
          </a:prstGeom>
        </p:spPr>
      </p:pic>
      <p:sp>
        <p:nvSpPr>
          <p:cNvPr id="176" name="Text 47"/>
          <p:cNvSpPr/>
          <p:nvPr/>
        </p:nvSpPr>
        <p:spPr>
          <a:xfrm>
            <a:off x="13163624" y="440583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171191" y="4292129"/>
            <a:ext cx="1523033" cy="508369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266292" y="4405833"/>
            <a:ext cx="1332587" cy="267562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346548" y="4459337"/>
            <a:ext cx="160548" cy="160548"/>
          </a:xfrm>
          <a:prstGeom prst="rect">
            <a:avLst/>
          </a:prstGeom>
        </p:spPr>
      </p:pic>
      <p:sp>
        <p:nvSpPr>
          <p:cNvPr id="180" name="Text 48"/>
          <p:cNvSpPr/>
          <p:nvPr/>
        </p:nvSpPr>
        <p:spPr>
          <a:xfrm>
            <a:off x="14533848" y="440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694186" y="4292129"/>
            <a:ext cx="1498843" cy="508369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89325" y="4405833"/>
            <a:ext cx="1332587" cy="267562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69580" y="4459337"/>
            <a:ext cx="160548" cy="160548"/>
          </a:xfrm>
          <a:prstGeom prst="rect">
            <a:avLst/>
          </a:prstGeom>
        </p:spPr>
      </p:pic>
      <p:sp>
        <p:nvSpPr>
          <p:cNvPr id="184" name="Text 49"/>
          <p:cNvSpPr/>
          <p:nvPr/>
        </p:nvSpPr>
        <p:spPr>
          <a:xfrm>
            <a:off x="16056880" y="440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36" y="4800488"/>
            <a:ext cx="16108593" cy="508369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4800488"/>
            <a:ext cx="5471666" cy="508369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44984" y="4920890"/>
            <a:ext cx="367045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Pinpad / TEF (Linux or Android terminal)</a:t>
            </a:r>
            <a:endParaRPr lang="en-US" sz="1475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556102" y="4800488"/>
            <a:ext cx="1523033" cy="508369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51203" y="4914193"/>
            <a:ext cx="1332587" cy="267562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31459" y="4967697"/>
            <a:ext cx="160548" cy="160548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6918759" y="49141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079135" y="4800488"/>
            <a:ext cx="1523033" cy="508369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327045" y="4914193"/>
            <a:ext cx="1027189" cy="267562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407301" y="4967697"/>
            <a:ext cx="160548" cy="160548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8594601" y="491419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602130" y="4800488"/>
            <a:ext cx="1523033" cy="508369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97231" y="4914193"/>
            <a:ext cx="1332587" cy="267562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77487" y="4967697"/>
            <a:ext cx="160548" cy="160548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9964787" y="49141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125163" y="4800488"/>
            <a:ext cx="1523033" cy="508369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220264" y="4914193"/>
            <a:ext cx="1332587" cy="267562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300520" y="4967697"/>
            <a:ext cx="160548" cy="160548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11487820" y="49141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648158" y="4800488"/>
            <a:ext cx="1523033" cy="508369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896069" y="4914193"/>
            <a:ext cx="1027189" cy="267562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976324" y="4967697"/>
            <a:ext cx="160548" cy="160548"/>
          </a:xfrm>
          <a:prstGeom prst="rect">
            <a:avLst/>
          </a:prstGeom>
        </p:spPr>
      </p:pic>
      <p:sp>
        <p:nvSpPr>
          <p:cNvPr id="207" name="Text 55"/>
          <p:cNvSpPr/>
          <p:nvPr/>
        </p:nvSpPr>
        <p:spPr>
          <a:xfrm>
            <a:off x="13163624" y="491419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171191" y="4800488"/>
            <a:ext cx="1523033" cy="508369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266292" y="4914193"/>
            <a:ext cx="1332587" cy="267562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346548" y="4967697"/>
            <a:ext cx="160548" cy="160548"/>
          </a:xfrm>
          <a:prstGeom prst="rect">
            <a:avLst/>
          </a:prstGeom>
        </p:spPr>
      </p:pic>
      <p:sp>
        <p:nvSpPr>
          <p:cNvPr id="211" name="Text 56"/>
          <p:cNvSpPr/>
          <p:nvPr/>
        </p:nvSpPr>
        <p:spPr>
          <a:xfrm>
            <a:off x="14533848" y="49141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694186" y="4800488"/>
            <a:ext cx="1498843" cy="508369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89325" y="4914193"/>
            <a:ext cx="1332587" cy="267562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69580" y="4967697"/>
            <a:ext cx="160548" cy="160548"/>
          </a:xfrm>
          <a:prstGeom prst="rect">
            <a:avLst/>
          </a:prstGeom>
        </p:spPr>
      </p:pic>
      <p:sp>
        <p:nvSpPr>
          <p:cNvPr id="215" name="Text 57"/>
          <p:cNvSpPr/>
          <p:nvPr/>
        </p:nvSpPr>
        <p:spPr>
          <a:xfrm>
            <a:off x="16056880" y="49141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36" y="5308848"/>
            <a:ext cx="16108593" cy="508369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5308848"/>
            <a:ext cx="5471666" cy="508369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44984" y="5429250"/>
            <a:ext cx="15301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Regional API</a:t>
            </a:r>
            <a:endParaRPr lang="en-US" sz="1475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556102" y="5308848"/>
            <a:ext cx="1523033" cy="508369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51203" y="5422553"/>
            <a:ext cx="1332587" cy="267562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31459" y="5476056"/>
            <a:ext cx="160548" cy="160548"/>
          </a:xfrm>
          <a:prstGeom prst="rect">
            <a:avLst/>
          </a:prstGeom>
        </p:spPr>
      </p:pic>
      <p:sp>
        <p:nvSpPr>
          <p:cNvPr id="222" name="Text 59"/>
          <p:cNvSpPr/>
          <p:nvPr/>
        </p:nvSpPr>
        <p:spPr>
          <a:xfrm>
            <a:off x="6918759" y="54225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079135" y="5308848"/>
            <a:ext cx="1523033" cy="508369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224205" y="5422553"/>
            <a:ext cx="1232892" cy="267562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304461" y="5476056"/>
            <a:ext cx="160548" cy="160548"/>
          </a:xfrm>
          <a:prstGeom prst="rect">
            <a:avLst/>
          </a:prstGeom>
        </p:spPr>
      </p:pic>
      <p:sp>
        <p:nvSpPr>
          <p:cNvPr id="226" name="Text 60"/>
          <p:cNvSpPr/>
          <p:nvPr/>
        </p:nvSpPr>
        <p:spPr>
          <a:xfrm>
            <a:off x="8491761" y="542255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4" dirty="0"/>
          </a:p>
        </p:txBody>
      </p:sp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602130" y="5308848"/>
            <a:ext cx="1523033" cy="508369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747200" y="5422553"/>
            <a:ext cx="1232892" cy="267562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827456" y="5476056"/>
            <a:ext cx="160548" cy="160548"/>
          </a:xfrm>
          <a:prstGeom prst="rect">
            <a:avLst/>
          </a:prstGeom>
        </p:spPr>
      </p:pic>
      <p:sp>
        <p:nvSpPr>
          <p:cNvPr id="230" name="Text 61"/>
          <p:cNvSpPr/>
          <p:nvPr/>
        </p:nvSpPr>
        <p:spPr>
          <a:xfrm>
            <a:off x="10014756" y="542255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4" dirty="0"/>
          </a:p>
        </p:txBody>
      </p:sp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125163" y="5308848"/>
            <a:ext cx="1523033" cy="508369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220264" y="5422553"/>
            <a:ext cx="1332587" cy="267562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300520" y="5476056"/>
            <a:ext cx="160548" cy="160548"/>
          </a:xfrm>
          <a:prstGeom prst="rect">
            <a:avLst/>
          </a:prstGeom>
        </p:spPr>
      </p:pic>
      <p:sp>
        <p:nvSpPr>
          <p:cNvPr id="234" name="Text 62"/>
          <p:cNvSpPr/>
          <p:nvPr/>
        </p:nvSpPr>
        <p:spPr>
          <a:xfrm>
            <a:off x="11487820" y="54225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648158" y="5308848"/>
            <a:ext cx="1523033" cy="508369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743297" y="5422553"/>
            <a:ext cx="1332587" cy="267562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23552" y="5476056"/>
            <a:ext cx="160548" cy="160548"/>
          </a:xfrm>
          <a:prstGeom prst="rect">
            <a:avLst/>
          </a:prstGeom>
        </p:spPr>
      </p:pic>
      <p:sp>
        <p:nvSpPr>
          <p:cNvPr id="238" name="Text 63"/>
          <p:cNvSpPr/>
          <p:nvPr/>
        </p:nvSpPr>
        <p:spPr>
          <a:xfrm>
            <a:off x="13010852" y="54225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171191" y="5308848"/>
            <a:ext cx="1523033" cy="508369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266292" y="5422553"/>
            <a:ext cx="1332587" cy="267562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346548" y="5476056"/>
            <a:ext cx="160548" cy="160548"/>
          </a:xfrm>
          <a:prstGeom prst="rect">
            <a:avLst/>
          </a:prstGeom>
        </p:spPr>
      </p:pic>
      <p:sp>
        <p:nvSpPr>
          <p:cNvPr id="242" name="Text 64"/>
          <p:cNvSpPr/>
          <p:nvPr/>
        </p:nvSpPr>
        <p:spPr>
          <a:xfrm>
            <a:off x="14533848" y="54225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694186" y="5308848"/>
            <a:ext cx="1498843" cy="508369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89325" y="5422553"/>
            <a:ext cx="1332587" cy="267562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69580" y="5476056"/>
            <a:ext cx="160548" cy="160548"/>
          </a:xfrm>
          <a:prstGeom prst="rect">
            <a:avLst/>
          </a:prstGeom>
        </p:spPr>
      </p:pic>
      <p:sp>
        <p:nvSpPr>
          <p:cNvPr id="246" name="Text 65"/>
          <p:cNvSpPr/>
          <p:nvPr/>
        </p:nvSpPr>
        <p:spPr>
          <a:xfrm>
            <a:off x="16056880" y="54225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36" y="5817208"/>
            <a:ext cx="16108593" cy="508369"/>
          </a:xfrm>
          <a:prstGeom prst="rect">
            <a:avLst/>
          </a:prstGeom>
        </p:spPr>
      </p:pic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36" y="5817208"/>
            <a:ext cx="5471666" cy="508369"/>
          </a:xfrm>
          <a:prstGeom prst="rect">
            <a:avLst/>
          </a:prstGeom>
        </p:spPr>
      </p:pic>
      <p:sp>
        <p:nvSpPr>
          <p:cNvPr id="249" name="Text 66"/>
          <p:cNvSpPr/>
          <p:nvPr/>
        </p:nvSpPr>
        <p:spPr>
          <a:xfrm>
            <a:off x="1244984" y="5937647"/>
            <a:ext cx="201025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iFrame</a:t>
            </a:r>
            <a:endParaRPr lang="en-US" sz="1475" dirty="0"/>
          </a:p>
        </p:txBody>
      </p:sp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556102" y="5817208"/>
            <a:ext cx="1523033" cy="508369"/>
          </a:xfrm>
          <a:prstGeom prst="rect">
            <a:avLst/>
          </a:prstGeom>
        </p:spPr>
      </p:pic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651203" y="5930950"/>
            <a:ext cx="1332587" cy="267562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31459" y="5984453"/>
            <a:ext cx="160548" cy="160548"/>
          </a:xfrm>
          <a:prstGeom prst="rect">
            <a:avLst/>
          </a:prstGeom>
        </p:spPr>
      </p:pic>
      <p:sp>
        <p:nvSpPr>
          <p:cNvPr id="253" name="Text 67"/>
          <p:cNvSpPr/>
          <p:nvPr/>
        </p:nvSpPr>
        <p:spPr>
          <a:xfrm>
            <a:off x="6918759" y="5930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079135" y="5817208"/>
            <a:ext cx="1523033" cy="508369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174236" y="5930950"/>
            <a:ext cx="1332587" cy="267562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254492" y="5984453"/>
            <a:ext cx="160548" cy="160548"/>
          </a:xfrm>
          <a:prstGeom prst="rect">
            <a:avLst/>
          </a:prstGeom>
        </p:spPr>
      </p:pic>
      <p:sp>
        <p:nvSpPr>
          <p:cNvPr id="257" name="Text 68"/>
          <p:cNvSpPr/>
          <p:nvPr/>
        </p:nvSpPr>
        <p:spPr>
          <a:xfrm>
            <a:off x="8441792" y="5930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602130" y="5817208"/>
            <a:ext cx="1523033" cy="508369"/>
          </a:xfrm>
          <a:prstGeom prst="rect">
            <a:avLst/>
          </a:prstGeom>
        </p:spPr>
      </p:pic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97231" y="5930950"/>
            <a:ext cx="1332587" cy="267562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77487" y="5984453"/>
            <a:ext cx="160548" cy="160548"/>
          </a:xfrm>
          <a:prstGeom prst="rect">
            <a:avLst/>
          </a:prstGeom>
        </p:spPr>
      </p:pic>
      <p:sp>
        <p:nvSpPr>
          <p:cNvPr id="261" name="Text 69"/>
          <p:cNvSpPr/>
          <p:nvPr/>
        </p:nvSpPr>
        <p:spPr>
          <a:xfrm>
            <a:off x="9964787" y="5930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125163" y="5817208"/>
            <a:ext cx="1523033" cy="508369"/>
          </a:xfrm>
          <a:prstGeom prst="rect">
            <a:avLst/>
          </a:prstGeom>
        </p:spPr>
      </p:pic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220264" y="5930950"/>
            <a:ext cx="1332587" cy="267562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300520" y="5984453"/>
            <a:ext cx="160548" cy="160548"/>
          </a:xfrm>
          <a:prstGeom prst="rect">
            <a:avLst/>
          </a:prstGeom>
        </p:spPr>
      </p:pic>
      <p:sp>
        <p:nvSpPr>
          <p:cNvPr id="265" name="Text 70"/>
          <p:cNvSpPr/>
          <p:nvPr/>
        </p:nvSpPr>
        <p:spPr>
          <a:xfrm>
            <a:off x="11487820" y="5930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648158" y="5817208"/>
            <a:ext cx="1523033" cy="508369"/>
          </a:xfrm>
          <a:prstGeom prst="rect">
            <a:avLst/>
          </a:prstGeom>
        </p:spPr>
      </p:pic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743297" y="5930950"/>
            <a:ext cx="1332587" cy="267562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823552" y="5984453"/>
            <a:ext cx="160548" cy="160548"/>
          </a:xfrm>
          <a:prstGeom prst="rect">
            <a:avLst/>
          </a:prstGeom>
        </p:spPr>
      </p:pic>
      <p:sp>
        <p:nvSpPr>
          <p:cNvPr id="269" name="Text 71"/>
          <p:cNvSpPr/>
          <p:nvPr/>
        </p:nvSpPr>
        <p:spPr>
          <a:xfrm>
            <a:off x="13010852" y="5930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171191" y="5817208"/>
            <a:ext cx="1523033" cy="508369"/>
          </a:xfrm>
          <a:prstGeom prst="rect">
            <a:avLst/>
          </a:prstGeom>
        </p:spPr>
      </p:pic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266292" y="5930950"/>
            <a:ext cx="1332587" cy="267562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346548" y="5984453"/>
            <a:ext cx="160548" cy="160548"/>
          </a:xfrm>
          <a:prstGeom prst="rect">
            <a:avLst/>
          </a:prstGeom>
        </p:spPr>
      </p:pic>
      <p:sp>
        <p:nvSpPr>
          <p:cNvPr id="273" name="Text 72"/>
          <p:cNvSpPr/>
          <p:nvPr/>
        </p:nvSpPr>
        <p:spPr>
          <a:xfrm>
            <a:off x="14533848" y="5930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694186" y="5817208"/>
            <a:ext cx="1498843" cy="508369"/>
          </a:xfrm>
          <a:prstGeom prst="rect">
            <a:avLst/>
          </a:prstGeom>
        </p:spPr>
      </p:pic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89325" y="5930950"/>
            <a:ext cx="1332587" cy="267562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69580" y="5984453"/>
            <a:ext cx="160548" cy="160548"/>
          </a:xfrm>
          <a:prstGeom prst="rect">
            <a:avLst/>
          </a:prstGeom>
        </p:spPr>
      </p:pic>
      <p:sp>
        <p:nvSpPr>
          <p:cNvPr id="277" name="Text 73"/>
          <p:cNvSpPr/>
          <p:nvPr/>
        </p:nvSpPr>
        <p:spPr>
          <a:xfrm>
            <a:off x="16056880" y="5930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4436" y="6325605"/>
            <a:ext cx="16108593" cy="508369"/>
          </a:xfrm>
          <a:prstGeom prst="rect">
            <a:avLst/>
          </a:prstGeom>
        </p:spPr>
      </p:pic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6325605"/>
            <a:ext cx="5471666" cy="508369"/>
          </a:xfrm>
          <a:prstGeom prst="rect">
            <a:avLst/>
          </a:prstGeom>
        </p:spPr>
      </p:pic>
      <p:sp>
        <p:nvSpPr>
          <p:cNvPr id="280" name="Text 74"/>
          <p:cNvSpPr/>
          <p:nvPr/>
        </p:nvSpPr>
        <p:spPr>
          <a:xfrm>
            <a:off x="1244984" y="6446007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Redirect</a:t>
            </a:r>
            <a:endParaRPr lang="en-US" sz="1475" dirty="0"/>
          </a:p>
        </p:txBody>
      </p:sp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556102" y="6325605"/>
            <a:ext cx="1523033" cy="508369"/>
          </a:xfrm>
          <a:prstGeom prst="rect">
            <a:avLst/>
          </a:prstGeom>
        </p:spPr>
      </p:pic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651203" y="6439309"/>
            <a:ext cx="1332587" cy="267562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31459" y="6492813"/>
            <a:ext cx="160548" cy="160548"/>
          </a:xfrm>
          <a:prstGeom prst="rect">
            <a:avLst/>
          </a:prstGeom>
        </p:spPr>
      </p:pic>
      <p:sp>
        <p:nvSpPr>
          <p:cNvPr id="284" name="Text 75"/>
          <p:cNvSpPr/>
          <p:nvPr/>
        </p:nvSpPr>
        <p:spPr>
          <a:xfrm>
            <a:off x="6918759" y="6439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079135" y="6325605"/>
            <a:ext cx="1523033" cy="508369"/>
          </a:xfrm>
          <a:prstGeom prst="rect">
            <a:avLst/>
          </a:prstGeom>
        </p:spPr>
      </p:pic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174236" y="6439309"/>
            <a:ext cx="1332587" cy="267562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254492" y="6492813"/>
            <a:ext cx="160548" cy="160548"/>
          </a:xfrm>
          <a:prstGeom prst="rect">
            <a:avLst/>
          </a:prstGeom>
        </p:spPr>
      </p:pic>
      <p:sp>
        <p:nvSpPr>
          <p:cNvPr id="288" name="Text 76"/>
          <p:cNvSpPr/>
          <p:nvPr/>
        </p:nvSpPr>
        <p:spPr>
          <a:xfrm>
            <a:off x="8441792" y="6439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602130" y="6325605"/>
            <a:ext cx="1523033" cy="508369"/>
          </a:xfrm>
          <a:prstGeom prst="rect">
            <a:avLst/>
          </a:prstGeom>
        </p:spPr>
      </p:pic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97231" y="6439309"/>
            <a:ext cx="1332587" cy="267562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77487" y="6492813"/>
            <a:ext cx="160548" cy="160548"/>
          </a:xfrm>
          <a:prstGeom prst="rect">
            <a:avLst/>
          </a:prstGeom>
        </p:spPr>
      </p:pic>
      <p:sp>
        <p:nvSpPr>
          <p:cNvPr id="292" name="Text 77"/>
          <p:cNvSpPr/>
          <p:nvPr/>
        </p:nvSpPr>
        <p:spPr>
          <a:xfrm>
            <a:off x="9964787" y="6439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125163" y="6325605"/>
            <a:ext cx="1523033" cy="508369"/>
          </a:xfrm>
          <a:prstGeom prst="rect">
            <a:avLst/>
          </a:prstGeom>
        </p:spPr>
      </p:pic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373073" y="6439309"/>
            <a:ext cx="1027189" cy="267562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453329" y="6492813"/>
            <a:ext cx="160548" cy="160548"/>
          </a:xfrm>
          <a:prstGeom prst="rect">
            <a:avLst/>
          </a:prstGeom>
        </p:spPr>
      </p:pic>
      <p:sp>
        <p:nvSpPr>
          <p:cNvPr id="296" name="Text 78"/>
          <p:cNvSpPr/>
          <p:nvPr/>
        </p:nvSpPr>
        <p:spPr>
          <a:xfrm>
            <a:off x="11640629" y="643930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648158" y="6325605"/>
            <a:ext cx="1523033" cy="508369"/>
          </a:xfrm>
          <a:prstGeom prst="rect">
            <a:avLst/>
          </a:prstGeom>
        </p:spPr>
      </p:pic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743297" y="6439309"/>
            <a:ext cx="1332587" cy="267562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823552" y="6492813"/>
            <a:ext cx="160548" cy="160548"/>
          </a:xfrm>
          <a:prstGeom prst="rect">
            <a:avLst/>
          </a:prstGeom>
        </p:spPr>
      </p:pic>
      <p:sp>
        <p:nvSpPr>
          <p:cNvPr id="300" name="Text 79"/>
          <p:cNvSpPr/>
          <p:nvPr/>
        </p:nvSpPr>
        <p:spPr>
          <a:xfrm>
            <a:off x="13010852" y="6439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171191" y="6325605"/>
            <a:ext cx="1523033" cy="508369"/>
          </a:xfrm>
          <a:prstGeom prst="rect">
            <a:avLst/>
          </a:prstGeom>
        </p:spPr>
      </p:pic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266292" y="6439309"/>
            <a:ext cx="1332587" cy="267562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346548" y="6492813"/>
            <a:ext cx="160548" cy="160548"/>
          </a:xfrm>
          <a:prstGeom prst="rect">
            <a:avLst/>
          </a:prstGeom>
        </p:spPr>
      </p:pic>
      <p:sp>
        <p:nvSpPr>
          <p:cNvPr id="304" name="Text 80"/>
          <p:cNvSpPr/>
          <p:nvPr/>
        </p:nvSpPr>
        <p:spPr>
          <a:xfrm>
            <a:off x="14533848" y="6439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694186" y="6325605"/>
            <a:ext cx="1498843" cy="508369"/>
          </a:xfrm>
          <a:prstGeom prst="rect">
            <a:avLst/>
          </a:prstGeom>
        </p:spPr>
      </p:pic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89325" y="6439309"/>
            <a:ext cx="1332587" cy="267562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69580" y="6492813"/>
            <a:ext cx="160548" cy="160548"/>
          </a:xfrm>
          <a:prstGeom prst="rect">
            <a:avLst/>
          </a:prstGeom>
        </p:spPr>
      </p:pic>
      <p:sp>
        <p:nvSpPr>
          <p:cNvPr id="308" name="Text 81"/>
          <p:cNvSpPr/>
          <p:nvPr/>
        </p:nvSpPr>
        <p:spPr>
          <a:xfrm>
            <a:off x="16056880" y="6439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4436" y="6833964"/>
            <a:ext cx="16108593" cy="508369"/>
          </a:xfrm>
          <a:prstGeom prst="rect">
            <a:avLst/>
          </a:prstGeom>
        </p:spPr>
      </p:pic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36" y="6833964"/>
            <a:ext cx="5471666" cy="508369"/>
          </a:xfrm>
          <a:prstGeom prst="rect">
            <a:avLst/>
          </a:prstGeom>
        </p:spPr>
      </p:pic>
      <p:sp>
        <p:nvSpPr>
          <p:cNvPr id="311" name="Text 82"/>
          <p:cNvSpPr/>
          <p:nvPr/>
        </p:nvSpPr>
        <p:spPr>
          <a:xfrm>
            <a:off x="1244984" y="6954366"/>
            <a:ext cx="217027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LightBox</a:t>
            </a:r>
            <a:endParaRPr lang="en-US" sz="1475" dirty="0"/>
          </a:p>
        </p:txBody>
      </p:sp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556102" y="6833964"/>
            <a:ext cx="1523033" cy="508369"/>
          </a:xfrm>
          <a:prstGeom prst="rect">
            <a:avLst/>
          </a:prstGeom>
        </p:spPr>
      </p:pic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651203" y="6947669"/>
            <a:ext cx="1332587" cy="267562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731459" y="7001173"/>
            <a:ext cx="160548" cy="160548"/>
          </a:xfrm>
          <a:prstGeom prst="rect">
            <a:avLst/>
          </a:prstGeom>
        </p:spPr>
      </p:pic>
      <p:sp>
        <p:nvSpPr>
          <p:cNvPr id="315" name="Text 83"/>
          <p:cNvSpPr/>
          <p:nvPr/>
        </p:nvSpPr>
        <p:spPr>
          <a:xfrm>
            <a:off x="6918759" y="69476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8079135" y="6833964"/>
            <a:ext cx="1523033" cy="508369"/>
          </a:xfrm>
          <a:prstGeom prst="rect">
            <a:avLst/>
          </a:prstGeom>
        </p:spPr>
      </p:pic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174236" y="6947669"/>
            <a:ext cx="1332587" cy="267562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254492" y="7001173"/>
            <a:ext cx="160548" cy="160548"/>
          </a:xfrm>
          <a:prstGeom prst="rect">
            <a:avLst/>
          </a:prstGeom>
        </p:spPr>
      </p:pic>
      <p:sp>
        <p:nvSpPr>
          <p:cNvPr id="319" name="Text 84"/>
          <p:cNvSpPr/>
          <p:nvPr/>
        </p:nvSpPr>
        <p:spPr>
          <a:xfrm>
            <a:off x="8441792" y="69476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9602130" y="6833964"/>
            <a:ext cx="1523033" cy="508369"/>
          </a:xfrm>
          <a:prstGeom prst="rect">
            <a:avLst/>
          </a:prstGeom>
        </p:spPr>
      </p:pic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97231" y="6947669"/>
            <a:ext cx="1332587" cy="267562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77487" y="7001173"/>
            <a:ext cx="160548" cy="160548"/>
          </a:xfrm>
          <a:prstGeom prst="rect">
            <a:avLst/>
          </a:prstGeom>
        </p:spPr>
      </p:pic>
      <p:sp>
        <p:nvSpPr>
          <p:cNvPr id="323" name="Text 85"/>
          <p:cNvSpPr/>
          <p:nvPr/>
        </p:nvSpPr>
        <p:spPr>
          <a:xfrm>
            <a:off x="9964787" y="69476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1125163" y="6833964"/>
            <a:ext cx="1523033" cy="508369"/>
          </a:xfrm>
          <a:prstGeom prst="rect">
            <a:avLst/>
          </a:prstGeom>
        </p:spPr>
      </p:pic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373073" y="6947669"/>
            <a:ext cx="1027189" cy="267562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453329" y="7001173"/>
            <a:ext cx="160548" cy="160548"/>
          </a:xfrm>
          <a:prstGeom prst="rect">
            <a:avLst/>
          </a:prstGeom>
        </p:spPr>
      </p:pic>
      <p:sp>
        <p:nvSpPr>
          <p:cNvPr id="327" name="Text 86"/>
          <p:cNvSpPr/>
          <p:nvPr/>
        </p:nvSpPr>
        <p:spPr>
          <a:xfrm>
            <a:off x="11640629" y="694766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2648158" y="6833964"/>
            <a:ext cx="1523033" cy="508369"/>
          </a:xfrm>
          <a:prstGeom prst="rect">
            <a:avLst/>
          </a:prstGeom>
        </p:spPr>
      </p:pic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743297" y="6947669"/>
            <a:ext cx="1332587" cy="267562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823552" y="7001173"/>
            <a:ext cx="160548" cy="160548"/>
          </a:xfrm>
          <a:prstGeom prst="rect">
            <a:avLst/>
          </a:prstGeom>
        </p:spPr>
      </p:pic>
      <p:sp>
        <p:nvSpPr>
          <p:cNvPr id="331" name="Text 87"/>
          <p:cNvSpPr/>
          <p:nvPr/>
        </p:nvSpPr>
        <p:spPr>
          <a:xfrm>
            <a:off x="13010852" y="69476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4171191" y="6833964"/>
            <a:ext cx="1523033" cy="508369"/>
          </a:xfrm>
          <a:prstGeom prst="rect">
            <a:avLst/>
          </a:prstGeom>
        </p:spPr>
      </p:pic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266292" y="6947669"/>
            <a:ext cx="1332587" cy="267562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346548" y="7001173"/>
            <a:ext cx="160548" cy="160548"/>
          </a:xfrm>
          <a:prstGeom prst="rect">
            <a:avLst/>
          </a:prstGeom>
        </p:spPr>
      </p:pic>
      <p:sp>
        <p:nvSpPr>
          <p:cNvPr id="335" name="Text 88"/>
          <p:cNvSpPr/>
          <p:nvPr/>
        </p:nvSpPr>
        <p:spPr>
          <a:xfrm>
            <a:off x="14533848" y="69476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5694186" y="6833964"/>
            <a:ext cx="1498843" cy="508369"/>
          </a:xfrm>
          <a:prstGeom prst="rect">
            <a:avLst/>
          </a:prstGeom>
        </p:spPr>
      </p:pic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89325" y="6947669"/>
            <a:ext cx="1332587" cy="267562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69580" y="7001173"/>
            <a:ext cx="160548" cy="160548"/>
          </a:xfrm>
          <a:prstGeom prst="rect">
            <a:avLst/>
          </a:prstGeom>
        </p:spPr>
      </p:pic>
      <p:sp>
        <p:nvSpPr>
          <p:cNvPr id="339" name="Text 89"/>
          <p:cNvSpPr/>
          <p:nvPr/>
        </p:nvSpPr>
        <p:spPr>
          <a:xfrm>
            <a:off x="16056880" y="69476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084436" y="7342324"/>
            <a:ext cx="16108593" cy="508369"/>
          </a:xfrm>
          <a:prstGeom prst="rect">
            <a:avLst/>
          </a:prstGeom>
        </p:spPr>
      </p:pic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36" y="7342324"/>
            <a:ext cx="5471666" cy="508369"/>
          </a:xfrm>
          <a:prstGeom prst="rect">
            <a:avLst/>
          </a:prstGeom>
        </p:spPr>
      </p:pic>
      <p:sp>
        <p:nvSpPr>
          <p:cNvPr id="342" name="Text 90"/>
          <p:cNvSpPr/>
          <p:nvPr/>
        </p:nvSpPr>
        <p:spPr>
          <a:xfrm>
            <a:off x="1244984" y="7462726"/>
            <a:ext cx="16702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API</a:t>
            </a:r>
            <a:endParaRPr lang="en-US" sz="1475" dirty="0"/>
          </a:p>
        </p:txBody>
      </p:sp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6556102" y="7342324"/>
            <a:ext cx="1523033" cy="508369"/>
          </a:xfrm>
          <a:prstGeom prst="rect">
            <a:avLst/>
          </a:prstGeom>
        </p:spPr>
      </p:pic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651203" y="7456029"/>
            <a:ext cx="1332587" cy="267562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731459" y="7509532"/>
            <a:ext cx="160548" cy="160548"/>
          </a:xfrm>
          <a:prstGeom prst="rect">
            <a:avLst/>
          </a:prstGeom>
        </p:spPr>
      </p:pic>
      <p:sp>
        <p:nvSpPr>
          <p:cNvPr id="346" name="Text 91"/>
          <p:cNvSpPr/>
          <p:nvPr/>
        </p:nvSpPr>
        <p:spPr>
          <a:xfrm>
            <a:off x="6918759" y="74560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8079135" y="7342324"/>
            <a:ext cx="1523033" cy="508369"/>
          </a:xfrm>
          <a:prstGeom prst="rect">
            <a:avLst/>
          </a:prstGeom>
        </p:spPr>
      </p:pic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174236" y="7456029"/>
            <a:ext cx="1332587" cy="267562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254492" y="7509532"/>
            <a:ext cx="160548" cy="160548"/>
          </a:xfrm>
          <a:prstGeom prst="rect">
            <a:avLst/>
          </a:prstGeom>
        </p:spPr>
      </p:pic>
      <p:sp>
        <p:nvSpPr>
          <p:cNvPr id="350" name="Text 92"/>
          <p:cNvSpPr/>
          <p:nvPr/>
        </p:nvSpPr>
        <p:spPr>
          <a:xfrm>
            <a:off x="8441792" y="74560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9602130" y="7342324"/>
            <a:ext cx="1523033" cy="508369"/>
          </a:xfrm>
          <a:prstGeom prst="rect">
            <a:avLst/>
          </a:prstGeom>
        </p:spPr>
      </p:pic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97231" y="7456029"/>
            <a:ext cx="1332587" cy="267562"/>
          </a:xfrm>
          <a:prstGeom prst="rect">
            <a:avLst/>
          </a:prstGeom>
        </p:spPr>
      </p:pic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77487" y="7509532"/>
            <a:ext cx="160548" cy="160548"/>
          </a:xfrm>
          <a:prstGeom prst="rect">
            <a:avLst/>
          </a:prstGeom>
        </p:spPr>
      </p:pic>
      <p:sp>
        <p:nvSpPr>
          <p:cNvPr id="354" name="Text 93"/>
          <p:cNvSpPr/>
          <p:nvPr/>
        </p:nvSpPr>
        <p:spPr>
          <a:xfrm>
            <a:off x="9964787" y="74560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11125163" y="7342324"/>
            <a:ext cx="1523033" cy="508369"/>
          </a:xfrm>
          <a:prstGeom prst="rect">
            <a:avLst/>
          </a:prstGeom>
        </p:spPr>
      </p:pic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220264" y="7456029"/>
            <a:ext cx="1332587" cy="267562"/>
          </a:xfrm>
          <a:prstGeom prst="rect">
            <a:avLst/>
          </a:prstGeom>
        </p:spPr>
      </p:pic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300520" y="7509532"/>
            <a:ext cx="160548" cy="160548"/>
          </a:xfrm>
          <a:prstGeom prst="rect">
            <a:avLst/>
          </a:prstGeom>
        </p:spPr>
      </p:pic>
      <p:sp>
        <p:nvSpPr>
          <p:cNvPr id="358" name="Text 94"/>
          <p:cNvSpPr/>
          <p:nvPr/>
        </p:nvSpPr>
        <p:spPr>
          <a:xfrm>
            <a:off x="11487820" y="74560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2648158" y="7342324"/>
            <a:ext cx="1523033" cy="508369"/>
          </a:xfrm>
          <a:prstGeom prst="rect">
            <a:avLst/>
          </a:prstGeom>
        </p:spPr>
      </p:pic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743297" y="7456029"/>
            <a:ext cx="1332587" cy="267562"/>
          </a:xfrm>
          <a:prstGeom prst="rect">
            <a:avLst/>
          </a:prstGeom>
        </p:spPr>
      </p:pic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823552" y="7509532"/>
            <a:ext cx="160548" cy="160548"/>
          </a:xfrm>
          <a:prstGeom prst="rect">
            <a:avLst/>
          </a:prstGeom>
        </p:spPr>
      </p:pic>
      <p:sp>
        <p:nvSpPr>
          <p:cNvPr id="362" name="Text 95"/>
          <p:cNvSpPr/>
          <p:nvPr/>
        </p:nvSpPr>
        <p:spPr>
          <a:xfrm>
            <a:off x="13010852" y="74560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4171191" y="7342324"/>
            <a:ext cx="1523033" cy="508369"/>
          </a:xfrm>
          <a:prstGeom prst="rect">
            <a:avLst/>
          </a:prstGeom>
        </p:spPr>
      </p:pic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266292" y="7456029"/>
            <a:ext cx="1332587" cy="267562"/>
          </a:xfrm>
          <a:prstGeom prst="rect">
            <a:avLst/>
          </a:prstGeom>
        </p:spPr>
      </p:pic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346548" y="7509532"/>
            <a:ext cx="160548" cy="160548"/>
          </a:xfrm>
          <a:prstGeom prst="rect">
            <a:avLst/>
          </a:prstGeom>
        </p:spPr>
      </p:pic>
      <p:sp>
        <p:nvSpPr>
          <p:cNvPr id="366" name="Text 96"/>
          <p:cNvSpPr/>
          <p:nvPr/>
        </p:nvSpPr>
        <p:spPr>
          <a:xfrm>
            <a:off x="14533848" y="74560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5694186" y="7342324"/>
            <a:ext cx="1498843" cy="508369"/>
          </a:xfrm>
          <a:prstGeom prst="rect">
            <a:avLst/>
          </a:prstGeom>
        </p:spPr>
      </p:pic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89325" y="7456029"/>
            <a:ext cx="1332587" cy="267562"/>
          </a:xfrm>
          <a:prstGeom prst="rect">
            <a:avLst/>
          </a:prstGeom>
        </p:spPr>
      </p:pic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69580" y="7509532"/>
            <a:ext cx="160548" cy="160548"/>
          </a:xfrm>
          <a:prstGeom prst="rect">
            <a:avLst/>
          </a:prstGeom>
        </p:spPr>
      </p:pic>
      <p:sp>
        <p:nvSpPr>
          <p:cNvPr id="370" name="Text 97"/>
          <p:cNvSpPr/>
          <p:nvPr/>
        </p:nvSpPr>
        <p:spPr>
          <a:xfrm>
            <a:off x="16056880" y="74560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084436" y="7850684"/>
            <a:ext cx="16108593" cy="508369"/>
          </a:xfrm>
          <a:prstGeom prst="rect">
            <a:avLst/>
          </a:prstGeom>
        </p:spPr>
      </p:pic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436" y="7850684"/>
            <a:ext cx="5471666" cy="508369"/>
          </a:xfrm>
          <a:prstGeom prst="rect">
            <a:avLst/>
          </a:prstGeom>
        </p:spPr>
      </p:pic>
      <p:sp>
        <p:nvSpPr>
          <p:cNvPr id="373" name="Text 98"/>
          <p:cNvSpPr/>
          <p:nvPr/>
        </p:nvSpPr>
        <p:spPr>
          <a:xfrm>
            <a:off x="1244984" y="7971086"/>
            <a:ext cx="13101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</a:t>
            </a:r>
            <a:endParaRPr lang="en-US" sz="1475" dirty="0"/>
          </a:p>
        </p:txBody>
      </p:sp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6556102" y="7850684"/>
            <a:ext cx="1523033" cy="508369"/>
          </a:xfrm>
          <a:prstGeom prst="rect">
            <a:avLst/>
          </a:prstGeom>
        </p:spPr>
      </p:pic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651203" y="7964425"/>
            <a:ext cx="1332587" cy="267562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731459" y="8017929"/>
            <a:ext cx="160548" cy="160548"/>
          </a:xfrm>
          <a:prstGeom prst="rect">
            <a:avLst/>
          </a:prstGeom>
        </p:spPr>
      </p:pic>
      <p:sp>
        <p:nvSpPr>
          <p:cNvPr id="377" name="Text 99"/>
          <p:cNvSpPr/>
          <p:nvPr/>
        </p:nvSpPr>
        <p:spPr>
          <a:xfrm>
            <a:off x="6918759" y="79644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78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8079135" y="7850684"/>
            <a:ext cx="1523033" cy="508369"/>
          </a:xfrm>
          <a:prstGeom prst="rect">
            <a:avLst/>
          </a:prstGeom>
        </p:spPr>
      </p:pic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174236" y="7964425"/>
            <a:ext cx="1332587" cy="267562"/>
          </a:xfrm>
          <a:prstGeom prst="rect">
            <a:avLst/>
          </a:prstGeom>
        </p:spPr>
      </p:pic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254492" y="8017929"/>
            <a:ext cx="160548" cy="160548"/>
          </a:xfrm>
          <a:prstGeom prst="rect">
            <a:avLst/>
          </a:prstGeom>
        </p:spPr>
      </p:pic>
      <p:sp>
        <p:nvSpPr>
          <p:cNvPr id="381" name="Text 100"/>
          <p:cNvSpPr/>
          <p:nvPr/>
        </p:nvSpPr>
        <p:spPr>
          <a:xfrm>
            <a:off x="8441792" y="79644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82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9602130" y="7850684"/>
            <a:ext cx="1523033" cy="508369"/>
          </a:xfrm>
          <a:prstGeom prst="rect">
            <a:avLst/>
          </a:prstGeom>
        </p:spPr>
      </p:pic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697231" y="7964425"/>
            <a:ext cx="1332587" cy="267562"/>
          </a:xfrm>
          <a:prstGeom prst="rect">
            <a:avLst/>
          </a:prstGeom>
        </p:spPr>
      </p:pic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777487" y="8017929"/>
            <a:ext cx="160548" cy="160548"/>
          </a:xfrm>
          <a:prstGeom prst="rect">
            <a:avLst/>
          </a:prstGeom>
        </p:spPr>
      </p:pic>
      <p:sp>
        <p:nvSpPr>
          <p:cNvPr id="385" name="Text 101"/>
          <p:cNvSpPr/>
          <p:nvPr/>
        </p:nvSpPr>
        <p:spPr>
          <a:xfrm>
            <a:off x="9964787" y="79644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86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11125163" y="7850684"/>
            <a:ext cx="1523033" cy="508369"/>
          </a:xfrm>
          <a:prstGeom prst="rect">
            <a:avLst/>
          </a:prstGeom>
        </p:spPr>
      </p:pic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373073" y="7964425"/>
            <a:ext cx="1027189" cy="267562"/>
          </a:xfrm>
          <a:prstGeom prst="rect">
            <a:avLst/>
          </a:prstGeom>
        </p:spPr>
      </p:pic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453329" y="8017929"/>
            <a:ext cx="160548" cy="160548"/>
          </a:xfrm>
          <a:prstGeom prst="rect">
            <a:avLst/>
          </a:prstGeom>
        </p:spPr>
      </p:pic>
      <p:sp>
        <p:nvSpPr>
          <p:cNvPr id="389" name="Text 102"/>
          <p:cNvSpPr/>
          <p:nvPr/>
        </p:nvSpPr>
        <p:spPr>
          <a:xfrm>
            <a:off x="11640629" y="796446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390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2648158" y="7850684"/>
            <a:ext cx="1523033" cy="508369"/>
          </a:xfrm>
          <a:prstGeom prst="rect">
            <a:avLst/>
          </a:prstGeom>
        </p:spPr>
      </p:pic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743297" y="7964425"/>
            <a:ext cx="1332587" cy="267562"/>
          </a:xfrm>
          <a:prstGeom prst="rect">
            <a:avLst/>
          </a:prstGeom>
        </p:spPr>
      </p:pic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823552" y="8017929"/>
            <a:ext cx="160548" cy="160548"/>
          </a:xfrm>
          <a:prstGeom prst="rect">
            <a:avLst/>
          </a:prstGeom>
        </p:spPr>
      </p:pic>
      <p:sp>
        <p:nvSpPr>
          <p:cNvPr id="393" name="Text 103"/>
          <p:cNvSpPr/>
          <p:nvPr/>
        </p:nvSpPr>
        <p:spPr>
          <a:xfrm>
            <a:off x="13010852" y="79644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94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4171191" y="7850684"/>
            <a:ext cx="1523033" cy="508369"/>
          </a:xfrm>
          <a:prstGeom prst="rect">
            <a:avLst/>
          </a:prstGeom>
        </p:spPr>
      </p:pic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266292" y="7964425"/>
            <a:ext cx="1332587" cy="267562"/>
          </a:xfrm>
          <a:prstGeom prst="rect">
            <a:avLst/>
          </a:prstGeom>
        </p:spPr>
      </p:pic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346548" y="8017929"/>
            <a:ext cx="160548" cy="160548"/>
          </a:xfrm>
          <a:prstGeom prst="rect">
            <a:avLst/>
          </a:prstGeom>
        </p:spPr>
      </p:pic>
      <p:sp>
        <p:nvSpPr>
          <p:cNvPr id="397" name="Text 104"/>
          <p:cNvSpPr/>
          <p:nvPr/>
        </p:nvSpPr>
        <p:spPr>
          <a:xfrm>
            <a:off x="14533848" y="79644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98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5694186" y="7850684"/>
            <a:ext cx="1498843" cy="508369"/>
          </a:xfrm>
          <a:prstGeom prst="rect">
            <a:avLst/>
          </a:prstGeom>
        </p:spPr>
      </p:pic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789325" y="7964425"/>
            <a:ext cx="1332587" cy="267562"/>
          </a:xfrm>
          <a:prstGeom prst="rect">
            <a:avLst/>
          </a:prstGeom>
        </p:spPr>
      </p:pic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869580" y="8017929"/>
            <a:ext cx="160548" cy="160548"/>
          </a:xfrm>
          <a:prstGeom prst="rect">
            <a:avLst/>
          </a:prstGeom>
        </p:spPr>
      </p:pic>
      <p:sp>
        <p:nvSpPr>
          <p:cNvPr id="401" name="Text 105"/>
          <p:cNvSpPr/>
          <p:nvPr/>
        </p:nvSpPr>
        <p:spPr>
          <a:xfrm>
            <a:off x="16056880" y="79644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02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084436" y="8359080"/>
            <a:ext cx="16108593" cy="5879"/>
          </a:xfrm>
          <a:prstGeom prst="rect">
            <a:avLst/>
          </a:prstGeom>
        </p:spPr>
      </p:pic>
      <p:pic>
        <p:nvPicPr>
          <p:cNvPr id="403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084436" y="8359080"/>
            <a:ext cx="5471666" cy="5879"/>
          </a:xfrm>
          <a:prstGeom prst="rect">
            <a:avLst/>
          </a:prstGeom>
        </p:spPr>
      </p:pic>
      <p:pic>
        <p:nvPicPr>
          <p:cNvPr id="404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6556102" y="8359080"/>
            <a:ext cx="1523033" cy="5879"/>
          </a:xfrm>
          <a:prstGeom prst="rect">
            <a:avLst/>
          </a:prstGeom>
        </p:spPr>
      </p:pic>
      <p:pic>
        <p:nvPicPr>
          <p:cNvPr id="405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8079135" y="8359080"/>
            <a:ext cx="1523033" cy="5879"/>
          </a:xfrm>
          <a:prstGeom prst="rect">
            <a:avLst/>
          </a:prstGeom>
        </p:spPr>
      </p:pic>
      <p:pic>
        <p:nvPicPr>
          <p:cNvPr id="406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9602130" y="8359080"/>
            <a:ext cx="1523033" cy="5879"/>
          </a:xfrm>
          <a:prstGeom prst="rect">
            <a:avLst/>
          </a:prstGeom>
        </p:spPr>
      </p:pic>
      <p:pic>
        <p:nvPicPr>
          <p:cNvPr id="407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11125163" y="8359080"/>
            <a:ext cx="1523033" cy="5879"/>
          </a:xfrm>
          <a:prstGeom prst="rect">
            <a:avLst/>
          </a:prstGeom>
        </p:spPr>
      </p:pic>
      <p:pic>
        <p:nvPicPr>
          <p:cNvPr id="408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12648158" y="8359080"/>
            <a:ext cx="1523033" cy="5879"/>
          </a:xfrm>
          <a:prstGeom prst="rect">
            <a:avLst/>
          </a:prstGeom>
        </p:spPr>
      </p:pic>
      <p:pic>
        <p:nvPicPr>
          <p:cNvPr id="409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14171191" y="8359080"/>
            <a:ext cx="1523033" cy="5879"/>
          </a:xfrm>
          <a:prstGeom prst="rect">
            <a:avLst/>
          </a:prstGeom>
        </p:spPr>
      </p:pic>
      <p:pic>
        <p:nvPicPr>
          <p:cNvPr id="410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15694186" y="8359080"/>
            <a:ext cx="1498843" cy="5879"/>
          </a:xfrm>
          <a:prstGeom prst="rect">
            <a:avLst/>
          </a:prstGeom>
        </p:spPr>
      </p:pic>
      <p:sp>
        <p:nvSpPr>
          <p:cNvPr id="411" name="Text 106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320"/>
            <a:ext cx="42005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DCC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859371"/>
            <a:ext cx="16119145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859371"/>
            <a:ext cx="5551736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77" y="859371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02673" y="98319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70" y="1016682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78" y="859371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498458" y="98319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98" y="1016682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9" y="859371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0392" y="98319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9003" y="1016682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80" y="859371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57012" y="98319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73" y="1016682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81" y="859371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03324" y="98319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63" y="1016682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82" y="859371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0968" y="98319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95" y="1016682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82" y="859371"/>
            <a:ext cx="1509824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13633" y="98319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43" y="1016682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1502011"/>
            <a:ext cx="16135350" cy="2552700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436" y="1502011"/>
            <a:ext cx="16108593" cy="4139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1502011"/>
            <a:ext cx="5471666" cy="4139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56102" y="1502011"/>
            <a:ext cx="1523033" cy="4139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79135" y="1502011"/>
            <a:ext cx="1523033" cy="4139"/>
          </a:xfrm>
          <a:prstGeom prst="rect">
            <a:avLst/>
          </a:prstGeom>
        </p:spPr>
      </p:pic>
      <p:pic>
        <p:nvPicPr>
          <p:cNvPr id="32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02130" y="1502011"/>
            <a:ext cx="1523033" cy="4139"/>
          </a:xfrm>
          <a:prstGeom prst="rect">
            <a:avLst/>
          </a:prstGeom>
        </p:spPr>
      </p:pic>
      <p:pic>
        <p:nvPicPr>
          <p:cNvPr id="33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25163" y="1502011"/>
            <a:ext cx="1523033" cy="4139"/>
          </a:xfrm>
          <a:prstGeom prst="rect">
            <a:avLst/>
          </a:prstGeom>
        </p:spPr>
      </p:pic>
      <p:pic>
        <p:nvPicPr>
          <p:cNvPr id="34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648158" y="1502011"/>
            <a:ext cx="1523033" cy="4139"/>
          </a:xfrm>
          <a:prstGeom prst="rect">
            <a:avLst/>
          </a:prstGeom>
        </p:spPr>
      </p:pic>
      <p:pic>
        <p:nvPicPr>
          <p:cNvPr id="35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171191" y="1502011"/>
            <a:ext cx="1523033" cy="4139"/>
          </a:xfrm>
          <a:prstGeom prst="rect">
            <a:avLst/>
          </a:prstGeom>
        </p:spPr>
      </p:pic>
      <p:pic>
        <p:nvPicPr>
          <p:cNvPr id="36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694186" y="1502011"/>
            <a:ext cx="1498843" cy="4139"/>
          </a:xfrm>
          <a:prstGeom prst="rect">
            <a:avLst/>
          </a:prstGeom>
        </p:spPr>
      </p:pic>
      <p:pic>
        <p:nvPicPr>
          <p:cNvPr id="37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4436" y="1506178"/>
            <a:ext cx="16108593" cy="508369"/>
          </a:xfrm>
          <a:prstGeom prst="rect">
            <a:avLst/>
          </a:prstGeom>
        </p:spPr>
      </p:pic>
      <p:pic>
        <p:nvPicPr>
          <p:cNvPr id="38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4436" y="1506178"/>
            <a:ext cx="5471666" cy="508369"/>
          </a:xfrm>
          <a:prstGeom prst="rect">
            <a:avLst/>
          </a:prstGeom>
        </p:spPr>
      </p:pic>
      <p:sp>
        <p:nvSpPr>
          <p:cNvPr id="39" name="Text 9"/>
          <p:cNvSpPr/>
          <p:nvPr/>
        </p:nvSpPr>
        <p:spPr>
          <a:xfrm>
            <a:off x="1244984" y="1626580"/>
            <a:ext cx="16602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 API</a:t>
            </a:r>
            <a:endParaRPr lang="en-US" sz="1475" dirty="0"/>
          </a:p>
        </p:txBody>
      </p:sp>
      <p:pic>
        <p:nvPicPr>
          <p:cNvPr id="4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56102" y="1506178"/>
            <a:ext cx="1523033" cy="508369"/>
          </a:xfrm>
          <a:prstGeom prst="rect">
            <a:avLst/>
          </a:prstGeom>
        </p:spPr>
      </p:pic>
      <p:pic>
        <p:nvPicPr>
          <p:cNvPr id="4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651203" y="1619883"/>
            <a:ext cx="1332587" cy="267562"/>
          </a:xfrm>
          <a:prstGeom prst="rect">
            <a:avLst/>
          </a:prstGeom>
        </p:spPr>
      </p:pic>
      <p:pic>
        <p:nvPicPr>
          <p:cNvPr id="4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31459" y="1673386"/>
            <a:ext cx="160548" cy="160548"/>
          </a:xfrm>
          <a:prstGeom prst="rect">
            <a:avLst/>
          </a:prstGeom>
        </p:spPr>
      </p:pic>
      <p:sp>
        <p:nvSpPr>
          <p:cNvPr id="43" name="Text 10"/>
          <p:cNvSpPr/>
          <p:nvPr/>
        </p:nvSpPr>
        <p:spPr>
          <a:xfrm>
            <a:off x="6918759" y="161992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4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79135" y="1506178"/>
            <a:ext cx="1523033" cy="508369"/>
          </a:xfrm>
          <a:prstGeom prst="rect">
            <a:avLst/>
          </a:prstGeom>
        </p:spPr>
      </p:pic>
      <p:pic>
        <p:nvPicPr>
          <p:cNvPr id="45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174236" y="1619883"/>
            <a:ext cx="1332587" cy="267562"/>
          </a:xfrm>
          <a:prstGeom prst="rect">
            <a:avLst/>
          </a:prstGeom>
        </p:spPr>
      </p:pic>
      <p:pic>
        <p:nvPicPr>
          <p:cNvPr id="46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54492" y="1673386"/>
            <a:ext cx="160548" cy="160548"/>
          </a:xfrm>
          <a:prstGeom prst="rect">
            <a:avLst/>
          </a:prstGeom>
        </p:spPr>
      </p:pic>
      <p:sp>
        <p:nvSpPr>
          <p:cNvPr id="47" name="Text 11"/>
          <p:cNvSpPr/>
          <p:nvPr/>
        </p:nvSpPr>
        <p:spPr>
          <a:xfrm>
            <a:off x="8441792" y="161992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8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02130" y="1506178"/>
            <a:ext cx="1523033" cy="508369"/>
          </a:xfrm>
          <a:prstGeom prst="rect">
            <a:avLst/>
          </a:prstGeom>
        </p:spPr>
      </p:pic>
      <p:pic>
        <p:nvPicPr>
          <p:cNvPr id="49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97231" y="1619883"/>
            <a:ext cx="1332587" cy="267562"/>
          </a:xfrm>
          <a:prstGeom prst="rect">
            <a:avLst/>
          </a:prstGeom>
        </p:spPr>
      </p:pic>
      <p:pic>
        <p:nvPicPr>
          <p:cNvPr id="50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777487" y="1673386"/>
            <a:ext cx="160548" cy="160548"/>
          </a:xfrm>
          <a:prstGeom prst="rect">
            <a:avLst/>
          </a:prstGeom>
        </p:spPr>
      </p:pic>
      <p:sp>
        <p:nvSpPr>
          <p:cNvPr id="51" name="Text 12"/>
          <p:cNvSpPr/>
          <p:nvPr/>
        </p:nvSpPr>
        <p:spPr>
          <a:xfrm>
            <a:off x="9964787" y="161992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2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125163" y="1506178"/>
            <a:ext cx="1523033" cy="508369"/>
          </a:xfrm>
          <a:prstGeom prst="rect">
            <a:avLst/>
          </a:prstGeom>
        </p:spPr>
      </p:pic>
      <p:pic>
        <p:nvPicPr>
          <p:cNvPr id="53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373073" y="1619883"/>
            <a:ext cx="1027189" cy="267562"/>
          </a:xfrm>
          <a:prstGeom prst="rect">
            <a:avLst/>
          </a:prstGeom>
        </p:spPr>
      </p:pic>
      <p:pic>
        <p:nvPicPr>
          <p:cNvPr id="54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453329" y="1673386"/>
            <a:ext cx="160548" cy="160548"/>
          </a:xfrm>
          <a:prstGeom prst="rect">
            <a:avLst/>
          </a:prstGeom>
        </p:spPr>
      </p:pic>
      <p:sp>
        <p:nvSpPr>
          <p:cNvPr id="55" name="Text 13"/>
          <p:cNvSpPr/>
          <p:nvPr/>
        </p:nvSpPr>
        <p:spPr>
          <a:xfrm>
            <a:off x="11640629" y="161992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56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648158" y="1506178"/>
            <a:ext cx="1523033" cy="508369"/>
          </a:xfrm>
          <a:prstGeom prst="rect">
            <a:avLst/>
          </a:prstGeom>
        </p:spPr>
      </p:pic>
      <p:pic>
        <p:nvPicPr>
          <p:cNvPr id="57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743297" y="1619883"/>
            <a:ext cx="1332587" cy="267562"/>
          </a:xfrm>
          <a:prstGeom prst="rect">
            <a:avLst/>
          </a:prstGeom>
        </p:spPr>
      </p:pic>
      <p:pic>
        <p:nvPicPr>
          <p:cNvPr id="58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2823552" y="1673386"/>
            <a:ext cx="160548" cy="160548"/>
          </a:xfrm>
          <a:prstGeom prst="rect">
            <a:avLst/>
          </a:prstGeom>
        </p:spPr>
      </p:pic>
      <p:sp>
        <p:nvSpPr>
          <p:cNvPr id="59" name="Text 14"/>
          <p:cNvSpPr/>
          <p:nvPr/>
        </p:nvSpPr>
        <p:spPr>
          <a:xfrm>
            <a:off x="13010852" y="161992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0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171191" y="1506178"/>
            <a:ext cx="1523033" cy="508369"/>
          </a:xfrm>
          <a:prstGeom prst="rect">
            <a:avLst/>
          </a:prstGeom>
        </p:spPr>
      </p:pic>
      <p:pic>
        <p:nvPicPr>
          <p:cNvPr id="61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4266292" y="1619883"/>
            <a:ext cx="1332587" cy="267562"/>
          </a:xfrm>
          <a:prstGeom prst="rect">
            <a:avLst/>
          </a:prstGeom>
        </p:spPr>
      </p:pic>
      <p:pic>
        <p:nvPicPr>
          <p:cNvPr id="62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346548" y="1673386"/>
            <a:ext cx="160548" cy="160548"/>
          </a:xfrm>
          <a:prstGeom prst="rect">
            <a:avLst/>
          </a:prstGeom>
        </p:spPr>
      </p:pic>
      <p:sp>
        <p:nvSpPr>
          <p:cNvPr id="63" name="Text 15"/>
          <p:cNvSpPr/>
          <p:nvPr/>
        </p:nvSpPr>
        <p:spPr>
          <a:xfrm>
            <a:off x="14533848" y="161992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4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694186" y="1506178"/>
            <a:ext cx="1498843" cy="508369"/>
          </a:xfrm>
          <a:prstGeom prst="rect">
            <a:avLst/>
          </a:prstGeom>
        </p:spPr>
      </p:pic>
      <p:pic>
        <p:nvPicPr>
          <p:cNvPr id="65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789325" y="1619883"/>
            <a:ext cx="1332587" cy="267562"/>
          </a:xfrm>
          <a:prstGeom prst="rect">
            <a:avLst/>
          </a:prstGeom>
        </p:spPr>
      </p:pic>
      <p:pic>
        <p:nvPicPr>
          <p:cNvPr id="66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5869580" y="1673386"/>
            <a:ext cx="160548" cy="160548"/>
          </a:xfrm>
          <a:prstGeom prst="rect">
            <a:avLst/>
          </a:prstGeom>
        </p:spPr>
      </p:pic>
      <p:sp>
        <p:nvSpPr>
          <p:cNvPr id="67" name="Text 16"/>
          <p:cNvSpPr/>
          <p:nvPr/>
        </p:nvSpPr>
        <p:spPr>
          <a:xfrm>
            <a:off x="16056880" y="161992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8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84436" y="2014538"/>
            <a:ext cx="16108593" cy="508369"/>
          </a:xfrm>
          <a:prstGeom prst="rect">
            <a:avLst/>
          </a:prstGeom>
        </p:spPr>
      </p:pic>
      <p:pic>
        <p:nvPicPr>
          <p:cNvPr id="69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84436" y="2014538"/>
            <a:ext cx="5471666" cy="508369"/>
          </a:xfrm>
          <a:prstGeom prst="rect">
            <a:avLst/>
          </a:prstGeom>
        </p:spPr>
      </p:pic>
      <p:sp>
        <p:nvSpPr>
          <p:cNvPr id="70" name="Text 17"/>
          <p:cNvSpPr/>
          <p:nvPr/>
        </p:nvSpPr>
        <p:spPr>
          <a:xfrm>
            <a:off x="1244984" y="2134939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Direct API</a:t>
            </a:r>
            <a:endParaRPr lang="en-US" sz="1475" dirty="0"/>
          </a:p>
        </p:txBody>
      </p:sp>
      <p:pic>
        <p:nvPicPr>
          <p:cNvPr id="71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556102" y="2014538"/>
            <a:ext cx="1523033" cy="508369"/>
          </a:xfrm>
          <a:prstGeom prst="rect">
            <a:avLst/>
          </a:prstGeom>
        </p:spPr>
      </p:pic>
      <p:pic>
        <p:nvPicPr>
          <p:cNvPr id="72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651203" y="2128242"/>
            <a:ext cx="1332587" cy="267562"/>
          </a:xfrm>
          <a:prstGeom prst="rect">
            <a:avLst/>
          </a:prstGeom>
        </p:spPr>
      </p:pic>
      <p:pic>
        <p:nvPicPr>
          <p:cNvPr id="73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731459" y="2181746"/>
            <a:ext cx="160548" cy="160548"/>
          </a:xfrm>
          <a:prstGeom prst="rect">
            <a:avLst/>
          </a:prstGeom>
        </p:spPr>
      </p:pic>
      <p:sp>
        <p:nvSpPr>
          <p:cNvPr id="74" name="Text 18"/>
          <p:cNvSpPr/>
          <p:nvPr/>
        </p:nvSpPr>
        <p:spPr>
          <a:xfrm>
            <a:off x="6918759" y="21282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5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079135" y="2014538"/>
            <a:ext cx="1523033" cy="508369"/>
          </a:xfrm>
          <a:prstGeom prst="rect">
            <a:avLst/>
          </a:prstGeom>
        </p:spPr>
      </p:pic>
      <p:pic>
        <p:nvPicPr>
          <p:cNvPr id="76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174236" y="2128242"/>
            <a:ext cx="1332587" cy="267562"/>
          </a:xfrm>
          <a:prstGeom prst="rect">
            <a:avLst/>
          </a:prstGeom>
        </p:spPr>
      </p:pic>
      <p:pic>
        <p:nvPicPr>
          <p:cNvPr id="77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254492" y="2181746"/>
            <a:ext cx="160548" cy="160548"/>
          </a:xfrm>
          <a:prstGeom prst="rect">
            <a:avLst/>
          </a:prstGeom>
        </p:spPr>
      </p:pic>
      <p:sp>
        <p:nvSpPr>
          <p:cNvPr id="78" name="Text 19"/>
          <p:cNvSpPr/>
          <p:nvPr/>
        </p:nvSpPr>
        <p:spPr>
          <a:xfrm>
            <a:off x="8441792" y="21282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9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602130" y="2014538"/>
            <a:ext cx="1523033" cy="508369"/>
          </a:xfrm>
          <a:prstGeom prst="rect">
            <a:avLst/>
          </a:prstGeom>
        </p:spPr>
      </p:pic>
      <p:pic>
        <p:nvPicPr>
          <p:cNvPr id="8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697231" y="2128242"/>
            <a:ext cx="1332587" cy="267562"/>
          </a:xfrm>
          <a:prstGeom prst="rect">
            <a:avLst/>
          </a:prstGeom>
        </p:spPr>
      </p:pic>
      <p:pic>
        <p:nvPicPr>
          <p:cNvPr id="81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777487" y="2181746"/>
            <a:ext cx="160548" cy="160548"/>
          </a:xfrm>
          <a:prstGeom prst="rect">
            <a:avLst/>
          </a:prstGeom>
        </p:spPr>
      </p:pic>
      <p:sp>
        <p:nvSpPr>
          <p:cNvPr id="82" name="Text 20"/>
          <p:cNvSpPr/>
          <p:nvPr/>
        </p:nvSpPr>
        <p:spPr>
          <a:xfrm>
            <a:off x="9964787" y="21282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3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1125163" y="2014538"/>
            <a:ext cx="1523033" cy="508369"/>
          </a:xfrm>
          <a:prstGeom prst="rect">
            <a:avLst/>
          </a:prstGeom>
        </p:spPr>
      </p:pic>
      <p:pic>
        <p:nvPicPr>
          <p:cNvPr id="84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220264" y="2128242"/>
            <a:ext cx="1332587" cy="267562"/>
          </a:xfrm>
          <a:prstGeom prst="rect">
            <a:avLst/>
          </a:prstGeom>
        </p:spPr>
      </p:pic>
      <p:pic>
        <p:nvPicPr>
          <p:cNvPr id="85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300520" y="2181746"/>
            <a:ext cx="160548" cy="160548"/>
          </a:xfrm>
          <a:prstGeom prst="rect">
            <a:avLst/>
          </a:prstGeom>
        </p:spPr>
      </p:pic>
      <p:sp>
        <p:nvSpPr>
          <p:cNvPr id="86" name="Text 21"/>
          <p:cNvSpPr/>
          <p:nvPr/>
        </p:nvSpPr>
        <p:spPr>
          <a:xfrm>
            <a:off x="11487820" y="21282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7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648158" y="2014538"/>
            <a:ext cx="1523033" cy="508369"/>
          </a:xfrm>
          <a:prstGeom prst="rect">
            <a:avLst/>
          </a:prstGeom>
        </p:spPr>
      </p:pic>
      <p:pic>
        <p:nvPicPr>
          <p:cNvPr id="88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2743297" y="2128242"/>
            <a:ext cx="1332587" cy="267562"/>
          </a:xfrm>
          <a:prstGeom prst="rect">
            <a:avLst/>
          </a:prstGeom>
        </p:spPr>
      </p:pic>
      <p:pic>
        <p:nvPicPr>
          <p:cNvPr id="89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823552" y="2181746"/>
            <a:ext cx="160548" cy="160548"/>
          </a:xfrm>
          <a:prstGeom prst="rect">
            <a:avLst/>
          </a:prstGeom>
        </p:spPr>
      </p:pic>
      <p:sp>
        <p:nvSpPr>
          <p:cNvPr id="90" name="Text 22"/>
          <p:cNvSpPr/>
          <p:nvPr/>
        </p:nvSpPr>
        <p:spPr>
          <a:xfrm>
            <a:off x="13010852" y="21282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1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4171191" y="2014538"/>
            <a:ext cx="1523033" cy="508369"/>
          </a:xfrm>
          <a:prstGeom prst="rect">
            <a:avLst/>
          </a:prstGeom>
        </p:spPr>
      </p:pic>
      <p:pic>
        <p:nvPicPr>
          <p:cNvPr id="92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4266292" y="2128242"/>
            <a:ext cx="1332587" cy="267562"/>
          </a:xfrm>
          <a:prstGeom prst="rect">
            <a:avLst/>
          </a:prstGeom>
        </p:spPr>
      </p:pic>
      <p:pic>
        <p:nvPicPr>
          <p:cNvPr id="93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346548" y="2181746"/>
            <a:ext cx="160548" cy="160548"/>
          </a:xfrm>
          <a:prstGeom prst="rect">
            <a:avLst/>
          </a:prstGeom>
        </p:spPr>
      </p:pic>
      <p:sp>
        <p:nvSpPr>
          <p:cNvPr id="94" name="Text 23"/>
          <p:cNvSpPr/>
          <p:nvPr/>
        </p:nvSpPr>
        <p:spPr>
          <a:xfrm>
            <a:off x="14533848" y="21282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5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5694186" y="2014538"/>
            <a:ext cx="1498843" cy="508369"/>
          </a:xfrm>
          <a:prstGeom prst="rect">
            <a:avLst/>
          </a:prstGeom>
        </p:spPr>
      </p:pic>
      <p:pic>
        <p:nvPicPr>
          <p:cNvPr id="96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789325" y="2128242"/>
            <a:ext cx="1332587" cy="267562"/>
          </a:xfrm>
          <a:prstGeom prst="rect">
            <a:avLst/>
          </a:prstGeom>
        </p:spPr>
      </p:pic>
      <p:pic>
        <p:nvPicPr>
          <p:cNvPr id="97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869580" y="2181746"/>
            <a:ext cx="160548" cy="160548"/>
          </a:xfrm>
          <a:prstGeom prst="rect">
            <a:avLst/>
          </a:prstGeom>
        </p:spPr>
      </p:pic>
      <p:sp>
        <p:nvSpPr>
          <p:cNvPr id="98" name="Text 24"/>
          <p:cNvSpPr/>
          <p:nvPr/>
        </p:nvSpPr>
        <p:spPr>
          <a:xfrm>
            <a:off x="16056880" y="21282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9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84436" y="2522897"/>
            <a:ext cx="16108593" cy="508369"/>
          </a:xfrm>
          <a:prstGeom prst="rect">
            <a:avLst/>
          </a:prstGeom>
        </p:spPr>
      </p:pic>
      <p:pic>
        <p:nvPicPr>
          <p:cNvPr id="100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84436" y="2522897"/>
            <a:ext cx="5471666" cy="508369"/>
          </a:xfrm>
          <a:prstGeom prst="rect">
            <a:avLst/>
          </a:prstGeom>
        </p:spPr>
      </p:pic>
      <p:sp>
        <p:nvSpPr>
          <p:cNvPr id="101" name="Text 25"/>
          <p:cNvSpPr/>
          <p:nvPr/>
        </p:nvSpPr>
        <p:spPr>
          <a:xfrm>
            <a:off x="1244984" y="2643299"/>
            <a:ext cx="18602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Recurrent Payments</a:t>
            </a:r>
            <a:endParaRPr lang="en-US" sz="1475" dirty="0"/>
          </a:p>
        </p:txBody>
      </p:sp>
      <p:pic>
        <p:nvPicPr>
          <p:cNvPr id="102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556102" y="2522897"/>
            <a:ext cx="1523033" cy="508369"/>
          </a:xfrm>
          <a:prstGeom prst="rect">
            <a:avLst/>
          </a:prstGeom>
        </p:spPr>
      </p:pic>
      <p:pic>
        <p:nvPicPr>
          <p:cNvPr id="103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651203" y="2636602"/>
            <a:ext cx="1332587" cy="267562"/>
          </a:xfrm>
          <a:prstGeom prst="rect">
            <a:avLst/>
          </a:prstGeom>
        </p:spPr>
      </p:pic>
      <p:pic>
        <p:nvPicPr>
          <p:cNvPr id="104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731459" y="2690106"/>
            <a:ext cx="160548" cy="160548"/>
          </a:xfrm>
          <a:prstGeom prst="rect">
            <a:avLst/>
          </a:prstGeom>
        </p:spPr>
      </p:pic>
      <p:sp>
        <p:nvSpPr>
          <p:cNvPr id="105" name="Text 26"/>
          <p:cNvSpPr/>
          <p:nvPr/>
        </p:nvSpPr>
        <p:spPr>
          <a:xfrm>
            <a:off x="6918759" y="26366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6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079135" y="2522897"/>
            <a:ext cx="1523033" cy="508369"/>
          </a:xfrm>
          <a:prstGeom prst="rect">
            <a:avLst/>
          </a:prstGeom>
        </p:spPr>
      </p:pic>
      <p:pic>
        <p:nvPicPr>
          <p:cNvPr id="107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174236" y="2636602"/>
            <a:ext cx="1332587" cy="267562"/>
          </a:xfrm>
          <a:prstGeom prst="rect">
            <a:avLst/>
          </a:prstGeom>
        </p:spPr>
      </p:pic>
      <p:pic>
        <p:nvPicPr>
          <p:cNvPr id="108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254492" y="2690106"/>
            <a:ext cx="160548" cy="160548"/>
          </a:xfrm>
          <a:prstGeom prst="rect">
            <a:avLst/>
          </a:prstGeom>
        </p:spPr>
      </p:pic>
      <p:sp>
        <p:nvSpPr>
          <p:cNvPr id="109" name="Text 27"/>
          <p:cNvSpPr/>
          <p:nvPr/>
        </p:nvSpPr>
        <p:spPr>
          <a:xfrm>
            <a:off x="8441792" y="26366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0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9602130" y="2522897"/>
            <a:ext cx="1523033" cy="508369"/>
          </a:xfrm>
          <a:prstGeom prst="rect">
            <a:avLst/>
          </a:prstGeom>
        </p:spPr>
      </p:pic>
      <p:pic>
        <p:nvPicPr>
          <p:cNvPr id="111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697231" y="2636602"/>
            <a:ext cx="1332587" cy="267562"/>
          </a:xfrm>
          <a:prstGeom prst="rect">
            <a:avLst/>
          </a:prstGeom>
        </p:spPr>
      </p:pic>
      <p:pic>
        <p:nvPicPr>
          <p:cNvPr id="112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777487" y="2690106"/>
            <a:ext cx="160548" cy="160548"/>
          </a:xfrm>
          <a:prstGeom prst="rect">
            <a:avLst/>
          </a:prstGeom>
        </p:spPr>
      </p:pic>
      <p:sp>
        <p:nvSpPr>
          <p:cNvPr id="113" name="Text 28"/>
          <p:cNvSpPr/>
          <p:nvPr/>
        </p:nvSpPr>
        <p:spPr>
          <a:xfrm>
            <a:off x="9964787" y="26366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4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125163" y="2522897"/>
            <a:ext cx="1523033" cy="508369"/>
          </a:xfrm>
          <a:prstGeom prst="rect">
            <a:avLst/>
          </a:prstGeom>
        </p:spPr>
      </p:pic>
      <p:pic>
        <p:nvPicPr>
          <p:cNvPr id="115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220264" y="2636602"/>
            <a:ext cx="1332587" cy="267562"/>
          </a:xfrm>
          <a:prstGeom prst="rect">
            <a:avLst/>
          </a:prstGeom>
        </p:spPr>
      </p:pic>
      <p:pic>
        <p:nvPicPr>
          <p:cNvPr id="116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300520" y="2690106"/>
            <a:ext cx="160548" cy="160548"/>
          </a:xfrm>
          <a:prstGeom prst="rect">
            <a:avLst/>
          </a:prstGeom>
        </p:spPr>
      </p:pic>
      <p:sp>
        <p:nvSpPr>
          <p:cNvPr id="117" name="Text 29"/>
          <p:cNvSpPr/>
          <p:nvPr/>
        </p:nvSpPr>
        <p:spPr>
          <a:xfrm>
            <a:off x="11487820" y="26366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8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648158" y="2522897"/>
            <a:ext cx="1523033" cy="508369"/>
          </a:xfrm>
          <a:prstGeom prst="rect">
            <a:avLst/>
          </a:prstGeom>
        </p:spPr>
      </p:pic>
      <p:pic>
        <p:nvPicPr>
          <p:cNvPr id="119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2743297" y="2636602"/>
            <a:ext cx="1332587" cy="267562"/>
          </a:xfrm>
          <a:prstGeom prst="rect">
            <a:avLst/>
          </a:prstGeom>
        </p:spPr>
      </p:pic>
      <p:pic>
        <p:nvPicPr>
          <p:cNvPr id="120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2823552" y="2690106"/>
            <a:ext cx="160548" cy="160548"/>
          </a:xfrm>
          <a:prstGeom prst="rect">
            <a:avLst/>
          </a:prstGeom>
        </p:spPr>
      </p:pic>
      <p:sp>
        <p:nvSpPr>
          <p:cNvPr id="121" name="Text 30"/>
          <p:cNvSpPr/>
          <p:nvPr/>
        </p:nvSpPr>
        <p:spPr>
          <a:xfrm>
            <a:off x="13010852" y="26366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2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171191" y="2522897"/>
            <a:ext cx="1523033" cy="508369"/>
          </a:xfrm>
          <a:prstGeom prst="rect">
            <a:avLst/>
          </a:prstGeom>
        </p:spPr>
      </p:pic>
      <p:pic>
        <p:nvPicPr>
          <p:cNvPr id="123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4266292" y="2636602"/>
            <a:ext cx="1332587" cy="267562"/>
          </a:xfrm>
          <a:prstGeom prst="rect">
            <a:avLst/>
          </a:prstGeom>
        </p:spPr>
      </p:pic>
      <p:pic>
        <p:nvPicPr>
          <p:cNvPr id="124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346548" y="2690106"/>
            <a:ext cx="160548" cy="160548"/>
          </a:xfrm>
          <a:prstGeom prst="rect">
            <a:avLst/>
          </a:prstGeom>
        </p:spPr>
      </p:pic>
      <p:sp>
        <p:nvSpPr>
          <p:cNvPr id="125" name="Text 31"/>
          <p:cNvSpPr/>
          <p:nvPr/>
        </p:nvSpPr>
        <p:spPr>
          <a:xfrm>
            <a:off x="14533848" y="26366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6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5694186" y="2522897"/>
            <a:ext cx="1498843" cy="508369"/>
          </a:xfrm>
          <a:prstGeom prst="rect">
            <a:avLst/>
          </a:prstGeom>
        </p:spPr>
      </p:pic>
      <p:pic>
        <p:nvPicPr>
          <p:cNvPr id="127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5789325" y="2636602"/>
            <a:ext cx="1332587" cy="267562"/>
          </a:xfrm>
          <a:prstGeom prst="rect">
            <a:avLst/>
          </a:prstGeom>
        </p:spPr>
      </p:pic>
      <p:pic>
        <p:nvPicPr>
          <p:cNvPr id="128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5869580" y="2690106"/>
            <a:ext cx="160548" cy="160548"/>
          </a:xfrm>
          <a:prstGeom prst="rect">
            <a:avLst/>
          </a:prstGeom>
        </p:spPr>
      </p:pic>
      <p:sp>
        <p:nvSpPr>
          <p:cNvPr id="129" name="Text 32"/>
          <p:cNvSpPr/>
          <p:nvPr/>
        </p:nvSpPr>
        <p:spPr>
          <a:xfrm>
            <a:off x="16056880" y="26366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0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84436" y="3031257"/>
            <a:ext cx="16108593" cy="508369"/>
          </a:xfrm>
          <a:prstGeom prst="rect">
            <a:avLst/>
          </a:prstGeom>
        </p:spPr>
      </p:pic>
      <p:pic>
        <p:nvPicPr>
          <p:cNvPr id="131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084436" y="3031257"/>
            <a:ext cx="5471666" cy="508369"/>
          </a:xfrm>
          <a:prstGeom prst="rect">
            <a:avLst/>
          </a:prstGeom>
        </p:spPr>
      </p:pic>
      <p:sp>
        <p:nvSpPr>
          <p:cNvPr id="132" name="Text 33"/>
          <p:cNvSpPr/>
          <p:nvPr/>
        </p:nvSpPr>
        <p:spPr>
          <a:xfrm>
            <a:off x="1244984" y="3151659"/>
            <a:ext cx="11201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GCommerce</a:t>
            </a:r>
            <a:endParaRPr lang="en-US" sz="1475" dirty="0"/>
          </a:p>
        </p:txBody>
      </p:sp>
      <p:pic>
        <p:nvPicPr>
          <p:cNvPr id="133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6556102" y="3031257"/>
            <a:ext cx="1523033" cy="508369"/>
          </a:xfrm>
          <a:prstGeom prst="rect">
            <a:avLst/>
          </a:prstGeom>
        </p:spPr>
      </p:pic>
      <p:pic>
        <p:nvPicPr>
          <p:cNvPr id="134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6651203" y="3144999"/>
            <a:ext cx="1332587" cy="267562"/>
          </a:xfrm>
          <a:prstGeom prst="rect">
            <a:avLst/>
          </a:prstGeom>
        </p:spPr>
      </p:pic>
      <p:pic>
        <p:nvPicPr>
          <p:cNvPr id="135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731459" y="3198502"/>
            <a:ext cx="160548" cy="160548"/>
          </a:xfrm>
          <a:prstGeom prst="rect">
            <a:avLst/>
          </a:prstGeom>
        </p:spPr>
      </p:pic>
      <p:sp>
        <p:nvSpPr>
          <p:cNvPr id="136" name="Text 34"/>
          <p:cNvSpPr/>
          <p:nvPr/>
        </p:nvSpPr>
        <p:spPr>
          <a:xfrm>
            <a:off x="6918759" y="3145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7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8079135" y="3031257"/>
            <a:ext cx="1523033" cy="508369"/>
          </a:xfrm>
          <a:prstGeom prst="rect">
            <a:avLst/>
          </a:prstGeom>
        </p:spPr>
      </p:pic>
      <p:pic>
        <p:nvPicPr>
          <p:cNvPr id="138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8174236" y="3144999"/>
            <a:ext cx="1332587" cy="267562"/>
          </a:xfrm>
          <a:prstGeom prst="rect">
            <a:avLst/>
          </a:prstGeom>
        </p:spPr>
      </p:pic>
      <p:pic>
        <p:nvPicPr>
          <p:cNvPr id="139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8254492" y="3198502"/>
            <a:ext cx="160548" cy="160548"/>
          </a:xfrm>
          <a:prstGeom prst="rect">
            <a:avLst/>
          </a:prstGeom>
        </p:spPr>
      </p:pic>
      <p:sp>
        <p:nvSpPr>
          <p:cNvPr id="140" name="Text 35"/>
          <p:cNvSpPr/>
          <p:nvPr/>
        </p:nvSpPr>
        <p:spPr>
          <a:xfrm>
            <a:off x="8441792" y="3145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1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9602130" y="3031257"/>
            <a:ext cx="1523033" cy="508369"/>
          </a:xfrm>
          <a:prstGeom prst="rect">
            <a:avLst/>
          </a:prstGeom>
        </p:spPr>
      </p:pic>
      <p:pic>
        <p:nvPicPr>
          <p:cNvPr id="142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9697231" y="3144999"/>
            <a:ext cx="1332587" cy="267562"/>
          </a:xfrm>
          <a:prstGeom prst="rect">
            <a:avLst/>
          </a:prstGeom>
        </p:spPr>
      </p:pic>
      <p:pic>
        <p:nvPicPr>
          <p:cNvPr id="143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777487" y="3198502"/>
            <a:ext cx="160548" cy="160548"/>
          </a:xfrm>
          <a:prstGeom prst="rect">
            <a:avLst/>
          </a:prstGeom>
        </p:spPr>
      </p:pic>
      <p:sp>
        <p:nvSpPr>
          <p:cNvPr id="144" name="Text 36"/>
          <p:cNvSpPr/>
          <p:nvPr/>
        </p:nvSpPr>
        <p:spPr>
          <a:xfrm>
            <a:off x="9964787" y="3145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5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1125163" y="3031257"/>
            <a:ext cx="1523033" cy="508369"/>
          </a:xfrm>
          <a:prstGeom prst="rect">
            <a:avLst/>
          </a:prstGeom>
        </p:spPr>
      </p:pic>
      <p:pic>
        <p:nvPicPr>
          <p:cNvPr id="146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1220264" y="3144999"/>
            <a:ext cx="1332587" cy="267562"/>
          </a:xfrm>
          <a:prstGeom prst="rect">
            <a:avLst/>
          </a:prstGeom>
        </p:spPr>
      </p:pic>
      <p:pic>
        <p:nvPicPr>
          <p:cNvPr id="147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1300520" y="3198502"/>
            <a:ext cx="160548" cy="160548"/>
          </a:xfrm>
          <a:prstGeom prst="rect">
            <a:avLst/>
          </a:prstGeom>
        </p:spPr>
      </p:pic>
      <p:sp>
        <p:nvSpPr>
          <p:cNvPr id="148" name="Text 37"/>
          <p:cNvSpPr/>
          <p:nvPr/>
        </p:nvSpPr>
        <p:spPr>
          <a:xfrm>
            <a:off x="11487820" y="3145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9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2648158" y="3031257"/>
            <a:ext cx="1523033" cy="508369"/>
          </a:xfrm>
          <a:prstGeom prst="rect">
            <a:avLst/>
          </a:prstGeom>
        </p:spPr>
      </p:pic>
      <p:pic>
        <p:nvPicPr>
          <p:cNvPr id="150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2743297" y="3144999"/>
            <a:ext cx="1332587" cy="267562"/>
          </a:xfrm>
          <a:prstGeom prst="rect">
            <a:avLst/>
          </a:prstGeom>
        </p:spPr>
      </p:pic>
      <p:pic>
        <p:nvPicPr>
          <p:cNvPr id="151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2823552" y="3198502"/>
            <a:ext cx="160548" cy="160548"/>
          </a:xfrm>
          <a:prstGeom prst="rect">
            <a:avLst/>
          </a:prstGeom>
        </p:spPr>
      </p:pic>
      <p:sp>
        <p:nvSpPr>
          <p:cNvPr id="152" name="Text 38"/>
          <p:cNvSpPr/>
          <p:nvPr/>
        </p:nvSpPr>
        <p:spPr>
          <a:xfrm>
            <a:off x="13010852" y="3145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3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4171191" y="3031257"/>
            <a:ext cx="1523033" cy="508369"/>
          </a:xfrm>
          <a:prstGeom prst="rect">
            <a:avLst/>
          </a:prstGeom>
        </p:spPr>
      </p:pic>
      <p:pic>
        <p:nvPicPr>
          <p:cNvPr id="154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4266292" y="3144999"/>
            <a:ext cx="1332587" cy="267562"/>
          </a:xfrm>
          <a:prstGeom prst="rect">
            <a:avLst/>
          </a:prstGeom>
        </p:spPr>
      </p:pic>
      <p:pic>
        <p:nvPicPr>
          <p:cNvPr id="155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4346548" y="3198502"/>
            <a:ext cx="160548" cy="160548"/>
          </a:xfrm>
          <a:prstGeom prst="rect">
            <a:avLst/>
          </a:prstGeom>
        </p:spPr>
      </p:pic>
      <p:sp>
        <p:nvSpPr>
          <p:cNvPr id="156" name="Text 39"/>
          <p:cNvSpPr/>
          <p:nvPr/>
        </p:nvSpPr>
        <p:spPr>
          <a:xfrm>
            <a:off x="14533848" y="3145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7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5694186" y="3031257"/>
            <a:ext cx="1498843" cy="508369"/>
          </a:xfrm>
          <a:prstGeom prst="rect">
            <a:avLst/>
          </a:prstGeom>
        </p:spPr>
      </p:pic>
      <p:pic>
        <p:nvPicPr>
          <p:cNvPr id="158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5789325" y="3144999"/>
            <a:ext cx="1332587" cy="267562"/>
          </a:xfrm>
          <a:prstGeom prst="rect">
            <a:avLst/>
          </a:prstGeom>
        </p:spPr>
      </p:pic>
      <p:pic>
        <p:nvPicPr>
          <p:cNvPr id="159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5869580" y="3198502"/>
            <a:ext cx="160548" cy="160548"/>
          </a:xfrm>
          <a:prstGeom prst="rect">
            <a:avLst/>
          </a:prstGeom>
        </p:spPr>
      </p:pic>
      <p:sp>
        <p:nvSpPr>
          <p:cNvPr id="160" name="Text 40"/>
          <p:cNvSpPr/>
          <p:nvPr/>
        </p:nvSpPr>
        <p:spPr>
          <a:xfrm>
            <a:off x="16056880" y="3145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1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084436" y="3539654"/>
            <a:ext cx="5471666" cy="501671"/>
          </a:xfrm>
          <a:prstGeom prst="rect">
            <a:avLst/>
          </a:prstGeom>
        </p:spPr>
      </p:pic>
      <p:sp>
        <p:nvSpPr>
          <p:cNvPr id="162" name="Text 41"/>
          <p:cNvSpPr/>
          <p:nvPr/>
        </p:nvSpPr>
        <p:spPr>
          <a:xfrm>
            <a:off x="1244984" y="3660056"/>
            <a:ext cx="223027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MOTO (Virtual Terminal)</a:t>
            </a:r>
            <a:endParaRPr lang="en-US" sz="1475" dirty="0"/>
          </a:p>
        </p:txBody>
      </p:sp>
      <p:pic>
        <p:nvPicPr>
          <p:cNvPr id="163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6651203" y="3653358"/>
            <a:ext cx="1332587" cy="267562"/>
          </a:xfrm>
          <a:prstGeom prst="rect">
            <a:avLst/>
          </a:prstGeom>
        </p:spPr>
      </p:pic>
      <p:pic>
        <p:nvPicPr>
          <p:cNvPr id="164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6731459" y="3706862"/>
            <a:ext cx="160548" cy="160548"/>
          </a:xfrm>
          <a:prstGeom prst="rect">
            <a:avLst/>
          </a:prstGeom>
        </p:spPr>
      </p:pic>
      <p:sp>
        <p:nvSpPr>
          <p:cNvPr id="165" name="Text 42"/>
          <p:cNvSpPr/>
          <p:nvPr/>
        </p:nvSpPr>
        <p:spPr>
          <a:xfrm>
            <a:off x="6918759" y="3653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6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8174236" y="3653358"/>
            <a:ext cx="1332587" cy="267562"/>
          </a:xfrm>
          <a:prstGeom prst="rect">
            <a:avLst/>
          </a:prstGeom>
        </p:spPr>
      </p:pic>
      <p:pic>
        <p:nvPicPr>
          <p:cNvPr id="167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8254492" y="3706862"/>
            <a:ext cx="160548" cy="160548"/>
          </a:xfrm>
          <a:prstGeom prst="rect">
            <a:avLst/>
          </a:prstGeom>
        </p:spPr>
      </p:pic>
      <p:sp>
        <p:nvSpPr>
          <p:cNvPr id="168" name="Text 43"/>
          <p:cNvSpPr/>
          <p:nvPr/>
        </p:nvSpPr>
        <p:spPr>
          <a:xfrm>
            <a:off x="8441792" y="3653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9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9697231" y="3653358"/>
            <a:ext cx="1332587" cy="267562"/>
          </a:xfrm>
          <a:prstGeom prst="rect">
            <a:avLst/>
          </a:prstGeom>
        </p:spPr>
      </p:pic>
      <p:pic>
        <p:nvPicPr>
          <p:cNvPr id="170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9777487" y="3706862"/>
            <a:ext cx="160548" cy="160548"/>
          </a:xfrm>
          <a:prstGeom prst="rect">
            <a:avLst/>
          </a:prstGeom>
        </p:spPr>
      </p:pic>
      <p:sp>
        <p:nvSpPr>
          <p:cNvPr id="171" name="Text 44"/>
          <p:cNvSpPr/>
          <p:nvPr/>
        </p:nvSpPr>
        <p:spPr>
          <a:xfrm>
            <a:off x="9964787" y="3653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2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1220264" y="3653358"/>
            <a:ext cx="1332587" cy="267562"/>
          </a:xfrm>
          <a:prstGeom prst="rect">
            <a:avLst/>
          </a:prstGeom>
        </p:spPr>
      </p:pic>
      <p:pic>
        <p:nvPicPr>
          <p:cNvPr id="173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1300520" y="3706862"/>
            <a:ext cx="160548" cy="160548"/>
          </a:xfrm>
          <a:prstGeom prst="rect">
            <a:avLst/>
          </a:prstGeom>
        </p:spPr>
      </p:pic>
      <p:sp>
        <p:nvSpPr>
          <p:cNvPr id="174" name="Text 45"/>
          <p:cNvSpPr/>
          <p:nvPr/>
        </p:nvSpPr>
        <p:spPr>
          <a:xfrm>
            <a:off x="11487820" y="3653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5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743297" y="3653358"/>
            <a:ext cx="1332587" cy="267562"/>
          </a:xfrm>
          <a:prstGeom prst="rect">
            <a:avLst/>
          </a:prstGeom>
        </p:spPr>
      </p:pic>
      <p:pic>
        <p:nvPicPr>
          <p:cNvPr id="176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2823552" y="3706862"/>
            <a:ext cx="160548" cy="160548"/>
          </a:xfrm>
          <a:prstGeom prst="rect">
            <a:avLst/>
          </a:prstGeom>
        </p:spPr>
      </p:pic>
      <p:sp>
        <p:nvSpPr>
          <p:cNvPr id="177" name="Text 46"/>
          <p:cNvSpPr/>
          <p:nvPr/>
        </p:nvSpPr>
        <p:spPr>
          <a:xfrm>
            <a:off x="13010852" y="3653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8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66292" y="3653358"/>
            <a:ext cx="1332587" cy="267562"/>
          </a:xfrm>
          <a:prstGeom prst="rect">
            <a:avLst/>
          </a:prstGeom>
        </p:spPr>
      </p:pic>
      <p:pic>
        <p:nvPicPr>
          <p:cNvPr id="179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46548" y="3706862"/>
            <a:ext cx="160548" cy="160548"/>
          </a:xfrm>
          <a:prstGeom prst="rect">
            <a:avLst/>
          </a:prstGeom>
        </p:spPr>
      </p:pic>
      <p:sp>
        <p:nvSpPr>
          <p:cNvPr id="180" name="Text 47"/>
          <p:cNvSpPr/>
          <p:nvPr/>
        </p:nvSpPr>
        <p:spPr>
          <a:xfrm>
            <a:off x="14533848" y="3653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1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89325" y="3653358"/>
            <a:ext cx="1332587" cy="267562"/>
          </a:xfrm>
          <a:prstGeom prst="rect">
            <a:avLst/>
          </a:prstGeom>
        </p:spPr>
      </p:pic>
      <p:pic>
        <p:nvPicPr>
          <p:cNvPr id="182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69580" y="3706862"/>
            <a:ext cx="160548" cy="160548"/>
          </a:xfrm>
          <a:prstGeom prst="rect">
            <a:avLst/>
          </a:prstGeom>
        </p:spPr>
      </p:pic>
      <p:sp>
        <p:nvSpPr>
          <p:cNvPr id="183" name="Text 48"/>
          <p:cNvSpPr/>
          <p:nvPr/>
        </p:nvSpPr>
        <p:spPr>
          <a:xfrm>
            <a:off x="16056880" y="3653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2026-05-28T09:02:14Z</dcterms:created>
  <dcterms:modified xsi:type="dcterms:W3CDTF">2026-05-28T09:02:14Z</dcterms:modified>
</cp:coreProperties>
</file>