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8288000" cy="10277475"/>
  <p:notesSz cx="10277475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image" Target="../media/image-3-16.png"/><Relationship Id="rId17" Type="http://schemas.openxmlformats.org/officeDocument/2006/relationships/image" Target="../media/image-3-17.png"/><Relationship Id="rId18" Type="http://schemas.openxmlformats.org/officeDocument/2006/relationships/image" Target="../media/image-3-18.png"/><Relationship Id="rId19" Type="http://schemas.openxmlformats.org/officeDocument/2006/relationships/image" Target="../media/image-3-19.png"/><Relationship Id="rId20" Type="http://schemas.openxmlformats.org/officeDocument/2006/relationships/image" Target="../media/image-3-20.png"/><Relationship Id="rId21" Type="http://schemas.openxmlformats.org/officeDocument/2006/relationships/image" Target="../media/image-3-21.png"/><Relationship Id="rId22" Type="http://schemas.openxmlformats.org/officeDocument/2006/relationships/image" Target="../media/image-3-22.png"/><Relationship Id="rId23" Type="http://schemas.openxmlformats.org/officeDocument/2006/relationships/image" Target="../media/image-3-23.png"/><Relationship Id="rId24" Type="http://schemas.openxmlformats.org/officeDocument/2006/relationships/image" Target="../media/image-3-24.png"/><Relationship Id="rId25" Type="http://schemas.openxmlformats.org/officeDocument/2006/relationships/image" Target="../media/image-3-25.png"/><Relationship Id="rId26" Type="http://schemas.openxmlformats.org/officeDocument/2006/relationships/image" Target="../media/image-3-26.png"/><Relationship Id="rId27" Type="http://schemas.openxmlformats.org/officeDocument/2006/relationships/image" Target="../media/image-3-27.png"/><Relationship Id="rId28" Type="http://schemas.openxmlformats.org/officeDocument/2006/relationships/image" Target="../media/image-3-28.png"/><Relationship Id="rId29" Type="http://schemas.openxmlformats.org/officeDocument/2006/relationships/image" Target="../media/image-3-29.png"/><Relationship Id="rId30" Type="http://schemas.openxmlformats.org/officeDocument/2006/relationships/image" Target="../media/image-3-30.png"/><Relationship Id="rId31" Type="http://schemas.openxmlformats.org/officeDocument/2006/relationships/image" Target="../media/image-3-31.png"/><Relationship Id="rId32" Type="http://schemas.openxmlformats.org/officeDocument/2006/relationships/image" Target="../media/image-3-32.png"/><Relationship Id="rId33" Type="http://schemas.openxmlformats.org/officeDocument/2006/relationships/image" Target="../media/image-3-33.png"/><Relationship Id="rId34" Type="http://schemas.openxmlformats.org/officeDocument/2006/relationships/image" Target="../media/image-3-34.png"/><Relationship Id="rId35" Type="http://schemas.openxmlformats.org/officeDocument/2006/relationships/image" Target="../media/image-3-35.png"/><Relationship Id="rId36" Type="http://schemas.openxmlformats.org/officeDocument/2006/relationships/image" Target="../media/image-3-36.png"/><Relationship Id="rId37" Type="http://schemas.openxmlformats.org/officeDocument/2006/relationships/image" Target="../media/image-3-37.png"/><Relationship Id="rId38" Type="http://schemas.openxmlformats.org/officeDocument/2006/relationships/image" Target="../media/image-3-38.png"/><Relationship Id="rId39" Type="http://schemas.openxmlformats.org/officeDocument/2006/relationships/image" Target="../media/image-3-39.png"/><Relationship Id="rId40" Type="http://schemas.openxmlformats.org/officeDocument/2006/relationships/image" Target="../media/image-3-40.png"/><Relationship Id="rId41" Type="http://schemas.openxmlformats.org/officeDocument/2006/relationships/image" Target="../media/image-3-41.png"/><Relationship Id="rId42" Type="http://schemas.openxmlformats.org/officeDocument/2006/relationships/image" Target="../media/image-3-42.png"/><Relationship Id="rId43" Type="http://schemas.openxmlformats.org/officeDocument/2006/relationships/image" Target="../media/image-3-43.png"/><Relationship Id="rId44" Type="http://schemas.openxmlformats.org/officeDocument/2006/relationships/image" Target="../media/image-3-44.png"/><Relationship Id="rId45" Type="http://schemas.openxmlformats.org/officeDocument/2006/relationships/image" Target="../media/image-3-45.png"/><Relationship Id="rId46" Type="http://schemas.openxmlformats.org/officeDocument/2006/relationships/image" Target="../media/image-3-46.png"/><Relationship Id="rId47" Type="http://schemas.openxmlformats.org/officeDocument/2006/relationships/image" Target="../media/image-3-47.png"/><Relationship Id="rId48" Type="http://schemas.openxmlformats.org/officeDocument/2006/relationships/image" Target="../media/image-3-48.png"/><Relationship Id="rId49" Type="http://schemas.openxmlformats.org/officeDocument/2006/relationships/image" Target="../media/image-3-49.png"/><Relationship Id="rId50" Type="http://schemas.openxmlformats.org/officeDocument/2006/relationships/image" Target="../media/image-3-50.png"/><Relationship Id="rId51" Type="http://schemas.openxmlformats.org/officeDocument/2006/relationships/image" Target="../media/image-3-51.png"/><Relationship Id="rId52" Type="http://schemas.openxmlformats.org/officeDocument/2006/relationships/image" Target="../media/image-3-52.png"/><Relationship Id="rId53" Type="http://schemas.openxmlformats.org/officeDocument/2006/relationships/image" Target="../media/image-3-53.png"/><Relationship Id="rId54" Type="http://schemas.openxmlformats.org/officeDocument/2006/relationships/image" Target="../media/image-3-54.png"/><Relationship Id="rId55" Type="http://schemas.openxmlformats.org/officeDocument/2006/relationships/image" Target="../media/image-3-55.png"/><Relationship Id="rId56" Type="http://schemas.openxmlformats.org/officeDocument/2006/relationships/image" Target="../media/image-3-56.png"/><Relationship Id="rId57" Type="http://schemas.openxmlformats.org/officeDocument/2006/relationships/image" Target="../media/image-3-57.png"/><Relationship Id="rId58" Type="http://schemas.openxmlformats.org/officeDocument/2006/relationships/image" Target="../media/image-3-58.png"/><Relationship Id="rId59" Type="http://schemas.openxmlformats.org/officeDocument/2006/relationships/image" Target="../media/image-3-59.png"/><Relationship Id="rId60" Type="http://schemas.openxmlformats.org/officeDocument/2006/relationships/image" Target="../media/image-3-60.png"/><Relationship Id="rId61" Type="http://schemas.openxmlformats.org/officeDocument/2006/relationships/image" Target="../media/image-3-61.png"/><Relationship Id="rId62" Type="http://schemas.openxmlformats.org/officeDocument/2006/relationships/image" Target="../media/image-3-62.png"/><Relationship Id="rId63" Type="http://schemas.openxmlformats.org/officeDocument/2006/relationships/image" Target="../media/image-3-63.png"/><Relationship Id="rId64" Type="http://schemas.openxmlformats.org/officeDocument/2006/relationships/image" Target="../media/image-3-64.png"/><Relationship Id="rId65" Type="http://schemas.openxmlformats.org/officeDocument/2006/relationships/image" Target="../media/image-3-65.png"/><Relationship Id="rId66" Type="http://schemas.openxmlformats.org/officeDocument/2006/relationships/image" Target="../media/image-3-66.png"/><Relationship Id="rId67" Type="http://schemas.openxmlformats.org/officeDocument/2006/relationships/image" Target="../media/image-3-67.png"/><Relationship Id="rId68" Type="http://schemas.openxmlformats.org/officeDocument/2006/relationships/image" Target="../media/image-3-68.png"/><Relationship Id="rId69" Type="http://schemas.openxmlformats.org/officeDocument/2006/relationships/image" Target="../media/image-3-69.png"/><Relationship Id="rId70" Type="http://schemas.openxmlformats.org/officeDocument/2006/relationships/image" Target="../media/image-3-70.png"/><Relationship Id="rId71" Type="http://schemas.openxmlformats.org/officeDocument/2006/relationships/image" Target="../media/image-3-71.png"/><Relationship Id="rId72" Type="http://schemas.openxmlformats.org/officeDocument/2006/relationships/image" Target="../media/image-3-72.png"/><Relationship Id="rId73" Type="http://schemas.openxmlformats.org/officeDocument/2006/relationships/image" Target="../media/image-3-73.png"/><Relationship Id="rId74" Type="http://schemas.openxmlformats.org/officeDocument/2006/relationships/image" Target="../media/image-3-74.png"/><Relationship Id="rId75" Type="http://schemas.openxmlformats.org/officeDocument/2006/relationships/image" Target="../media/image-3-75.png"/><Relationship Id="rId76" Type="http://schemas.openxmlformats.org/officeDocument/2006/relationships/image" Target="../media/image-3-76.png"/><Relationship Id="rId77" Type="http://schemas.openxmlformats.org/officeDocument/2006/relationships/image" Target="../media/image-3-77.png"/><Relationship Id="rId78" Type="http://schemas.openxmlformats.org/officeDocument/2006/relationships/image" Target="../media/image-3-78.png"/><Relationship Id="rId79" Type="http://schemas.openxmlformats.org/officeDocument/2006/relationships/image" Target="../media/image-3-79.png"/><Relationship Id="rId80" Type="http://schemas.openxmlformats.org/officeDocument/2006/relationships/image" Target="../media/image-3-80.png"/><Relationship Id="rId81" Type="http://schemas.openxmlformats.org/officeDocument/2006/relationships/image" Target="../media/image-3-81.png"/><Relationship Id="rId82" Type="http://schemas.openxmlformats.org/officeDocument/2006/relationships/image" Target="../media/image-3-82.png"/><Relationship Id="rId83" Type="http://schemas.openxmlformats.org/officeDocument/2006/relationships/image" Target="../media/image-3-83.png"/><Relationship Id="rId84" Type="http://schemas.openxmlformats.org/officeDocument/2006/relationships/image" Target="../media/image-3-84.png"/><Relationship Id="rId85" Type="http://schemas.openxmlformats.org/officeDocument/2006/relationships/image" Target="../media/image-3-85.png"/><Relationship Id="rId86" Type="http://schemas.openxmlformats.org/officeDocument/2006/relationships/image" Target="../media/image-3-86.png"/><Relationship Id="rId87" Type="http://schemas.openxmlformats.org/officeDocument/2006/relationships/image" Target="../media/image-3-87.png"/><Relationship Id="rId88" Type="http://schemas.openxmlformats.org/officeDocument/2006/relationships/image" Target="../media/image-3-88.png"/><Relationship Id="rId89" Type="http://schemas.openxmlformats.org/officeDocument/2006/relationships/image" Target="../media/image-3-89.png"/><Relationship Id="rId90" Type="http://schemas.openxmlformats.org/officeDocument/2006/relationships/image" Target="../media/image-3-90.png"/><Relationship Id="rId91" Type="http://schemas.openxmlformats.org/officeDocument/2006/relationships/image" Target="../media/image-3-91.png"/><Relationship Id="rId92" Type="http://schemas.openxmlformats.org/officeDocument/2006/relationships/image" Target="../media/image-3-92.png"/><Relationship Id="rId93" Type="http://schemas.openxmlformats.org/officeDocument/2006/relationships/image" Target="../media/image-3-93.png"/><Relationship Id="rId94" Type="http://schemas.openxmlformats.org/officeDocument/2006/relationships/image" Target="../media/image-3-94.png"/><Relationship Id="rId95" Type="http://schemas.openxmlformats.org/officeDocument/2006/relationships/image" Target="../media/image-3-95.png"/><Relationship Id="rId96" Type="http://schemas.openxmlformats.org/officeDocument/2006/relationships/image" Target="../media/image-3-96.png"/><Relationship Id="rId97" Type="http://schemas.openxmlformats.org/officeDocument/2006/relationships/image" Target="../media/image-3-97.png"/><Relationship Id="rId98" Type="http://schemas.openxmlformats.org/officeDocument/2006/relationships/image" Target="../media/image-3-98.png"/><Relationship Id="rId99" Type="http://schemas.openxmlformats.org/officeDocument/2006/relationships/image" Target="../media/image-3-99.png"/><Relationship Id="rId100" Type="http://schemas.openxmlformats.org/officeDocument/2006/relationships/image" Target="../media/image-3-100.png"/><Relationship Id="rId101" Type="http://schemas.openxmlformats.org/officeDocument/2006/relationships/image" Target="../media/image-3-101.png"/><Relationship Id="rId102" Type="http://schemas.openxmlformats.org/officeDocument/2006/relationships/image" Target="../media/image-3-102.png"/><Relationship Id="rId103" Type="http://schemas.openxmlformats.org/officeDocument/2006/relationships/image" Target="../media/image-3-103.png"/><Relationship Id="rId104" Type="http://schemas.openxmlformats.org/officeDocument/2006/relationships/image" Target="../media/image-3-104.png"/><Relationship Id="rId105" Type="http://schemas.openxmlformats.org/officeDocument/2006/relationships/image" Target="../media/image-3-105.png"/><Relationship Id="rId106" Type="http://schemas.openxmlformats.org/officeDocument/2006/relationships/image" Target="../media/image-3-106.png"/><Relationship Id="rId107" Type="http://schemas.openxmlformats.org/officeDocument/2006/relationships/image" Target="../media/image-3-107.png"/><Relationship Id="rId108" Type="http://schemas.openxmlformats.org/officeDocument/2006/relationships/image" Target="../media/image-3-108.png"/><Relationship Id="rId109" Type="http://schemas.openxmlformats.org/officeDocument/2006/relationships/image" Target="../media/image-3-109.png"/><Relationship Id="rId110" Type="http://schemas.openxmlformats.org/officeDocument/2006/relationships/image" Target="../media/image-3-110.png"/><Relationship Id="rId111" Type="http://schemas.openxmlformats.org/officeDocument/2006/relationships/image" Target="../media/image-3-111.png"/><Relationship Id="rId112" Type="http://schemas.openxmlformats.org/officeDocument/2006/relationships/image" Target="../media/image-3-112.png"/><Relationship Id="rId113" Type="http://schemas.openxmlformats.org/officeDocument/2006/relationships/image" Target="../media/image-3-113.png"/><Relationship Id="rId114" Type="http://schemas.openxmlformats.org/officeDocument/2006/relationships/image" Target="../media/image-3-114.png"/><Relationship Id="rId115" Type="http://schemas.openxmlformats.org/officeDocument/2006/relationships/image" Target="../media/image-3-115.png"/><Relationship Id="rId116" Type="http://schemas.openxmlformats.org/officeDocument/2006/relationships/image" Target="../media/image-3-116.png"/><Relationship Id="rId117" Type="http://schemas.openxmlformats.org/officeDocument/2006/relationships/image" Target="../media/image-3-117.png"/><Relationship Id="rId118" Type="http://schemas.openxmlformats.org/officeDocument/2006/relationships/image" Target="../media/image-3-118.png"/><Relationship Id="rId119" Type="http://schemas.openxmlformats.org/officeDocument/2006/relationships/image" Target="../media/image-3-119.png"/><Relationship Id="rId120" Type="http://schemas.openxmlformats.org/officeDocument/2006/relationships/image" Target="../media/image-3-120.png"/><Relationship Id="rId121" Type="http://schemas.openxmlformats.org/officeDocument/2006/relationships/image" Target="../media/image-3-121.png"/><Relationship Id="rId122" Type="http://schemas.openxmlformats.org/officeDocument/2006/relationships/image" Target="../media/image-3-122.png"/><Relationship Id="rId123" Type="http://schemas.openxmlformats.org/officeDocument/2006/relationships/image" Target="../media/image-3-123.png"/><Relationship Id="rId124" Type="http://schemas.openxmlformats.org/officeDocument/2006/relationships/image" Target="../media/image-3-124.png"/><Relationship Id="rId125" Type="http://schemas.openxmlformats.org/officeDocument/2006/relationships/image" Target="../media/image-3-125.png"/><Relationship Id="rId126" Type="http://schemas.openxmlformats.org/officeDocument/2006/relationships/image" Target="../media/image-3-126.png"/><Relationship Id="rId127" Type="http://schemas.openxmlformats.org/officeDocument/2006/relationships/image" Target="../media/image-3-127.png"/><Relationship Id="rId128" Type="http://schemas.openxmlformats.org/officeDocument/2006/relationships/image" Target="../media/image-3-128.png"/><Relationship Id="rId129" Type="http://schemas.openxmlformats.org/officeDocument/2006/relationships/image" Target="../media/image-3-129.png"/><Relationship Id="rId130" Type="http://schemas.openxmlformats.org/officeDocument/2006/relationships/image" Target="../media/image-3-130.png"/><Relationship Id="rId131" Type="http://schemas.openxmlformats.org/officeDocument/2006/relationships/image" Target="../media/image-3-131.png"/><Relationship Id="rId132" Type="http://schemas.openxmlformats.org/officeDocument/2006/relationships/image" Target="../media/image-3-132.png"/><Relationship Id="rId133" Type="http://schemas.openxmlformats.org/officeDocument/2006/relationships/image" Target="../media/image-3-133.png"/><Relationship Id="rId134" Type="http://schemas.openxmlformats.org/officeDocument/2006/relationships/image" Target="../media/image-3-134.png"/><Relationship Id="rId135" Type="http://schemas.openxmlformats.org/officeDocument/2006/relationships/image" Target="../media/image-3-135.png"/><Relationship Id="rId136" Type="http://schemas.openxmlformats.org/officeDocument/2006/relationships/image" Target="../media/image-3-136.png"/><Relationship Id="rId137" Type="http://schemas.openxmlformats.org/officeDocument/2006/relationships/image" Target="../media/image-3-137.png"/><Relationship Id="rId138" Type="http://schemas.openxmlformats.org/officeDocument/2006/relationships/image" Target="../media/image-3-138.png"/><Relationship Id="rId139" Type="http://schemas.openxmlformats.org/officeDocument/2006/relationships/image" Target="../media/image-3-139.png"/><Relationship Id="rId140" Type="http://schemas.openxmlformats.org/officeDocument/2006/relationships/image" Target="../media/image-3-140.png"/><Relationship Id="rId141" Type="http://schemas.openxmlformats.org/officeDocument/2006/relationships/image" Target="../media/image-3-141.png"/><Relationship Id="rId142" Type="http://schemas.openxmlformats.org/officeDocument/2006/relationships/image" Target="../media/image-3-142.png"/><Relationship Id="rId143" Type="http://schemas.openxmlformats.org/officeDocument/2006/relationships/image" Target="../media/image-3-143.png"/><Relationship Id="rId144" Type="http://schemas.openxmlformats.org/officeDocument/2006/relationships/image" Target="../media/image-3-144.png"/><Relationship Id="rId145" Type="http://schemas.openxmlformats.org/officeDocument/2006/relationships/image" Target="../media/image-3-145.png"/><Relationship Id="rId146" Type="http://schemas.openxmlformats.org/officeDocument/2006/relationships/image" Target="../media/image-3-146.png"/><Relationship Id="rId147" Type="http://schemas.openxmlformats.org/officeDocument/2006/relationships/image" Target="../media/image-3-147.png"/><Relationship Id="rId148" Type="http://schemas.openxmlformats.org/officeDocument/2006/relationships/image" Target="../media/image-3-148.png"/><Relationship Id="rId149" Type="http://schemas.openxmlformats.org/officeDocument/2006/relationships/image" Target="../media/image-3-149.png"/><Relationship Id="rId150" Type="http://schemas.openxmlformats.org/officeDocument/2006/relationships/image" Target="../media/image-3-150.png"/><Relationship Id="rId151" Type="http://schemas.openxmlformats.org/officeDocument/2006/relationships/image" Target="../media/image-3-151.png"/><Relationship Id="rId152" Type="http://schemas.openxmlformats.org/officeDocument/2006/relationships/image" Target="../media/image-3-152.png"/><Relationship Id="rId153" Type="http://schemas.openxmlformats.org/officeDocument/2006/relationships/image" Target="../media/image-3-153.png"/><Relationship Id="rId154" Type="http://schemas.openxmlformats.org/officeDocument/2006/relationships/image" Target="../media/image-3-154.png"/><Relationship Id="rId155" Type="http://schemas.openxmlformats.org/officeDocument/2006/relationships/image" Target="../media/image-3-155.png"/><Relationship Id="rId156" Type="http://schemas.openxmlformats.org/officeDocument/2006/relationships/image" Target="../media/image-3-156.png"/><Relationship Id="rId157" Type="http://schemas.openxmlformats.org/officeDocument/2006/relationships/image" Target="../media/image-3-157.png"/><Relationship Id="rId158" Type="http://schemas.openxmlformats.org/officeDocument/2006/relationships/image" Target="../media/image-3-158.png"/><Relationship Id="rId159" Type="http://schemas.openxmlformats.org/officeDocument/2006/relationships/image" Target="../media/image-3-159.png"/><Relationship Id="rId160" Type="http://schemas.openxmlformats.org/officeDocument/2006/relationships/image" Target="../media/image-3-160.png"/><Relationship Id="rId161" Type="http://schemas.openxmlformats.org/officeDocument/2006/relationships/image" Target="../media/image-3-161.png"/><Relationship Id="rId162" Type="http://schemas.openxmlformats.org/officeDocument/2006/relationships/image" Target="../media/image-3-162.png"/><Relationship Id="rId163" Type="http://schemas.openxmlformats.org/officeDocument/2006/relationships/image" Target="../media/image-3-163.png"/><Relationship Id="rId164" Type="http://schemas.openxmlformats.org/officeDocument/2006/relationships/image" Target="../media/image-3-164.png"/><Relationship Id="rId165" Type="http://schemas.openxmlformats.org/officeDocument/2006/relationships/image" Target="../media/image-3-165.png"/><Relationship Id="rId166" Type="http://schemas.openxmlformats.org/officeDocument/2006/relationships/image" Target="../media/image-3-166.png"/><Relationship Id="rId167" Type="http://schemas.openxmlformats.org/officeDocument/2006/relationships/image" Target="../media/image-3-167.png"/><Relationship Id="rId168" Type="http://schemas.openxmlformats.org/officeDocument/2006/relationships/image" Target="../media/image-3-168.png"/><Relationship Id="rId169" Type="http://schemas.openxmlformats.org/officeDocument/2006/relationships/image" Target="../media/image-3-169.png"/><Relationship Id="rId170" Type="http://schemas.openxmlformats.org/officeDocument/2006/relationships/image" Target="../media/image-3-170.png"/><Relationship Id="rId171" Type="http://schemas.openxmlformats.org/officeDocument/2006/relationships/image" Target="../media/image-3-171.png"/><Relationship Id="rId172" Type="http://schemas.openxmlformats.org/officeDocument/2006/relationships/image" Target="../media/image-3-172.png"/><Relationship Id="rId173" Type="http://schemas.openxmlformats.org/officeDocument/2006/relationships/image" Target="../media/image-3-173.png"/><Relationship Id="rId174" Type="http://schemas.openxmlformats.org/officeDocument/2006/relationships/image" Target="../media/image-3-174.png"/><Relationship Id="rId175" Type="http://schemas.openxmlformats.org/officeDocument/2006/relationships/image" Target="../media/image-3-175.png"/><Relationship Id="rId176" Type="http://schemas.openxmlformats.org/officeDocument/2006/relationships/image" Target="../media/image-3-176.png"/><Relationship Id="rId177" Type="http://schemas.openxmlformats.org/officeDocument/2006/relationships/image" Target="../media/image-3-177.png"/><Relationship Id="rId178" Type="http://schemas.openxmlformats.org/officeDocument/2006/relationships/image" Target="../media/image-3-178.png"/><Relationship Id="rId179" Type="http://schemas.openxmlformats.org/officeDocument/2006/relationships/image" Target="../media/image-3-179.png"/><Relationship Id="rId180" Type="http://schemas.openxmlformats.org/officeDocument/2006/relationships/image" Target="../media/image-3-180.png"/><Relationship Id="rId181" Type="http://schemas.openxmlformats.org/officeDocument/2006/relationships/image" Target="../media/image-3-181.png"/><Relationship Id="rId182" Type="http://schemas.openxmlformats.org/officeDocument/2006/relationships/image" Target="../media/image-3-182.png"/><Relationship Id="rId183" Type="http://schemas.openxmlformats.org/officeDocument/2006/relationships/image" Target="../media/image-3-183.png"/><Relationship Id="rId184" Type="http://schemas.openxmlformats.org/officeDocument/2006/relationships/image" Target="../media/image-3-184.png"/><Relationship Id="rId185" Type="http://schemas.openxmlformats.org/officeDocument/2006/relationships/image" Target="../media/image-3-185.png"/><Relationship Id="rId186" Type="http://schemas.openxmlformats.org/officeDocument/2006/relationships/image" Target="../media/image-3-186.png"/><Relationship Id="rId187" Type="http://schemas.openxmlformats.org/officeDocument/2006/relationships/image" Target="../media/image-3-187.png"/><Relationship Id="rId188" Type="http://schemas.openxmlformats.org/officeDocument/2006/relationships/image" Target="../media/image-3-188.png"/><Relationship Id="rId189" Type="http://schemas.openxmlformats.org/officeDocument/2006/relationships/image" Target="../media/image-3-189.png"/><Relationship Id="rId190" Type="http://schemas.openxmlformats.org/officeDocument/2006/relationships/image" Target="../media/image-3-190.png"/><Relationship Id="rId191" Type="http://schemas.openxmlformats.org/officeDocument/2006/relationships/image" Target="../media/image-3-191.png"/><Relationship Id="rId192" Type="http://schemas.openxmlformats.org/officeDocument/2006/relationships/image" Target="../media/image-3-192.png"/><Relationship Id="rId193" Type="http://schemas.openxmlformats.org/officeDocument/2006/relationships/image" Target="../media/image-3-193.png"/><Relationship Id="rId194" Type="http://schemas.openxmlformats.org/officeDocument/2006/relationships/image" Target="../media/image-3-194.png"/><Relationship Id="rId195" Type="http://schemas.openxmlformats.org/officeDocument/2006/relationships/image" Target="../media/image-3-195.png"/><Relationship Id="rId196" Type="http://schemas.openxmlformats.org/officeDocument/2006/relationships/image" Target="../media/image-3-196.png"/><Relationship Id="rId197" Type="http://schemas.openxmlformats.org/officeDocument/2006/relationships/image" Target="../media/image-3-197.png"/><Relationship Id="rId198" Type="http://schemas.openxmlformats.org/officeDocument/2006/relationships/image" Target="../media/image-3-198.png"/><Relationship Id="rId199" Type="http://schemas.openxmlformats.org/officeDocument/2006/relationships/image" Target="../media/image-3-199.png"/><Relationship Id="rId200" Type="http://schemas.openxmlformats.org/officeDocument/2006/relationships/image" Target="../media/image-3-200.png"/><Relationship Id="rId201" Type="http://schemas.openxmlformats.org/officeDocument/2006/relationships/image" Target="../media/image-3-201.png"/><Relationship Id="rId202" Type="http://schemas.openxmlformats.org/officeDocument/2006/relationships/image" Target="../media/image-3-202.png"/><Relationship Id="rId203" Type="http://schemas.openxmlformats.org/officeDocument/2006/relationships/image" Target="../media/image-3-203.png"/><Relationship Id="rId204" Type="http://schemas.openxmlformats.org/officeDocument/2006/relationships/image" Target="../media/image-3-204.png"/><Relationship Id="rId205" Type="http://schemas.openxmlformats.org/officeDocument/2006/relationships/image" Target="../media/image-3-205.png"/><Relationship Id="rId206" Type="http://schemas.openxmlformats.org/officeDocument/2006/relationships/image" Target="../media/image-3-206.png"/><Relationship Id="rId207" Type="http://schemas.openxmlformats.org/officeDocument/2006/relationships/image" Target="../media/image-3-207.png"/><Relationship Id="rId208" Type="http://schemas.openxmlformats.org/officeDocument/2006/relationships/image" Target="../media/image-3-208.png"/><Relationship Id="rId209" Type="http://schemas.openxmlformats.org/officeDocument/2006/relationships/image" Target="../media/image-3-209.png"/><Relationship Id="rId210" Type="http://schemas.openxmlformats.org/officeDocument/2006/relationships/image" Target="../media/image-3-210.png"/><Relationship Id="rId211" Type="http://schemas.openxmlformats.org/officeDocument/2006/relationships/image" Target="../media/image-3-211.png"/><Relationship Id="rId212" Type="http://schemas.openxmlformats.org/officeDocument/2006/relationships/image" Target="../media/image-3-212.png"/><Relationship Id="rId213" Type="http://schemas.openxmlformats.org/officeDocument/2006/relationships/image" Target="../media/image-3-213.png"/><Relationship Id="rId214" Type="http://schemas.openxmlformats.org/officeDocument/2006/relationships/image" Target="../media/image-3-214.png"/><Relationship Id="rId215" Type="http://schemas.openxmlformats.org/officeDocument/2006/relationships/image" Target="../media/image-3-215.png"/><Relationship Id="rId216" Type="http://schemas.openxmlformats.org/officeDocument/2006/relationships/image" Target="../media/image-3-216.png"/><Relationship Id="rId217" Type="http://schemas.openxmlformats.org/officeDocument/2006/relationships/image" Target="../media/image-3-217.png"/><Relationship Id="rId218" Type="http://schemas.openxmlformats.org/officeDocument/2006/relationships/image" Target="../media/image-3-218.png"/><Relationship Id="rId219" Type="http://schemas.openxmlformats.org/officeDocument/2006/relationships/image" Target="../media/image-3-219.png"/><Relationship Id="rId220" Type="http://schemas.openxmlformats.org/officeDocument/2006/relationships/image" Target="../media/image-3-220.png"/><Relationship Id="rId221" Type="http://schemas.openxmlformats.org/officeDocument/2006/relationships/image" Target="../media/image-3-221.png"/><Relationship Id="rId222" Type="http://schemas.openxmlformats.org/officeDocument/2006/relationships/image" Target="../media/image-3-222.png"/><Relationship Id="rId223" Type="http://schemas.openxmlformats.org/officeDocument/2006/relationships/image" Target="../media/image-3-223.png"/><Relationship Id="rId224" Type="http://schemas.openxmlformats.org/officeDocument/2006/relationships/image" Target="../media/image-3-224.png"/><Relationship Id="rId225" Type="http://schemas.openxmlformats.org/officeDocument/2006/relationships/image" Target="../media/image-3-225.png"/><Relationship Id="rId226" Type="http://schemas.openxmlformats.org/officeDocument/2006/relationships/image" Target="../media/image-3-226.png"/><Relationship Id="rId227" Type="http://schemas.openxmlformats.org/officeDocument/2006/relationships/image" Target="../media/image-3-227.png"/><Relationship Id="rId228" Type="http://schemas.openxmlformats.org/officeDocument/2006/relationships/image" Target="../media/image-3-228.png"/><Relationship Id="rId229" Type="http://schemas.openxmlformats.org/officeDocument/2006/relationships/image" Target="../media/image-3-229.png"/><Relationship Id="rId230" Type="http://schemas.openxmlformats.org/officeDocument/2006/relationships/image" Target="../media/image-3-230.png"/><Relationship Id="rId231" Type="http://schemas.openxmlformats.org/officeDocument/2006/relationships/image" Target="../media/image-3-231.png"/><Relationship Id="rId232" Type="http://schemas.openxmlformats.org/officeDocument/2006/relationships/image" Target="../media/image-3-232.png"/><Relationship Id="rId233" Type="http://schemas.openxmlformats.org/officeDocument/2006/relationships/image" Target="../media/image-3-233.png"/><Relationship Id="rId234" Type="http://schemas.openxmlformats.org/officeDocument/2006/relationships/image" Target="../media/image-3-234.png"/><Relationship Id="rId235" Type="http://schemas.openxmlformats.org/officeDocument/2006/relationships/image" Target="../media/image-3-235.png"/><Relationship Id="rId236" Type="http://schemas.openxmlformats.org/officeDocument/2006/relationships/image" Target="../media/image-3-236.png"/><Relationship Id="rId237" Type="http://schemas.openxmlformats.org/officeDocument/2006/relationships/image" Target="../media/image-3-237.png"/><Relationship Id="rId238" Type="http://schemas.openxmlformats.org/officeDocument/2006/relationships/image" Target="../media/image-3-238.png"/><Relationship Id="rId239" Type="http://schemas.openxmlformats.org/officeDocument/2006/relationships/image" Target="../media/image-3-239.png"/><Relationship Id="rId240" Type="http://schemas.openxmlformats.org/officeDocument/2006/relationships/image" Target="../media/image-3-240.png"/><Relationship Id="rId241" Type="http://schemas.openxmlformats.org/officeDocument/2006/relationships/image" Target="../media/image-3-241.png"/><Relationship Id="rId242" Type="http://schemas.openxmlformats.org/officeDocument/2006/relationships/image" Target="../media/image-3-242.png"/><Relationship Id="rId243" Type="http://schemas.openxmlformats.org/officeDocument/2006/relationships/image" Target="../media/image-3-243.png"/><Relationship Id="rId244" Type="http://schemas.openxmlformats.org/officeDocument/2006/relationships/image" Target="../media/image-3-244.png"/><Relationship Id="rId245" Type="http://schemas.openxmlformats.org/officeDocument/2006/relationships/image" Target="../media/image-3-245.png"/><Relationship Id="rId246" Type="http://schemas.openxmlformats.org/officeDocument/2006/relationships/image" Target="../media/image-3-246.png"/><Relationship Id="rId247" Type="http://schemas.openxmlformats.org/officeDocument/2006/relationships/image" Target="../media/image-3-247.png"/><Relationship Id="rId248" Type="http://schemas.openxmlformats.org/officeDocument/2006/relationships/image" Target="../media/image-3-248.png"/><Relationship Id="rId249" Type="http://schemas.openxmlformats.org/officeDocument/2006/relationships/image" Target="../media/image-3-249.png"/><Relationship Id="rId250" Type="http://schemas.openxmlformats.org/officeDocument/2006/relationships/image" Target="../media/image-3-250.png"/><Relationship Id="rId251" Type="http://schemas.openxmlformats.org/officeDocument/2006/relationships/image" Target="../media/image-3-251.png"/><Relationship Id="rId252" Type="http://schemas.openxmlformats.org/officeDocument/2006/relationships/image" Target="../media/image-3-252.png"/><Relationship Id="rId253" Type="http://schemas.openxmlformats.org/officeDocument/2006/relationships/image" Target="../media/image-3-253.png"/><Relationship Id="rId254" Type="http://schemas.openxmlformats.org/officeDocument/2006/relationships/image" Target="../media/image-3-254.png"/><Relationship Id="rId255" Type="http://schemas.openxmlformats.org/officeDocument/2006/relationships/image" Target="../media/image-3-255.png"/><Relationship Id="rId256" Type="http://schemas.openxmlformats.org/officeDocument/2006/relationships/image" Target="../media/image-3-256.png"/><Relationship Id="rId257" Type="http://schemas.openxmlformats.org/officeDocument/2006/relationships/image" Target="../media/image-3-257.png"/><Relationship Id="rId258" Type="http://schemas.openxmlformats.org/officeDocument/2006/relationships/image" Target="../media/image-3-258.png"/><Relationship Id="rId259" Type="http://schemas.openxmlformats.org/officeDocument/2006/relationships/image" Target="../media/image-3-259.png"/><Relationship Id="rId260" Type="http://schemas.openxmlformats.org/officeDocument/2006/relationships/image" Target="../media/image-3-260.png"/><Relationship Id="rId261" Type="http://schemas.openxmlformats.org/officeDocument/2006/relationships/image" Target="../media/image-3-261.png"/><Relationship Id="rId262" Type="http://schemas.openxmlformats.org/officeDocument/2006/relationships/image" Target="../media/image-3-262.png"/><Relationship Id="rId263" Type="http://schemas.openxmlformats.org/officeDocument/2006/relationships/image" Target="../media/image-3-263.png"/><Relationship Id="rId264" Type="http://schemas.openxmlformats.org/officeDocument/2006/relationships/image" Target="../media/image-3-264.png"/><Relationship Id="rId265" Type="http://schemas.openxmlformats.org/officeDocument/2006/relationships/image" Target="../media/image-3-265.png"/><Relationship Id="rId266" Type="http://schemas.openxmlformats.org/officeDocument/2006/relationships/image" Target="../media/image-3-266.png"/><Relationship Id="rId267" Type="http://schemas.openxmlformats.org/officeDocument/2006/relationships/image" Target="../media/image-3-267.png"/><Relationship Id="rId268" Type="http://schemas.openxmlformats.org/officeDocument/2006/relationships/image" Target="../media/image-3-268.png"/><Relationship Id="rId269" Type="http://schemas.openxmlformats.org/officeDocument/2006/relationships/image" Target="../media/image-3-269.png"/><Relationship Id="rId270" Type="http://schemas.openxmlformats.org/officeDocument/2006/relationships/image" Target="../media/image-3-270.png"/><Relationship Id="rId271" Type="http://schemas.openxmlformats.org/officeDocument/2006/relationships/image" Target="../media/image-3-271.png"/><Relationship Id="rId272" Type="http://schemas.openxmlformats.org/officeDocument/2006/relationships/image" Target="../media/image-3-272.png"/><Relationship Id="rId273" Type="http://schemas.openxmlformats.org/officeDocument/2006/relationships/image" Target="../media/image-3-273.png"/><Relationship Id="rId274" Type="http://schemas.openxmlformats.org/officeDocument/2006/relationships/image" Target="../media/image-3-274.png"/><Relationship Id="rId275" Type="http://schemas.openxmlformats.org/officeDocument/2006/relationships/image" Target="../media/image-3-275.png"/><Relationship Id="rId276" Type="http://schemas.openxmlformats.org/officeDocument/2006/relationships/image" Target="../media/image-3-276.png"/><Relationship Id="rId277" Type="http://schemas.openxmlformats.org/officeDocument/2006/relationships/image" Target="../media/image-3-277.png"/><Relationship Id="rId278" Type="http://schemas.openxmlformats.org/officeDocument/2006/relationships/image" Target="../media/image-3-278.png"/><Relationship Id="rId279" Type="http://schemas.openxmlformats.org/officeDocument/2006/relationships/image" Target="../media/image-3-279.png"/><Relationship Id="rId280" Type="http://schemas.openxmlformats.org/officeDocument/2006/relationships/image" Target="../media/image-3-280.png"/><Relationship Id="rId281" Type="http://schemas.openxmlformats.org/officeDocument/2006/relationships/image" Target="../media/image-3-281.png"/><Relationship Id="rId282" Type="http://schemas.openxmlformats.org/officeDocument/2006/relationships/slideLayout" Target="../slideLayouts/slideLayout1.xml"/><Relationship Id="rId28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image" Target="../media/image-4-19.png"/><Relationship Id="rId20" Type="http://schemas.openxmlformats.org/officeDocument/2006/relationships/image" Target="../media/image-4-20.png"/><Relationship Id="rId21" Type="http://schemas.openxmlformats.org/officeDocument/2006/relationships/image" Target="../media/image-4-21.png"/><Relationship Id="rId22" Type="http://schemas.openxmlformats.org/officeDocument/2006/relationships/image" Target="../media/image-4-22.png"/><Relationship Id="rId23" Type="http://schemas.openxmlformats.org/officeDocument/2006/relationships/image" Target="../media/image-4-23.png"/><Relationship Id="rId24" Type="http://schemas.openxmlformats.org/officeDocument/2006/relationships/image" Target="../media/image-4-24.png"/><Relationship Id="rId25" Type="http://schemas.openxmlformats.org/officeDocument/2006/relationships/image" Target="../media/image-4-25.png"/><Relationship Id="rId26" Type="http://schemas.openxmlformats.org/officeDocument/2006/relationships/image" Target="../media/image-4-26.png"/><Relationship Id="rId27" Type="http://schemas.openxmlformats.org/officeDocument/2006/relationships/image" Target="../media/image-4-27.png"/><Relationship Id="rId28" Type="http://schemas.openxmlformats.org/officeDocument/2006/relationships/image" Target="../media/image-4-28.png"/><Relationship Id="rId29" Type="http://schemas.openxmlformats.org/officeDocument/2006/relationships/image" Target="../media/image-4-29.png"/><Relationship Id="rId30" Type="http://schemas.openxmlformats.org/officeDocument/2006/relationships/image" Target="../media/image-4-30.png"/><Relationship Id="rId31" Type="http://schemas.openxmlformats.org/officeDocument/2006/relationships/image" Target="../media/image-4-31.png"/><Relationship Id="rId32" Type="http://schemas.openxmlformats.org/officeDocument/2006/relationships/image" Target="../media/image-4-32.png"/><Relationship Id="rId33" Type="http://schemas.openxmlformats.org/officeDocument/2006/relationships/image" Target="../media/image-4-33.png"/><Relationship Id="rId34" Type="http://schemas.openxmlformats.org/officeDocument/2006/relationships/image" Target="../media/image-4-34.png"/><Relationship Id="rId35" Type="http://schemas.openxmlformats.org/officeDocument/2006/relationships/image" Target="../media/image-4-35.png"/><Relationship Id="rId36" Type="http://schemas.openxmlformats.org/officeDocument/2006/relationships/image" Target="../media/image-4-36.png"/><Relationship Id="rId37" Type="http://schemas.openxmlformats.org/officeDocument/2006/relationships/image" Target="../media/image-4-37.png"/><Relationship Id="rId38" Type="http://schemas.openxmlformats.org/officeDocument/2006/relationships/image" Target="../media/image-4-38.png"/><Relationship Id="rId39" Type="http://schemas.openxmlformats.org/officeDocument/2006/relationships/image" Target="../media/image-4-39.png"/><Relationship Id="rId40" Type="http://schemas.openxmlformats.org/officeDocument/2006/relationships/image" Target="../media/image-4-40.png"/><Relationship Id="rId41" Type="http://schemas.openxmlformats.org/officeDocument/2006/relationships/image" Target="../media/image-4-41.png"/><Relationship Id="rId42" Type="http://schemas.openxmlformats.org/officeDocument/2006/relationships/image" Target="../media/image-4-42.png"/><Relationship Id="rId43" Type="http://schemas.openxmlformats.org/officeDocument/2006/relationships/image" Target="../media/image-4-43.png"/><Relationship Id="rId44" Type="http://schemas.openxmlformats.org/officeDocument/2006/relationships/image" Target="../media/image-4-44.png"/><Relationship Id="rId45" Type="http://schemas.openxmlformats.org/officeDocument/2006/relationships/image" Target="../media/image-4-45.png"/><Relationship Id="rId46" Type="http://schemas.openxmlformats.org/officeDocument/2006/relationships/image" Target="../media/image-4-46.png"/><Relationship Id="rId47" Type="http://schemas.openxmlformats.org/officeDocument/2006/relationships/image" Target="../media/image-4-47.png"/><Relationship Id="rId48" Type="http://schemas.openxmlformats.org/officeDocument/2006/relationships/image" Target="../media/image-4-48.png"/><Relationship Id="rId49" Type="http://schemas.openxmlformats.org/officeDocument/2006/relationships/image" Target="../media/image-4-49.png"/><Relationship Id="rId50" Type="http://schemas.openxmlformats.org/officeDocument/2006/relationships/image" Target="../media/image-4-50.png"/><Relationship Id="rId51" Type="http://schemas.openxmlformats.org/officeDocument/2006/relationships/image" Target="../media/image-4-51.png"/><Relationship Id="rId52" Type="http://schemas.openxmlformats.org/officeDocument/2006/relationships/image" Target="../media/image-4-52.png"/><Relationship Id="rId53" Type="http://schemas.openxmlformats.org/officeDocument/2006/relationships/image" Target="../media/image-4-53.png"/><Relationship Id="rId54" Type="http://schemas.openxmlformats.org/officeDocument/2006/relationships/image" Target="../media/image-4-54.png"/><Relationship Id="rId55" Type="http://schemas.openxmlformats.org/officeDocument/2006/relationships/image" Target="../media/image-4-55.png"/><Relationship Id="rId56" Type="http://schemas.openxmlformats.org/officeDocument/2006/relationships/image" Target="../media/image-4-56.png"/><Relationship Id="rId57" Type="http://schemas.openxmlformats.org/officeDocument/2006/relationships/image" Target="../media/image-4-57.png"/><Relationship Id="rId58" Type="http://schemas.openxmlformats.org/officeDocument/2006/relationships/image" Target="../media/image-4-58.png"/><Relationship Id="rId59" Type="http://schemas.openxmlformats.org/officeDocument/2006/relationships/image" Target="../media/image-4-59.png"/><Relationship Id="rId60" Type="http://schemas.openxmlformats.org/officeDocument/2006/relationships/image" Target="../media/image-4-60.png"/><Relationship Id="rId61" Type="http://schemas.openxmlformats.org/officeDocument/2006/relationships/image" Target="../media/image-4-61.png"/><Relationship Id="rId62" Type="http://schemas.openxmlformats.org/officeDocument/2006/relationships/image" Target="../media/image-4-62.png"/><Relationship Id="rId63" Type="http://schemas.openxmlformats.org/officeDocument/2006/relationships/image" Target="../media/image-4-63.png"/><Relationship Id="rId64" Type="http://schemas.openxmlformats.org/officeDocument/2006/relationships/image" Target="../media/image-4-64.png"/><Relationship Id="rId65" Type="http://schemas.openxmlformats.org/officeDocument/2006/relationships/image" Target="../media/image-4-65.png"/><Relationship Id="rId66" Type="http://schemas.openxmlformats.org/officeDocument/2006/relationships/image" Target="../media/image-4-66.png"/><Relationship Id="rId67" Type="http://schemas.openxmlformats.org/officeDocument/2006/relationships/image" Target="../media/image-4-67.png"/><Relationship Id="rId68" Type="http://schemas.openxmlformats.org/officeDocument/2006/relationships/image" Target="../media/image-4-68.png"/><Relationship Id="rId69" Type="http://schemas.openxmlformats.org/officeDocument/2006/relationships/image" Target="../media/image-4-69.png"/><Relationship Id="rId70" Type="http://schemas.openxmlformats.org/officeDocument/2006/relationships/image" Target="../media/image-4-70.png"/><Relationship Id="rId71" Type="http://schemas.openxmlformats.org/officeDocument/2006/relationships/image" Target="../media/image-4-71.png"/><Relationship Id="rId72" Type="http://schemas.openxmlformats.org/officeDocument/2006/relationships/image" Target="../media/image-4-72.png"/><Relationship Id="rId73" Type="http://schemas.openxmlformats.org/officeDocument/2006/relationships/image" Target="../media/image-4-73.png"/><Relationship Id="rId74" Type="http://schemas.openxmlformats.org/officeDocument/2006/relationships/image" Target="../media/image-4-74.png"/><Relationship Id="rId75" Type="http://schemas.openxmlformats.org/officeDocument/2006/relationships/image" Target="../media/image-4-75.png"/><Relationship Id="rId76" Type="http://schemas.openxmlformats.org/officeDocument/2006/relationships/image" Target="../media/image-4-76.png"/><Relationship Id="rId77" Type="http://schemas.openxmlformats.org/officeDocument/2006/relationships/image" Target="../media/image-4-77.png"/><Relationship Id="rId78" Type="http://schemas.openxmlformats.org/officeDocument/2006/relationships/image" Target="../media/image-4-78.png"/><Relationship Id="rId79" Type="http://schemas.openxmlformats.org/officeDocument/2006/relationships/image" Target="../media/image-4-79.png"/><Relationship Id="rId80" Type="http://schemas.openxmlformats.org/officeDocument/2006/relationships/image" Target="../media/image-4-80.png"/><Relationship Id="rId81" Type="http://schemas.openxmlformats.org/officeDocument/2006/relationships/image" Target="../media/image-4-81.png"/><Relationship Id="rId82" Type="http://schemas.openxmlformats.org/officeDocument/2006/relationships/image" Target="../media/image-4-82.png"/><Relationship Id="rId83" Type="http://schemas.openxmlformats.org/officeDocument/2006/relationships/image" Target="../media/image-4-83.png"/><Relationship Id="rId84" Type="http://schemas.openxmlformats.org/officeDocument/2006/relationships/image" Target="../media/image-4-84.png"/><Relationship Id="rId85" Type="http://schemas.openxmlformats.org/officeDocument/2006/relationships/image" Target="../media/image-4-85.png"/><Relationship Id="rId86" Type="http://schemas.openxmlformats.org/officeDocument/2006/relationships/image" Target="../media/image-4-86.png"/><Relationship Id="rId87" Type="http://schemas.openxmlformats.org/officeDocument/2006/relationships/image" Target="../media/image-4-87.png"/><Relationship Id="rId88" Type="http://schemas.openxmlformats.org/officeDocument/2006/relationships/image" Target="../media/image-4-88.png"/><Relationship Id="rId89" Type="http://schemas.openxmlformats.org/officeDocument/2006/relationships/image" Target="../media/image-4-89.png"/><Relationship Id="rId90" Type="http://schemas.openxmlformats.org/officeDocument/2006/relationships/image" Target="../media/image-4-90.png"/><Relationship Id="rId91" Type="http://schemas.openxmlformats.org/officeDocument/2006/relationships/image" Target="../media/image-4-91.png"/><Relationship Id="rId92" Type="http://schemas.openxmlformats.org/officeDocument/2006/relationships/image" Target="../media/image-4-92.png"/><Relationship Id="rId93" Type="http://schemas.openxmlformats.org/officeDocument/2006/relationships/image" Target="../media/image-4-93.png"/><Relationship Id="rId94" Type="http://schemas.openxmlformats.org/officeDocument/2006/relationships/image" Target="../media/image-4-94.png"/><Relationship Id="rId95" Type="http://schemas.openxmlformats.org/officeDocument/2006/relationships/image" Target="../media/image-4-95.png"/><Relationship Id="rId96" Type="http://schemas.openxmlformats.org/officeDocument/2006/relationships/image" Target="../media/image-4-96.png"/><Relationship Id="rId97" Type="http://schemas.openxmlformats.org/officeDocument/2006/relationships/image" Target="../media/image-4-97.png"/><Relationship Id="rId98" Type="http://schemas.openxmlformats.org/officeDocument/2006/relationships/image" Target="../media/image-4-98.png"/><Relationship Id="rId99" Type="http://schemas.openxmlformats.org/officeDocument/2006/relationships/image" Target="../media/image-4-99.png"/><Relationship Id="rId100" Type="http://schemas.openxmlformats.org/officeDocument/2006/relationships/image" Target="../media/image-4-100.png"/><Relationship Id="rId101" Type="http://schemas.openxmlformats.org/officeDocument/2006/relationships/image" Target="../media/image-4-101.png"/><Relationship Id="rId102" Type="http://schemas.openxmlformats.org/officeDocument/2006/relationships/image" Target="../media/image-4-102.png"/><Relationship Id="rId103" Type="http://schemas.openxmlformats.org/officeDocument/2006/relationships/image" Target="../media/image-4-103.png"/><Relationship Id="rId104" Type="http://schemas.openxmlformats.org/officeDocument/2006/relationships/image" Target="../media/image-4-104.png"/><Relationship Id="rId105" Type="http://schemas.openxmlformats.org/officeDocument/2006/relationships/image" Target="../media/image-4-105.png"/><Relationship Id="rId106" Type="http://schemas.openxmlformats.org/officeDocument/2006/relationships/image" Target="../media/image-4-106.png"/><Relationship Id="rId107" Type="http://schemas.openxmlformats.org/officeDocument/2006/relationships/image" Target="../media/image-4-107.png"/><Relationship Id="rId108" Type="http://schemas.openxmlformats.org/officeDocument/2006/relationships/image" Target="../media/image-4-108.png"/><Relationship Id="rId109" Type="http://schemas.openxmlformats.org/officeDocument/2006/relationships/image" Target="../media/image-4-109.png"/><Relationship Id="rId110" Type="http://schemas.openxmlformats.org/officeDocument/2006/relationships/image" Target="../media/image-4-110.png"/><Relationship Id="rId111" Type="http://schemas.openxmlformats.org/officeDocument/2006/relationships/image" Target="../media/image-4-111.png"/><Relationship Id="rId112" Type="http://schemas.openxmlformats.org/officeDocument/2006/relationships/image" Target="../media/image-4-112.png"/><Relationship Id="rId113" Type="http://schemas.openxmlformats.org/officeDocument/2006/relationships/image" Target="../media/image-4-113.png"/><Relationship Id="rId114" Type="http://schemas.openxmlformats.org/officeDocument/2006/relationships/image" Target="../media/image-4-114.png"/><Relationship Id="rId115" Type="http://schemas.openxmlformats.org/officeDocument/2006/relationships/image" Target="../media/image-4-115.png"/><Relationship Id="rId116" Type="http://schemas.openxmlformats.org/officeDocument/2006/relationships/image" Target="../media/image-4-116.png"/><Relationship Id="rId117" Type="http://schemas.openxmlformats.org/officeDocument/2006/relationships/image" Target="../media/image-4-117.png"/><Relationship Id="rId118" Type="http://schemas.openxmlformats.org/officeDocument/2006/relationships/image" Target="../media/image-4-118.png"/><Relationship Id="rId119" Type="http://schemas.openxmlformats.org/officeDocument/2006/relationships/image" Target="../media/image-4-119.png"/><Relationship Id="rId120" Type="http://schemas.openxmlformats.org/officeDocument/2006/relationships/image" Target="../media/image-4-120.png"/><Relationship Id="rId121" Type="http://schemas.openxmlformats.org/officeDocument/2006/relationships/image" Target="../media/image-4-121.png"/><Relationship Id="rId122" Type="http://schemas.openxmlformats.org/officeDocument/2006/relationships/image" Target="../media/image-4-122.png"/><Relationship Id="rId123" Type="http://schemas.openxmlformats.org/officeDocument/2006/relationships/image" Target="../media/image-4-123.png"/><Relationship Id="rId124" Type="http://schemas.openxmlformats.org/officeDocument/2006/relationships/image" Target="../media/image-4-124.png"/><Relationship Id="rId125" Type="http://schemas.openxmlformats.org/officeDocument/2006/relationships/image" Target="../media/image-4-125.png"/><Relationship Id="rId126" Type="http://schemas.openxmlformats.org/officeDocument/2006/relationships/image" Target="../media/image-4-126.png"/><Relationship Id="rId127" Type="http://schemas.openxmlformats.org/officeDocument/2006/relationships/image" Target="../media/image-4-127.png"/><Relationship Id="rId128" Type="http://schemas.openxmlformats.org/officeDocument/2006/relationships/image" Target="../media/image-4-128.png"/><Relationship Id="rId129" Type="http://schemas.openxmlformats.org/officeDocument/2006/relationships/image" Target="../media/image-4-129.png"/><Relationship Id="rId130" Type="http://schemas.openxmlformats.org/officeDocument/2006/relationships/image" Target="../media/image-4-130.png"/><Relationship Id="rId131" Type="http://schemas.openxmlformats.org/officeDocument/2006/relationships/image" Target="../media/image-4-131.png"/><Relationship Id="rId132" Type="http://schemas.openxmlformats.org/officeDocument/2006/relationships/image" Target="../media/image-4-132.png"/><Relationship Id="rId133" Type="http://schemas.openxmlformats.org/officeDocument/2006/relationships/image" Target="../media/image-4-133.png"/><Relationship Id="rId134" Type="http://schemas.openxmlformats.org/officeDocument/2006/relationships/image" Target="../media/image-4-134.png"/><Relationship Id="rId135" Type="http://schemas.openxmlformats.org/officeDocument/2006/relationships/image" Target="../media/image-4-135.png"/><Relationship Id="rId136" Type="http://schemas.openxmlformats.org/officeDocument/2006/relationships/image" Target="../media/image-4-136.png"/><Relationship Id="rId137" Type="http://schemas.openxmlformats.org/officeDocument/2006/relationships/image" Target="../media/image-4-137.png"/><Relationship Id="rId138" Type="http://schemas.openxmlformats.org/officeDocument/2006/relationships/image" Target="../media/image-4-138.png"/><Relationship Id="rId139" Type="http://schemas.openxmlformats.org/officeDocument/2006/relationships/image" Target="../media/image-4-139.png"/><Relationship Id="rId140" Type="http://schemas.openxmlformats.org/officeDocument/2006/relationships/image" Target="../media/image-4-140.png"/><Relationship Id="rId141" Type="http://schemas.openxmlformats.org/officeDocument/2006/relationships/image" Target="../media/image-4-141.png"/><Relationship Id="rId142" Type="http://schemas.openxmlformats.org/officeDocument/2006/relationships/image" Target="../media/image-4-142.png"/><Relationship Id="rId143" Type="http://schemas.openxmlformats.org/officeDocument/2006/relationships/image" Target="../media/image-4-143.png"/><Relationship Id="rId144" Type="http://schemas.openxmlformats.org/officeDocument/2006/relationships/image" Target="../media/image-4-144.png"/><Relationship Id="rId145" Type="http://schemas.openxmlformats.org/officeDocument/2006/relationships/image" Target="../media/image-4-145.png"/><Relationship Id="rId146" Type="http://schemas.openxmlformats.org/officeDocument/2006/relationships/image" Target="../media/image-4-146.png"/><Relationship Id="rId147" Type="http://schemas.openxmlformats.org/officeDocument/2006/relationships/image" Target="../media/image-4-147.png"/><Relationship Id="rId148" Type="http://schemas.openxmlformats.org/officeDocument/2006/relationships/image" Target="../media/image-4-148.png"/><Relationship Id="rId149" Type="http://schemas.openxmlformats.org/officeDocument/2006/relationships/image" Target="../media/image-4-149.png"/><Relationship Id="rId150" Type="http://schemas.openxmlformats.org/officeDocument/2006/relationships/image" Target="../media/image-4-150.png"/><Relationship Id="rId151" Type="http://schemas.openxmlformats.org/officeDocument/2006/relationships/image" Target="../media/image-4-151.png"/><Relationship Id="rId152" Type="http://schemas.openxmlformats.org/officeDocument/2006/relationships/image" Target="../media/image-4-152.png"/><Relationship Id="rId153" Type="http://schemas.openxmlformats.org/officeDocument/2006/relationships/image" Target="../media/image-4-153.png"/><Relationship Id="rId154" Type="http://schemas.openxmlformats.org/officeDocument/2006/relationships/image" Target="../media/image-4-154.png"/><Relationship Id="rId155" Type="http://schemas.openxmlformats.org/officeDocument/2006/relationships/image" Target="../media/image-4-155.png"/><Relationship Id="rId156" Type="http://schemas.openxmlformats.org/officeDocument/2006/relationships/image" Target="../media/image-4-156.png"/><Relationship Id="rId157" Type="http://schemas.openxmlformats.org/officeDocument/2006/relationships/slideLayout" Target="../slideLayouts/slideLayout1.xml"/><Relationship Id="rId158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1" y="696181"/>
            <a:ext cx="17216961" cy="79224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42" y="1231702"/>
            <a:ext cx="16145921" cy="3735251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4943475" y="5502473"/>
            <a:ext cx="8821103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Dinamyc Working Capital</a:t>
            </a:r>
            <a:endParaRPr lang="en-US" sz="6325" dirty="0"/>
          </a:p>
        </p:txBody>
      </p:sp>
      <p:sp>
        <p:nvSpPr>
          <p:cNvPr id="5" name="Text 1"/>
          <p:cNvSpPr/>
          <p:nvPr/>
        </p:nvSpPr>
        <p:spPr>
          <a:xfrm>
            <a:off x="1392362" y="6688224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Flexible working capital based on your sales, with automatic repayment linked to future settlements</a:t>
            </a:r>
            <a:endParaRPr lang="en-US" sz="1687" dirty="0"/>
          </a:p>
        </p:txBody>
      </p:sp>
      <p:sp>
        <p:nvSpPr>
          <p:cNvPr id="6" name="Text 2"/>
          <p:cNvSpPr/>
          <p:nvPr/>
        </p:nvSpPr>
        <p:spPr>
          <a:xfrm>
            <a:off x="7171023" y="7654714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3"/>
          <p:cNvSpPr/>
          <p:nvPr/>
        </p:nvSpPr>
        <p:spPr>
          <a:xfrm>
            <a:off x="8144917" y="7654714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0489" y="7654714"/>
            <a:ext cx="1606562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64570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694" y="1987786"/>
            <a:ext cx="3748646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6014" y="2309106"/>
            <a:ext cx="3106015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Sales-based funding  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6014" y="3809181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Funding amount is calculated using your Getnet payment and settlement data.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60" y="1987786"/>
            <a:ext cx="3748646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5980" y="2309106"/>
            <a:ext cx="3106015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Automatic, flexible repayment  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5980" y="3809181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Repayment is collected as a percentage of future sales, not fixed instalments.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694" y="5656101"/>
            <a:ext cx="3748646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6014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Fast access to cash  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6014" y="7048872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Receive a lump-sum amount through a fully digital process.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4660" y="5656101"/>
            <a:ext cx="3748646" cy="3346999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5980" y="5977421"/>
            <a:ext cx="3065851" cy="1543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Supports cash flow growth  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5980" y="7477497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Generates additional value per transaction with no impact on operations.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211" y="321320"/>
            <a:ext cx="267033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Dynamic Working Capital</a:t>
            </a:r>
            <a:endParaRPr lang="en-US" sz="168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774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320"/>
            <a:ext cx="18288000" cy="1776308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5" name="Text 1"/>
          <p:cNvSpPr/>
          <p:nvPr/>
        </p:nvSpPr>
        <p:spPr>
          <a:xfrm>
            <a:off x="1959211" y="321320"/>
            <a:ext cx="267033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Dynamic Working Capital</a:t>
            </a:r>
            <a:endParaRPr lang="en-US" sz="1687" dirty="0"/>
          </a:p>
        </p:txBody>
      </p:sp>
      <p:sp>
        <p:nvSpPr>
          <p:cNvPr id="6" name="Text 2"/>
          <p:cNvSpPr/>
          <p:nvPr/>
        </p:nvSpPr>
        <p:spPr>
          <a:xfrm>
            <a:off x="1071042" y="752289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Country capabilities</a:t>
            </a:r>
            <a:endParaRPr lang="en-US" sz="5060" dirty="0"/>
          </a:p>
        </p:txBody>
      </p:sp>
      <p:sp>
        <p:nvSpPr>
          <p:cNvPr id="7" name="Text 3"/>
          <p:cNvSpPr/>
          <p:nvPr/>
        </p:nvSpPr>
        <p:spPr>
          <a:xfrm>
            <a:off x="1071042" y="1668996"/>
            <a:ext cx="3480435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Availability by product</a:t>
            </a:r>
            <a:endParaRPr lang="en-US" sz="2952" dirty="0"/>
          </a:p>
        </p:txBody>
      </p:sp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436" y="2311822"/>
            <a:ext cx="16119145" cy="535521"/>
          </a:xfrm>
          <a:prstGeom prst="rect">
            <a:avLst/>
          </a:prstGeom>
        </p:spPr>
      </p:pic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436" y="2311822"/>
            <a:ext cx="5551736" cy="535521"/>
          </a:xfrm>
          <a:prstGeom prst="rect">
            <a:avLst/>
          </a:prstGeom>
        </p:spPr>
      </p:pic>
      <p:pic>
        <p:nvPicPr>
          <p:cNvPr id="1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6172" y="2311822"/>
            <a:ext cx="1509601" cy="535521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816068" y="2435684"/>
            <a:ext cx="93011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Argentina</a:t>
            </a:r>
            <a:endParaRPr lang="en-US" sz="1476" dirty="0"/>
          </a:p>
        </p:txBody>
      </p:sp>
      <p:pic>
        <p:nvPicPr>
          <p:cNvPr id="1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51564" y="2469133"/>
            <a:ext cx="214208" cy="214208"/>
          </a:xfrm>
          <a:prstGeom prst="rect">
            <a:avLst/>
          </a:prstGeom>
        </p:spPr>
      </p:pic>
      <p:pic>
        <p:nvPicPr>
          <p:cNvPr id="1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45773" y="2311822"/>
            <a:ext cx="1509601" cy="535521"/>
          </a:xfrm>
          <a:prstGeom prst="rect">
            <a:avLst/>
          </a:prstGeom>
        </p:spPr>
      </p:pic>
      <p:sp>
        <p:nvSpPr>
          <p:cNvPr id="14" name="Text 5"/>
          <p:cNvSpPr/>
          <p:nvPr/>
        </p:nvSpPr>
        <p:spPr>
          <a:xfrm>
            <a:off x="8511853" y="2435684"/>
            <a:ext cx="54006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Brasil</a:t>
            </a:r>
            <a:endParaRPr lang="en-US" sz="1476" dirty="0"/>
          </a:p>
        </p:txBody>
      </p:sp>
      <p:pic>
        <p:nvPicPr>
          <p:cNvPr id="1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75093" y="2469133"/>
            <a:ext cx="214208" cy="214208"/>
          </a:xfrm>
          <a:prstGeom prst="rect">
            <a:avLst/>
          </a:prstGeom>
        </p:spPr>
      </p:pic>
      <p:pic>
        <p:nvPicPr>
          <p:cNvPr id="1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55373" y="2311822"/>
            <a:ext cx="1509601" cy="535521"/>
          </a:xfrm>
          <a:prstGeom prst="rect">
            <a:avLst/>
          </a:prstGeom>
        </p:spPr>
      </p:pic>
      <p:sp>
        <p:nvSpPr>
          <p:cNvPr id="17" name="Text 6"/>
          <p:cNvSpPr/>
          <p:nvPr/>
        </p:nvSpPr>
        <p:spPr>
          <a:xfrm>
            <a:off x="10053786" y="2435684"/>
            <a:ext cx="4700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Chile</a:t>
            </a:r>
            <a:endParaRPr lang="en-US" sz="1476" dirty="0"/>
          </a:p>
        </p:txBody>
      </p:sp>
      <p:pic>
        <p:nvPicPr>
          <p:cNvPr id="1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552398" y="2469133"/>
            <a:ext cx="214208" cy="214208"/>
          </a:xfrm>
          <a:prstGeom prst="rect">
            <a:avLst/>
          </a:prstGeom>
        </p:spPr>
      </p:pic>
      <p:pic>
        <p:nvPicPr>
          <p:cNvPr id="19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164974" y="2311822"/>
            <a:ext cx="1509601" cy="535521"/>
          </a:xfrm>
          <a:prstGeom prst="rect">
            <a:avLst/>
          </a:prstGeom>
        </p:spPr>
      </p:pic>
      <p:sp>
        <p:nvSpPr>
          <p:cNvPr id="20" name="Text 7"/>
          <p:cNvSpPr/>
          <p:nvPr/>
        </p:nvSpPr>
        <p:spPr>
          <a:xfrm>
            <a:off x="11470407" y="2435684"/>
            <a:ext cx="6700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México</a:t>
            </a:r>
            <a:endParaRPr lang="en-US" sz="1476" dirty="0"/>
          </a:p>
        </p:txBody>
      </p:sp>
      <p:pic>
        <p:nvPicPr>
          <p:cNvPr id="21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154867" y="2469133"/>
            <a:ext cx="214208" cy="214208"/>
          </a:xfrm>
          <a:prstGeom prst="rect">
            <a:avLst/>
          </a:prstGeom>
        </p:spPr>
      </p:pic>
      <p:pic>
        <p:nvPicPr>
          <p:cNvPr id="22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674575" y="2311822"/>
            <a:ext cx="1509601" cy="535521"/>
          </a:xfrm>
          <a:prstGeom prst="rect">
            <a:avLst/>
          </a:prstGeom>
        </p:spPr>
      </p:pic>
      <p:sp>
        <p:nvSpPr>
          <p:cNvPr id="23" name="Text 8"/>
          <p:cNvSpPr/>
          <p:nvPr/>
        </p:nvSpPr>
        <p:spPr>
          <a:xfrm>
            <a:off x="12916719" y="2435684"/>
            <a:ext cx="8001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Uruguay</a:t>
            </a:r>
            <a:endParaRPr lang="en-US" sz="1476" dirty="0"/>
          </a:p>
        </p:txBody>
      </p:sp>
      <p:pic>
        <p:nvPicPr>
          <p:cNvPr id="24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727757" y="2469133"/>
            <a:ext cx="214208" cy="214208"/>
          </a:xfrm>
          <a:prstGeom prst="rect">
            <a:avLst/>
          </a:prstGeom>
        </p:spPr>
      </p:pic>
      <p:pic>
        <p:nvPicPr>
          <p:cNvPr id="25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184176" y="2311822"/>
            <a:ext cx="1509601" cy="535521"/>
          </a:xfrm>
          <a:prstGeom prst="rect">
            <a:avLst/>
          </a:prstGeom>
        </p:spPr>
      </p:pic>
      <p:sp>
        <p:nvSpPr>
          <p:cNvPr id="26" name="Text 9"/>
          <p:cNvSpPr/>
          <p:nvPr/>
        </p:nvSpPr>
        <p:spPr>
          <a:xfrm>
            <a:off x="14484362" y="2435684"/>
            <a:ext cx="68008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España</a:t>
            </a:r>
            <a:endParaRPr lang="en-US" sz="1476" dirty="0"/>
          </a:p>
        </p:txBody>
      </p:sp>
      <p:pic>
        <p:nvPicPr>
          <p:cNvPr id="2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179390" y="2469133"/>
            <a:ext cx="214208" cy="214208"/>
          </a:xfrm>
          <a:prstGeom prst="rect">
            <a:avLst/>
          </a:prstGeom>
        </p:spPr>
      </p:pic>
      <p:pic>
        <p:nvPicPr>
          <p:cNvPr id="2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5693777" y="2311822"/>
            <a:ext cx="1509817" cy="535521"/>
          </a:xfrm>
          <a:prstGeom prst="rect">
            <a:avLst/>
          </a:prstGeom>
        </p:spPr>
      </p:pic>
      <p:sp>
        <p:nvSpPr>
          <p:cNvPr id="29" name="Text 10"/>
          <p:cNvSpPr/>
          <p:nvPr/>
        </p:nvSpPr>
        <p:spPr>
          <a:xfrm>
            <a:off x="15927028" y="2435684"/>
            <a:ext cx="82010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Portugal</a:t>
            </a:r>
            <a:endParaRPr lang="en-US" sz="1476" dirty="0"/>
          </a:p>
        </p:txBody>
      </p:sp>
      <p:pic>
        <p:nvPicPr>
          <p:cNvPr id="30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6756038" y="2469133"/>
            <a:ext cx="214208" cy="214208"/>
          </a:xfrm>
          <a:prstGeom prst="rect">
            <a:avLst/>
          </a:prstGeom>
        </p:spPr>
      </p:pic>
      <p:pic>
        <p:nvPicPr>
          <p:cNvPr id="31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84436" y="2954462"/>
            <a:ext cx="16119158" cy="5643860"/>
          </a:xfrm>
          <a:prstGeom prst="rect">
            <a:avLst/>
          </a:prstGeom>
        </p:spPr>
      </p:pic>
      <p:pic>
        <p:nvPicPr>
          <p:cNvPr id="32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97793" y="2967819"/>
            <a:ext cx="16092426" cy="541325"/>
          </a:xfrm>
          <a:prstGeom prst="rect">
            <a:avLst/>
          </a:prstGeom>
        </p:spPr>
      </p:pic>
      <p:pic>
        <p:nvPicPr>
          <p:cNvPr id="33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97793" y="2967819"/>
            <a:ext cx="5466613" cy="541325"/>
          </a:xfrm>
          <a:prstGeom prst="rect">
            <a:avLst/>
          </a:prstGeom>
        </p:spPr>
      </p:pic>
      <p:sp>
        <p:nvSpPr>
          <p:cNvPr id="34" name="Text 11"/>
          <p:cNvSpPr/>
          <p:nvPr/>
        </p:nvSpPr>
        <p:spPr>
          <a:xfrm>
            <a:off x="1258193" y="3128218"/>
            <a:ext cx="270033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Classic (Linux based POS)</a:t>
            </a:r>
            <a:endParaRPr lang="en-US" sz="1473" dirty="0"/>
          </a:p>
        </p:txBody>
      </p:sp>
      <p:pic>
        <p:nvPicPr>
          <p:cNvPr id="35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564399" y="2967819"/>
            <a:ext cx="1521619" cy="541325"/>
          </a:xfrm>
          <a:prstGeom prst="rect">
            <a:avLst/>
          </a:prstGeom>
        </p:spPr>
      </p:pic>
      <p:pic>
        <p:nvPicPr>
          <p:cNvPr id="36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659426" y="3094806"/>
            <a:ext cx="1331359" cy="267333"/>
          </a:xfrm>
          <a:prstGeom prst="rect">
            <a:avLst/>
          </a:prstGeom>
        </p:spPr>
      </p:pic>
      <p:pic>
        <p:nvPicPr>
          <p:cNvPr id="37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739607" y="3148273"/>
            <a:ext cx="160400" cy="160400"/>
          </a:xfrm>
          <a:prstGeom prst="rect">
            <a:avLst/>
          </a:prstGeom>
        </p:spPr>
      </p:pic>
      <p:sp>
        <p:nvSpPr>
          <p:cNvPr id="38" name="Text 12"/>
          <p:cNvSpPr/>
          <p:nvPr/>
        </p:nvSpPr>
        <p:spPr>
          <a:xfrm>
            <a:off x="6926759" y="309480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9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086018" y="2967819"/>
            <a:ext cx="1521619" cy="541325"/>
          </a:xfrm>
          <a:prstGeom prst="rect">
            <a:avLst/>
          </a:prstGeom>
        </p:spPr>
      </p:pic>
      <p:pic>
        <p:nvPicPr>
          <p:cNvPr id="40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333705" y="3094806"/>
            <a:ext cx="1026244" cy="267333"/>
          </a:xfrm>
          <a:prstGeom prst="rect">
            <a:avLst/>
          </a:prstGeom>
        </p:spPr>
      </p:pic>
      <p:pic>
        <p:nvPicPr>
          <p:cNvPr id="41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413886" y="3148273"/>
            <a:ext cx="160400" cy="160400"/>
          </a:xfrm>
          <a:prstGeom prst="rect">
            <a:avLst/>
          </a:prstGeom>
        </p:spPr>
      </p:pic>
      <p:sp>
        <p:nvSpPr>
          <p:cNvPr id="42" name="Text 13"/>
          <p:cNvSpPr/>
          <p:nvPr/>
        </p:nvSpPr>
        <p:spPr>
          <a:xfrm>
            <a:off x="8601038" y="30948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43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9607637" y="2967819"/>
            <a:ext cx="1521619" cy="541325"/>
          </a:xfrm>
          <a:prstGeom prst="rect">
            <a:avLst/>
          </a:prstGeom>
        </p:spPr>
      </p:pic>
      <p:pic>
        <p:nvPicPr>
          <p:cNvPr id="44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9702664" y="3094806"/>
            <a:ext cx="1331359" cy="267333"/>
          </a:xfrm>
          <a:prstGeom prst="rect">
            <a:avLst/>
          </a:prstGeom>
        </p:spPr>
      </p:pic>
      <p:pic>
        <p:nvPicPr>
          <p:cNvPr id="45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9782845" y="3148273"/>
            <a:ext cx="160400" cy="160400"/>
          </a:xfrm>
          <a:prstGeom prst="rect">
            <a:avLst/>
          </a:prstGeom>
        </p:spPr>
      </p:pic>
      <p:sp>
        <p:nvSpPr>
          <p:cNvPr id="46" name="Text 14"/>
          <p:cNvSpPr/>
          <p:nvPr/>
        </p:nvSpPr>
        <p:spPr>
          <a:xfrm>
            <a:off x="9969996" y="309480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47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1129256" y="2967819"/>
            <a:ext cx="1521619" cy="541325"/>
          </a:xfrm>
          <a:prstGeom prst="rect">
            <a:avLst/>
          </a:prstGeom>
        </p:spPr>
      </p:pic>
      <p:pic>
        <p:nvPicPr>
          <p:cNvPr id="48" name="Image 31" descr="preencoded.png">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376943" y="3094806"/>
            <a:ext cx="1026244" cy="267333"/>
          </a:xfrm>
          <a:prstGeom prst="rect">
            <a:avLst/>
          </a:prstGeom>
        </p:spPr>
      </p:pic>
      <p:pic>
        <p:nvPicPr>
          <p:cNvPr id="49" name="Image 32" descr="preencoded.png">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457124" y="3148273"/>
            <a:ext cx="160400" cy="160400"/>
          </a:xfrm>
          <a:prstGeom prst="rect">
            <a:avLst/>
          </a:prstGeom>
        </p:spPr>
      </p:pic>
      <p:sp>
        <p:nvSpPr>
          <p:cNvPr id="50" name="Text 15"/>
          <p:cNvSpPr/>
          <p:nvPr/>
        </p:nvSpPr>
        <p:spPr>
          <a:xfrm>
            <a:off x="11644275" y="30948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51" name="Image 33" descr="preencoded.png">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2650837" y="2967819"/>
            <a:ext cx="1521619" cy="541325"/>
          </a:xfrm>
          <a:prstGeom prst="rect">
            <a:avLst/>
          </a:prstGeom>
        </p:spPr>
      </p:pic>
      <p:pic>
        <p:nvPicPr>
          <p:cNvPr id="52" name="Image 34" descr="preencoded.png">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2745864" y="3094806"/>
            <a:ext cx="1331359" cy="267333"/>
          </a:xfrm>
          <a:prstGeom prst="rect">
            <a:avLst/>
          </a:prstGeom>
        </p:spPr>
      </p:pic>
      <p:pic>
        <p:nvPicPr>
          <p:cNvPr id="53" name="Image 35" descr="preencoded.png">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2826045" y="3148273"/>
            <a:ext cx="160400" cy="160400"/>
          </a:xfrm>
          <a:prstGeom prst="rect">
            <a:avLst/>
          </a:prstGeom>
        </p:spPr>
      </p:pic>
      <p:sp>
        <p:nvSpPr>
          <p:cNvPr id="54" name="Text 16"/>
          <p:cNvSpPr/>
          <p:nvPr/>
        </p:nvSpPr>
        <p:spPr>
          <a:xfrm>
            <a:off x="13013196" y="309480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55" name="Image 36" descr="preencoded.png">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4172456" y="2967819"/>
            <a:ext cx="1521619" cy="541325"/>
          </a:xfrm>
          <a:prstGeom prst="rect">
            <a:avLst/>
          </a:prstGeom>
        </p:spPr>
      </p:pic>
      <p:pic>
        <p:nvPicPr>
          <p:cNvPr id="56" name="Image 37" descr="preencoded.png">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4267483" y="3094806"/>
            <a:ext cx="1331359" cy="267333"/>
          </a:xfrm>
          <a:prstGeom prst="rect">
            <a:avLst/>
          </a:prstGeom>
        </p:spPr>
      </p:pic>
      <p:pic>
        <p:nvPicPr>
          <p:cNvPr id="57" name="Image 38" descr="preencoded.png">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4347664" y="3148273"/>
            <a:ext cx="160400" cy="160400"/>
          </a:xfrm>
          <a:prstGeom prst="rect">
            <a:avLst/>
          </a:prstGeom>
        </p:spPr>
      </p:pic>
      <p:sp>
        <p:nvSpPr>
          <p:cNvPr id="58" name="Text 17"/>
          <p:cNvSpPr/>
          <p:nvPr/>
        </p:nvSpPr>
        <p:spPr>
          <a:xfrm>
            <a:off x="14534815" y="309480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59" name="Image 39" descr="preencoded.png">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5694075" y="2967819"/>
            <a:ext cx="1496145" cy="541325"/>
          </a:xfrm>
          <a:prstGeom prst="rect">
            <a:avLst/>
          </a:prstGeom>
        </p:spPr>
      </p:pic>
      <p:pic>
        <p:nvPicPr>
          <p:cNvPr id="60" name="Image 40" descr="preencoded.png">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5789101" y="3094806"/>
            <a:ext cx="1331359" cy="267333"/>
          </a:xfrm>
          <a:prstGeom prst="rect">
            <a:avLst/>
          </a:prstGeom>
        </p:spPr>
      </p:pic>
      <p:pic>
        <p:nvPicPr>
          <p:cNvPr id="61" name="Image 41" descr="preencoded.png">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5869283" y="3148273"/>
            <a:ext cx="160400" cy="160400"/>
          </a:xfrm>
          <a:prstGeom prst="rect">
            <a:avLst/>
          </a:prstGeom>
        </p:spPr>
      </p:pic>
      <p:sp>
        <p:nvSpPr>
          <p:cNvPr id="62" name="Text 18"/>
          <p:cNvSpPr/>
          <p:nvPr/>
        </p:nvSpPr>
        <p:spPr>
          <a:xfrm>
            <a:off x="16056434" y="309480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63" name="Image 42" descr="preencoded.png">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097793" y="3509144"/>
            <a:ext cx="16092426" cy="507913"/>
          </a:xfrm>
          <a:prstGeom prst="rect">
            <a:avLst/>
          </a:prstGeom>
        </p:spPr>
      </p:pic>
      <p:pic>
        <p:nvPicPr>
          <p:cNvPr id="64" name="Image 43" descr="preencoded.png">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1097793" y="3509144"/>
            <a:ext cx="5466613" cy="507913"/>
          </a:xfrm>
          <a:prstGeom prst="rect">
            <a:avLst/>
          </a:prstGeom>
        </p:spPr>
      </p:pic>
      <p:sp>
        <p:nvSpPr>
          <p:cNvPr id="65" name="Text 19"/>
          <p:cNvSpPr/>
          <p:nvPr/>
        </p:nvSpPr>
        <p:spPr>
          <a:xfrm>
            <a:off x="1258193" y="3629434"/>
            <a:ext cx="2850356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Smart (Android based POS)</a:t>
            </a:r>
            <a:endParaRPr lang="en-US" sz="1473" dirty="0"/>
          </a:p>
        </p:txBody>
      </p:sp>
      <p:pic>
        <p:nvPicPr>
          <p:cNvPr id="66" name="Image 44" descr="preencoded.png">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6564399" y="3509144"/>
            <a:ext cx="1521619" cy="507913"/>
          </a:xfrm>
          <a:prstGeom prst="rect">
            <a:avLst/>
          </a:prstGeom>
        </p:spPr>
      </p:pic>
      <p:pic>
        <p:nvPicPr>
          <p:cNvPr id="67" name="Image 45" descr="preencoded.png">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6659426" y="3622737"/>
            <a:ext cx="1331359" cy="267333"/>
          </a:xfrm>
          <a:prstGeom prst="rect">
            <a:avLst/>
          </a:prstGeom>
        </p:spPr>
      </p:pic>
      <p:pic>
        <p:nvPicPr>
          <p:cNvPr id="68" name="Image 46" descr="preencoded.png">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6739607" y="3676204"/>
            <a:ext cx="160400" cy="160400"/>
          </a:xfrm>
          <a:prstGeom prst="rect">
            <a:avLst/>
          </a:prstGeom>
        </p:spPr>
      </p:pic>
      <p:sp>
        <p:nvSpPr>
          <p:cNvPr id="69" name="Text 20"/>
          <p:cNvSpPr/>
          <p:nvPr/>
        </p:nvSpPr>
        <p:spPr>
          <a:xfrm>
            <a:off x="6926759" y="362270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70" name="Image 47" descr="preencoded.png">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8086018" y="3509144"/>
            <a:ext cx="1521619" cy="507913"/>
          </a:xfrm>
          <a:prstGeom prst="rect">
            <a:avLst/>
          </a:prstGeom>
        </p:spPr>
      </p:pic>
      <p:pic>
        <p:nvPicPr>
          <p:cNvPr id="71" name="Image 48" descr="preencoded.png">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8333705" y="3622737"/>
            <a:ext cx="1026244" cy="267333"/>
          </a:xfrm>
          <a:prstGeom prst="rect">
            <a:avLst/>
          </a:prstGeom>
        </p:spPr>
      </p:pic>
      <p:pic>
        <p:nvPicPr>
          <p:cNvPr id="72" name="Image 49" descr="preencoded.png">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413886" y="3676204"/>
            <a:ext cx="160400" cy="160400"/>
          </a:xfrm>
          <a:prstGeom prst="rect">
            <a:avLst/>
          </a:prstGeom>
        </p:spPr>
      </p:pic>
      <p:sp>
        <p:nvSpPr>
          <p:cNvPr id="73" name="Text 21"/>
          <p:cNvSpPr/>
          <p:nvPr/>
        </p:nvSpPr>
        <p:spPr>
          <a:xfrm>
            <a:off x="8601038" y="362270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74" name="Image 50" descr="preencoded.png">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9607637" y="3509144"/>
            <a:ext cx="1521619" cy="507913"/>
          </a:xfrm>
          <a:prstGeom prst="rect">
            <a:avLst/>
          </a:prstGeom>
        </p:spPr>
      </p:pic>
      <p:pic>
        <p:nvPicPr>
          <p:cNvPr id="75" name="Image 51" descr="preencoded.png">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9752558" y="3622737"/>
            <a:ext cx="1231742" cy="267333"/>
          </a:xfrm>
          <a:prstGeom prst="rect">
            <a:avLst/>
          </a:prstGeom>
        </p:spPr>
      </p:pic>
      <p:pic>
        <p:nvPicPr>
          <p:cNvPr id="76" name="Image 52" descr="preencoded.png">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9832739" y="3676204"/>
            <a:ext cx="160400" cy="160400"/>
          </a:xfrm>
          <a:prstGeom prst="rect">
            <a:avLst/>
          </a:prstGeom>
        </p:spPr>
      </p:pic>
      <p:sp>
        <p:nvSpPr>
          <p:cNvPr id="77" name="Text 22"/>
          <p:cNvSpPr/>
          <p:nvPr/>
        </p:nvSpPr>
        <p:spPr>
          <a:xfrm>
            <a:off x="10019891" y="3622700"/>
            <a:ext cx="930116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 Roadmap</a:t>
            </a:r>
            <a:endParaRPr lang="en-US" sz="1263" dirty="0"/>
          </a:p>
        </p:txBody>
      </p:sp>
      <p:pic>
        <p:nvPicPr>
          <p:cNvPr id="78" name="Image 53" descr="preencoded.png">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11129256" y="3509144"/>
            <a:ext cx="1521619" cy="507913"/>
          </a:xfrm>
          <a:prstGeom prst="rect">
            <a:avLst/>
          </a:prstGeom>
        </p:spPr>
      </p:pic>
      <p:pic>
        <p:nvPicPr>
          <p:cNvPr id="79" name="Image 54" descr="preencoded.png">    </p:cNvPr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1376943" y="3622737"/>
            <a:ext cx="1026244" cy="267333"/>
          </a:xfrm>
          <a:prstGeom prst="rect">
            <a:avLst/>
          </a:prstGeom>
        </p:spPr>
      </p:pic>
      <p:pic>
        <p:nvPicPr>
          <p:cNvPr id="80" name="Image 55" descr="preencoded.png">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11457124" y="3676204"/>
            <a:ext cx="160400" cy="160400"/>
          </a:xfrm>
          <a:prstGeom prst="rect">
            <a:avLst/>
          </a:prstGeom>
        </p:spPr>
      </p:pic>
      <p:sp>
        <p:nvSpPr>
          <p:cNvPr id="81" name="Text 23"/>
          <p:cNvSpPr/>
          <p:nvPr/>
        </p:nvSpPr>
        <p:spPr>
          <a:xfrm>
            <a:off x="11644275" y="362270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82" name="Image 56" descr="preencoded.png">    </p:cNvPr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12650837" y="3509144"/>
            <a:ext cx="1521619" cy="507913"/>
          </a:xfrm>
          <a:prstGeom prst="rect">
            <a:avLst/>
          </a:prstGeom>
        </p:spPr>
      </p:pic>
      <p:pic>
        <p:nvPicPr>
          <p:cNvPr id="83" name="Image 57" descr="preencoded.png">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12795796" y="3622737"/>
            <a:ext cx="1231742" cy="267333"/>
          </a:xfrm>
          <a:prstGeom prst="rect">
            <a:avLst/>
          </a:prstGeom>
        </p:spPr>
      </p:pic>
      <p:pic>
        <p:nvPicPr>
          <p:cNvPr id="84" name="Image 58" descr="preencoded.png">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12875977" y="3676204"/>
            <a:ext cx="160400" cy="160400"/>
          </a:xfrm>
          <a:prstGeom prst="rect">
            <a:avLst/>
          </a:prstGeom>
        </p:spPr>
      </p:pic>
      <p:sp>
        <p:nvSpPr>
          <p:cNvPr id="85" name="Text 24"/>
          <p:cNvSpPr/>
          <p:nvPr/>
        </p:nvSpPr>
        <p:spPr>
          <a:xfrm>
            <a:off x="13063128" y="3622700"/>
            <a:ext cx="930116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 Roadmap</a:t>
            </a:r>
            <a:endParaRPr lang="en-US" sz="1263" dirty="0"/>
          </a:p>
        </p:txBody>
      </p:sp>
      <p:pic>
        <p:nvPicPr>
          <p:cNvPr id="86" name="Image 59" descr="preencoded.png">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14172456" y="3509144"/>
            <a:ext cx="1521619" cy="507913"/>
          </a:xfrm>
          <a:prstGeom prst="rect">
            <a:avLst/>
          </a:prstGeom>
        </p:spPr>
      </p:pic>
      <p:pic>
        <p:nvPicPr>
          <p:cNvPr id="87" name="Image 60" descr="preencoded.png">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14267483" y="3622737"/>
            <a:ext cx="1331359" cy="267333"/>
          </a:xfrm>
          <a:prstGeom prst="rect">
            <a:avLst/>
          </a:prstGeom>
        </p:spPr>
      </p:pic>
      <p:pic>
        <p:nvPicPr>
          <p:cNvPr id="88" name="Image 61" descr="preencoded.png">    </p:cNvPr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14347664" y="3676204"/>
            <a:ext cx="160400" cy="160400"/>
          </a:xfrm>
          <a:prstGeom prst="rect">
            <a:avLst/>
          </a:prstGeom>
        </p:spPr>
      </p:pic>
      <p:sp>
        <p:nvSpPr>
          <p:cNvPr id="89" name="Text 25"/>
          <p:cNvSpPr/>
          <p:nvPr/>
        </p:nvSpPr>
        <p:spPr>
          <a:xfrm>
            <a:off x="14534815" y="362270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90" name="Image 62" descr="preencoded.png">    </p:cNvPr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15694075" y="3509144"/>
            <a:ext cx="1496145" cy="507913"/>
          </a:xfrm>
          <a:prstGeom prst="rect">
            <a:avLst/>
          </a:prstGeom>
        </p:spPr>
      </p:pic>
      <p:pic>
        <p:nvPicPr>
          <p:cNvPr id="91" name="Image 63" descr="preencoded.png">    </p:cNvPr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15789101" y="3622737"/>
            <a:ext cx="1331359" cy="267333"/>
          </a:xfrm>
          <a:prstGeom prst="rect">
            <a:avLst/>
          </a:prstGeom>
        </p:spPr>
      </p:pic>
      <p:pic>
        <p:nvPicPr>
          <p:cNvPr id="92" name="Image 64" descr="preencoded.png">    </p:cNvPr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15869283" y="3676204"/>
            <a:ext cx="160400" cy="160400"/>
          </a:xfrm>
          <a:prstGeom prst="rect">
            <a:avLst/>
          </a:prstGeom>
        </p:spPr>
      </p:pic>
      <p:sp>
        <p:nvSpPr>
          <p:cNvPr id="93" name="Text 26"/>
          <p:cNvSpPr/>
          <p:nvPr/>
        </p:nvSpPr>
        <p:spPr>
          <a:xfrm>
            <a:off x="16056434" y="362270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94" name="Image 65" descr="preencoded.png">    </p:cNvPr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1097793" y="4017057"/>
            <a:ext cx="16092426" cy="507913"/>
          </a:xfrm>
          <a:prstGeom prst="rect">
            <a:avLst/>
          </a:prstGeom>
        </p:spPr>
      </p:pic>
      <p:pic>
        <p:nvPicPr>
          <p:cNvPr id="95" name="Image 66" descr="preencoded.png">    </p:cNvPr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1097793" y="4017057"/>
            <a:ext cx="5466613" cy="507913"/>
          </a:xfrm>
          <a:prstGeom prst="rect">
            <a:avLst/>
          </a:prstGeom>
        </p:spPr>
      </p:pic>
      <p:sp>
        <p:nvSpPr>
          <p:cNvPr id="96" name="Text 27"/>
          <p:cNvSpPr/>
          <p:nvPr/>
        </p:nvSpPr>
        <p:spPr>
          <a:xfrm>
            <a:off x="1258193" y="4137347"/>
            <a:ext cx="257032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Tap on Phone (Smartphone)</a:t>
            </a:r>
            <a:endParaRPr lang="en-US" sz="1473" dirty="0"/>
          </a:p>
        </p:txBody>
      </p:sp>
      <p:pic>
        <p:nvPicPr>
          <p:cNvPr id="97" name="Image 67" descr="preencoded.png">    </p:cNvPr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6564399" y="4017057"/>
            <a:ext cx="1521619" cy="507913"/>
          </a:xfrm>
          <a:prstGeom prst="rect">
            <a:avLst/>
          </a:prstGeom>
        </p:spPr>
      </p:pic>
      <p:pic>
        <p:nvPicPr>
          <p:cNvPr id="98" name="Image 68" descr="preencoded.png">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6659426" y="4130650"/>
            <a:ext cx="1331359" cy="267333"/>
          </a:xfrm>
          <a:prstGeom prst="rect">
            <a:avLst/>
          </a:prstGeom>
        </p:spPr>
      </p:pic>
      <p:pic>
        <p:nvPicPr>
          <p:cNvPr id="99" name="Image 69" descr="preencoded.png">    </p:cNvPr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6739607" y="4184117"/>
            <a:ext cx="160400" cy="160400"/>
          </a:xfrm>
          <a:prstGeom prst="rect">
            <a:avLst/>
          </a:prstGeom>
        </p:spPr>
      </p:pic>
      <p:sp>
        <p:nvSpPr>
          <p:cNvPr id="100" name="Text 28"/>
          <p:cNvSpPr/>
          <p:nvPr/>
        </p:nvSpPr>
        <p:spPr>
          <a:xfrm>
            <a:off x="6926759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01" name="Image 70" descr="preencoded.png">    </p:cNvPr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8086018" y="4017057"/>
            <a:ext cx="1521619" cy="507913"/>
          </a:xfrm>
          <a:prstGeom prst="rect">
            <a:avLst/>
          </a:prstGeom>
        </p:spPr>
      </p:pic>
      <p:pic>
        <p:nvPicPr>
          <p:cNvPr id="102" name="Image 71" descr="preencoded.png">    </p:cNvPr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8181045" y="4130650"/>
            <a:ext cx="1331359" cy="267333"/>
          </a:xfrm>
          <a:prstGeom prst="rect">
            <a:avLst/>
          </a:prstGeom>
        </p:spPr>
      </p:pic>
      <p:pic>
        <p:nvPicPr>
          <p:cNvPr id="103" name="Image 72" descr="preencoded.png">    </p:cNvPr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8261226" y="4184117"/>
            <a:ext cx="160400" cy="160400"/>
          </a:xfrm>
          <a:prstGeom prst="rect">
            <a:avLst/>
          </a:prstGeom>
        </p:spPr>
      </p:pic>
      <p:sp>
        <p:nvSpPr>
          <p:cNvPr id="104" name="Text 29"/>
          <p:cNvSpPr/>
          <p:nvPr/>
        </p:nvSpPr>
        <p:spPr>
          <a:xfrm>
            <a:off x="8448377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05" name="Image 73" descr="preencoded.png">    </p:cNvPr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9607637" y="4017057"/>
            <a:ext cx="1521619" cy="507913"/>
          </a:xfrm>
          <a:prstGeom prst="rect">
            <a:avLst/>
          </a:prstGeom>
        </p:spPr>
      </p:pic>
      <p:pic>
        <p:nvPicPr>
          <p:cNvPr id="106" name="Image 74" descr="preencoded.png">    </p:cNvPr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9702664" y="4130650"/>
            <a:ext cx="1331359" cy="267333"/>
          </a:xfrm>
          <a:prstGeom prst="rect">
            <a:avLst/>
          </a:prstGeom>
        </p:spPr>
      </p:pic>
      <p:pic>
        <p:nvPicPr>
          <p:cNvPr id="107" name="Image 75" descr="preencoded.png">    </p:cNvPr>
          <p:cNvPicPr>
            <a:picLocks noChangeAspect="1"/>
          </p:cNvPicPr>
          <p:nvPr/>
        </p:nvPicPr>
        <p:blipFill>
          <a:blip r:embed="rId76"/>
          <a:stretch>
            <a:fillRect/>
          </a:stretch>
        </p:blipFill>
        <p:spPr>
          <a:xfrm>
            <a:off x="9782845" y="4184117"/>
            <a:ext cx="160400" cy="160400"/>
          </a:xfrm>
          <a:prstGeom prst="rect">
            <a:avLst/>
          </a:prstGeom>
        </p:spPr>
      </p:pic>
      <p:sp>
        <p:nvSpPr>
          <p:cNvPr id="108" name="Text 30"/>
          <p:cNvSpPr/>
          <p:nvPr/>
        </p:nvSpPr>
        <p:spPr>
          <a:xfrm>
            <a:off x="9969996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09" name="Image 76" descr="preencoded.png">    </p:cNvPr>
          <p:cNvPicPr>
            <a:picLocks noChangeAspect="1"/>
          </p:cNvPicPr>
          <p:nvPr/>
        </p:nvPicPr>
        <p:blipFill>
          <a:blip r:embed="rId77"/>
          <a:stretch>
            <a:fillRect/>
          </a:stretch>
        </p:blipFill>
        <p:spPr>
          <a:xfrm>
            <a:off x="11129256" y="4017057"/>
            <a:ext cx="1521619" cy="507913"/>
          </a:xfrm>
          <a:prstGeom prst="rect">
            <a:avLst/>
          </a:prstGeom>
        </p:spPr>
      </p:pic>
      <p:pic>
        <p:nvPicPr>
          <p:cNvPr id="110" name="Image 77" descr="preencoded.png">    </p:cNvPr>
          <p:cNvPicPr>
            <a:picLocks noChangeAspect="1"/>
          </p:cNvPicPr>
          <p:nvPr/>
        </p:nvPicPr>
        <p:blipFill>
          <a:blip r:embed="rId78"/>
          <a:stretch>
            <a:fillRect/>
          </a:stretch>
        </p:blipFill>
        <p:spPr>
          <a:xfrm>
            <a:off x="11224245" y="4130650"/>
            <a:ext cx="1331359" cy="267333"/>
          </a:xfrm>
          <a:prstGeom prst="rect">
            <a:avLst/>
          </a:prstGeom>
        </p:spPr>
      </p:pic>
      <p:pic>
        <p:nvPicPr>
          <p:cNvPr id="111" name="Image 78" descr="preencoded.png">    </p:cNvPr>
          <p:cNvPicPr>
            <a:picLocks noChangeAspect="1"/>
          </p:cNvPicPr>
          <p:nvPr/>
        </p:nvPicPr>
        <p:blipFill>
          <a:blip r:embed="rId79"/>
          <a:stretch>
            <a:fillRect/>
          </a:stretch>
        </p:blipFill>
        <p:spPr>
          <a:xfrm>
            <a:off x="11304426" y="4184117"/>
            <a:ext cx="160400" cy="160400"/>
          </a:xfrm>
          <a:prstGeom prst="rect">
            <a:avLst/>
          </a:prstGeom>
        </p:spPr>
      </p:pic>
      <p:sp>
        <p:nvSpPr>
          <p:cNvPr id="112" name="Text 31"/>
          <p:cNvSpPr/>
          <p:nvPr/>
        </p:nvSpPr>
        <p:spPr>
          <a:xfrm>
            <a:off x="11491578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13" name="Image 79" descr="preencoded.png">    </p:cNvPr>
          <p:cNvPicPr>
            <a:picLocks noChangeAspect="1"/>
          </p:cNvPicPr>
          <p:nvPr/>
        </p:nvPicPr>
        <p:blipFill>
          <a:blip r:embed="rId80"/>
          <a:stretch>
            <a:fillRect/>
          </a:stretch>
        </p:blipFill>
        <p:spPr>
          <a:xfrm>
            <a:off x="12650837" y="4017057"/>
            <a:ext cx="1521619" cy="507913"/>
          </a:xfrm>
          <a:prstGeom prst="rect">
            <a:avLst/>
          </a:prstGeom>
        </p:spPr>
      </p:pic>
      <p:pic>
        <p:nvPicPr>
          <p:cNvPr id="114" name="Image 80" descr="preencoded.png">    </p:cNvPr>
          <p:cNvPicPr>
            <a:picLocks noChangeAspect="1"/>
          </p:cNvPicPr>
          <p:nvPr/>
        </p:nvPicPr>
        <p:blipFill>
          <a:blip r:embed="rId81"/>
          <a:stretch>
            <a:fillRect/>
          </a:stretch>
        </p:blipFill>
        <p:spPr>
          <a:xfrm>
            <a:off x="12745864" y="4130650"/>
            <a:ext cx="1331359" cy="267333"/>
          </a:xfrm>
          <a:prstGeom prst="rect">
            <a:avLst/>
          </a:prstGeom>
        </p:spPr>
      </p:pic>
      <p:pic>
        <p:nvPicPr>
          <p:cNvPr id="115" name="Image 81" descr="preencoded.png">    </p:cNvPr>
          <p:cNvPicPr>
            <a:picLocks noChangeAspect="1"/>
          </p:cNvPicPr>
          <p:nvPr/>
        </p:nvPicPr>
        <p:blipFill>
          <a:blip r:embed="rId82"/>
          <a:stretch>
            <a:fillRect/>
          </a:stretch>
        </p:blipFill>
        <p:spPr>
          <a:xfrm>
            <a:off x="12826045" y="4184117"/>
            <a:ext cx="160400" cy="160400"/>
          </a:xfrm>
          <a:prstGeom prst="rect">
            <a:avLst/>
          </a:prstGeom>
        </p:spPr>
      </p:pic>
      <p:sp>
        <p:nvSpPr>
          <p:cNvPr id="116" name="Text 32"/>
          <p:cNvSpPr/>
          <p:nvPr/>
        </p:nvSpPr>
        <p:spPr>
          <a:xfrm>
            <a:off x="13013196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17" name="Image 82" descr="preencoded.png">    </p:cNvPr>
          <p:cNvPicPr>
            <a:picLocks noChangeAspect="1"/>
          </p:cNvPicPr>
          <p:nvPr/>
        </p:nvPicPr>
        <p:blipFill>
          <a:blip r:embed="rId83"/>
          <a:stretch>
            <a:fillRect/>
          </a:stretch>
        </p:blipFill>
        <p:spPr>
          <a:xfrm>
            <a:off x="14172456" y="4017057"/>
            <a:ext cx="1521619" cy="507913"/>
          </a:xfrm>
          <a:prstGeom prst="rect">
            <a:avLst/>
          </a:prstGeom>
        </p:spPr>
      </p:pic>
      <p:pic>
        <p:nvPicPr>
          <p:cNvPr id="118" name="Image 83" descr="preencoded.png">    </p:cNvPr>
          <p:cNvPicPr>
            <a:picLocks noChangeAspect="1"/>
          </p:cNvPicPr>
          <p:nvPr/>
        </p:nvPicPr>
        <p:blipFill>
          <a:blip r:embed="rId84"/>
          <a:stretch>
            <a:fillRect/>
          </a:stretch>
        </p:blipFill>
        <p:spPr>
          <a:xfrm>
            <a:off x="14267483" y="4130650"/>
            <a:ext cx="1331359" cy="267333"/>
          </a:xfrm>
          <a:prstGeom prst="rect">
            <a:avLst/>
          </a:prstGeom>
        </p:spPr>
      </p:pic>
      <p:pic>
        <p:nvPicPr>
          <p:cNvPr id="119" name="Image 84" descr="preencoded.png">    </p:cNvPr>
          <p:cNvPicPr>
            <a:picLocks noChangeAspect="1"/>
          </p:cNvPicPr>
          <p:nvPr/>
        </p:nvPicPr>
        <p:blipFill>
          <a:blip r:embed="rId85"/>
          <a:stretch>
            <a:fillRect/>
          </a:stretch>
        </p:blipFill>
        <p:spPr>
          <a:xfrm>
            <a:off x="14347664" y="4184117"/>
            <a:ext cx="160400" cy="160400"/>
          </a:xfrm>
          <a:prstGeom prst="rect">
            <a:avLst/>
          </a:prstGeom>
        </p:spPr>
      </p:pic>
      <p:sp>
        <p:nvSpPr>
          <p:cNvPr id="120" name="Text 33"/>
          <p:cNvSpPr/>
          <p:nvPr/>
        </p:nvSpPr>
        <p:spPr>
          <a:xfrm>
            <a:off x="14534815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21" name="Image 85" descr="preencoded.png">    </p:cNvPr>
          <p:cNvPicPr>
            <a:picLocks noChangeAspect="1"/>
          </p:cNvPicPr>
          <p:nvPr/>
        </p:nvPicPr>
        <p:blipFill>
          <a:blip r:embed="rId86"/>
          <a:stretch>
            <a:fillRect/>
          </a:stretch>
        </p:blipFill>
        <p:spPr>
          <a:xfrm>
            <a:off x="15694075" y="4017057"/>
            <a:ext cx="1496145" cy="507913"/>
          </a:xfrm>
          <a:prstGeom prst="rect">
            <a:avLst/>
          </a:prstGeom>
        </p:spPr>
      </p:pic>
      <p:pic>
        <p:nvPicPr>
          <p:cNvPr id="122" name="Image 86" descr="preencoded.png">    </p:cNvPr>
          <p:cNvPicPr>
            <a:picLocks noChangeAspect="1"/>
          </p:cNvPicPr>
          <p:nvPr/>
        </p:nvPicPr>
        <p:blipFill>
          <a:blip r:embed="rId87"/>
          <a:stretch>
            <a:fillRect/>
          </a:stretch>
        </p:blipFill>
        <p:spPr>
          <a:xfrm>
            <a:off x="15789101" y="4130650"/>
            <a:ext cx="1331359" cy="267333"/>
          </a:xfrm>
          <a:prstGeom prst="rect">
            <a:avLst/>
          </a:prstGeom>
        </p:spPr>
      </p:pic>
      <p:pic>
        <p:nvPicPr>
          <p:cNvPr id="123" name="Image 87" descr="preencoded.png">    </p:cNvPr>
          <p:cNvPicPr>
            <a:picLocks noChangeAspect="1"/>
          </p:cNvPicPr>
          <p:nvPr/>
        </p:nvPicPr>
        <p:blipFill>
          <a:blip r:embed="rId88"/>
          <a:stretch>
            <a:fillRect/>
          </a:stretch>
        </p:blipFill>
        <p:spPr>
          <a:xfrm>
            <a:off x="15869283" y="4184117"/>
            <a:ext cx="160400" cy="160400"/>
          </a:xfrm>
          <a:prstGeom prst="rect">
            <a:avLst/>
          </a:prstGeom>
        </p:spPr>
      </p:pic>
      <p:sp>
        <p:nvSpPr>
          <p:cNvPr id="124" name="Text 34"/>
          <p:cNvSpPr/>
          <p:nvPr/>
        </p:nvSpPr>
        <p:spPr>
          <a:xfrm>
            <a:off x="16056434" y="4130650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25" name="Image 88" descr="preencoded.png">    </p:cNvPr>
          <p:cNvPicPr>
            <a:picLocks noChangeAspect="1"/>
          </p:cNvPicPr>
          <p:nvPr/>
        </p:nvPicPr>
        <p:blipFill>
          <a:blip r:embed="rId89"/>
          <a:stretch>
            <a:fillRect/>
          </a:stretch>
        </p:blipFill>
        <p:spPr>
          <a:xfrm>
            <a:off x="1097793" y="4524933"/>
            <a:ext cx="16092426" cy="507913"/>
          </a:xfrm>
          <a:prstGeom prst="rect">
            <a:avLst/>
          </a:prstGeom>
        </p:spPr>
      </p:pic>
      <p:pic>
        <p:nvPicPr>
          <p:cNvPr id="126" name="Image 89" descr="preencoded.png">    </p:cNvPr>
          <p:cNvPicPr>
            <a:picLocks noChangeAspect="1"/>
          </p:cNvPicPr>
          <p:nvPr/>
        </p:nvPicPr>
        <p:blipFill>
          <a:blip r:embed="rId90"/>
          <a:stretch>
            <a:fillRect/>
          </a:stretch>
        </p:blipFill>
        <p:spPr>
          <a:xfrm>
            <a:off x="1097793" y="4524933"/>
            <a:ext cx="5466613" cy="507913"/>
          </a:xfrm>
          <a:prstGeom prst="rect">
            <a:avLst/>
          </a:prstGeom>
        </p:spPr>
      </p:pic>
      <p:sp>
        <p:nvSpPr>
          <p:cNvPr id="127" name="Text 35"/>
          <p:cNvSpPr/>
          <p:nvPr/>
        </p:nvSpPr>
        <p:spPr>
          <a:xfrm>
            <a:off x="1258193" y="4645223"/>
            <a:ext cx="233029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Mini (mPOS de Linux)</a:t>
            </a:r>
            <a:endParaRPr lang="en-US" sz="1473" dirty="0"/>
          </a:p>
        </p:txBody>
      </p:sp>
      <p:pic>
        <p:nvPicPr>
          <p:cNvPr id="128" name="Image 90" descr="preencoded.png">    </p:cNvPr>
          <p:cNvPicPr>
            <a:picLocks noChangeAspect="1"/>
          </p:cNvPicPr>
          <p:nvPr/>
        </p:nvPicPr>
        <p:blipFill>
          <a:blip r:embed="rId91"/>
          <a:stretch>
            <a:fillRect/>
          </a:stretch>
        </p:blipFill>
        <p:spPr>
          <a:xfrm>
            <a:off x="6564399" y="4524933"/>
            <a:ext cx="1521619" cy="507913"/>
          </a:xfrm>
          <a:prstGeom prst="rect">
            <a:avLst/>
          </a:prstGeom>
        </p:spPr>
      </p:pic>
      <p:pic>
        <p:nvPicPr>
          <p:cNvPr id="129" name="Image 91" descr="preencoded.png">    </p:cNvPr>
          <p:cNvPicPr>
            <a:picLocks noChangeAspect="1"/>
          </p:cNvPicPr>
          <p:nvPr/>
        </p:nvPicPr>
        <p:blipFill>
          <a:blip r:embed="rId92"/>
          <a:stretch>
            <a:fillRect/>
          </a:stretch>
        </p:blipFill>
        <p:spPr>
          <a:xfrm>
            <a:off x="6659426" y="4638563"/>
            <a:ext cx="1331359" cy="267333"/>
          </a:xfrm>
          <a:prstGeom prst="rect">
            <a:avLst/>
          </a:prstGeom>
        </p:spPr>
      </p:pic>
      <p:pic>
        <p:nvPicPr>
          <p:cNvPr id="130" name="Image 92" descr="preencoded.png">    </p:cNvPr>
          <p:cNvPicPr>
            <a:picLocks noChangeAspect="1"/>
          </p:cNvPicPr>
          <p:nvPr/>
        </p:nvPicPr>
        <p:blipFill>
          <a:blip r:embed="rId93"/>
          <a:stretch>
            <a:fillRect/>
          </a:stretch>
        </p:blipFill>
        <p:spPr>
          <a:xfrm>
            <a:off x="6739607" y="4692030"/>
            <a:ext cx="160400" cy="160400"/>
          </a:xfrm>
          <a:prstGeom prst="rect">
            <a:avLst/>
          </a:prstGeom>
        </p:spPr>
      </p:pic>
      <p:sp>
        <p:nvSpPr>
          <p:cNvPr id="131" name="Text 36"/>
          <p:cNvSpPr/>
          <p:nvPr/>
        </p:nvSpPr>
        <p:spPr>
          <a:xfrm>
            <a:off x="6926759" y="463856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32" name="Image 93" descr="preencoded.png">    </p:cNvPr>
          <p:cNvPicPr>
            <a:picLocks noChangeAspect="1"/>
          </p:cNvPicPr>
          <p:nvPr/>
        </p:nvPicPr>
        <p:blipFill>
          <a:blip r:embed="rId94"/>
          <a:stretch>
            <a:fillRect/>
          </a:stretch>
        </p:blipFill>
        <p:spPr>
          <a:xfrm>
            <a:off x="8086018" y="4524933"/>
            <a:ext cx="1521619" cy="507913"/>
          </a:xfrm>
          <a:prstGeom prst="rect">
            <a:avLst/>
          </a:prstGeom>
        </p:spPr>
      </p:pic>
      <p:pic>
        <p:nvPicPr>
          <p:cNvPr id="133" name="Image 94" descr="preencoded.png">    </p:cNvPr>
          <p:cNvPicPr>
            <a:picLocks noChangeAspect="1"/>
          </p:cNvPicPr>
          <p:nvPr/>
        </p:nvPicPr>
        <p:blipFill>
          <a:blip r:embed="rId95"/>
          <a:stretch>
            <a:fillRect/>
          </a:stretch>
        </p:blipFill>
        <p:spPr>
          <a:xfrm>
            <a:off x="8181045" y="4638563"/>
            <a:ext cx="1331359" cy="267333"/>
          </a:xfrm>
          <a:prstGeom prst="rect">
            <a:avLst/>
          </a:prstGeom>
        </p:spPr>
      </p:pic>
      <p:pic>
        <p:nvPicPr>
          <p:cNvPr id="134" name="Image 95" descr="preencoded.png">    </p:cNvPr>
          <p:cNvPicPr>
            <a:picLocks noChangeAspect="1"/>
          </p:cNvPicPr>
          <p:nvPr/>
        </p:nvPicPr>
        <p:blipFill>
          <a:blip r:embed="rId96"/>
          <a:stretch>
            <a:fillRect/>
          </a:stretch>
        </p:blipFill>
        <p:spPr>
          <a:xfrm>
            <a:off x="8261226" y="4692030"/>
            <a:ext cx="160400" cy="160400"/>
          </a:xfrm>
          <a:prstGeom prst="rect">
            <a:avLst/>
          </a:prstGeom>
        </p:spPr>
      </p:pic>
      <p:sp>
        <p:nvSpPr>
          <p:cNvPr id="135" name="Text 37"/>
          <p:cNvSpPr/>
          <p:nvPr/>
        </p:nvSpPr>
        <p:spPr>
          <a:xfrm>
            <a:off x="8448377" y="463856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36" name="Image 96" descr="preencoded.png">    </p:cNvPr>
          <p:cNvPicPr>
            <a:picLocks noChangeAspect="1"/>
          </p:cNvPicPr>
          <p:nvPr/>
        </p:nvPicPr>
        <p:blipFill>
          <a:blip r:embed="rId97"/>
          <a:stretch>
            <a:fillRect/>
          </a:stretch>
        </p:blipFill>
        <p:spPr>
          <a:xfrm>
            <a:off x="9607637" y="4524933"/>
            <a:ext cx="1521619" cy="507913"/>
          </a:xfrm>
          <a:prstGeom prst="rect">
            <a:avLst/>
          </a:prstGeom>
        </p:spPr>
      </p:pic>
      <p:pic>
        <p:nvPicPr>
          <p:cNvPr id="137" name="Image 97" descr="preencoded.png">    </p:cNvPr>
          <p:cNvPicPr>
            <a:picLocks noChangeAspect="1"/>
          </p:cNvPicPr>
          <p:nvPr/>
        </p:nvPicPr>
        <p:blipFill>
          <a:blip r:embed="rId98"/>
          <a:stretch>
            <a:fillRect/>
          </a:stretch>
        </p:blipFill>
        <p:spPr>
          <a:xfrm>
            <a:off x="9702664" y="4638563"/>
            <a:ext cx="1331359" cy="267333"/>
          </a:xfrm>
          <a:prstGeom prst="rect">
            <a:avLst/>
          </a:prstGeom>
        </p:spPr>
      </p:pic>
      <p:pic>
        <p:nvPicPr>
          <p:cNvPr id="138" name="Image 98" descr="preencoded.png">    </p:cNvPr>
          <p:cNvPicPr>
            <a:picLocks noChangeAspect="1"/>
          </p:cNvPicPr>
          <p:nvPr/>
        </p:nvPicPr>
        <p:blipFill>
          <a:blip r:embed="rId99"/>
          <a:stretch>
            <a:fillRect/>
          </a:stretch>
        </p:blipFill>
        <p:spPr>
          <a:xfrm>
            <a:off x="9782845" y="4692030"/>
            <a:ext cx="160400" cy="160400"/>
          </a:xfrm>
          <a:prstGeom prst="rect">
            <a:avLst/>
          </a:prstGeom>
        </p:spPr>
      </p:pic>
      <p:sp>
        <p:nvSpPr>
          <p:cNvPr id="139" name="Text 38"/>
          <p:cNvSpPr/>
          <p:nvPr/>
        </p:nvSpPr>
        <p:spPr>
          <a:xfrm>
            <a:off x="9969996" y="463856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40" name="Image 99" descr="preencoded.png">    </p:cNvPr>
          <p:cNvPicPr>
            <a:picLocks noChangeAspect="1"/>
          </p:cNvPicPr>
          <p:nvPr/>
        </p:nvPicPr>
        <p:blipFill>
          <a:blip r:embed="rId100"/>
          <a:stretch>
            <a:fillRect/>
          </a:stretch>
        </p:blipFill>
        <p:spPr>
          <a:xfrm>
            <a:off x="11129256" y="4524933"/>
            <a:ext cx="1521619" cy="507913"/>
          </a:xfrm>
          <a:prstGeom prst="rect">
            <a:avLst/>
          </a:prstGeom>
        </p:spPr>
      </p:pic>
      <p:pic>
        <p:nvPicPr>
          <p:cNvPr id="141" name="Image 100" descr="preencoded.png">    </p:cNvPr>
          <p:cNvPicPr>
            <a:picLocks noChangeAspect="1"/>
          </p:cNvPicPr>
          <p:nvPr/>
        </p:nvPicPr>
        <p:blipFill>
          <a:blip r:embed="rId101"/>
          <a:stretch>
            <a:fillRect/>
          </a:stretch>
        </p:blipFill>
        <p:spPr>
          <a:xfrm>
            <a:off x="11376943" y="4638563"/>
            <a:ext cx="1026244" cy="267333"/>
          </a:xfrm>
          <a:prstGeom prst="rect">
            <a:avLst/>
          </a:prstGeom>
        </p:spPr>
      </p:pic>
      <p:pic>
        <p:nvPicPr>
          <p:cNvPr id="142" name="Image 101" descr="preencoded.png">    </p:cNvPr>
          <p:cNvPicPr>
            <a:picLocks noChangeAspect="1"/>
          </p:cNvPicPr>
          <p:nvPr/>
        </p:nvPicPr>
        <p:blipFill>
          <a:blip r:embed="rId102"/>
          <a:stretch>
            <a:fillRect/>
          </a:stretch>
        </p:blipFill>
        <p:spPr>
          <a:xfrm>
            <a:off x="11457124" y="4692030"/>
            <a:ext cx="160400" cy="160400"/>
          </a:xfrm>
          <a:prstGeom prst="rect">
            <a:avLst/>
          </a:prstGeom>
        </p:spPr>
      </p:pic>
      <p:sp>
        <p:nvSpPr>
          <p:cNvPr id="143" name="Text 39"/>
          <p:cNvSpPr/>
          <p:nvPr/>
        </p:nvSpPr>
        <p:spPr>
          <a:xfrm>
            <a:off x="11644275" y="463856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144" name="Image 102" descr="preencoded.png">    </p:cNvPr>
          <p:cNvPicPr>
            <a:picLocks noChangeAspect="1"/>
          </p:cNvPicPr>
          <p:nvPr/>
        </p:nvPicPr>
        <p:blipFill>
          <a:blip r:embed="rId103"/>
          <a:stretch>
            <a:fillRect/>
          </a:stretch>
        </p:blipFill>
        <p:spPr>
          <a:xfrm>
            <a:off x="12650837" y="4524933"/>
            <a:ext cx="1521619" cy="507913"/>
          </a:xfrm>
          <a:prstGeom prst="rect">
            <a:avLst/>
          </a:prstGeom>
        </p:spPr>
      </p:pic>
      <p:pic>
        <p:nvPicPr>
          <p:cNvPr id="145" name="Image 103" descr="preencoded.png">    </p:cNvPr>
          <p:cNvPicPr>
            <a:picLocks noChangeAspect="1"/>
          </p:cNvPicPr>
          <p:nvPr/>
        </p:nvPicPr>
        <p:blipFill>
          <a:blip r:embed="rId104"/>
          <a:stretch>
            <a:fillRect/>
          </a:stretch>
        </p:blipFill>
        <p:spPr>
          <a:xfrm>
            <a:off x="12745864" y="4638563"/>
            <a:ext cx="1331359" cy="267333"/>
          </a:xfrm>
          <a:prstGeom prst="rect">
            <a:avLst/>
          </a:prstGeom>
        </p:spPr>
      </p:pic>
      <p:pic>
        <p:nvPicPr>
          <p:cNvPr id="146" name="Image 104" descr="preencoded.png">    </p:cNvPr>
          <p:cNvPicPr>
            <a:picLocks noChangeAspect="1"/>
          </p:cNvPicPr>
          <p:nvPr/>
        </p:nvPicPr>
        <p:blipFill>
          <a:blip r:embed="rId105"/>
          <a:stretch>
            <a:fillRect/>
          </a:stretch>
        </p:blipFill>
        <p:spPr>
          <a:xfrm>
            <a:off x="12826045" y="4692030"/>
            <a:ext cx="160400" cy="160400"/>
          </a:xfrm>
          <a:prstGeom prst="rect">
            <a:avLst/>
          </a:prstGeom>
        </p:spPr>
      </p:pic>
      <p:sp>
        <p:nvSpPr>
          <p:cNvPr id="147" name="Text 40"/>
          <p:cNvSpPr/>
          <p:nvPr/>
        </p:nvSpPr>
        <p:spPr>
          <a:xfrm>
            <a:off x="13013196" y="463856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48" name="Image 105" descr="preencoded.png">    </p:cNvPr>
          <p:cNvPicPr>
            <a:picLocks noChangeAspect="1"/>
          </p:cNvPicPr>
          <p:nvPr/>
        </p:nvPicPr>
        <p:blipFill>
          <a:blip r:embed="rId106"/>
          <a:stretch>
            <a:fillRect/>
          </a:stretch>
        </p:blipFill>
        <p:spPr>
          <a:xfrm>
            <a:off x="14172456" y="4524933"/>
            <a:ext cx="1521619" cy="507913"/>
          </a:xfrm>
          <a:prstGeom prst="rect">
            <a:avLst/>
          </a:prstGeom>
        </p:spPr>
      </p:pic>
      <p:pic>
        <p:nvPicPr>
          <p:cNvPr id="149" name="Image 106" descr="preencoded.png">    </p:cNvPr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14267483" y="4638563"/>
            <a:ext cx="1331359" cy="267333"/>
          </a:xfrm>
          <a:prstGeom prst="rect">
            <a:avLst/>
          </a:prstGeom>
        </p:spPr>
      </p:pic>
      <p:pic>
        <p:nvPicPr>
          <p:cNvPr id="150" name="Image 107" descr="preencoded.png">    </p:cNvPr>
          <p:cNvPicPr>
            <a:picLocks noChangeAspect="1"/>
          </p:cNvPicPr>
          <p:nvPr/>
        </p:nvPicPr>
        <p:blipFill>
          <a:blip r:embed="rId108"/>
          <a:stretch>
            <a:fillRect/>
          </a:stretch>
        </p:blipFill>
        <p:spPr>
          <a:xfrm>
            <a:off x="14347664" y="4692030"/>
            <a:ext cx="160400" cy="160400"/>
          </a:xfrm>
          <a:prstGeom prst="rect">
            <a:avLst/>
          </a:prstGeom>
        </p:spPr>
      </p:pic>
      <p:sp>
        <p:nvSpPr>
          <p:cNvPr id="151" name="Text 41"/>
          <p:cNvSpPr/>
          <p:nvPr/>
        </p:nvSpPr>
        <p:spPr>
          <a:xfrm>
            <a:off x="14534815" y="463856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52" name="Image 108" descr="preencoded.png">    </p:cNvPr>
          <p:cNvPicPr>
            <a:picLocks noChangeAspect="1"/>
          </p:cNvPicPr>
          <p:nvPr/>
        </p:nvPicPr>
        <p:blipFill>
          <a:blip r:embed="rId109"/>
          <a:stretch>
            <a:fillRect/>
          </a:stretch>
        </p:blipFill>
        <p:spPr>
          <a:xfrm>
            <a:off x="15694075" y="4524933"/>
            <a:ext cx="1496145" cy="507913"/>
          </a:xfrm>
          <a:prstGeom prst="rect">
            <a:avLst/>
          </a:prstGeom>
        </p:spPr>
      </p:pic>
      <p:pic>
        <p:nvPicPr>
          <p:cNvPr id="153" name="Image 109" descr="preencoded.png">    </p:cNvPr>
          <p:cNvPicPr>
            <a:picLocks noChangeAspect="1"/>
          </p:cNvPicPr>
          <p:nvPr/>
        </p:nvPicPr>
        <p:blipFill>
          <a:blip r:embed="rId110"/>
          <a:stretch>
            <a:fillRect/>
          </a:stretch>
        </p:blipFill>
        <p:spPr>
          <a:xfrm>
            <a:off x="15789101" y="4638563"/>
            <a:ext cx="1331359" cy="267333"/>
          </a:xfrm>
          <a:prstGeom prst="rect">
            <a:avLst/>
          </a:prstGeom>
        </p:spPr>
      </p:pic>
      <p:pic>
        <p:nvPicPr>
          <p:cNvPr id="154" name="Image 110" descr="preencoded.png">    </p:cNvPr>
          <p:cNvPicPr>
            <a:picLocks noChangeAspect="1"/>
          </p:cNvPicPr>
          <p:nvPr/>
        </p:nvPicPr>
        <p:blipFill>
          <a:blip r:embed="rId111"/>
          <a:stretch>
            <a:fillRect/>
          </a:stretch>
        </p:blipFill>
        <p:spPr>
          <a:xfrm>
            <a:off x="15869283" y="4692030"/>
            <a:ext cx="160400" cy="160400"/>
          </a:xfrm>
          <a:prstGeom prst="rect">
            <a:avLst/>
          </a:prstGeom>
        </p:spPr>
      </p:pic>
      <p:sp>
        <p:nvSpPr>
          <p:cNvPr id="155" name="Text 42"/>
          <p:cNvSpPr/>
          <p:nvPr/>
        </p:nvSpPr>
        <p:spPr>
          <a:xfrm>
            <a:off x="16056434" y="463856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56" name="Image 111" descr="preencoded.png">    </p:cNvPr>
          <p:cNvPicPr>
            <a:picLocks noChangeAspect="1"/>
          </p:cNvPicPr>
          <p:nvPr/>
        </p:nvPicPr>
        <p:blipFill>
          <a:blip r:embed="rId112"/>
          <a:stretch>
            <a:fillRect/>
          </a:stretch>
        </p:blipFill>
        <p:spPr>
          <a:xfrm>
            <a:off x="1097793" y="5032846"/>
            <a:ext cx="16092426" cy="507913"/>
          </a:xfrm>
          <a:prstGeom prst="rect">
            <a:avLst/>
          </a:prstGeom>
        </p:spPr>
      </p:pic>
      <p:pic>
        <p:nvPicPr>
          <p:cNvPr id="157" name="Image 112" descr="preencoded.png">    </p:cNvPr>
          <p:cNvPicPr>
            <a:picLocks noChangeAspect="1"/>
          </p:cNvPicPr>
          <p:nvPr/>
        </p:nvPicPr>
        <p:blipFill>
          <a:blip r:embed="rId113"/>
          <a:stretch>
            <a:fillRect/>
          </a:stretch>
        </p:blipFill>
        <p:spPr>
          <a:xfrm>
            <a:off x="1097793" y="5032846"/>
            <a:ext cx="5466613" cy="507913"/>
          </a:xfrm>
          <a:prstGeom prst="rect">
            <a:avLst/>
          </a:prstGeom>
        </p:spPr>
      </p:pic>
      <p:sp>
        <p:nvSpPr>
          <p:cNvPr id="158" name="Text 43"/>
          <p:cNvSpPr/>
          <p:nvPr/>
        </p:nvSpPr>
        <p:spPr>
          <a:xfrm>
            <a:off x="1258193" y="5153137"/>
            <a:ext cx="271033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Integrated POS (Android POS)</a:t>
            </a:r>
            <a:endParaRPr lang="en-US" sz="1473" dirty="0"/>
          </a:p>
        </p:txBody>
      </p:sp>
      <p:pic>
        <p:nvPicPr>
          <p:cNvPr id="159" name="Image 113" descr="preencoded.png">    </p:cNvPr>
          <p:cNvPicPr>
            <a:picLocks noChangeAspect="1"/>
          </p:cNvPicPr>
          <p:nvPr/>
        </p:nvPicPr>
        <p:blipFill>
          <a:blip r:embed="rId114"/>
          <a:stretch>
            <a:fillRect/>
          </a:stretch>
        </p:blipFill>
        <p:spPr>
          <a:xfrm>
            <a:off x="6564399" y="5032846"/>
            <a:ext cx="1521619" cy="507913"/>
          </a:xfrm>
          <a:prstGeom prst="rect">
            <a:avLst/>
          </a:prstGeom>
        </p:spPr>
      </p:pic>
      <p:pic>
        <p:nvPicPr>
          <p:cNvPr id="160" name="Image 114" descr="preencoded.png">    </p:cNvPr>
          <p:cNvPicPr>
            <a:picLocks noChangeAspect="1"/>
          </p:cNvPicPr>
          <p:nvPr/>
        </p:nvPicPr>
        <p:blipFill>
          <a:blip r:embed="rId115"/>
          <a:stretch>
            <a:fillRect/>
          </a:stretch>
        </p:blipFill>
        <p:spPr>
          <a:xfrm>
            <a:off x="6659426" y="5146439"/>
            <a:ext cx="1331359" cy="267333"/>
          </a:xfrm>
          <a:prstGeom prst="rect">
            <a:avLst/>
          </a:prstGeom>
        </p:spPr>
      </p:pic>
      <p:pic>
        <p:nvPicPr>
          <p:cNvPr id="161" name="Image 115" descr="preencoded.png">    </p:cNvPr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6739607" y="5199906"/>
            <a:ext cx="160400" cy="160400"/>
          </a:xfrm>
          <a:prstGeom prst="rect">
            <a:avLst/>
          </a:prstGeom>
        </p:spPr>
      </p:pic>
      <p:sp>
        <p:nvSpPr>
          <p:cNvPr id="162" name="Text 44"/>
          <p:cNvSpPr/>
          <p:nvPr/>
        </p:nvSpPr>
        <p:spPr>
          <a:xfrm>
            <a:off x="6926759" y="5146402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63" name="Image 116" descr="preencoded.png">    </p:cNvPr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8086018" y="5032846"/>
            <a:ext cx="1521619" cy="507913"/>
          </a:xfrm>
          <a:prstGeom prst="rect">
            <a:avLst/>
          </a:prstGeom>
        </p:spPr>
      </p:pic>
      <p:pic>
        <p:nvPicPr>
          <p:cNvPr id="164" name="Image 117" descr="preencoded.png">    </p:cNvPr>
          <p:cNvPicPr>
            <a:picLocks noChangeAspect="1"/>
          </p:cNvPicPr>
          <p:nvPr/>
        </p:nvPicPr>
        <p:blipFill>
          <a:blip r:embed="rId118"/>
          <a:stretch>
            <a:fillRect/>
          </a:stretch>
        </p:blipFill>
        <p:spPr>
          <a:xfrm>
            <a:off x="8181045" y="5146439"/>
            <a:ext cx="1331359" cy="267333"/>
          </a:xfrm>
          <a:prstGeom prst="rect">
            <a:avLst/>
          </a:prstGeom>
        </p:spPr>
      </p:pic>
      <p:pic>
        <p:nvPicPr>
          <p:cNvPr id="165" name="Image 118" descr="preencoded.png">    </p:cNvPr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8261226" y="5199906"/>
            <a:ext cx="160400" cy="160400"/>
          </a:xfrm>
          <a:prstGeom prst="rect">
            <a:avLst/>
          </a:prstGeom>
        </p:spPr>
      </p:pic>
      <p:sp>
        <p:nvSpPr>
          <p:cNvPr id="166" name="Text 45"/>
          <p:cNvSpPr/>
          <p:nvPr/>
        </p:nvSpPr>
        <p:spPr>
          <a:xfrm>
            <a:off x="8448377" y="5146402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67" name="Image 119" descr="preencoded.png">    </p:cNvPr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9607637" y="5032846"/>
            <a:ext cx="1521619" cy="507913"/>
          </a:xfrm>
          <a:prstGeom prst="rect">
            <a:avLst/>
          </a:prstGeom>
        </p:spPr>
      </p:pic>
      <p:pic>
        <p:nvPicPr>
          <p:cNvPr id="168" name="Image 120" descr="preencoded.png">    </p:cNvPr>
          <p:cNvPicPr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>
            <a:off x="9752558" y="5146439"/>
            <a:ext cx="1231742" cy="267333"/>
          </a:xfrm>
          <a:prstGeom prst="rect">
            <a:avLst/>
          </a:prstGeom>
        </p:spPr>
      </p:pic>
      <p:pic>
        <p:nvPicPr>
          <p:cNvPr id="169" name="Image 121" descr="preencoded.png">    </p:cNvPr>
          <p:cNvPicPr>
            <a:picLocks noChangeAspect="1"/>
          </p:cNvPicPr>
          <p:nvPr/>
        </p:nvPicPr>
        <p:blipFill>
          <a:blip r:embed="rId122"/>
          <a:stretch>
            <a:fillRect/>
          </a:stretch>
        </p:blipFill>
        <p:spPr>
          <a:xfrm>
            <a:off x="9832739" y="5199906"/>
            <a:ext cx="160400" cy="160400"/>
          </a:xfrm>
          <a:prstGeom prst="rect">
            <a:avLst/>
          </a:prstGeom>
        </p:spPr>
      </p:pic>
      <p:sp>
        <p:nvSpPr>
          <p:cNvPr id="170" name="Text 46"/>
          <p:cNvSpPr/>
          <p:nvPr/>
        </p:nvSpPr>
        <p:spPr>
          <a:xfrm>
            <a:off x="10019891" y="5146402"/>
            <a:ext cx="930116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 Roadmap</a:t>
            </a:r>
            <a:endParaRPr lang="en-US" sz="1263" dirty="0"/>
          </a:p>
        </p:txBody>
      </p:sp>
      <p:pic>
        <p:nvPicPr>
          <p:cNvPr id="171" name="Image 122" descr="preencoded.png">    </p:cNvPr>
          <p:cNvPicPr>
            <a:picLocks noChangeAspect="1"/>
          </p:cNvPicPr>
          <p:nvPr/>
        </p:nvPicPr>
        <p:blipFill>
          <a:blip r:embed="rId123"/>
          <a:stretch>
            <a:fillRect/>
          </a:stretch>
        </p:blipFill>
        <p:spPr>
          <a:xfrm>
            <a:off x="11129256" y="5032846"/>
            <a:ext cx="1521619" cy="507913"/>
          </a:xfrm>
          <a:prstGeom prst="rect">
            <a:avLst/>
          </a:prstGeom>
        </p:spPr>
      </p:pic>
      <p:pic>
        <p:nvPicPr>
          <p:cNvPr id="172" name="Image 123" descr="preencoded.png">    </p:cNvPr>
          <p:cNvPicPr>
            <a:picLocks noChangeAspect="1"/>
          </p:cNvPicPr>
          <p:nvPr/>
        </p:nvPicPr>
        <p:blipFill>
          <a:blip r:embed="rId124"/>
          <a:stretch>
            <a:fillRect/>
          </a:stretch>
        </p:blipFill>
        <p:spPr>
          <a:xfrm>
            <a:off x="11376943" y="5146439"/>
            <a:ext cx="1026244" cy="267333"/>
          </a:xfrm>
          <a:prstGeom prst="rect">
            <a:avLst/>
          </a:prstGeom>
        </p:spPr>
      </p:pic>
      <p:pic>
        <p:nvPicPr>
          <p:cNvPr id="173" name="Image 124" descr="preencoded.png">    </p:cNvPr>
          <p:cNvPicPr>
            <a:picLocks noChangeAspect="1"/>
          </p:cNvPicPr>
          <p:nvPr/>
        </p:nvPicPr>
        <p:blipFill>
          <a:blip r:embed="rId125"/>
          <a:stretch>
            <a:fillRect/>
          </a:stretch>
        </p:blipFill>
        <p:spPr>
          <a:xfrm>
            <a:off x="11457124" y="5199906"/>
            <a:ext cx="160400" cy="160400"/>
          </a:xfrm>
          <a:prstGeom prst="rect">
            <a:avLst/>
          </a:prstGeom>
        </p:spPr>
      </p:pic>
      <p:sp>
        <p:nvSpPr>
          <p:cNvPr id="174" name="Text 47"/>
          <p:cNvSpPr/>
          <p:nvPr/>
        </p:nvSpPr>
        <p:spPr>
          <a:xfrm>
            <a:off x="11644275" y="5146402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175" name="Image 125" descr="preencoded.png">    </p:cNvPr>
          <p:cNvPicPr>
            <a:picLocks noChangeAspect="1"/>
          </p:cNvPicPr>
          <p:nvPr/>
        </p:nvPicPr>
        <p:blipFill>
          <a:blip r:embed="rId126"/>
          <a:stretch>
            <a:fillRect/>
          </a:stretch>
        </p:blipFill>
        <p:spPr>
          <a:xfrm>
            <a:off x="12650837" y="5032846"/>
            <a:ext cx="1521619" cy="507913"/>
          </a:xfrm>
          <a:prstGeom prst="rect">
            <a:avLst/>
          </a:prstGeom>
        </p:spPr>
      </p:pic>
      <p:pic>
        <p:nvPicPr>
          <p:cNvPr id="176" name="Image 126" descr="preencoded.png">    </p:cNvPr>
          <p:cNvPicPr>
            <a:picLocks noChangeAspect="1"/>
          </p:cNvPicPr>
          <p:nvPr/>
        </p:nvPicPr>
        <p:blipFill>
          <a:blip r:embed="rId127"/>
          <a:stretch>
            <a:fillRect/>
          </a:stretch>
        </p:blipFill>
        <p:spPr>
          <a:xfrm>
            <a:off x="12745864" y="5146439"/>
            <a:ext cx="1331359" cy="267333"/>
          </a:xfrm>
          <a:prstGeom prst="rect">
            <a:avLst/>
          </a:prstGeom>
        </p:spPr>
      </p:pic>
      <p:pic>
        <p:nvPicPr>
          <p:cNvPr id="177" name="Image 127" descr="preencoded.png">    </p:cNvPr>
          <p:cNvPicPr>
            <a:picLocks noChangeAspect="1"/>
          </p:cNvPicPr>
          <p:nvPr/>
        </p:nvPicPr>
        <p:blipFill>
          <a:blip r:embed="rId128"/>
          <a:stretch>
            <a:fillRect/>
          </a:stretch>
        </p:blipFill>
        <p:spPr>
          <a:xfrm>
            <a:off x="12826045" y="5199906"/>
            <a:ext cx="160400" cy="160400"/>
          </a:xfrm>
          <a:prstGeom prst="rect">
            <a:avLst/>
          </a:prstGeom>
        </p:spPr>
      </p:pic>
      <p:sp>
        <p:nvSpPr>
          <p:cNvPr id="178" name="Text 48"/>
          <p:cNvSpPr/>
          <p:nvPr/>
        </p:nvSpPr>
        <p:spPr>
          <a:xfrm>
            <a:off x="13013196" y="5146402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79" name="Image 128" descr="preencoded.png">    </p:cNvPr>
          <p:cNvPicPr>
            <a:picLocks noChangeAspect="1"/>
          </p:cNvPicPr>
          <p:nvPr/>
        </p:nvPicPr>
        <p:blipFill>
          <a:blip r:embed="rId129"/>
          <a:stretch>
            <a:fillRect/>
          </a:stretch>
        </p:blipFill>
        <p:spPr>
          <a:xfrm>
            <a:off x="14172456" y="5032846"/>
            <a:ext cx="1521619" cy="507913"/>
          </a:xfrm>
          <a:prstGeom prst="rect">
            <a:avLst/>
          </a:prstGeom>
        </p:spPr>
      </p:pic>
      <p:pic>
        <p:nvPicPr>
          <p:cNvPr id="180" name="Image 129" descr="preencoded.png">    </p:cNvPr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14267483" y="5146439"/>
            <a:ext cx="1331359" cy="267333"/>
          </a:xfrm>
          <a:prstGeom prst="rect">
            <a:avLst/>
          </a:prstGeom>
        </p:spPr>
      </p:pic>
      <p:pic>
        <p:nvPicPr>
          <p:cNvPr id="181" name="Image 130" descr="preencoded.png">    </p:cNvPr>
          <p:cNvPicPr>
            <a:picLocks noChangeAspect="1"/>
          </p:cNvPicPr>
          <p:nvPr/>
        </p:nvPicPr>
        <p:blipFill>
          <a:blip r:embed="rId131"/>
          <a:stretch>
            <a:fillRect/>
          </a:stretch>
        </p:blipFill>
        <p:spPr>
          <a:xfrm>
            <a:off x="14347664" y="5199906"/>
            <a:ext cx="160400" cy="160400"/>
          </a:xfrm>
          <a:prstGeom prst="rect">
            <a:avLst/>
          </a:prstGeom>
        </p:spPr>
      </p:pic>
      <p:sp>
        <p:nvSpPr>
          <p:cNvPr id="182" name="Text 49"/>
          <p:cNvSpPr/>
          <p:nvPr/>
        </p:nvSpPr>
        <p:spPr>
          <a:xfrm>
            <a:off x="14534815" y="5146402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83" name="Image 131" descr="preencoded.png">    </p:cNvPr>
          <p:cNvPicPr>
            <a:picLocks noChangeAspect="1"/>
          </p:cNvPicPr>
          <p:nvPr/>
        </p:nvPicPr>
        <p:blipFill>
          <a:blip r:embed="rId132"/>
          <a:stretch>
            <a:fillRect/>
          </a:stretch>
        </p:blipFill>
        <p:spPr>
          <a:xfrm>
            <a:off x="15694075" y="5032846"/>
            <a:ext cx="1496145" cy="507913"/>
          </a:xfrm>
          <a:prstGeom prst="rect">
            <a:avLst/>
          </a:prstGeom>
        </p:spPr>
      </p:pic>
      <p:pic>
        <p:nvPicPr>
          <p:cNvPr id="184" name="Image 132" descr="preencoded.png">    </p:cNvPr>
          <p:cNvPicPr>
            <a:picLocks noChangeAspect="1"/>
          </p:cNvPicPr>
          <p:nvPr/>
        </p:nvPicPr>
        <p:blipFill>
          <a:blip r:embed="rId133"/>
          <a:stretch>
            <a:fillRect/>
          </a:stretch>
        </p:blipFill>
        <p:spPr>
          <a:xfrm>
            <a:off x="15789101" y="5146439"/>
            <a:ext cx="1331359" cy="267333"/>
          </a:xfrm>
          <a:prstGeom prst="rect">
            <a:avLst/>
          </a:prstGeom>
        </p:spPr>
      </p:pic>
      <p:pic>
        <p:nvPicPr>
          <p:cNvPr id="185" name="Image 133" descr="preencoded.png">    </p:cNvPr>
          <p:cNvPicPr>
            <a:picLocks noChangeAspect="1"/>
          </p:cNvPicPr>
          <p:nvPr/>
        </p:nvPicPr>
        <p:blipFill>
          <a:blip r:embed="rId134"/>
          <a:stretch>
            <a:fillRect/>
          </a:stretch>
        </p:blipFill>
        <p:spPr>
          <a:xfrm>
            <a:off x="15869283" y="5199906"/>
            <a:ext cx="160400" cy="160400"/>
          </a:xfrm>
          <a:prstGeom prst="rect">
            <a:avLst/>
          </a:prstGeom>
        </p:spPr>
      </p:pic>
      <p:sp>
        <p:nvSpPr>
          <p:cNvPr id="186" name="Text 50"/>
          <p:cNvSpPr/>
          <p:nvPr/>
        </p:nvSpPr>
        <p:spPr>
          <a:xfrm>
            <a:off x="16056434" y="5146402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87" name="Image 134" descr="preencoded.png">    </p:cNvPr>
          <p:cNvPicPr>
            <a:picLocks noChangeAspect="1"/>
          </p:cNvPicPr>
          <p:nvPr/>
        </p:nvPicPr>
        <p:blipFill>
          <a:blip r:embed="rId135"/>
          <a:stretch>
            <a:fillRect/>
          </a:stretch>
        </p:blipFill>
        <p:spPr>
          <a:xfrm>
            <a:off x="1097793" y="5540759"/>
            <a:ext cx="16092426" cy="507913"/>
          </a:xfrm>
          <a:prstGeom prst="rect">
            <a:avLst/>
          </a:prstGeom>
        </p:spPr>
      </p:pic>
      <p:pic>
        <p:nvPicPr>
          <p:cNvPr id="188" name="Image 135" descr="preencoded.png">    </p:cNvPr>
          <p:cNvPicPr>
            <a:picLocks noChangeAspect="1"/>
          </p:cNvPicPr>
          <p:nvPr/>
        </p:nvPicPr>
        <p:blipFill>
          <a:blip r:embed="rId136"/>
          <a:stretch>
            <a:fillRect/>
          </a:stretch>
        </p:blipFill>
        <p:spPr>
          <a:xfrm>
            <a:off x="1097793" y="5540759"/>
            <a:ext cx="5466613" cy="507913"/>
          </a:xfrm>
          <a:prstGeom prst="rect">
            <a:avLst/>
          </a:prstGeom>
        </p:spPr>
      </p:pic>
      <p:sp>
        <p:nvSpPr>
          <p:cNvPr id="189" name="Text 51"/>
          <p:cNvSpPr/>
          <p:nvPr/>
        </p:nvSpPr>
        <p:spPr>
          <a:xfrm>
            <a:off x="1258193" y="5661050"/>
            <a:ext cx="367045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Pinpad / TEF (Linux or Android terminal)</a:t>
            </a:r>
            <a:endParaRPr lang="en-US" sz="1473" dirty="0"/>
          </a:p>
        </p:txBody>
      </p:sp>
      <p:pic>
        <p:nvPicPr>
          <p:cNvPr id="190" name="Image 136" descr="preencoded.png">    </p:cNvPr>
          <p:cNvPicPr>
            <a:picLocks noChangeAspect="1"/>
          </p:cNvPicPr>
          <p:nvPr/>
        </p:nvPicPr>
        <p:blipFill>
          <a:blip r:embed="rId137"/>
          <a:stretch>
            <a:fillRect/>
          </a:stretch>
        </p:blipFill>
        <p:spPr>
          <a:xfrm>
            <a:off x="6564399" y="5540759"/>
            <a:ext cx="1521619" cy="507913"/>
          </a:xfrm>
          <a:prstGeom prst="rect">
            <a:avLst/>
          </a:prstGeom>
        </p:spPr>
      </p:pic>
      <p:pic>
        <p:nvPicPr>
          <p:cNvPr id="191" name="Image 137" descr="preencoded.png">    </p:cNvPr>
          <p:cNvPicPr>
            <a:picLocks noChangeAspect="1"/>
          </p:cNvPicPr>
          <p:nvPr/>
        </p:nvPicPr>
        <p:blipFill>
          <a:blip r:embed="rId138"/>
          <a:stretch>
            <a:fillRect/>
          </a:stretch>
        </p:blipFill>
        <p:spPr>
          <a:xfrm>
            <a:off x="6659426" y="5654353"/>
            <a:ext cx="1331359" cy="267333"/>
          </a:xfrm>
          <a:prstGeom prst="rect">
            <a:avLst/>
          </a:prstGeom>
        </p:spPr>
      </p:pic>
      <p:pic>
        <p:nvPicPr>
          <p:cNvPr id="192" name="Image 138" descr="preencoded.png">    </p:cNvPr>
          <p:cNvPicPr>
            <a:picLocks noChangeAspect="1"/>
          </p:cNvPicPr>
          <p:nvPr/>
        </p:nvPicPr>
        <p:blipFill>
          <a:blip r:embed="rId139"/>
          <a:stretch>
            <a:fillRect/>
          </a:stretch>
        </p:blipFill>
        <p:spPr>
          <a:xfrm>
            <a:off x="6739607" y="5707819"/>
            <a:ext cx="160400" cy="160400"/>
          </a:xfrm>
          <a:prstGeom prst="rect">
            <a:avLst/>
          </a:prstGeom>
        </p:spPr>
      </p:pic>
      <p:sp>
        <p:nvSpPr>
          <p:cNvPr id="193" name="Text 52"/>
          <p:cNvSpPr/>
          <p:nvPr/>
        </p:nvSpPr>
        <p:spPr>
          <a:xfrm>
            <a:off x="6926759" y="56543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94" name="Image 139" descr="preencoded.png">    </p:cNvPr>
          <p:cNvPicPr>
            <a:picLocks noChangeAspect="1"/>
          </p:cNvPicPr>
          <p:nvPr/>
        </p:nvPicPr>
        <p:blipFill>
          <a:blip r:embed="rId140"/>
          <a:stretch>
            <a:fillRect/>
          </a:stretch>
        </p:blipFill>
        <p:spPr>
          <a:xfrm>
            <a:off x="8086018" y="5540759"/>
            <a:ext cx="1521619" cy="507913"/>
          </a:xfrm>
          <a:prstGeom prst="rect">
            <a:avLst/>
          </a:prstGeom>
        </p:spPr>
      </p:pic>
      <p:pic>
        <p:nvPicPr>
          <p:cNvPr id="195" name="Image 140" descr="preencoded.png">    </p:cNvPr>
          <p:cNvPicPr>
            <a:picLocks noChangeAspect="1"/>
          </p:cNvPicPr>
          <p:nvPr/>
        </p:nvPicPr>
        <p:blipFill>
          <a:blip r:embed="rId141"/>
          <a:stretch>
            <a:fillRect/>
          </a:stretch>
        </p:blipFill>
        <p:spPr>
          <a:xfrm>
            <a:off x="8181045" y="5654353"/>
            <a:ext cx="1331359" cy="267333"/>
          </a:xfrm>
          <a:prstGeom prst="rect">
            <a:avLst/>
          </a:prstGeom>
        </p:spPr>
      </p:pic>
      <p:pic>
        <p:nvPicPr>
          <p:cNvPr id="196" name="Image 141" descr="preencoded.png">    </p:cNvPr>
          <p:cNvPicPr>
            <a:picLocks noChangeAspect="1"/>
          </p:cNvPicPr>
          <p:nvPr/>
        </p:nvPicPr>
        <p:blipFill>
          <a:blip r:embed="rId142"/>
          <a:stretch>
            <a:fillRect/>
          </a:stretch>
        </p:blipFill>
        <p:spPr>
          <a:xfrm>
            <a:off x="8261226" y="5707819"/>
            <a:ext cx="160400" cy="160400"/>
          </a:xfrm>
          <a:prstGeom prst="rect">
            <a:avLst/>
          </a:prstGeom>
        </p:spPr>
      </p:pic>
      <p:sp>
        <p:nvSpPr>
          <p:cNvPr id="197" name="Text 53"/>
          <p:cNvSpPr/>
          <p:nvPr/>
        </p:nvSpPr>
        <p:spPr>
          <a:xfrm>
            <a:off x="8448377" y="56543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98" name="Image 142" descr="preencoded.png">    </p:cNvPr>
          <p:cNvPicPr>
            <a:picLocks noChangeAspect="1"/>
          </p:cNvPicPr>
          <p:nvPr/>
        </p:nvPicPr>
        <p:blipFill>
          <a:blip r:embed="rId143"/>
          <a:stretch>
            <a:fillRect/>
          </a:stretch>
        </p:blipFill>
        <p:spPr>
          <a:xfrm>
            <a:off x="9607637" y="5540759"/>
            <a:ext cx="1521619" cy="507913"/>
          </a:xfrm>
          <a:prstGeom prst="rect">
            <a:avLst/>
          </a:prstGeom>
        </p:spPr>
      </p:pic>
      <p:pic>
        <p:nvPicPr>
          <p:cNvPr id="199" name="Image 143" descr="preencoded.png">    </p:cNvPr>
          <p:cNvPicPr>
            <a:picLocks noChangeAspect="1"/>
          </p:cNvPicPr>
          <p:nvPr/>
        </p:nvPicPr>
        <p:blipFill>
          <a:blip r:embed="rId144"/>
          <a:stretch>
            <a:fillRect/>
          </a:stretch>
        </p:blipFill>
        <p:spPr>
          <a:xfrm>
            <a:off x="9702664" y="5654353"/>
            <a:ext cx="1331359" cy="267333"/>
          </a:xfrm>
          <a:prstGeom prst="rect">
            <a:avLst/>
          </a:prstGeom>
        </p:spPr>
      </p:pic>
      <p:pic>
        <p:nvPicPr>
          <p:cNvPr id="200" name="Image 144" descr="preencoded.png">    </p:cNvPr>
          <p:cNvPicPr>
            <a:picLocks noChangeAspect="1"/>
          </p:cNvPicPr>
          <p:nvPr/>
        </p:nvPicPr>
        <p:blipFill>
          <a:blip r:embed="rId145"/>
          <a:stretch>
            <a:fillRect/>
          </a:stretch>
        </p:blipFill>
        <p:spPr>
          <a:xfrm>
            <a:off x="9782845" y="5707819"/>
            <a:ext cx="160400" cy="160400"/>
          </a:xfrm>
          <a:prstGeom prst="rect">
            <a:avLst/>
          </a:prstGeom>
        </p:spPr>
      </p:pic>
      <p:sp>
        <p:nvSpPr>
          <p:cNvPr id="201" name="Text 54"/>
          <p:cNvSpPr/>
          <p:nvPr/>
        </p:nvSpPr>
        <p:spPr>
          <a:xfrm>
            <a:off x="9969996" y="56543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02" name="Image 145" descr="preencoded.png">    </p:cNvPr>
          <p:cNvPicPr>
            <a:picLocks noChangeAspect="1"/>
          </p:cNvPicPr>
          <p:nvPr/>
        </p:nvPicPr>
        <p:blipFill>
          <a:blip r:embed="rId146"/>
          <a:stretch>
            <a:fillRect/>
          </a:stretch>
        </p:blipFill>
        <p:spPr>
          <a:xfrm>
            <a:off x="11129256" y="5540759"/>
            <a:ext cx="1521619" cy="507913"/>
          </a:xfrm>
          <a:prstGeom prst="rect">
            <a:avLst/>
          </a:prstGeom>
        </p:spPr>
      </p:pic>
      <p:pic>
        <p:nvPicPr>
          <p:cNvPr id="203" name="Image 146" descr="preencoded.png">    </p:cNvPr>
          <p:cNvPicPr>
            <a:picLocks noChangeAspect="1"/>
          </p:cNvPicPr>
          <p:nvPr/>
        </p:nvPicPr>
        <p:blipFill>
          <a:blip r:embed="rId147"/>
          <a:stretch>
            <a:fillRect/>
          </a:stretch>
        </p:blipFill>
        <p:spPr>
          <a:xfrm>
            <a:off x="11376943" y="5654353"/>
            <a:ext cx="1026244" cy="267333"/>
          </a:xfrm>
          <a:prstGeom prst="rect">
            <a:avLst/>
          </a:prstGeom>
        </p:spPr>
      </p:pic>
      <p:pic>
        <p:nvPicPr>
          <p:cNvPr id="204" name="Image 147" descr="preencoded.png">    </p:cNvPr>
          <p:cNvPicPr>
            <a:picLocks noChangeAspect="1"/>
          </p:cNvPicPr>
          <p:nvPr/>
        </p:nvPicPr>
        <p:blipFill>
          <a:blip r:embed="rId148"/>
          <a:stretch>
            <a:fillRect/>
          </a:stretch>
        </p:blipFill>
        <p:spPr>
          <a:xfrm>
            <a:off x="11457124" y="5707819"/>
            <a:ext cx="160400" cy="160400"/>
          </a:xfrm>
          <a:prstGeom prst="rect">
            <a:avLst/>
          </a:prstGeom>
        </p:spPr>
      </p:pic>
      <p:sp>
        <p:nvSpPr>
          <p:cNvPr id="205" name="Text 55"/>
          <p:cNvSpPr/>
          <p:nvPr/>
        </p:nvSpPr>
        <p:spPr>
          <a:xfrm>
            <a:off x="11644275" y="5654353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206" name="Image 148" descr="preencoded.png">    </p:cNvPr>
          <p:cNvPicPr>
            <a:picLocks noChangeAspect="1"/>
          </p:cNvPicPr>
          <p:nvPr/>
        </p:nvPicPr>
        <p:blipFill>
          <a:blip r:embed="rId149"/>
          <a:stretch>
            <a:fillRect/>
          </a:stretch>
        </p:blipFill>
        <p:spPr>
          <a:xfrm>
            <a:off x="12650837" y="5540759"/>
            <a:ext cx="1521619" cy="507913"/>
          </a:xfrm>
          <a:prstGeom prst="rect">
            <a:avLst/>
          </a:prstGeom>
        </p:spPr>
      </p:pic>
      <p:pic>
        <p:nvPicPr>
          <p:cNvPr id="207" name="Image 149" descr="preencoded.png">    </p:cNvPr>
          <p:cNvPicPr>
            <a:picLocks noChangeAspect="1"/>
          </p:cNvPicPr>
          <p:nvPr/>
        </p:nvPicPr>
        <p:blipFill>
          <a:blip r:embed="rId150"/>
          <a:stretch>
            <a:fillRect/>
          </a:stretch>
        </p:blipFill>
        <p:spPr>
          <a:xfrm>
            <a:off x="12795796" y="5654353"/>
            <a:ext cx="1231742" cy="267333"/>
          </a:xfrm>
          <a:prstGeom prst="rect">
            <a:avLst/>
          </a:prstGeom>
        </p:spPr>
      </p:pic>
      <p:pic>
        <p:nvPicPr>
          <p:cNvPr id="208" name="Image 150" descr="preencoded.png">    </p:cNvPr>
          <p:cNvPicPr>
            <a:picLocks noChangeAspect="1"/>
          </p:cNvPicPr>
          <p:nvPr/>
        </p:nvPicPr>
        <p:blipFill>
          <a:blip r:embed="rId151"/>
          <a:stretch>
            <a:fillRect/>
          </a:stretch>
        </p:blipFill>
        <p:spPr>
          <a:xfrm>
            <a:off x="12875977" y="5707819"/>
            <a:ext cx="160400" cy="160400"/>
          </a:xfrm>
          <a:prstGeom prst="rect">
            <a:avLst/>
          </a:prstGeom>
        </p:spPr>
      </p:pic>
      <p:sp>
        <p:nvSpPr>
          <p:cNvPr id="209" name="Text 56"/>
          <p:cNvSpPr/>
          <p:nvPr/>
        </p:nvSpPr>
        <p:spPr>
          <a:xfrm>
            <a:off x="13063128" y="5654353"/>
            <a:ext cx="930116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 Roadmap</a:t>
            </a:r>
            <a:endParaRPr lang="en-US" sz="1263" dirty="0"/>
          </a:p>
        </p:txBody>
      </p:sp>
      <p:pic>
        <p:nvPicPr>
          <p:cNvPr id="210" name="Image 151" descr="preencoded.png">    </p:cNvPr>
          <p:cNvPicPr>
            <a:picLocks noChangeAspect="1"/>
          </p:cNvPicPr>
          <p:nvPr/>
        </p:nvPicPr>
        <p:blipFill>
          <a:blip r:embed="rId152"/>
          <a:stretch>
            <a:fillRect/>
          </a:stretch>
        </p:blipFill>
        <p:spPr>
          <a:xfrm>
            <a:off x="14172456" y="5540759"/>
            <a:ext cx="1521619" cy="507913"/>
          </a:xfrm>
          <a:prstGeom prst="rect">
            <a:avLst/>
          </a:prstGeom>
        </p:spPr>
      </p:pic>
      <p:pic>
        <p:nvPicPr>
          <p:cNvPr id="211" name="Image 152" descr="preencoded.png">    </p:cNvPr>
          <p:cNvPicPr>
            <a:picLocks noChangeAspect="1"/>
          </p:cNvPicPr>
          <p:nvPr/>
        </p:nvPicPr>
        <p:blipFill>
          <a:blip r:embed="rId153"/>
          <a:stretch>
            <a:fillRect/>
          </a:stretch>
        </p:blipFill>
        <p:spPr>
          <a:xfrm>
            <a:off x="14267483" y="5654353"/>
            <a:ext cx="1331359" cy="267333"/>
          </a:xfrm>
          <a:prstGeom prst="rect">
            <a:avLst/>
          </a:prstGeom>
        </p:spPr>
      </p:pic>
      <p:pic>
        <p:nvPicPr>
          <p:cNvPr id="212" name="Image 153" descr="preencoded.png">    </p:cNvPr>
          <p:cNvPicPr>
            <a:picLocks noChangeAspect="1"/>
          </p:cNvPicPr>
          <p:nvPr/>
        </p:nvPicPr>
        <p:blipFill>
          <a:blip r:embed="rId154"/>
          <a:stretch>
            <a:fillRect/>
          </a:stretch>
        </p:blipFill>
        <p:spPr>
          <a:xfrm>
            <a:off x="14347664" y="5707819"/>
            <a:ext cx="160400" cy="160400"/>
          </a:xfrm>
          <a:prstGeom prst="rect">
            <a:avLst/>
          </a:prstGeom>
        </p:spPr>
      </p:pic>
      <p:sp>
        <p:nvSpPr>
          <p:cNvPr id="213" name="Text 57"/>
          <p:cNvSpPr/>
          <p:nvPr/>
        </p:nvSpPr>
        <p:spPr>
          <a:xfrm>
            <a:off x="14534815" y="56543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14" name="Image 154" descr="preencoded.png">    </p:cNvPr>
          <p:cNvPicPr>
            <a:picLocks noChangeAspect="1"/>
          </p:cNvPicPr>
          <p:nvPr/>
        </p:nvPicPr>
        <p:blipFill>
          <a:blip r:embed="rId155"/>
          <a:stretch>
            <a:fillRect/>
          </a:stretch>
        </p:blipFill>
        <p:spPr>
          <a:xfrm>
            <a:off x="15694075" y="5540759"/>
            <a:ext cx="1496145" cy="507913"/>
          </a:xfrm>
          <a:prstGeom prst="rect">
            <a:avLst/>
          </a:prstGeom>
        </p:spPr>
      </p:pic>
      <p:pic>
        <p:nvPicPr>
          <p:cNvPr id="215" name="Image 155" descr="preencoded.png">    </p:cNvPr>
          <p:cNvPicPr>
            <a:picLocks noChangeAspect="1"/>
          </p:cNvPicPr>
          <p:nvPr/>
        </p:nvPicPr>
        <p:blipFill>
          <a:blip r:embed="rId156"/>
          <a:stretch>
            <a:fillRect/>
          </a:stretch>
        </p:blipFill>
        <p:spPr>
          <a:xfrm>
            <a:off x="15789101" y="5654353"/>
            <a:ext cx="1331359" cy="267333"/>
          </a:xfrm>
          <a:prstGeom prst="rect">
            <a:avLst/>
          </a:prstGeom>
        </p:spPr>
      </p:pic>
      <p:pic>
        <p:nvPicPr>
          <p:cNvPr id="216" name="Image 156" descr="preencoded.png">    </p:cNvPr>
          <p:cNvPicPr>
            <a:picLocks noChangeAspect="1"/>
          </p:cNvPicPr>
          <p:nvPr/>
        </p:nvPicPr>
        <p:blipFill>
          <a:blip r:embed="rId157"/>
          <a:stretch>
            <a:fillRect/>
          </a:stretch>
        </p:blipFill>
        <p:spPr>
          <a:xfrm>
            <a:off x="15869283" y="5707819"/>
            <a:ext cx="160400" cy="160400"/>
          </a:xfrm>
          <a:prstGeom prst="rect">
            <a:avLst/>
          </a:prstGeom>
        </p:spPr>
      </p:pic>
      <p:sp>
        <p:nvSpPr>
          <p:cNvPr id="217" name="Text 58"/>
          <p:cNvSpPr/>
          <p:nvPr/>
        </p:nvSpPr>
        <p:spPr>
          <a:xfrm>
            <a:off x="16056434" y="56543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18" name="Image 157" descr="preencoded.png">    </p:cNvPr>
          <p:cNvPicPr>
            <a:picLocks noChangeAspect="1"/>
          </p:cNvPicPr>
          <p:nvPr/>
        </p:nvPicPr>
        <p:blipFill>
          <a:blip r:embed="rId158"/>
          <a:stretch>
            <a:fillRect/>
          </a:stretch>
        </p:blipFill>
        <p:spPr>
          <a:xfrm>
            <a:off x="1097793" y="6048635"/>
            <a:ext cx="16092426" cy="507913"/>
          </a:xfrm>
          <a:prstGeom prst="rect">
            <a:avLst/>
          </a:prstGeom>
        </p:spPr>
      </p:pic>
      <p:pic>
        <p:nvPicPr>
          <p:cNvPr id="219" name="Image 158" descr="preencoded.png">    </p:cNvPr>
          <p:cNvPicPr>
            <a:picLocks noChangeAspect="1"/>
          </p:cNvPicPr>
          <p:nvPr/>
        </p:nvPicPr>
        <p:blipFill>
          <a:blip r:embed="rId159"/>
          <a:stretch>
            <a:fillRect/>
          </a:stretch>
        </p:blipFill>
        <p:spPr>
          <a:xfrm>
            <a:off x="1097793" y="6048635"/>
            <a:ext cx="5466613" cy="507913"/>
          </a:xfrm>
          <a:prstGeom prst="rect">
            <a:avLst/>
          </a:prstGeom>
        </p:spPr>
      </p:pic>
      <p:sp>
        <p:nvSpPr>
          <p:cNvPr id="220" name="Text 59"/>
          <p:cNvSpPr/>
          <p:nvPr/>
        </p:nvSpPr>
        <p:spPr>
          <a:xfrm>
            <a:off x="1258193" y="6168926"/>
            <a:ext cx="153019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SEP Regional API</a:t>
            </a:r>
            <a:endParaRPr lang="en-US" sz="1473" dirty="0"/>
          </a:p>
        </p:txBody>
      </p:sp>
      <p:pic>
        <p:nvPicPr>
          <p:cNvPr id="221" name="Image 159" descr="preencoded.png">    </p:cNvPr>
          <p:cNvPicPr>
            <a:picLocks noChangeAspect="1"/>
          </p:cNvPicPr>
          <p:nvPr/>
        </p:nvPicPr>
        <p:blipFill>
          <a:blip r:embed="rId160"/>
          <a:stretch>
            <a:fillRect/>
          </a:stretch>
        </p:blipFill>
        <p:spPr>
          <a:xfrm>
            <a:off x="6564399" y="6048635"/>
            <a:ext cx="1521619" cy="507913"/>
          </a:xfrm>
          <a:prstGeom prst="rect">
            <a:avLst/>
          </a:prstGeom>
        </p:spPr>
      </p:pic>
      <p:pic>
        <p:nvPicPr>
          <p:cNvPr id="222" name="Image 160" descr="preencoded.png">    </p:cNvPr>
          <p:cNvPicPr>
            <a:picLocks noChangeAspect="1"/>
          </p:cNvPicPr>
          <p:nvPr/>
        </p:nvPicPr>
        <p:blipFill>
          <a:blip r:embed="rId161"/>
          <a:stretch>
            <a:fillRect/>
          </a:stretch>
        </p:blipFill>
        <p:spPr>
          <a:xfrm>
            <a:off x="6659426" y="6162266"/>
            <a:ext cx="1331359" cy="267333"/>
          </a:xfrm>
          <a:prstGeom prst="rect">
            <a:avLst/>
          </a:prstGeom>
        </p:spPr>
      </p:pic>
      <p:pic>
        <p:nvPicPr>
          <p:cNvPr id="223" name="Image 161" descr="preencoded.png">    </p:cNvPr>
          <p:cNvPicPr>
            <a:picLocks noChangeAspect="1"/>
          </p:cNvPicPr>
          <p:nvPr/>
        </p:nvPicPr>
        <p:blipFill>
          <a:blip r:embed="rId162"/>
          <a:stretch>
            <a:fillRect/>
          </a:stretch>
        </p:blipFill>
        <p:spPr>
          <a:xfrm>
            <a:off x="6739607" y="6215732"/>
            <a:ext cx="160400" cy="160400"/>
          </a:xfrm>
          <a:prstGeom prst="rect">
            <a:avLst/>
          </a:prstGeom>
        </p:spPr>
      </p:pic>
      <p:sp>
        <p:nvSpPr>
          <p:cNvPr id="224" name="Text 60"/>
          <p:cNvSpPr/>
          <p:nvPr/>
        </p:nvSpPr>
        <p:spPr>
          <a:xfrm>
            <a:off x="6926759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25" name="Image 162" descr="preencoded.png">    </p:cNvPr>
          <p:cNvPicPr>
            <a:picLocks noChangeAspect="1"/>
          </p:cNvPicPr>
          <p:nvPr/>
        </p:nvPicPr>
        <p:blipFill>
          <a:blip r:embed="rId163"/>
          <a:stretch>
            <a:fillRect/>
          </a:stretch>
        </p:blipFill>
        <p:spPr>
          <a:xfrm>
            <a:off x="8086018" y="6048635"/>
            <a:ext cx="1521619" cy="507913"/>
          </a:xfrm>
          <a:prstGeom prst="rect">
            <a:avLst/>
          </a:prstGeom>
        </p:spPr>
      </p:pic>
      <p:pic>
        <p:nvPicPr>
          <p:cNvPr id="226" name="Image 163" descr="preencoded.png">    </p:cNvPr>
          <p:cNvPicPr>
            <a:picLocks noChangeAspect="1"/>
          </p:cNvPicPr>
          <p:nvPr/>
        </p:nvPicPr>
        <p:blipFill>
          <a:blip r:embed="rId164"/>
          <a:stretch>
            <a:fillRect/>
          </a:stretch>
        </p:blipFill>
        <p:spPr>
          <a:xfrm>
            <a:off x="8181045" y="6162266"/>
            <a:ext cx="1331359" cy="267333"/>
          </a:xfrm>
          <a:prstGeom prst="rect">
            <a:avLst/>
          </a:prstGeom>
        </p:spPr>
      </p:pic>
      <p:pic>
        <p:nvPicPr>
          <p:cNvPr id="227" name="Image 164" descr="preencoded.png">    </p:cNvPr>
          <p:cNvPicPr>
            <a:picLocks noChangeAspect="1"/>
          </p:cNvPicPr>
          <p:nvPr/>
        </p:nvPicPr>
        <p:blipFill>
          <a:blip r:embed="rId165"/>
          <a:stretch>
            <a:fillRect/>
          </a:stretch>
        </p:blipFill>
        <p:spPr>
          <a:xfrm>
            <a:off x="8261226" y="6215732"/>
            <a:ext cx="160400" cy="160400"/>
          </a:xfrm>
          <a:prstGeom prst="rect">
            <a:avLst/>
          </a:prstGeom>
        </p:spPr>
      </p:pic>
      <p:sp>
        <p:nvSpPr>
          <p:cNvPr id="228" name="Text 61"/>
          <p:cNvSpPr/>
          <p:nvPr/>
        </p:nvSpPr>
        <p:spPr>
          <a:xfrm>
            <a:off x="8448377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29" name="Image 165" descr="preencoded.png">    </p:cNvPr>
          <p:cNvPicPr>
            <a:picLocks noChangeAspect="1"/>
          </p:cNvPicPr>
          <p:nvPr/>
        </p:nvPicPr>
        <p:blipFill>
          <a:blip r:embed="rId166"/>
          <a:stretch>
            <a:fillRect/>
          </a:stretch>
        </p:blipFill>
        <p:spPr>
          <a:xfrm>
            <a:off x="9607637" y="6048635"/>
            <a:ext cx="1521619" cy="507913"/>
          </a:xfrm>
          <a:prstGeom prst="rect">
            <a:avLst/>
          </a:prstGeom>
        </p:spPr>
      </p:pic>
      <p:pic>
        <p:nvPicPr>
          <p:cNvPr id="230" name="Image 166" descr="preencoded.png">    </p:cNvPr>
          <p:cNvPicPr>
            <a:picLocks noChangeAspect="1"/>
          </p:cNvPicPr>
          <p:nvPr/>
        </p:nvPicPr>
        <p:blipFill>
          <a:blip r:embed="rId167"/>
          <a:stretch>
            <a:fillRect/>
          </a:stretch>
        </p:blipFill>
        <p:spPr>
          <a:xfrm>
            <a:off x="9702664" y="6162266"/>
            <a:ext cx="1331359" cy="267333"/>
          </a:xfrm>
          <a:prstGeom prst="rect">
            <a:avLst/>
          </a:prstGeom>
        </p:spPr>
      </p:pic>
      <p:pic>
        <p:nvPicPr>
          <p:cNvPr id="231" name="Image 167" descr="preencoded.png">    </p:cNvPr>
          <p:cNvPicPr>
            <a:picLocks noChangeAspect="1"/>
          </p:cNvPicPr>
          <p:nvPr/>
        </p:nvPicPr>
        <p:blipFill>
          <a:blip r:embed="rId168"/>
          <a:stretch>
            <a:fillRect/>
          </a:stretch>
        </p:blipFill>
        <p:spPr>
          <a:xfrm>
            <a:off x="9782845" y="6215732"/>
            <a:ext cx="160400" cy="160400"/>
          </a:xfrm>
          <a:prstGeom prst="rect">
            <a:avLst/>
          </a:prstGeom>
        </p:spPr>
      </p:pic>
      <p:sp>
        <p:nvSpPr>
          <p:cNvPr id="232" name="Text 62"/>
          <p:cNvSpPr/>
          <p:nvPr/>
        </p:nvSpPr>
        <p:spPr>
          <a:xfrm>
            <a:off x="9969996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33" name="Image 168" descr="preencoded.png">    </p:cNvPr>
          <p:cNvPicPr>
            <a:picLocks noChangeAspect="1"/>
          </p:cNvPicPr>
          <p:nvPr/>
        </p:nvPicPr>
        <p:blipFill>
          <a:blip r:embed="rId169"/>
          <a:stretch>
            <a:fillRect/>
          </a:stretch>
        </p:blipFill>
        <p:spPr>
          <a:xfrm>
            <a:off x="11129256" y="6048635"/>
            <a:ext cx="1521619" cy="507913"/>
          </a:xfrm>
          <a:prstGeom prst="rect">
            <a:avLst/>
          </a:prstGeom>
        </p:spPr>
      </p:pic>
      <p:pic>
        <p:nvPicPr>
          <p:cNvPr id="234" name="Image 169" descr="preencoded.png">    </p:cNvPr>
          <p:cNvPicPr>
            <a:picLocks noChangeAspect="1"/>
          </p:cNvPicPr>
          <p:nvPr/>
        </p:nvPicPr>
        <p:blipFill>
          <a:blip r:embed="rId170"/>
          <a:stretch>
            <a:fillRect/>
          </a:stretch>
        </p:blipFill>
        <p:spPr>
          <a:xfrm>
            <a:off x="11224245" y="6162266"/>
            <a:ext cx="1331359" cy="267333"/>
          </a:xfrm>
          <a:prstGeom prst="rect">
            <a:avLst/>
          </a:prstGeom>
        </p:spPr>
      </p:pic>
      <p:pic>
        <p:nvPicPr>
          <p:cNvPr id="235" name="Image 170" descr="preencoded.png">    </p:cNvPr>
          <p:cNvPicPr>
            <a:picLocks noChangeAspect="1"/>
          </p:cNvPicPr>
          <p:nvPr/>
        </p:nvPicPr>
        <p:blipFill>
          <a:blip r:embed="rId171"/>
          <a:stretch>
            <a:fillRect/>
          </a:stretch>
        </p:blipFill>
        <p:spPr>
          <a:xfrm>
            <a:off x="11304426" y="6215732"/>
            <a:ext cx="160400" cy="160400"/>
          </a:xfrm>
          <a:prstGeom prst="rect">
            <a:avLst/>
          </a:prstGeom>
        </p:spPr>
      </p:pic>
      <p:sp>
        <p:nvSpPr>
          <p:cNvPr id="236" name="Text 63"/>
          <p:cNvSpPr/>
          <p:nvPr/>
        </p:nvSpPr>
        <p:spPr>
          <a:xfrm>
            <a:off x="11491578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37" name="Image 171" descr="preencoded.png">    </p:cNvPr>
          <p:cNvPicPr>
            <a:picLocks noChangeAspect="1"/>
          </p:cNvPicPr>
          <p:nvPr/>
        </p:nvPicPr>
        <p:blipFill>
          <a:blip r:embed="rId172"/>
          <a:stretch>
            <a:fillRect/>
          </a:stretch>
        </p:blipFill>
        <p:spPr>
          <a:xfrm>
            <a:off x="12650837" y="6048635"/>
            <a:ext cx="1521619" cy="507913"/>
          </a:xfrm>
          <a:prstGeom prst="rect">
            <a:avLst/>
          </a:prstGeom>
        </p:spPr>
      </p:pic>
      <p:pic>
        <p:nvPicPr>
          <p:cNvPr id="238" name="Image 172" descr="preencoded.png">    </p:cNvPr>
          <p:cNvPicPr>
            <a:picLocks noChangeAspect="1"/>
          </p:cNvPicPr>
          <p:nvPr/>
        </p:nvPicPr>
        <p:blipFill>
          <a:blip r:embed="rId173"/>
          <a:stretch>
            <a:fillRect/>
          </a:stretch>
        </p:blipFill>
        <p:spPr>
          <a:xfrm>
            <a:off x="12745864" y="6162266"/>
            <a:ext cx="1331359" cy="267333"/>
          </a:xfrm>
          <a:prstGeom prst="rect">
            <a:avLst/>
          </a:prstGeom>
        </p:spPr>
      </p:pic>
      <p:pic>
        <p:nvPicPr>
          <p:cNvPr id="239" name="Image 173" descr="preencoded.png">    </p:cNvPr>
          <p:cNvPicPr>
            <a:picLocks noChangeAspect="1"/>
          </p:cNvPicPr>
          <p:nvPr/>
        </p:nvPicPr>
        <p:blipFill>
          <a:blip r:embed="rId174"/>
          <a:stretch>
            <a:fillRect/>
          </a:stretch>
        </p:blipFill>
        <p:spPr>
          <a:xfrm>
            <a:off x="12826045" y="6215732"/>
            <a:ext cx="160400" cy="160400"/>
          </a:xfrm>
          <a:prstGeom prst="rect">
            <a:avLst/>
          </a:prstGeom>
        </p:spPr>
      </p:pic>
      <p:sp>
        <p:nvSpPr>
          <p:cNvPr id="240" name="Text 64"/>
          <p:cNvSpPr/>
          <p:nvPr/>
        </p:nvSpPr>
        <p:spPr>
          <a:xfrm>
            <a:off x="13013196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41" name="Image 174" descr="preencoded.png">    </p:cNvPr>
          <p:cNvPicPr>
            <a:picLocks noChangeAspect="1"/>
          </p:cNvPicPr>
          <p:nvPr/>
        </p:nvPicPr>
        <p:blipFill>
          <a:blip r:embed="rId175"/>
          <a:stretch>
            <a:fillRect/>
          </a:stretch>
        </p:blipFill>
        <p:spPr>
          <a:xfrm>
            <a:off x="14172456" y="6048635"/>
            <a:ext cx="1521619" cy="507913"/>
          </a:xfrm>
          <a:prstGeom prst="rect">
            <a:avLst/>
          </a:prstGeom>
        </p:spPr>
      </p:pic>
      <p:pic>
        <p:nvPicPr>
          <p:cNvPr id="242" name="Image 175" descr="preencoded.png">    </p:cNvPr>
          <p:cNvPicPr>
            <a:picLocks noChangeAspect="1"/>
          </p:cNvPicPr>
          <p:nvPr/>
        </p:nvPicPr>
        <p:blipFill>
          <a:blip r:embed="rId176"/>
          <a:stretch>
            <a:fillRect/>
          </a:stretch>
        </p:blipFill>
        <p:spPr>
          <a:xfrm>
            <a:off x="14267483" y="6162266"/>
            <a:ext cx="1331359" cy="267333"/>
          </a:xfrm>
          <a:prstGeom prst="rect">
            <a:avLst/>
          </a:prstGeom>
        </p:spPr>
      </p:pic>
      <p:pic>
        <p:nvPicPr>
          <p:cNvPr id="243" name="Image 176" descr="preencoded.png">    </p:cNvPr>
          <p:cNvPicPr>
            <a:picLocks noChangeAspect="1"/>
          </p:cNvPicPr>
          <p:nvPr/>
        </p:nvPicPr>
        <p:blipFill>
          <a:blip r:embed="rId177"/>
          <a:stretch>
            <a:fillRect/>
          </a:stretch>
        </p:blipFill>
        <p:spPr>
          <a:xfrm>
            <a:off x="14347664" y="6215732"/>
            <a:ext cx="160400" cy="160400"/>
          </a:xfrm>
          <a:prstGeom prst="rect">
            <a:avLst/>
          </a:prstGeom>
        </p:spPr>
      </p:pic>
      <p:sp>
        <p:nvSpPr>
          <p:cNvPr id="244" name="Text 65"/>
          <p:cNvSpPr/>
          <p:nvPr/>
        </p:nvSpPr>
        <p:spPr>
          <a:xfrm>
            <a:off x="14534815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45" name="Image 177" descr="preencoded.png">    </p:cNvPr>
          <p:cNvPicPr>
            <a:picLocks noChangeAspect="1"/>
          </p:cNvPicPr>
          <p:nvPr/>
        </p:nvPicPr>
        <p:blipFill>
          <a:blip r:embed="rId178"/>
          <a:stretch>
            <a:fillRect/>
          </a:stretch>
        </p:blipFill>
        <p:spPr>
          <a:xfrm>
            <a:off x="15694075" y="6048635"/>
            <a:ext cx="1496145" cy="507913"/>
          </a:xfrm>
          <a:prstGeom prst="rect">
            <a:avLst/>
          </a:prstGeom>
        </p:spPr>
      </p:pic>
      <p:pic>
        <p:nvPicPr>
          <p:cNvPr id="246" name="Image 178" descr="preencoded.png">    </p:cNvPr>
          <p:cNvPicPr>
            <a:picLocks noChangeAspect="1"/>
          </p:cNvPicPr>
          <p:nvPr/>
        </p:nvPicPr>
        <p:blipFill>
          <a:blip r:embed="rId179"/>
          <a:stretch>
            <a:fillRect/>
          </a:stretch>
        </p:blipFill>
        <p:spPr>
          <a:xfrm>
            <a:off x="15789101" y="6162266"/>
            <a:ext cx="1331359" cy="267333"/>
          </a:xfrm>
          <a:prstGeom prst="rect">
            <a:avLst/>
          </a:prstGeom>
        </p:spPr>
      </p:pic>
      <p:pic>
        <p:nvPicPr>
          <p:cNvPr id="247" name="Image 179" descr="preencoded.png">    </p:cNvPr>
          <p:cNvPicPr>
            <a:picLocks noChangeAspect="1"/>
          </p:cNvPicPr>
          <p:nvPr/>
        </p:nvPicPr>
        <p:blipFill>
          <a:blip r:embed="rId180"/>
          <a:stretch>
            <a:fillRect/>
          </a:stretch>
        </p:blipFill>
        <p:spPr>
          <a:xfrm>
            <a:off x="15869283" y="6215732"/>
            <a:ext cx="160400" cy="160400"/>
          </a:xfrm>
          <a:prstGeom prst="rect">
            <a:avLst/>
          </a:prstGeom>
        </p:spPr>
      </p:pic>
      <p:sp>
        <p:nvSpPr>
          <p:cNvPr id="248" name="Text 66"/>
          <p:cNvSpPr/>
          <p:nvPr/>
        </p:nvSpPr>
        <p:spPr>
          <a:xfrm>
            <a:off x="16056434" y="61622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49" name="Image 180" descr="preencoded.png">    </p:cNvPr>
          <p:cNvPicPr>
            <a:picLocks noChangeAspect="1"/>
          </p:cNvPicPr>
          <p:nvPr/>
        </p:nvPicPr>
        <p:blipFill>
          <a:blip r:embed="rId181"/>
          <a:stretch>
            <a:fillRect/>
          </a:stretch>
        </p:blipFill>
        <p:spPr>
          <a:xfrm>
            <a:off x="1097793" y="6556549"/>
            <a:ext cx="16092426" cy="507913"/>
          </a:xfrm>
          <a:prstGeom prst="rect">
            <a:avLst/>
          </a:prstGeom>
        </p:spPr>
      </p:pic>
      <p:pic>
        <p:nvPicPr>
          <p:cNvPr id="250" name="Image 181" descr="preencoded.png">    </p:cNvPr>
          <p:cNvPicPr>
            <a:picLocks noChangeAspect="1"/>
          </p:cNvPicPr>
          <p:nvPr/>
        </p:nvPicPr>
        <p:blipFill>
          <a:blip r:embed="rId182"/>
          <a:stretch>
            <a:fillRect/>
          </a:stretch>
        </p:blipFill>
        <p:spPr>
          <a:xfrm>
            <a:off x="1097793" y="6556549"/>
            <a:ext cx="5466613" cy="507913"/>
          </a:xfrm>
          <a:prstGeom prst="rect">
            <a:avLst/>
          </a:prstGeom>
        </p:spPr>
      </p:pic>
      <p:sp>
        <p:nvSpPr>
          <p:cNvPr id="251" name="Text 67"/>
          <p:cNvSpPr/>
          <p:nvPr/>
        </p:nvSpPr>
        <p:spPr>
          <a:xfrm>
            <a:off x="1258193" y="6676839"/>
            <a:ext cx="2000250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Web Checkout iFrame</a:t>
            </a:r>
            <a:endParaRPr lang="en-US" sz="1473" dirty="0"/>
          </a:p>
        </p:txBody>
      </p:sp>
      <p:pic>
        <p:nvPicPr>
          <p:cNvPr id="252" name="Image 182" descr="preencoded.png">    </p:cNvPr>
          <p:cNvPicPr>
            <a:picLocks noChangeAspect="1"/>
          </p:cNvPicPr>
          <p:nvPr/>
        </p:nvPicPr>
        <p:blipFill>
          <a:blip r:embed="rId183"/>
          <a:stretch>
            <a:fillRect/>
          </a:stretch>
        </p:blipFill>
        <p:spPr>
          <a:xfrm>
            <a:off x="6564399" y="6556549"/>
            <a:ext cx="1521619" cy="507913"/>
          </a:xfrm>
          <a:prstGeom prst="rect">
            <a:avLst/>
          </a:prstGeom>
        </p:spPr>
      </p:pic>
      <p:pic>
        <p:nvPicPr>
          <p:cNvPr id="253" name="Image 183" descr="preencoded.png">    </p:cNvPr>
          <p:cNvPicPr>
            <a:picLocks noChangeAspect="1"/>
          </p:cNvPicPr>
          <p:nvPr/>
        </p:nvPicPr>
        <p:blipFill>
          <a:blip r:embed="rId184"/>
          <a:stretch>
            <a:fillRect/>
          </a:stretch>
        </p:blipFill>
        <p:spPr>
          <a:xfrm>
            <a:off x="6659426" y="6670142"/>
            <a:ext cx="1331359" cy="267333"/>
          </a:xfrm>
          <a:prstGeom prst="rect">
            <a:avLst/>
          </a:prstGeom>
        </p:spPr>
      </p:pic>
      <p:pic>
        <p:nvPicPr>
          <p:cNvPr id="254" name="Image 184" descr="preencoded.png">    </p:cNvPr>
          <p:cNvPicPr>
            <a:picLocks noChangeAspect="1"/>
          </p:cNvPicPr>
          <p:nvPr/>
        </p:nvPicPr>
        <p:blipFill>
          <a:blip r:embed="rId185"/>
          <a:stretch>
            <a:fillRect/>
          </a:stretch>
        </p:blipFill>
        <p:spPr>
          <a:xfrm>
            <a:off x="6739607" y="6723608"/>
            <a:ext cx="160400" cy="160400"/>
          </a:xfrm>
          <a:prstGeom prst="rect">
            <a:avLst/>
          </a:prstGeom>
        </p:spPr>
      </p:pic>
      <p:sp>
        <p:nvSpPr>
          <p:cNvPr id="255" name="Text 68"/>
          <p:cNvSpPr/>
          <p:nvPr/>
        </p:nvSpPr>
        <p:spPr>
          <a:xfrm>
            <a:off x="6926759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56" name="Image 185" descr="preencoded.png">    </p:cNvPr>
          <p:cNvPicPr>
            <a:picLocks noChangeAspect="1"/>
          </p:cNvPicPr>
          <p:nvPr/>
        </p:nvPicPr>
        <p:blipFill>
          <a:blip r:embed="rId186"/>
          <a:stretch>
            <a:fillRect/>
          </a:stretch>
        </p:blipFill>
        <p:spPr>
          <a:xfrm>
            <a:off x="8086018" y="6556549"/>
            <a:ext cx="1521619" cy="507913"/>
          </a:xfrm>
          <a:prstGeom prst="rect">
            <a:avLst/>
          </a:prstGeom>
        </p:spPr>
      </p:pic>
      <p:pic>
        <p:nvPicPr>
          <p:cNvPr id="257" name="Image 186" descr="preencoded.png">    </p:cNvPr>
          <p:cNvPicPr>
            <a:picLocks noChangeAspect="1"/>
          </p:cNvPicPr>
          <p:nvPr/>
        </p:nvPicPr>
        <p:blipFill>
          <a:blip r:embed="rId187"/>
          <a:stretch>
            <a:fillRect/>
          </a:stretch>
        </p:blipFill>
        <p:spPr>
          <a:xfrm>
            <a:off x="8181045" y="6670142"/>
            <a:ext cx="1331359" cy="267333"/>
          </a:xfrm>
          <a:prstGeom prst="rect">
            <a:avLst/>
          </a:prstGeom>
        </p:spPr>
      </p:pic>
      <p:pic>
        <p:nvPicPr>
          <p:cNvPr id="258" name="Image 187" descr="preencoded.png">    </p:cNvPr>
          <p:cNvPicPr>
            <a:picLocks noChangeAspect="1"/>
          </p:cNvPicPr>
          <p:nvPr/>
        </p:nvPicPr>
        <p:blipFill>
          <a:blip r:embed="rId188"/>
          <a:stretch>
            <a:fillRect/>
          </a:stretch>
        </p:blipFill>
        <p:spPr>
          <a:xfrm>
            <a:off x="8261226" y="6723608"/>
            <a:ext cx="160400" cy="160400"/>
          </a:xfrm>
          <a:prstGeom prst="rect">
            <a:avLst/>
          </a:prstGeom>
        </p:spPr>
      </p:pic>
      <p:sp>
        <p:nvSpPr>
          <p:cNvPr id="259" name="Text 69"/>
          <p:cNvSpPr/>
          <p:nvPr/>
        </p:nvSpPr>
        <p:spPr>
          <a:xfrm>
            <a:off x="8448377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60" name="Image 188" descr="preencoded.png">    </p:cNvPr>
          <p:cNvPicPr>
            <a:picLocks noChangeAspect="1"/>
          </p:cNvPicPr>
          <p:nvPr/>
        </p:nvPicPr>
        <p:blipFill>
          <a:blip r:embed="rId189"/>
          <a:stretch>
            <a:fillRect/>
          </a:stretch>
        </p:blipFill>
        <p:spPr>
          <a:xfrm>
            <a:off x="9607637" y="6556549"/>
            <a:ext cx="1521619" cy="507913"/>
          </a:xfrm>
          <a:prstGeom prst="rect">
            <a:avLst/>
          </a:prstGeom>
        </p:spPr>
      </p:pic>
      <p:pic>
        <p:nvPicPr>
          <p:cNvPr id="261" name="Image 189" descr="preencoded.png">    </p:cNvPr>
          <p:cNvPicPr>
            <a:picLocks noChangeAspect="1"/>
          </p:cNvPicPr>
          <p:nvPr/>
        </p:nvPicPr>
        <p:blipFill>
          <a:blip r:embed="rId190"/>
          <a:stretch>
            <a:fillRect/>
          </a:stretch>
        </p:blipFill>
        <p:spPr>
          <a:xfrm>
            <a:off x="9702664" y="6670142"/>
            <a:ext cx="1331359" cy="267333"/>
          </a:xfrm>
          <a:prstGeom prst="rect">
            <a:avLst/>
          </a:prstGeom>
        </p:spPr>
      </p:pic>
      <p:pic>
        <p:nvPicPr>
          <p:cNvPr id="262" name="Image 190" descr="preencoded.png">    </p:cNvPr>
          <p:cNvPicPr>
            <a:picLocks noChangeAspect="1"/>
          </p:cNvPicPr>
          <p:nvPr/>
        </p:nvPicPr>
        <p:blipFill>
          <a:blip r:embed="rId191"/>
          <a:stretch>
            <a:fillRect/>
          </a:stretch>
        </p:blipFill>
        <p:spPr>
          <a:xfrm>
            <a:off x="9782845" y="6723608"/>
            <a:ext cx="160400" cy="160400"/>
          </a:xfrm>
          <a:prstGeom prst="rect">
            <a:avLst/>
          </a:prstGeom>
        </p:spPr>
      </p:pic>
      <p:sp>
        <p:nvSpPr>
          <p:cNvPr id="263" name="Text 70"/>
          <p:cNvSpPr/>
          <p:nvPr/>
        </p:nvSpPr>
        <p:spPr>
          <a:xfrm>
            <a:off x="9969996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64" name="Image 191" descr="preencoded.png">    </p:cNvPr>
          <p:cNvPicPr>
            <a:picLocks noChangeAspect="1"/>
          </p:cNvPicPr>
          <p:nvPr/>
        </p:nvPicPr>
        <p:blipFill>
          <a:blip r:embed="rId192"/>
          <a:stretch>
            <a:fillRect/>
          </a:stretch>
        </p:blipFill>
        <p:spPr>
          <a:xfrm>
            <a:off x="11129256" y="6556549"/>
            <a:ext cx="1521619" cy="507913"/>
          </a:xfrm>
          <a:prstGeom prst="rect">
            <a:avLst/>
          </a:prstGeom>
        </p:spPr>
      </p:pic>
      <p:pic>
        <p:nvPicPr>
          <p:cNvPr id="265" name="Image 192" descr="preencoded.png">    </p:cNvPr>
          <p:cNvPicPr>
            <a:picLocks noChangeAspect="1"/>
          </p:cNvPicPr>
          <p:nvPr/>
        </p:nvPicPr>
        <p:blipFill>
          <a:blip r:embed="rId193"/>
          <a:stretch>
            <a:fillRect/>
          </a:stretch>
        </p:blipFill>
        <p:spPr>
          <a:xfrm>
            <a:off x="11224245" y="6670142"/>
            <a:ext cx="1331359" cy="267333"/>
          </a:xfrm>
          <a:prstGeom prst="rect">
            <a:avLst/>
          </a:prstGeom>
        </p:spPr>
      </p:pic>
      <p:pic>
        <p:nvPicPr>
          <p:cNvPr id="266" name="Image 193" descr="preencoded.png">    </p:cNvPr>
          <p:cNvPicPr>
            <a:picLocks noChangeAspect="1"/>
          </p:cNvPicPr>
          <p:nvPr/>
        </p:nvPicPr>
        <p:blipFill>
          <a:blip r:embed="rId194"/>
          <a:stretch>
            <a:fillRect/>
          </a:stretch>
        </p:blipFill>
        <p:spPr>
          <a:xfrm>
            <a:off x="11304426" y="6723608"/>
            <a:ext cx="160400" cy="160400"/>
          </a:xfrm>
          <a:prstGeom prst="rect">
            <a:avLst/>
          </a:prstGeom>
        </p:spPr>
      </p:pic>
      <p:sp>
        <p:nvSpPr>
          <p:cNvPr id="267" name="Text 71"/>
          <p:cNvSpPr/>
          <p:nvPr/>
        </p:nvSpPr>
        <p:spPr>
          <a:xfrm>
            <a:off x="11491578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68" name="Image 194" descr="preencoded.png">    </p:cNvPr>
          <p:cNvPicPr>
            <a:picLocks noChangeAspect="1"/>
          </p:cNvPicPr>
          <p:nvPr/>
        </p:nvPicPr>
        <p:blipFill>
          <a:blip r:embed="rId195"/>
          <a:stretch>
            <a:fillRect/>
          </a:stretch>
        </p:blipFill>
        <p:spPr>
          <a:xfrm>
            <a:off x="12650837" y="6556549"/>
            <a:ext cx="1521619" cy="507913"/>
          </a:xfrm>
          <a:prstGeom prst="rect">
            <a:avLst/>
          </a:prstGeom>
        </p:spPr>
      </p:pic>
      <p:pic>
        <p:nvPicPr>
          <p:cNvPr id="269" name="Image 195" descr="preencoded.png">    </p:cNvPr>
          <p:cNvPicPr>
            <a:picLocks noChangeAspect="1"/>
          </p:cNvPicPr>
          <p:nvPr/>
        </p:nvPicPr>
        <p:blipFill>
          <a:blip r:embed="rId196"/>
          <a:stretch>
            <a:fillRect/>
          </a:stretch>
        </p:blipFill>
        <p:spPr>
          <a:xfrm>
            <a:off x="12745864" y="6670142"/>
            <a:ext cx="1331359" cy="267333"/>
          </a:xfrm>
          <a:prstGeom prst="rect">
            <a:avLst/>
          </a:prstGeom>
        </p:spPr>
      </p:pic>
      <p:pic>
        <p:nvPicPr>
          <p:cNvPr id="270" name="Image 196" descr="preencoded.png">    </p:cNvPr>
          <p:cNvPicPr>
            <a:picLocks noChangeAspect="1"/>
          </p:cNvPicPr>
          <p:nvPr/>
        </p:nvPicPr>
        <p:blipFill>
          <a:blip r:embed="rId197"/>
          <a:stretch>
            <a:fillRect/>
          </a:stretch>
        </p:blipFill>
        <p:spPr>
          <a:xfrm>
            <a:off x="12826045" y="6723608"/>
            <a:ext cx="160400" cy="160400"/>
          </a:xfrm>
          <a:prstGeom prst="rect">
            <a:avLst/>
          </a:prstGeom>
        </p:spPr>
      </p:pic>
      <p:sp>
        <p:nvSpPr>
          <p:cNvPr id="271" name="Text 72"/>
          <p:cNvSpPr/>
          <p:nvPr/>
        </p:nvSpPr>
        <p:spPr>
          <a:xfrm>
            <a:off x="13013196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72" name="Image 197" descr="preencoded.png">    </p:cNvPr>
          <p:cNvPicPr>
            <a:picLocks noChangeAspect="1"/>
          </p:cNvPicPr>
          <p:nvPr/>
        </p:nvPicPr>
        <p:blipFill>
          <a:blip r:embed="rId198"/>
          <a:stretch>
            <a:fillRect/>
          </a:stretch>
        </p:blipFill>
        <p:spPr>
          <a:xfrm>
            <a:off x="14172456" y="6556549"/>
            <a:ext cx="1521619" cy="507913"/>
          </a:xfrm>
          <a:prstGeom prst="rect">
            <a:avLst/>
          </a:prstGeom>
        </p:spPr>
      </p:pic>
      <p:pic>
        <p:nvPicPr>
          <p:cNvPr id="273" name="Image 198" descr="preencoded.png">    </p:cNvPr>
          <p:cNvPicPr>
            <a:picLocks noChangeAspect="1"/>
          </p:cNvPicPr>
          <p:nvPr/>
        </p:nvPicPr>
        <p:blipFill>
          <a:blip r:embed="rId199"/>
          <a:stretch>
            <a:fillRect/>
          </a:stretch>
        </p:blipFill>
        <p:spPr>
          <a:xfrm>
            <a:off x="14267483" y="6670142"/>
            <a:ext cx="1331359" cy="267333"/>
          </a:xfrm>
          <a:prstGeom prst="rect">
            <a:avLst/>
          </a:prstGeom>
        </p:spPr>
      </p:pic>
      <p:pic>
        <p:nvPicPr>
          <p:cNvPr id="274" name="Image 199" descr="preencoded.png">    </p:cNvPr>
          <p:cNvPicPr>
            <a:picLocks noChangeAspect="1"/>
          </p:cNvPicPr>
          <p:nvPr/>
        </p:nvPicPr>
        <p:blipFill>
          <a:blip r:embed="rId200"/>
          <a:stretch>
            <a:fillRect/>
          </a:stretch>
        </p:blipFill>
        <p:spPr>
          <a:xfrm>
            <a:off x="14347664" y="6723608"/>
            <a:ext cx="160400" cy="160400"/>
          </a:xfrm>
          <a:prstGeom prst="rect">
            <a:avLst/>
          </a:prstGeom>
        </p:spPr>
      </p:pic>
      <p:sp>
        <p:nvSpPr>
          <p:cNvPr id="275" name="Text 73"/>
          <p:cNvSpPr/>
          <p:nvPr/>
        </p:nvSpPr>
        <p:spPr>
          <a:xfrm>
            <a:off x="14534815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76" name="Image 200" descr="preencoded.png">    </p:cNvPr>
          <p:cNvPicPr>
            <a:picLocks noChangeAspect="1"/>
          </p:cNvPicPr>
          <p:nvPr/>
        </p:nvPicPr>
        <p:blipFill>
          <a:blip r:embed="rId201"/>
          <a:stretch>
            <a:fillRect/>
          </a:stretch>
        </p:blipFill>
        <p:spPr>
          <a:xfrm>
            <a:off x="15694075" y="6556549"/>
            <a:ext cx="1496145" cy="507913"/>
          </a:xfrm>
          <a:prstGeom prst="rect">
            <a:avLst/>
          </a:prstGeom>
        </p:spPr>
      </p:pic>
      <p:pic>
        <p:nvPicPr>
          <p:cNvPr id="277" name="Image 201" descr="preencoded.png">    </p:cNvPr>
          <p:cNvPicPr>
            <a:picLocks noChangeAspect="1"/>
          </p:cNvPicPr>
          <p:nvPr/>
        </p:nvPicPr>
        <p:blipFill>
          <a:blip r:embed="rId202"/>
          <a:stretch>
            <a:fillRect/>
          </a:stretch>
        </p:blipFill>
        <p:spPr>
          <a:xfrm>
            <a:off x="15789101" y="6670142"/>
            <a:ext cx="1331359" cy="267333"/>
          </a:xfrm>
          <a:prstGeom prst="rect">
            <a:avLst/>
          </a:prstGeom>
        </p:spPr>
      </p:pic>
      <p:pic>
        <p:nvPicPr>
          <p:cNvPr id="278" name="Image 202" descr="preencoded.png">    </p:cNvPr>
          <p:cNvPicPr>
            <a:picLocks noChangeAspect="1"/>
          </p:cNvPicPr>
          <p:nvPr/>
        </p:nvPicPr>
        <p:blipFill>
          <a:blip r:embed="rId203"/>
          <a:stretch>
            <a:fillRect/>
          </a:stretch>
        </p:blipFill>
        <p:spPr>
          <a:xfrm>
            <a:off x="15869283" y="6723608"/>
            <a:ext cx="160400" cy="160400"/>
          </a:xfrm>
          <a:prstGeom prst="rect">
            <a:avLst/>
          </a:prstGeom>
        </p:spPr>
      </p:pic>
      <p:sp>
        <p:nvSpPr>
          <p:cNvPr id="279" name="Text 74"/>
          <p:cNvSpPr/>
          <p:nvPr/>
        </p:nvSpPr>
        <p:spPr>
          <a:xfrm>
            <a:off x="16056434" y="667010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80" name="Image 203" descr="preencoded.png">    </p:cNvPr>
          <p:cNvPicPr>
            <a:picLocks noChangeAspect="1"/>
          </p:cNvPicPr>
          <p:nvPr/>
        </p:nvPicPr>
        <p:blipFill>
          <a:blip r:embed="rId204"/>
          <a:stretch>
            <a:fillRect/>
          </a:stretch>
        </p:blipFill>
        <p:spPr>
          <a:xfrm>
            <a:off x="1097793" y="7064462"/>
            <a:ext cx="16092426" cy="507913"/>
          </a:xfrm>
          <a:prstGeom prst="rect">
            <a:avLst/>
          </a:prstGeom>
        </p:spPr>
      </p:pic>
      <p:pic>
        <p:nvPicPr>
          <p:cNvPr id="281" name="Image 204" descr="preencoded.png">    </p:cNvPr>
          <p:cNvPicPr>
            <a:picLocks noChangeAspect="1"/>
          </p:cNvPicPr>
          <p:nvPr/>
        </p:nvPicPr>
        <p:blipFill>
          <a:blip r:embed="rId205"/>
          <a:stretch>
            <a:fillRect/>
          </a:stretch>
        </p:blipFill>
        <p:spPr>
          <a:xfrm>
            <a:off x="1097793" y="7064462"/>
            <a:ext cx="5466613" cy="507913"/>
          </a:xfrm>
          <a:prstGeom prst="rect">
            <a:avLst/>
          </a:prstGeom>
        </p:spPr>
      </p:pic>
      <p:sp>
        <p:nvSpPr>
          <p:cNvPr id="282" name="Text 75"/>
          <p:cNvSpPr/>
          <p:nvPr/>
        </p:nvSpPr>
        <p:spPr>
          <a:xfrm>
            <a:off x="1258193" y="7184752"/>
            <a:ext cx="2120265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Web Checkout Redirect</a:t>
            </a:r>
            <a:endParaRPr lang="en-US" sz="1473" dirty="0"/>
          </a:p>
        </p:txBody>
      </p:sp>
      <p:pic>
        <p:nvPicPr>
          <p:cNvPr id="283" name="Image 205" descr="preencoded.png">    </p:cNvPr>
          <p:cNvPicPr>
            <a:picLocks noChangeAspect="1"/>
          </p:cNvPicPr>
          <p:nvPr/>
        </p:nvPicPr>
        <p:blipFill>
          <a:blip r:embed="rId206"/>
          <a:stretch>
            <a:fillRect/>
          </a:stretch>
        </p:blipFill>
        <p:spPr>
          <a:xfrm>
            <a:off x="6564399" y="7064462"/>
            <a:ext cx="1521619" cy="507913"/>
          </a:xfrm>
          <a:prstGeom prst="rect">
            <a:avLst/>
          </a:prstGeom>
        </p:spPr>
      </p:pic>
      <p:pic>
        <p:nvPicPr>
          <p:cNvPr id="284" name="Image 206" descr="preencoded.png">    </p:cNvPr>
          <p:cNvPicPr>
            <a:picLocks noChangeAspect="1"/>
          </p:cNvPicPr>
          <p:nvPr/>
        </p:nvPicPr>
        <p:blipFill>
          <a:blip r:embed="rId207"/>
          <a:stretch>
            <a:fillRect/>
          </a:stretch>
        </p:blipFill>
        <p:spPr>
          <a:xfrm>
            <a:off x="6659426" y="7178055"/>
            <a:ext cx="1331359" cy="267333"/>
          </a:xfrm>
          <a:prstGeom prst="rect">
            <a:avLst/>
          </a:prstGeom>
        </p:spPr>
      </p:pic>
      <p:pic>
        <p:nvPicPr>
          <p:cNvPr id="285" name="Image 207" descr="preencoded.png">    </p:cNvPr>
          <p:cNvPicPr>
            <a:picLocks noChangeAspect="1"/>
          </p:cNvPicPr>
          <p:nvPr/>
        </p:nvPicPr>
        <p:blipFill>
          <a:blip r:embed="rId208"/>
          <a:stretch>
            <a:fillRect/>
          </a:stretch>
        </p:blipFill>
        <p:spPr>
          <a:xfrm>
            <a:off x="6739607" y="7231521"/>
            <a:ext cx="160400" cy="160400"/>
          </a:xfrm>
          <a:prstGeom prst="rect">
            <a:avLst/>
          </a:prstGeom>
        </p:spPr>
      </p:pic>
      <p:sp>
        <p:nvSpPr>
          <p:cNvPr id="286" name="Text 76"/>
          <p:cNvSpPr/>
          <p:nvPr/>
        </p:nvSpPr>
        <p:spPr>
          <a:xfrm>
            <a:off x="6926759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87" name="Image 208" descr="preencoded.png">    </p:cNvPr>
          <p:cNvPicPr>
            <a:picLocks noChangeAspect="1"/>
          </p:cNvPicPr>
          <p:nvPr/>
        </p:nvPicPr>
        <p:blipFill>
          <a:blip r:embed="rId209"/>
          <a:stretch>
            <a:fillRect/>
          </a:stretch>
        </p:blipFill>
        <p:spPr>
          <a:xfrm>
            <a:off x="8086018" y="7064462"/>
            <a:ext cx="1521619" cy="507913"/>
          </a:xfrm>
          <a:prstGeom prst="rect">
            <a:avLst/>
          </a:prstGeom>
        </p:spPr>
      </p:pic>
      <p:pic>
        <p:nvPicPr>
          <p:cNvPr id="288" name="Image 209" descr="preencoded.png">    </p:cNvPr>
          <p:cNvPicPr>
            <a:picLocks noChangeAspect="1"/>
          </p:cNvPicPr>
          <p:nvPr/>
        </p:nvPicPr>
        <p:blipFill>
          <a:blip r:embed="rId210"/>
          <a:stretch>
            <a:fillRect/>
          </a:stretch>
        </p:blipFill>
        <p:spPr>
          <a:xfrm>
            <a:off x="8181045" y="7178055"/>
            <a:ext cx="1331359" cy="267333"/>
          </a:xfrm>
          <a:prstGeom prst="rect">
            <a:avLst/>
          </a:prstGeom>
        </p:spPr>
      </p:pic>
      <p:pic>
        <p:nvPicPr>
          <p:cNvPr id="289" name="Image 210" descr="preencoded.png">    </p:cNvPr>
          <p:cNvPicPr>
            <a:picLocks noChangeAspect="1"/>
          </p:cNvPicPr>
          <p:nvPr/>
        </p:nvPicPr>
        <p:blipFill>
          <a:blip r:embed="rId211"/>
          <a:stretch>
            <a:fillRect/>
          </a:stretch>
        </p:blipFill>
        <p:spPr>
          <a:xfrm>
            <a:off x="8261226" y="7231521"/>
            <a:ext cx="160400" cy="160400"/>
          </a:xfrm>
          <a:prstGeom prst="rect">
            <a:avLst/>
          </a:prstGeom>
        </p:spPr>
      </p:pic>
      <p:sp>
        <p:nvSpPr>
          <p:cNvPr id="290" name="Text 77"/>
          <p:cNvSpPr/>
          <p:nvPr/>
        </p:nvSpPr>
        <p:spPr>
          <a:xfrm>
            <a:off x="8448377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91" name="Image 211" descr="preencoded.png">    </p:cNvPr>
          <p:cNvPicPr>
            <a:picLocks noChangeAspect="1"/>
          </p:cNvPicPr>
          <p:nvPr/>
        </p:nvPicPr>
        <p:blipFill>
          <a:blip r:embed="rId212"/>
          <a:stretch>
            <a:fillRect/>
          </a:stretch>
        </p:blipFill>
        <p:spPr>
          <a:xfrm>
            <a:off x="9607637" y="7064462"/>
            <a:ext cx="1521619" cy="507913"/>
          </a:xfrm>
          <a:prstGeom prst="rect">
            <a:avLst/>
          </a:prstGeom>
        </p:spPr>
      </p:pic>
      <p:pic>
        <p:nvPicPr>
          <p:cNvPr id="292" name="Image 212" descr="preencoded.png">    </p:cNvPr>
          <p:cNvPicPr>
            <a:picLocks noChangeAspect="1"/>
          </p:cNvPicPr>
          <p:nvPr/>
        </p:nvPicPr>
        <p:blipFill>
          <a:blip r:embed="rId213"/>
          <a:stretch>
            <a:fillRect/>
          </a:stretch>
        </p:blipFill>
        <p:spPr>
          <a:xfrm>
            <a:off x="9702664" y="7178055"/>
            <a:ext cx="1331359" cy="267333"/>
          </a:xfrm>
          <a:prstGeom prst="rect">
            <a:avLst/>
          </a:prstGeom>
        </p:spPr>
      </p:pic>
      <p:pic>
        <p:nvPicPr>
          <p:cNvPr id="293" name="Image 213" descr="preencoded.png">    </p:cNvPr>
          <p:cNvPicPr>
            <a:picLocks noChangeAspect="1"/>
          </p:cNvPicPr>
          <p:nvPr/>
        </p:nvPicPr>
        <p:blipFill>
          <a:blip r:embed="rId214"/>
          <a:stretch>
            <a:fillRect/>
          </a:stretch>
        </p:blipFill>
        <p:spPr>
          <a:xfrm>
            <a:off x="9782845" y="7231521"/>
            <a:ext cx="160400" cy="160400"/>
          </a:xfrm>
          <a:prstGeom prst="rect">
            <a:avLst/>
          </a:prstGeom>
        </p:spPr>
      </p:pic>
      <p:sp>
        <p:nvSpPr>
          <p:cNvPr id="294" name="Text 78"/>
          <p:cNvSpPr/>
          <p:nvPr/>
        </p:nvSpPr>
        <p:spPr>
          <a:xfrm>
            <a:off x="9969996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95" name="Image 214" descr="preencoded.png">    </p:cNvPr>
          <p:cNvPicPr>
            <a:picLocks noChangeAspect="1"/>
          </p:cNvPicPr>
          <p:nvPr/>
        </p:nvPicPr>
        <p:blipFill>
          <a:blip r:embed="rId215"/>
          <a:stretch>
            <a:fillRect/>
          </a:stretch>
        </p:blipFill>
        <p:spPr>
          <a:xfrm>
            <a:off x="11129256" y="7064462"/>
            <a:ext cx="1521619" cy="507913"/>
          </a:xfrm>
          <a:prstGeom prst="rect">
            <a:avLst/>
          </a:prstGeom>
        </p:spPr>
      </p:pic>
      <p:pic>
        <p:nvPicPr>
          <p:cNvPr id="296" name="Image 215" descr="preencoded.png">    </p:cNvPr>
          <p:cNvPicPr>
            <a:picLocks noChangeAspect="1"/>
          </p:cNvPicPr>
          <p:nvPr/>
        </p:nvPicPr>
        <p:blipFill>
          <a:blip r:embed="rId216"/>
          <a:stretch>
            <a:fillRect/>
          </a:stretch>
        </p:blipFill>
        <p:spPr>
          <a:xfrm>
            <a:off x="11224245" y="7178055"/>
            <a:ext cx="1331359" cy="267333"/>
          </a:xfrm>
          <a:prstGeom prst="rect">
            <a:avLst/>
          </a:prstGeom>
        </p:spPr>
      </p:pic>
      <p:pic>
        <p:nvPicPr>
          <p:cNvPr id="297" name="Image 216" descr="preencoded.png">    </p:cNvPr>
          <p:cNvPicPr>
            <a:picLocks noChangeAspect="1"/>
          </p:cNvPicPr>
          <p:nvPr/>
        </p:nvPicPr>
        <p:blipFill>
          <a:blip r:embed="rId217"/>
          <a:stretch>
            <a:fillRect/>
          </a:stretch>
        </p:blipFill>
        <p:spPr>
          <a:xfrm>
            <a:off x="11304426" y="7231521"/>
            <a:ext cx="160400" cy="160400"/>
          </a:xfrm>
          <a:prstGeom prst="rect">
            <a:avLst/>
          </a:prstGeom>
        </p:spPr>
      </p:pic>
      <p:sp>
        <p:nvSpPr>
          <p:cNvPr id="298" name="Text 79"/>
          <p:cNvSpPr/>
          <p:nvPr/>
        </p:nvSpPr>
        <p:spPr>
          <a:xfrm>
            <a:off x="11491578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99" name="Image 217" descr="preencoded.png">    </p:cNvPr>
          <p:cNvPicPr>
            <a:picLocks noChangeAspect="1"/>
          </p:cNvPicPr>
          <p:nvPr/>
        </p:nvPicPr>
        <p:blipFill>
          <a:blip r:embed="rId218"/>
          <a:stretch>
            <a:fillRect/>
          </a:stretch>
        </p:blipFill>
        <p:spPr>
          <a:xfrm>
            <a:off x="12650837" y="7064462"/>
            <a:ext cx="1521619" cy="507913"/>
          </a:xfrm>
          <a:prstGeom prst="rect">
            <a:avLst/>
          </a:prstGeom>
        </p:spPr>
      </p:pic>
      <p:pic>
        <p:nvPicPr>
          <p:cNvPr id="300" name="Image 218" descr="preencoded.png">    </p:cNvPr>
          <p:cNvPicPr>
            <a:picLocks noChangeAspect="1"/>
          </p:cNvPicPr>
          <p:nvPr/>
        </p:nvPicPr>
        <p:blipFill>
          <a:blip r:embed="rId219"/>
          <a:stretch>
            <a:fillRect/>
          </a:stretch>
        </p:blipFill>
        <p:spPr>
          <a:xfrm>
            <a:off x="12745864" y="7178055"/>
            <a:ext cx="1331359" cy="267333"/>
          </a:xfrm>
          <a:prstGeom prst="rect">
            <a:avLst/>
          </a:prstGeom>
        </p:spPr>
      </p:pic>
      <p:pic>
        <p:nvPicPr>
          <p:cNvPr id="301" name="Image 219" descr="preencoded.png">    </p:cNvPr>
          <p:cNvPicPr>
            <a:picLocks noChangeAspect="1"/>
          </p:cNvPicPr>
          <p:nvPr/>
        </p:nvPicPr>
        <p:blipFill>
          <a:blip r:embed="rId220"/>
          <a:stretch>
            <a:fillRect/>
          </a:stretch>
        </p:blipFill>
        <p:spPr>
          <a:xfrm>
            <a:off x="12826045" y="7231521"/>
            <a:ext cx="160400" cy="160400"/>
          </a:xfrm>
          <a:prstGeom prst="rect">
            <a:avLst/>
          </a:prstGeom>
        </p:spPr>
      </p:pic>
      <p:sp>
        <p:nvSpPr>
          <p:cNvPr id="302" name="Text 80"/>
          <p:cNvSpPr/>
          <p:nvPr/>
        </p:nvSpPr>
        <p:spPr>
          <a:xfrm>
            <a:off x="13013196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03" name="Image 220" descr="preencoded.png">    </p:cNvPr>
          <p:cNvPicPr>
            <a:picLocks noChangeAspect="1"/>
          </p:cNvPicPr>
          <p:nvPr/>
        </p:nvPicPr>
        <p:blipFill>
          <a:blip r:embed="rId221"/>
          <a:stretch>
            <a:fillRect/>
          </a:stretch>
        </p:blipFill>
        <p:spPr>
          <a:xfrm>
            <a:off x="14172456" y="7064462"/>
            <a:ext cx="1521619" cy="507913"/>
          </a:xfrm>
          <a:prstGeom prst="rect">
            <a:avLst/>
          </a:prstGeom>
        </p:spPr>
      </p:pic>
      <p:pic>
        <p:nvPicPr>
          <p:cNvPr id="304" name="Image 221" descr="preencoded.png">    </p:cNvPr>
          <p:cNvPicPr>
            <a:picLocks noChangeAspect="1"/>
          </p:cNvPicPr>
          <p:nvPr/>
        </p:nvPicPr>
        <p:blipFill>
          <a:blip r:embed="rId222"/>
          <a:stretch>
            <a:fillRect/>
          </a:stretch>
        </p:blipFill>
        <p:spPr>
          <a:xfrm>
            <a:off x="14267483" y="7178055"/>
            <a:ext cx="1331359" cy="267333"/>
          </a:xfrm>
          <a:prstGeom prst="rect">
            <a:avLst/>
          </a:prstGeom>
        </p:spPr>
      </p:pic>
      <p:pic>
        <p:nvPicPr>
          <p:cNvPr id="305" name="Image 222" descr="preencoded.png">    </p:cNvPr>
          <p:cNvPicPr>
            <a:picLocks noChangeAspect="1"/>
          </p:cNvPicPr>
          <p:nvPr/>
        </p:nvPicPr>
        <p:blipFill>
          <a:blip r:embed="rId223"/>
          <a:stretch>
            <a:fillRect/>
          </a:stretch>
        </p:blipFill>
        <p:spPr>
          <a:xfrm>
            <a:off x="14347664" y="7231521"/>
            <a:ext cx="160400" cy="160400"/>
          </a:xfrm>
          <a:prstGeom prst="rect">
            <a:avLst/>
          </a:prstGeom>
        </p:spPr>
      </p:pic>
      <p:sp>
        <p:nvSpPr>
          <p:cNvPr id="306" name="Text 81"/>
          <p:cNvSpPr/>
          <p:nvPr/>
        </p:nvSpPr>
        <p:spPr>
          <a:xfrm>
            <a:off x="14534815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07" name="Image 223" descr="preencoded.png">    </p:cNvPr>
          <p:cNvPicPr>
            <a:picLocks noChangeAspect="1"/>
          </p:cNvPicPr>
          <p:nvPr/>
        </p:nvPicPr>
        <p:blipFill>
          <a:blip r:embed="rId224"/>
          <a:stretch>
            <a:fillRect/>
          </a:stretch>
        </p:blipFill>
        <p:spPr>
          <a:xfrm>
            <a:off x="15694075" y="7064462"/>
            <a:ext cx="1496145" cy="507913"/>
          </a:xfrm>
          <a:prstGeom prst="rect">
            <a:avLst/>
          </a:prstGeom>
        </p:spPr>
      </p:pic>
      <p:pic>
        <p:nvPicPr>
          <p:cNvPr id="308" name="Image 224" descr="preencoded.png">    </p:cNvPr>
          <p:cNvPicPr>
            <a:picLocks noChangeAspect="1"/>
          </p:cNvPicPr>
          <p:nvPr/>
        </p:nvPicPr>
        <p:blipFill>
          <a:blip r:embed="rId225"/>
          <a:stretch>
            <a:fillRect/>
          </a:stretch>
        </p:blipFill>
        <p:spPr>
          <a:xfrm>
            <a:off x="15789101" y="7178055"/>
            <a:ext cx="1331359" cy="267333"/>
          </a:xfrm>
          <a:prstGeom prst="rect">
            <a:avLst/>
          </a:prstGeom>
        </p:spPr>
      </p:pic>
      <p:pic>
        <p:nvPicPr>
          <p:cNvPr id="309" name="Image 225" descr="preencoded.png">    </p:cNvPr>
          <p:cNvPicPr>
            <a:picLocks noChangeAspect="1"/>
          </p:cNvPicPr>
          <p:nvPr/>
        </p:nvPicPr>
        <p:blipFill>
          <a:blip r:embed="rId226"/>
          <a:stretch>
            <a:fillRect/>
          </a:stretch>
        </p:blipFill>
        <p:spPr>
          <a:xfrm>
            <a:off x="15869283" y="7231521"/>
            <a:ext cx="160400" cy="160400"/>
          </a:xfrm>
          <a:prstGeom prst="rect">
            <a:avLst/>
          </a:prstGeom>
        </p:spPr>
      </p:pic>
      <p:sp>
        <p:nvSpPr>
          <p:cNvPr id="310" name="Text 82"/>
          <p:cNvSpPr/>
          <p:nvPr/>
        </p:nvSpPr>
        <p:spPr>
          <a:xfrm>
            <a:off x="16056434" y="71780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11" name="Image 226" descr="preencoded.png">    </p:cNvPr>
          <p:cNvPicPr>
            <a:picLocks noChangeAspect="1"/>
          </p:cNvPicPr>
          <p:nvPr/>
        </p:nvPicPr>
        <p:blipFill>
          <a:blip r:embed="rId227"/>
          <a:stretch>
            <a:fillRect/>
          </a:stretch>
        </p:blipFill>
        <p:spPr>
          <a:xfrm>
            <a:off x="1097793" y="7572338"/>
            <a:ext cx="16092426" cy="507913"/>
          </a:xfrm>
          <a:prstGeom prst="rect">
            <a:avLst/>
          </a:prstGeom>
        </p:spPr>
      </p:pic>
      <p:pic>
        <p:nvPicPr>
          <p:cNvPr id="312" name="Image 227" descr="preencoded.png">    </p:cNvPr>
          <p:cNvPicPr>
            <a:picLocks noChangeAspect="1"/>
          </p:cNvPicPr>
          <p:nvPr/>
        </p:nvPicPr>
        <p:blipFill>
          <a:blip r:embed="rId228"/>
          <a:stretch>
            <a:fillRect/>
          </a:stretch>
        </p:blipFill>
        <p:spPr>
          <a:xfrm>
            <a:off x="1097793" y="7572338"/>
            <a:ext cx="5466613" cy="507913"/>
          </a:xfrm>
          <a:prstGeom prst="rect">
            <a:avLst/>
          </a:prstGeom>
        </p:spPr>
      </p:pic>
      <p:sp>
        <p:nvSpPr>
          <p:cNvPr id="313" name="Text 83"/>
          <p:cNvSpPr/>
          <p:nvPr/>
        </p:nvSpPr>
        <p:spPr>
          <a:xfrm>
            <a:off x="1258193" y="7692628"/>
            <a:ext cx="217027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Web Checkout LightBox</a:t>
            </a:r>
            <a:endParaRPr lang="en-US" sz="1473" dirty="0"/>
          </a:p>
        </p:txBody>
      </p:sp>
      <p:pic>
        <p:nvPicPr>
          <p:cNvPr id="314" name="Image 228" descr="preencoded.png">    </p:cNvPr>
          <p:cNvPicPr>
            <a:picLocks noChangeAspect="1"/>
          </p:cNvPicPr>
          <p:nvPr/>
        </p:nvPicPr>
        <p:blipFill>
          <a:blip r:embed="rId229"/>
          <a:stretch>
            <a:fillRect/>
          </a:stretch>
        </p:blipFill>
        <p:spPr>
          <a:xfrm>
            <a:off x="6564399" y="7572338"/>
            <a:ext cx="1521619" cy="507913"/>
          </a:xfrm>
          <a:prstGeom prst="rect">
            <a:avLst/>
          </a:prstGeom>
        </p:spPr>
      </p:pic>
      <p:pic>
        <p:nvPicPr>
          <p:cNvPr id="315" name="Image 229" descr="preencoded.png">    </p:cNvPr>
          <p:cNvPicPr>
            <a:picLocks noChangeAspect="1"/>
          </p:cNvPicPr>
          <p:nvPr/>
        </p:nvPicPr>
        <p:blipFill>
          <a:blip r:embed="rId230"/>
          <a:stretch>
            <a:fillRect/>
          </a:stretch>
        </p:blipFill>
        <p:spPr>
          <a:xfrm>
            <a:off x="6659426" y="7685968"/>
            <a:ext cx="1331359" cy="267333"/>
          </a:xfrm>
          <a:prstGeom prst="rect">
            <a:avLst/>
          </a:prstGeom>
        </p:spPr>
      </p:pic>
      <p:pic>
        <p:nvPicPr>
          <p:cNvPr id="316" name="Image 230" descr="preencoded.png">    </p:cNvPr>
          <p:cNvPicPr>
            <a:picLocks noChangeAspect="1"/>
          </p:cNvPicPr>
          <p:nvPr/>
        </p:nvPicPr>
        <p:blipFill>
          <a:blip r:embed="rId231"/>
          <a:stretch>
            <a:fillRect/>
          </a:stretch>
        </p:blipFill>
        <p:spPr>
          <a:xfrm>
            <a:off x="6739607" y="7739435"/>
            <a:ext cx="160400" cy="160400"/>
          </a:xfrm>
          <a:prstGeom prst="rect">
            <a:avLst/>
          </a:prstGeom>
        </p:spPr>
      </p:pic>
      <p:sp>
        <p:nvSpPr>
          <p:cNvPr id="317" name="Text 84"/>
          <p:cNvSpPr/>
          <p:nvPr/>
        </p:nvSpPr>
        <p:spPr>
          <a:xfrm>
            <a:off x="6926759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18" name="Image 231" descr="preencoded.png">    </p:cNvPr>
          <p:cNvPicPr>
            <a:picLocks noChangeAspect="1"/>
          </p:cNvPicPr>
          <p:nvPr/>
        </p:nvPicPr>
        <p:blipFill>
          <a:blip r:embed="rId232"/>
          <a:stretch>
            <a:fillRect/>
          </a:stretch>
        </p:blipFill>
        <p:spPr>
          <a:xfrm>
            <a:off x="8086018" y="7572338"/>
            <a:ext cx="1521619" cy="507913"/>
          </a:xfrm>
          <a:prstGeom prst="rect">
            <a:avLst/>
          </a:prstGeom>
        </p:spPr>
      </p:pic>
      <p:pic>
        <p:nvPicPr>
          <p:cNvPr id="319" name="Image 232" descr="preencoded.png">    </p:cNvPr>
          <p:cNvPicPr>
            <a:picLocks noChangeAspect="1"/>
          </p:cNvPicPr>
          <p:nvPr/>
        </p:nvPicPr>
        <p:blipFill>
          <a:blip r:embed="rId233"/>
          <a:stretch>
            <a:fillRect/>
          </a:stretch>
        </p:blipFill>
        <p:spPr>
          <a:xfrm>
            <a:off x="8181045" y="7685968"/>
            <a:ext cx="1331359" cy="267333"/>
          </a:xfrm>
          <a:prstGeom prst="rect">
            <a:avLst/>
          </a:prstGeom>
        </p:spPr>
      </p:pic>
      <p:pic>
        <p:nvPicPr>
          <p:cNvPr id="320" name="Image 233" descr="preencoded.png">    </p:cNvPr>
          <p:cNvPicPr>
            <a:picLocks noChangeAspect="1"/>
          </p:cNvPicPr>
          <p:nvPr/>
        </p:nvPicPr>
        <p:blipFill>
          <a:blip r:embed="rId234"/>
          <a:stretch>
            <a:fillRect/>
          </a:stretch>
        </p:blipFill>
        <p:spPr>
          <a:xfrm>
            <a:off x="8261226" y="7739435"/>
            <a:ext cx="160400" cy="160400"/>
          </a:xfrm>
          <a:prstGeom prst="rect">
            <a:avLst/>
          </a:prstGeom>
        </p:spPr>
      </p:pic>
      <p:sp>
        <p:nvSpPr>
          <p:cNvPr id="321" name="Text 85"/>
          <p:cNvSpPr/>
          <p:nvPr/>
        </p:nvSpPr>
        <p:spPr>
          <a:xfrm>
            <a:off x="8448377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22" name="Image 234" descr="preencoded.png">    </p:cNvPr>
          <p:cNvPicPr>
            <a:picLocks noChangeAspect="1"/>
          </p:cNvPicPr>
          <p:nvPr/>
        </p:nvPicPr>
        <p:blipFill>
          <a:blip r:embed="rId235"/>
          <a:stretch>
            <a:fillRect/>
          </a:stretch>
        </p:blipFill>
        <p:spPr>
          <a:xfrm>
            <a:off x="9607637" y="7572338"/>
            <a:ext cx="1521619" cy="507913"/>
          </a:xfrm>
          <a:prstGeom prst="rect">
            <a:avLst/>
          </a:prstGeom>
        </p:spPr>
      </p:pic>
      <p:pic>
        <p:nvPicPr>
          <p:cNvPr id="323" name="Image 235" descr="preencoded.png">    </p:cNvPr>
          <p:cNvPicPr>
            <a:picLocks noChangeAspect="1"/>
          </p:cNvPicPr>
          <p:nvPr/>
        </p:nvPicPr>
        <p:blipFill>
          <a:blip r:embed="rId236"/>
          <a:stretch>
            <a:fillRect/>
          </a:stretch>
        </p:blipFill>
        <p:spPr>
          <a:xfrm>
            <a:off x="9702664" y="7685968"/>
            <a:ext cx="1331359" cy="267333"/>
          </a:xfrm>
          <a:prstGeom prst="rect">
            <a:avLst/>
          </a:prstGeom>
        </p:spPr>
      </p:pic>
      <p:pic>
        <p:nvPicPr>
          <p:cNvPr id="324" name="Image 236" descr="preencoded.png">    </p:cNvPr>
          <p:cNvPicPr>
            <a:picLocks noChangeAspect="1"/>
          </p:cNvPicPr>
          <p:nvPr/>
        </p:nvPicPr>
        <p:blipFill>
          <a:blip r:embed="rId237"/>
          <a:stretch>
            <a:fillRect/>
          </a:stretch>
        </p:blipFill>
        <p:spPr>
          <a:xfrm>
            <a:off x="9782845" y="7739435"/>
            <a:ext cx="160400" cy="160400"/>
          </a:xfrm>
          <a:prstGeom prst="rect">
            <a:avLst/>
          </a:prstGeom>
        </p:spPr>
      </p:pic>
      <p:sp>
        <p:nvSpPr>
          <p:cNvPr id="325" name="Text 86"/>
          <p:cNvSpPr/>
          <p:nvPr/>
        </p:nvSpPr>
        <p:spPr>
          <a:xfrm>
            <a:off x="9969996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26" name="Image 237" descr="preencoded.png">    </p:cNvPr>
          <p:cNvPicPr>
            <a:picLocks noChangeAspect="1"/>
          </p:cNvPicPr>
          <p:nvPr/>
        </p:nvPicPr>
        <p:blipFill>
          <a:blip r:embed="rId238"/>
          <a:stretch>
            <a:fillRect/>
          </a:stretch>
        </p:blipFill>
        <p:spPr>
          <a:xfrm>
            <a:off x="11129256" y="7572338"/>
            <a:ext cx="1521619" cy="507913"/>
          </a:xfrm>
          <a:prstGeom prst="rect">
            <a:avLst/>
          </a:prstGeom>
        </p:spPr>
      </p:pic>
      <p:pic>
        <p:nvPicPr>
          <p:cNvPr id="327" name="Image 238" descr="preencoded.png">    </p:cNvPr>
          <p:cNvPicPr>
            <a:picLocks noChangeAspect="1"/>
          </p:cNvPicPr>
          <p:nvPr/>
        </p:nvPicPr>
        <p:blipFill>
          <a:blip r:embed="rId239"/>
          <a:stretch>
            <a:fillRect/>
          </a:stretch>
        </p:blipFill>
        <p:spPr>
          <a:xfrm>
            <a:off x="11224245" y="7685968"/>
            <a:ext cx="1331359" cy="267333"/>
          </a:xfrm>
          <a:prstGeom prst="rect">
            <a:avLst/>
          </a:prstGeom>
        </p:spPr>
      </p:pic>
      <p:pic>
        <p:nvPicPr>
          <p:cNvPr id="328" name="Image 239" descr="preencoded.png">    </p:cNvPr>
          <p:cNvPicPr>
            <a:picLocks noChangeAspect="1"/>
          </p:cNvPicPr>
          <p:nvPr/>
        </p:nvPicPr>
        <p:blipFill>
          <a:blip r:embed="rId240"/>
          <a:stretch>
            <a:fillRect/>
          </a:stretch>
        </p:blipFill>
        <p:spPr>
          <a:xfrm>
            <a:off x="11304426" y="7739435"/>
            <a:ext cx="160400" cy="160400"/>
          </a:xfrm>
          <a:prstGeom prst="rect">
            <a:avLst/>
          </a:prstGeom>
        </p:spPr>
      </p:pic>
      <p:sp>
        <p:nvSpPr>
          <p:cNvPr id="329" name="Text 87"/>
          <p:cNvSpPr/>
          <p:nvPr/>
        </p:nvSpPr>
        <p:spPr>
          <a:xfrm>
            <a:off x="11491578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30" name="Image 240" descr="preencoded.png">    </p:cNvPr>
          <p:cNvPicPr>
            <a:picLocks noChangeAspect="1"/>
          </p:cNvPicPr>
          <p:nvPr/>
        </p:nvPicPr>
        <p:blipFill>
          <a:blip r:embed="rId241"/>
          <a:stretch>
            <a:fillRect/>
          </a:stretch>
        </p:blipFill>
        <p:spPr>
          <a:xfrm>
            <a:off x="12650837" y="7572338"/>
            <a:ext cx="1521619" cy="507913"/>
          </a:xfrm>
          <a:prstGeom prst="rect">
            <a:avLst/>
          </a:prstGeom>
        </p:spPr>
      </p:pic>
      <p:pic>
        <p:nvPicPr>
          <p:cNvPr id="331" name="Image 241" descr="preencoded.png">    </p:cNvPr>
          <p:cNvPicPr>
            <a:picLocks noChangeAspect="1"/>
          </p:cNvPicPr>
          <p:nvPr/>
        </p:nvPicPr>
        <p:blipFill>
          <a:blip r:embed="rId242"/>
          <a:stretch>
            <a:fillRect/>
          </a:stretch>
        </p:blipFill>
        <p:spPr>
          <a:xfrm>
            <a:off x="12745864" y="7685968"/>
            <a:ext cx="1331359" cy="267333"/>
          </a:xfrm>
          <a:prstGeom prst="rect">
            <a:avLst/>
          </a:prstGeom>
        </p:spPr>
      </p:pic>
      <p:pic>
        <p:nvPicPr>
          <p:cNvPr id="332" name="Image 242" descr="preencoded.png">    </p:cNvPr>
          <p:cNvPicPr>
            <a:picLocks noChangeAspect="1"/>
          </p:cNvPicPr>
          <p:nvPr/>
        </p:nvPicPr>
        <p:blipFill>
          <a:blip r:embed="rId243"/>
          <a:stretch>
            <a:fillRect/>
          </a:stretch>
        </p:blipFill>
        <p:spPr>
          <a:xfrm>
            <a:off x="12826045" y="7739435"/>
            <a:ext cx="160400" cy="160400"/>
          </a:xfrm>
          <a:prstGeom prst="rect">
            <a:avLst/>
          </a:prstGeom>
        </p:spPr>
      </p:pic>
      <p:sp>
        <p:nvSpPr>
          <p:cNvPr id="333" name="Text 88"/>
          <p:cNvSpPr/>
          <p:nvPr/>
        </p:nvSpPr>
        <p:spPr>
          <a:xfrm>
            <a:off x="13013196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34" name="Image 243" descr="preencoded.png">    </p:cNvPr>
          <p:cNvPicPr>
            <a:picLocks noChangeAspect="1"/>
          </p:cNvPicPr>
          <p:nvPr/>
        </p:nvPicPr>
        <p:blipFill>
          <a:blip r:embed="rId244"/>
          <a:stretch>
            <a:fillRect/>
          </a:stretch>
        </p:blipFill>
        <p:spPr>
          <a:xfrm>
            <a:off x="14172456" y="7572338"/>
            <a:ext cx="1521619" cy="507913"/>
          </a:xfrm>
          <a:prstGeom prst="rect">
            <a:avLst/>
          </a:prstGeom>
        </p:spPr>
      </p:pic>
      <p:pic>
        <p:nvPicPr>
          <p:cNvPr id="335" name="Image 244" descr="preencoded.png">    </p:cNvPr>
          <p:cNvPicPr>
            <a:picLocks noChangeAspect="1"/>
          </p:cNvPicPr>
          <p:nvPr/>
        </p:nvPicPr>
        <p:blipFill>
          <a:blip r:embed="rId245"/>
          <a:stretch>
            <a:fillRect/>
          </a:stretch>
        </p:blipFill>
        <p:spPr>
          <a:xfrm>
            <a:off x="14267483" y="7685968"/>
            <a:ext cx="1331359" cy="267333"/>
          </a:xfrm>
          <a:prstGeom prst="rect">
            <a:avLst/>
          </a:prstGeom>
        </p:spPr>
      </p:pic>
      <p:pic>
        <p:nvPicPr>
          <p:cNvPr id="336" name="Image 245" descr="preencoded.png">    </p:cNvPr>
          <p:cNvPicPr>
            <a:picLocks noChangeAspect="1"/>
          </p:cNvPicPr>
          <p:nvPr/>
        </p:nvPicPr>
        <p:blipFill>
          <a:blip r:embed="rId246"/>
          <a:stretch>
            <a:fillRect/>
          </a:stretch>
        </p:blipFill>
        <p:spPr>
          <a:xfrm>
            <a:off x="14347664" y="7739435"/>
            <a:ext cx="160400" cy="160400"/>
          </a:xfrm>
          <a:prstGeom prst="rect">
            <a:avLst/>
          </a:prstGeom>
        </p:spPr>
      </p:pic>
      <p:sp>
        <p:nvSpPr>
          <p:cNvPr id="337" name="Text 89"/>
          <p:cNvSpPr/>
          <p:nvPr/>
        </p:nvSpPr>
        <p:spPr>
          <a:xfrm>
            <a:off x="14534815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38" name="Image 246" descr="preencoded.png">    </p:cNvPr>
          <p:cNvPicPr>
            <a:picLocks noChangeAspect="1"/>
          </p:cNvPicPr>
          <p:nvPr/>
        </p:nvPicPr>
        <p:blipFill>
          <a:blip r:embed="rId247"/>
          <a:stretch>
            <a:fillRect/>
          </a:stretch>
        </p:blipFill>
        <p:spPr>
          <a:xfrm>
            <a:off x="15694075" y="7572338"/>
            <a:ext cx="1496145" cy="507913"/>
          </a:xfrm>
          <a:prstGeom prst="rect">
            <a:avLst/>
          </a:prstGeom>
        </p:spPr>
      </p:pic>
      <p:pic>
        <p:nvPicPr>
          <p:cNvPr id="339" name="Image 247" descr="preencoded.png">    </p:cNvPr>
          <p:cNvPicPr>
            <a:picLocks noChangeAspect="1"/>
          </p:cNvPicPr>
          <p:nvPr/>
        </p:nvPicPr>
        <p:blipFill>
          <a:blip r:embed="rId248"/>
          <a:stretch>
            <a:fillRect/>
          </a:stretch>
        </p:blipFill>
        <p:spPr>
          <a:xfrm>
            <a:off x="15789101" y="7685968"/>
            <a:ext cx="1331359" cy="267333"/>
          </a:xfrm>
          <a:prstGeom prst="rect">
            <a:avLst/>
          </a:prstGeom>
        </p:spPr>
      </p:pic>
      <p:pic>
        <p:nvPicPr>
          <p:cNvPr id="340" name="Image 248" descr="preencoded.png">    </p:cNvPr>
          <p:cNvPicPr>
            <a:picLocks noChangeAspect="1"/>
          </p:cNvPicPr>
          <p:nvPr/>
        </p:nvPicPr>
        <p:blipFill>
          <a:blip r:embed="rId249"/>
          <a:stretch>
            <a:fillRect/>
          </a:stretch>
        </p:blipFill>
        <p:spPr>
          <a:xfrm>
            <a:off x="15869283" y="7739435"/>
            <a:ext cx="160400" cy="160400"/>
          </a:xfrm>
          <a:prstGeom prst="rect">
            <a:avLst/>
          </a:prstGeom>
        </p:spPr>
      </p:pic>
      <p:sp>
        <p:nvSpPr>
          <p:cNvPr id="341" name="Text 90"/>
          <p:cNvSpPr/>
          <p:nvPr/>
        </p:nvSpPr>
        <p:spPr>
          <a:xfrm>
            <a:off x="16056434" y="768596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42" name="Image 249" descr="preencoded.png">    </p:cNvPr>
          <p:cNvPicPr>
            <a:picLocks noChangeAspect="1"/>
          </p:cNvPicPr>
          <p:nvPr/>
        </p:nvPicPr>
        <p:blipFill>
          <a:blip r:embed="rId250"/>
          <a:stretch>
            <a:fillRect/>
          </a:stretch>
        </p:blipFill>
        <p:spPr>
          <a:xfrm>
            <a:off x="1097793" y="8080251"/>
            <a:ext cx="16092426" cy="507913"/>
          </a:xfrm>
          <a:prstGeom prst="rect">
            <a:avLst/>
          </a:prstGeom>
        </p:spPr>
      </p:pic>
      <p:pic>
        <p:nvPicPr>
          <p:cNvPr id="343" name="Image 250" descr="preencoded.png">    </p:cNvPr>
          <p:cNvPicPr>
            <a:picLocks noChangeAspect="1"/>
          </p:cNvPicPr>
          <p:nvPr/>
        </p:nvPicPr>
        <p:blipFill>
          <a:blip r:embed="rId251"/>
          <a:stretch>
            <a:fillRect/>
          </a:stretch>
        </p:blipFill>
        <p:spPr>
          <a:xfrm>
            <a:off x="1097793" y="8080251"/>
            <a:ext cx="5466613" cy="507913"/>
          </a:xfrm>
          <a:prstGeom prst="rect">
            <a:avLst/>
          </a:prstGeom>
        </p:spPr>
      </p:pic>
      <p:sp>
        <p:nvSpPr>
          <p:cNvPr id="344" name="Text 91"/>
          <p:cNvSpPr/>
          <p:nvPr/>
        </p:nvSpPr>
        <p:spPr>
          <a:xfrm>
            <a:off x="1258193" y="8200541"/>
            <a:ext cx="167020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Web Checkout API</a:t>
            </a:r>
            <a:endParaRPr lang="en-US" sz="1473" dirty="0"/>
          </a:p>
        </p:txBody>
      </p:sp>
      <p:pic>
        <p:nvPicPr>
          <p:cNvPr id="345" name="Image 251" descr="preencoded.png">    </p:cNvPr>
          <p:cNvPicPr>
            <a:picLocks noChangeAspect="1"/>
          </p:cNvPicPr>
          <p:nvPr/>
        </p:nvPicPr>
        <p:blipFill>
          <a:blip r:embed="rId252"/>
          <a:stretch>
            <a:fillRect/>
          </a:stretch>
        </p:blipFill>
        <p:spPr>
          <a:xfrm>
            <a:off x="6564399" y="8080251"/>
            <a:ext cx="1521619" cy="507913"/>
          </a:xfrm>
          <a:prstGeom prst="rect">
            <a:avLst/>
          </a:prstGeom>
        </p:spPr>
      </p:pic>
      <p:pic>
        <p:nvPicPr>
          <p:cNvPr id="346" name="Image 252" descr="preencoded.png">    </p:cNvPr>
          <p:cNvPicPr>
            <a:picLocks noChangeAspect="1"/>
          </p:cNvPicPr>
          <p:nvPr/>
        </p:nvPicPr>
        <p:blipFill>
          <a:blip r:embed="rId253"/>
          <a:stretch>
            <a:fillRect/>
          </a:stretch>
        </p:blipFill>
        <p:spPr>
          <a:xfrm>
            <a:off x="6659426" y="8193844"/>
            <a:ext cx="1331359" cy="267333"/>
          </a:xfrm>
          <a:prstGeom prst="rect">
            <a:avLst/>
          </a:prstGeom>
        </p:spPr>
      </p:pic>
      <p:pic>
        <p:nvPicPr>
          <p:cNvPr id="347" name="Image 253" descr="preencoded.png">    </p:cNvPr>
          <p:cNvPicPr>
            <a:picLocks noChangeAspect="1"/>
          </p:cNvPicPr>
          <p:nvPr/>
        </p:nvPicPr>
        <p:blipFill>
          <a:blip r:embed="rId254"/>
          <a:stretch>
            <a:fillRect/>
          </a:stretch>
        </p:blipFill>
        <p:spPr>
          <a:xfrm>
            <a:off x="6739607" y="8247311"/>
            <a:ext cx="160400" cy="160400"/>
          </a:xfrm>
          <a:prstGeom prst="rect">
            <a:avLst/>
          </a:prstGeom>
        </p:spPr>
      </p:pic>
      <p:sp>
        <p:nvSpPr>
          <p:cNvPr id="348" name="Text 92"/>
          <p:cNvSpPr/>
          <p:nvPr/>
        </p:nvSpPr>
        <p:spPr>
          <a:xfrm>
            <a:off x="6926759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49" name="Image 254" descr="preencoded.png">    </p:cNvPr>
          <p:cNvPicPr>
            <a:picLocks noChangeAspect="1"/>
          </p:cNvPicPr>
          <p:nvPr/>
        </p:nvPicPr>
        <p:blipFill>
          <a:blip r:embed="rId255"/>
          <a:stretch>
            <a:fillRect/>
          </a:stretch>
        </p:blipFill>
        <p:spPr>
          <a:xfrm>
            <a:off x="8086018" y="8080251"/>
            <a:ext cx="1521619" cy="507913"/>
          </a:xfrm>
          <a:prstGeom prst="rect">
            <a:avLst/>
          </a:prstGeom>
        </p:spPr>
      </p:pic>
      <p:pic>
        <p:nvPicPr>
          <p:cNvPr id="350" name="Image 255" descr="preencoded.png">    </p:cNvPr>
          <p:cNvPicPr>
            <a:picLocks noChangeAspect="1"/>
          </p:cNvPicPr>
          <p:nvPr/>
        </p:nvPicPr>
        <p:blipFill>
          <a:blip r:embed="rId256"/>
          <a:stretch>
            <a:fillRect/>
          </a:stretch>
        </p:blipFill>
        <p:spPr>
          <a:xfrm>
            <a:off x="8181045" y="8193844"/>
            <a:ext cx="1331359" cy="267333"/>
          </a:xfrm>
          <a:prstGeom prst="rect">
            <a:avLst/>
          </a:prstGeom>
        </p:spPr>
      </p:pic>
      <p:pic>
        <p:nvPicPr>
          <p:cNvPr id="351" name="Image 256" descr="preencoded.png">    </p:cNvPr>
          <p:cNvPicPr>
            <a:picLocks noChangeAspect="1"/>
          </p:cNvPicPr>
          <p:nvPr/>
        </p:nvPicPr>
        <p:blipFill>
          <a:blip r:embed="rId257"/>
          <a:stretch>
            <a:fillRect/>
          </a:stretch>
        </p:blipFill>
        <p:spPr>
          <a:xfrm>
            <a:off x="8261226" y="8247311"/>
            <a:ext cx="160400" cy="160400"/>
          </a:xfrm>
          <a:prstGeom prst="rect">
            <a:avLst/>
          </a:prstGeom>
        </p:spPr>
      </p:pic>
      <p:sp>
        <p:nvSpPr>
          <p:cNvPr id="352" name="Text 93"/>
          <p:cNvSpPr/>
          <p:nvPr/>
        </p:nvSpPr>
        <p:spPr>
          <a:xfrm>
            <a:off x="8448377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53" name="Image 257" descr="preencoded.png">    </p:cNvPr>
          <p:cNvPicPr>
            <a:picLocks noChangeAspect="1"/>
          </p:cNvPicPr>
          <p:nvPr/>
        </p:nvPicPr>
        <p:blipFill>
          <a:blip r:embed="rId258"/>
          <a:stretch>
            <a:fillRect/>
          </a:stretch>
        </p:blipFill>
        <p:spPr>
          <a:xfrm>
            <a:off x="9607637" y="8080251"/>
            <a:ext cx="1521619" cy="507913"/>
          </a:xfrm>
          <a:prstGeom prst="rect">
            <a:avLst/>
          </a:prstGeom>
        </p:spPr>
      </p:pic>
      <p:pic>
        <p:nvPicPr>
          <p:cNvPr id="354" name="Image 258" descr="preencoded.png">    </p:cNvPr>
          <p:cNvPicPr>
            <a:picLocks noChangeAspect="1"/>
          </p:cNvPicPr>
          <p:nvPr/>
        </p:nvPicPr>
        <p:blipFill>
          <a:blip r:embed="rId259"/>
          <a:stretch>
            <a:fillRect/>
          </a:stretch>
        </p:blipFill>
        <p:spPr>
          <a:xfrm>
            <a:off x="9702664" y="8193844"/>
            <a:ext cx="1331359" cy="267333"/>
          </a:xfrm>
          <a:prstGeom prst="rect">
            <a:avLst/>
          </a:prstGeom>
        </p:spPr>
      </p:pic>
      <p:pic>
        <p:nvPicPr>
          <p:cNvPr id="355" name="Image 259" descr="preencoded.png">    </p:cNvPr>
          <p:cNvPicPr>
            <a:picLocks noChangeAspect="1"/>
          </p:cNvPicPr>
          <p:nvPr/>
        </p:nvPicPr>
        <p:blipFill>
          <a:blip r:embed="rId260"/>
          <a:stretch>
            <a:fillRect/>
          </a:stretch>
        </p:blipFill>
        <p:spPr>
          <a:xfrm>
            <a:off x="9782845" y="8247311"/>
            <a:ext cx="160400" cy="160400"/>
          </a:xfrm>
          <a:prstGeom prst="rect">
            <a:avLst/>
          </a:prstGeom>
        </p:spPr>
      </p:pic>
      <p:sp>
        <p:nvSpPr>
          <p:cNvPr id="356" name="Text 94"/>
          <p:cNvSpPr/>
          <p:nvPr/>
        </p:nvSpPr>
        <p:spPr>
          <a:xfrm>
            <a:off x="9969996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57" name="Image 260" descr="preencoded.png">    </p:cNvPr>
          <p:cNvPicPr>
            <a:picLocks noChangeAspect="1"/>
          </p:cNvPicPr>
          <p:nvPr/>
        </p:nvPicPr>
        <p:blipFill>
          <a:blip r:embed="rId261"/>
          <a:stretch>
            <a:fillRect/>
          </a:stretch>
        </p:blipFill>
        <p:spPr>
          <a:xfrm>
            <a:off x="11129256" y="8080251"/>
            <a:ext cx="1521619" cy="507913"/>
          </a:xfrm>
          <a:prstGeom prst="rect">
            <a:avLst/>
          </a:prstGeom>
        </p:spPr>
      </p:pic>
      <p:pic>
        <p:nvPicPr>
          <p:cNvPr id="358" name="Image 261" descr="preencoded.png">    </p:cNvPr>
          <p:cNvPicPr>
            <a:picLocks noChangeAspect="1"/>
          </p:cNvPicPr>
          <p:nvPr/>
        </p:nvPicPr>
        <p:blipFill>
          <a:blip r:embed="rId262"/>
          <a:stretch>
            <a:fillRect/>
          </a:stretch>
        </p:blipFill>
        <p:spPr>
          <a:xfrm>
            <a:off x="11224245" y="8193844"/>
            <a:ext cx="1331359" cy="267333"/>
          </a:xfrm>
          <a:prstGeom prst="rect">
            <a:avLst/>
          </a:prstGeom>
        </p:spPr>
      </p:pic>
      <p:pic>
        <p:nvPicPr>
          <p:cNvPr id="359" name="Image 262" descr="preencoded.png">    </p:cNvPr>
          <p:cNvPicPr>
            <a:picLocks noChangeAspect="1"/>
          </p:cNvPicPr>
          <p:nvPr/>
        </p:nvPicPr>
        <p:blipFill>
          <a:blip r:embed="rId263"/>
          <a:stretch>
            <a:fillRect/>
          </a:stretch>
        </p:blipFill>
        <p:spPr>
          <a:xfrm>
            <a:off x="11304426" y="8247311"/>
            <a:ext cx="160400" cy="160400"/>
          </a:xfrm>
          <a:prstGeom prst="rect">
            <a:avLst/>
          </a:prstGeom>
        </p:spPr>
      </p:pic>
      <p:sp>
        <p:nvSpPr>
          <p:cNvPr id="360" name="Text 95"/>
          <p:cNvSpPr/>
          <p:nvPr/>
        </p:nvSpPr>
        <p:spPr>
          <a:xfrm>
            <a:off x="11491578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61" name="Image 263" descr="preencoded.png">    </p:cNvPr>
          <p:cNvPicPr>
            <a:picLocks noChangeAspect="1"/>
          </p:cNvPicPr>
          <p:nvPr/>
        </p:nvPicPr>
        <p:blipFill>
          <a:blip r:embed="rId264"/>
          <a:stretch>
            <a:fillRect/>
          </a:stretch>
        </p:blipFill>
        <p:spPr>
          <a:xfrm>
            <a:off x="12650837" y="8080251"/>
            <a:ext cx="1521619" cy="507913"/>
          </a:xfrm>
          <a:prstGeom prst="rect">
            <a:avLst/>
          </a:prstGeom>
        </p:spPr>
      </p:pic>
      <p:pic>
        <p:nvPicPr>
          <p:cNvPr id="362" name="Image 264" descr="preencoded.png">    </p:cNvPr>
          <p:cNvPicPr>
            <a:picLocks noChangeAspect="1"/>
          </p:cNvPicPr>
          <p:nvPr/>
        </p:nvPicPr>
        <p:blipFill>
          <a:blip r:embed="rId265"/>
          <a:stretch>
            <a:fillRect/>
          </a:stretch>
        </p:blipFill>
        <p:spPr>
          <a:xfrm>
            <a:off x="12745864" y="8193844"/>
            <a:ext cx="1331359" cy="267333"/>
          </a:xfrm>
          <a:prstGeom prst="rect">
            <a:avLst/>
          </a:prstGeom>
        </p:spPr>
      </p:pic>
      <p:pic>
        <p:nvPicPr>
          <p:cNvPr id="363" name="Image 265" descr="preencoded.png">    </p:cNvPr>
          <p:cNvPicPr>
            <a:picLocks noChangeAspect="1"/>
          </p:cNvPicPr>
          <p:nvPr/>
        </p:nvPicPr>
        <p:blipFill>
          <a:blip r:embed="rId266"/>
          <a:stretch>
            <a:fillRect/>
          </a:stretch>
        </p:blipFill>
        <p:spPr>
          <a:xfrm>
            <a:off x="12826045" y="8247311"/>
            <a:ext cx="160400" cy="160400"/>
          </a:xfrm>
          <a:prstGeom prst="rect">
            <a:avLst/>
          </a:prstGeom>
        </p:spPr>
      </p:pic>
      <p:sp>
        <p:nvSpPr>
          <p:cNvPr id="364" name="Text 96"/>
          <p:cNvSpPr/>
          <p:nvPr/>
        </p:nvSpPr>
        <p:spPr>
          <a:xfrm>
            <a:off x="13013196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65" name="Image 266" descr="preencoded.png">    </p:cNvPr>
          <p:cNvPicPr>
            <a:picLocks noChangeAspect="1"/>
          </p:cNvPicPr>
          <p:nvPr/>
        </p:nvPicPr>
        <p:blipFill>
          <a:blip r:embed="rId267"/>
          <a:stretch>
            <a:fillRect/>
          </a:stretch>
        </p:blipFill>
        <p:spPr>
          <a:xfrm>
            <a:off x="14172456" y="8080251"/>
            <a:ext cx="1521619" cy="507913"/>
          </a:xfrm>
          <a:prstGeom prst="rect">
            <a:avLst/>
          </a:prstGeom>
        </p:spPr>
      </p:pic>
      <p:pic>
        <p:nvPicPr>
          <p:cNvPr id="366" name="Image 267" descr="preencoded.png">    </p:cNvPr>
          <p:cNvPicPr>
            <a:picLocks noChangeAspect="1"/>
          </p:cNvPicPr>
          <p:nvPr/>
        </p:nvPicPr>
        <p:blipFill>
          <a:blip r:embed="rId268"/>
          <a:stretch>
            <a:fillRect/>
          </a:stretch>
        </p:blipFill>
        <p:spPr>
          <a:xfrm>
            <a:off x="14267483" y="8193844"/>
            <a:ext cx="1331359" cy="267333"/>
          </a:xfrm>
          <a:prstGeom prst="rect">
            <a:avLst/>
          </a:prstGeom>
        </p:spPr>
      </p:pic>
      <p:pic>
        <p:nvPicPr>
          <p:cNvPr id="367" name="Image 268" descr="preencoded.png">    </p:cNvPr>
          <p:cNvPicPr>
            <a:picLocks noChangeAspect="1"/>
          </p:cNvPicPr>
          <p:nvPr/>
        </p:nvPicPr>
        <p:blipFill>
          <a:blip r:embed="rId269"/>
          <a:stretch>
            <a:fillRect/>
          </a:stretch>
        </p:blipFill>
        <p:spPr>
          <a:xfrm>
            <a:off x="14347664" y="8247311"/>
            <a:ext cx="160400" cy="160400"/>
          </a:xfrm>
          <a:prstGeom prst="rect">
            <a:avLst/>
          </a:prstGeom>
        </p:spPr>
      </p:pic>
      <p:sp>
        <p:nvSpPr>
          <p:cNvPr id="368" name="Text 97"/>
          <p:cNvSpPr/>
          <p:nvPr/>
        </p:nvSpPr>
        <p:spPr>
          <a:xfrm>
            <a:off x="14534815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69" name="Image 269" descr="preencoded.png">    </p:cNvPr>
          <p:cNvPicPr>
            <a:picLocks noChangeAspect="1"/>
          </p:cNvPicPr>
          <p:nvPr/>
        </p:nvPicPr>
        <p:blipFill>
          <a:blip r:embed="rId270"/>
          <a:stretch>
            <a:fillRect/>
          </a:stretch>
        </p:blipFill>
        <p:spPr>
          <a:xfrm>
            <a:off x="15694075" y="8080251"/>
            <a:ext cx="1496145" cy="507913"/>
          </a:xfrm>
          <a:prstGeom prst="rect">
            <a:avLst/>
          </a:prstGeom>
        </p:spPr>
      </p:pic>
      <p:pic>
        <p:nvPicPr>
          <p:cNvPr id="370" name="Image 270" descr="preencoded.png">    </p:cNvPr>
          <p:cNvPicPr>
            <a:picLocks noChangeAspect="1"/>
          </p:cNvPicPr>
          <p:nvPr/>
        </p:nvPicPr>
        <p:blipFill>
          <a:blip r:embed="rId271"/>
          <a:stretch>
            <a:fillRect/>
          </a:stretch>
        </p:blipFill>
        <p:spPr>
          <a:xfrm>
            <a:off x="15789101" y="8193844"/>
            <a:ext cx="1331359" cy="267333"/>
          </a:xfrm>
          <a:prstGeom prst="rect">
            <a:avLst/>
          </a:prstGeom>
        </p:spPr>
      </p:pic>
      <p:pic>
        <p:nvPicPr>
          <p:cNvPr id="371" name="Image 271" descr="preencoded.png">    </p:cNvPr>
          <p:cNvPicPr>
            <a:picLocks noChangeAspect="1"/>
          </p:cNvPicPr>
          <p:nvPr/>
        </p:nvPicPr>
        <p:blipFill>
          <a:blip r:embed="rId272"/>
          <a:stretch>
            <a:fillRect/>
          </a:stretch>
        </p:blipFill>
        <p:spPr>
          <a:xfrm>
            <a:off x="15869283" y="8247311"/>
            <a:ext cx="160400" cy="160400"/>
          </a:xfrm>
          <a:prstGeom prst="rect">
            <a:avLst/>
          </a:prstGeom>
        </p:spPr>
      </p:pic>
      <p:sp>
        <p:nvSpPr>
          <p:cNvPr id="372" name="Text 98"/>
          <p:cNvSpPr/>
          <p:nvPr/>
        </p:nvSpPr>
        <p:spPr>
          <a:xfrm>
            <a:off x="16056434" y="819384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373" name="Image 272" descr="preencoded.png">    </p:cNvPr>
          <p:cNvPicPr>
            <a:picLocks noChangeAspect="1"/>
          </p:cNvPicPr>
          <p:nvPr/>
        </p:nvPicPr>
        <p:blipFill>
          <a:blip r:embed="rId273"/>
          <a:stretch>
            <a:fillRect/>
          </a:stretch>
        </p:blipFill>
        <p:spPr>
          <a:xfrm>
            <a:off x="1097793" y="8588127"/>
            <a:ext cx="16092426" cy="10195"/>
          </a:xfrm>
          <a:prstGeom prst="rect">
            <a:avLst/>
          </a:prstGeom>
        </p:spPr>
      </p:pic>
      <p:pic>
        <p:nvPicPr>
          <p:cNvPr id="374" name="Image 273" descr="preencoded.png">    </p:cNvPr>
          <p:cNvPicPr>
            <a:picLocks noChangeAspect="1"/>
          </p:cNvPicPr>
          <p:nvPr/>
        </p:nvPicPr>
        <p:blipFill>
          <a:blip r:embed="rId274"/>
          <a:stretch>
            <a:fillRect/>
          </a:stretch>
        </p:blipFill>
        <p:spPr>
          <a:xfrm>
            <a:off x="1097793" y="8588127"/>
            <a:ext cx="5466613" cy="10195"/>
          </a:xfrm>
          <a:prstGeom prst="rect">
            <a:avLst/>
          </a:prstGeom>
        </p:spPr>
      </p:pic>
      <p:pic>
        <p:nvPicPr>
          <p:cNvPr id="375" name="Image 274" descr="preencoded.png">    </p:cNvPr>
          <p:cNvPicPr>
            <a:picLocks noChangeAspect="1"/>
          </p:cNvPicPr>
          <p:nvPr/>
        </p:nvPicPr>
        <p:blipFill>
          <a:blip r:embed="rId275"/>
          <a:stretch>
            <a:fillRect/>
          </a:stretch>
        </p:blipFill>
        <p:spPr>
          <a:xfrm>
            <a:off x="6564399" y="8588127"/>
            <a:ext cx="1521619" cy="10195"/>
          </a:xfrm>
          <a:prstGeom prst="rect">
            <a:avLst/>
          </a:prstGeom>
        </p:spPr>
      </p:pic>
      <p:pic>
        <p:nvPicPr>
          <p:cNvPr id="376" name="Image 275" descr="preencoded.png">    </p:cNvPr>
          <p:cNvPicPr>
            <a:picLocks noChangeAspect="1"/>
          </p:cNvPicPr>
          <p:nvPr/>
        </p:nvPicPr>
        <p:blipFill>
          <a:blip r:embed="rId276"/>
          <a:stretch>
            <a:fillRect/>
          </a:stretch>
        </p:blipFill>
        <p:spPr>
          <a:xfrm>
            <a:off x="8086018" y="8588127"/>
            <a:ext cx="1521619" cy="10195"/>
          </a:xfrm>
          <a:prstGeom prst="rect">
            <a:avLst/>
          </a:prstGeom>
        </p:spPr>
      </p:pic>
      <p:pic>
        <p:nvPicPr>
          <p:cNvPr id="377" name="Image 276" descr="preencoded.png">    </p:cNvPr>
          <p:cNvPicPr>
            <a:picLocks noChangeAspect="1"/>
          </p:cNvPicPr>
          <p:nvPr/>
        </p:nvPicPr>
        <p:blipFill>
          <a:blip r:embed="rId277"/>
          <a:stretch>
            <a:fillRect/>
          </a:stretch>
        </p:blipFill>
        <p:spPr>
          <a:xfrm>
            <a:off x="9607637" y="8588127"/>
            <a:ext cx="1521619" cy="10195"/>
          </a:xfrm>
          <a:prstGeom prst="rect">
            <a:avLst/>
          </a:prstGeom>
        </p:spPr>
      </p:pic>
      <p:pic>
        <p:nvPicPr>
          <p:cNvPr id="378" name="Image 277" descr="preencoded.png">    </p:cNvPr>
          <p:cNvPicPr>
            <a:picLocks noChangeAspect="1"/>
          </p:cNvPicPr>
          <p:nvPr/>
        </p:nvPicPr>
        <p:blipFill>
          <a:blip r:embed="rId278"/>
          <a:stretch>
            <a:fillRect/>
          </a:stretch>
        </p:blipFill>
        <p:spPr>
          <a:xfrm>
            <a:off x="11129256" y="8588127"/>
            <a:ext cx="1521619" cy="10195"/>
          </a:xfrm>
          <a:prstGeom prst="rect">
            <a:avLst/>
          </a:prstGeom>
        </p:spPr>
      </p:pic>
      <p:pic>
        <p:nvPicPr>
          <p:cNvPr id="379" name="Image 278" descr="preencoded.png">    </p:cNvPr>
          <p:cNvPicPr>
            <a:picLocks noChangeAspect="1"/>
          </p:cNvPicPr>
          <p:nvPr/>
        </p:nvPicPr>
        <p:blipFill>
          <a:blip r:embed="rId279"/>
          <a:stretch>
            <a:fillRect/>
          </a:stretch>
        </p:blipFill>
        <p:spPr>
          <a:xfrm>
            <a:off x="12650837" y="8588127"/>
            <a:ext cx="1521619" cy="10195"/>
          </a:xfrm>
          <a:prstGeom prst="rect">
            <a:avLst/>
          </a:prstGeom>
        </p:spPr>
      </p:pic>
      <p:pic>
        <p:nvPicPr>
          <p:cNvPr id="380" name="Image 279" descr="preencoded.png">    </p:cNvPr>
          <p:cNvPicPr>
            <a:picLocks noChangeAspect="1"/>
          </p:cNvPicPr>
          <p:nvPr/>
        </p:nvPicPr>
        <p:blipFill>
          <a:blip r:embed="rId280"/>
          <a:stretch>
            <a:fillRect/>
          </a:stretch>
        </p:blipFill>
        <p:spPr>
          <a:xfrm>
            <a:off x="14172456" y="8588127"/>
            <a:ext cx="1521619" cy="10195"/>
          </a:xfrm>
          <a:prstGeom prst="rect">
            <a:avLst/>
          </a:prstGeom>
        </p:spPr>
      </p:pic>
      <p:pic>
        <p:nvPicPr>
          <p:cNvPr id="381" name="Image 280" descr="preencoded.png">    </p:cNvPr>
          <p:cNvPicPr>
            <a:picLocks noChangeAspect="1"/>
          </p:cNvPicPr>
          <p:nvPr/>
        </p:nvPicPr>
        <p:blipFill>
          <a:blip r:embed="rId281"/>
          <a:stretch>
            <a:fillRect/>
          </a:stretch>
        </p:blipFill>
        <p:spPr>
          <a:xfrm>
            <a:off x="15694075" y="8588127"/>
            <a:ext cx="1496145" cy="10195"/>
          </a:xfrm>
          <a:prstGeom prst="rect">
            <a:avLst/>
          </a:prstGeom>
        </p:spPr>
      </p:pic>
      <p:sp>
        <p:nvSpPr>
          <p:cNvPr id="382" name="Text 99"/>
          <p:cNvSpPr/>
          <p:nvPr/>
        </p:nvSpPr>
        <p:spPr>
          <a:xfrm>
            <a:off x="7753350" y="9048750"/>
            <a:ext cx="295036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Table continues in next slide</a:t>
            </a:r>
            <a:endParaRPr lang="en-US" sz="168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3" name="Text 1"/>
          <p:cNvSpPr/>
          <p:nvPr/>
        </p:nvSpPr>
        <p:spPr>
          <a:xfrm>
            <a:off x="1959211" y="321320"/>
            <a:ext cx="2670334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Dynamic Working Capital</a:t>
            </a:r>
            <a:endParaRPr lang="en-US" sz="1687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1042" y="859371"/>
            <a:ext cx="16119145" cy="535521"/>
          </a:xfrm>
          <a:prstGeom prst="rect">
            <a:avLst/>
          </a:prstGeom>
        </p:spPr>
      </p:pic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42" y="859371"/>
            <a:ext cx="5551736" cy="535521"/>
          </a:xfrm>
          <a:prstGeom prst="rect">
            <a:avLst/>
          </a:prstGeom>
        </p:spPr>
      </p:pic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777" y="859371"/>
            <a:ext cx="1509601" cy="535521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802673" y="983196"/>
            <a:ext cx="93011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Argentina</a:t>
            </a:r>
            <a:endParaRPr lang="en-US" sz="1476" dirty="0"/>
          </a:p>
        </p:txBody>
      </p:sp>
      <p:pic>
        <p:nvPicPr>
          <p:cNvPr id="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8170" y="1016682"/>
            <a:ext cx="214208" cy="214208"/>
          </a:xfrm>
          <a:prstGeom prst="rect">
            <a:avLst/>
          </a:prstGeom>
        </p:spPr>
      </p:pic>
      <p:pic>
        <p:nvPicPr>
          <p:cNvPr id="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2378" y="859371"/>
            <a:ext cx="1509601" cy="535521"/>
          </a:xfrm>
          <a:prstGeom prst="rect">
            <a:avLst/>
          </a:prstGeom>
        </p:spPr>
      </p:pic>
      <p:sp>
        <p:nvSpPr>
          <p:cNvPr id="10" name="Text 3"/>
          <p:cNvSpPr/>
          <p:nvPr/>
        </p:nvSpPr>
        <p:spPr>
          <a:xfrm>
            <a:off x="8498458" y="983196"/>
            <a:ext cx="54006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Brasil</a:t>
            </a:r>
            <a:endParaRPr lang="en-US" sz="1476" dirty="0"/>
          </a:p>
        </p:txBody>
      </p:sp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61698" y="1016682"/>
            <a:ext cx="214208" cy="214208"/>
          </a:xfrm>
          <a:prstGeom prst="rect">
            <a:avLst/>
          </a:prstGeom>
        </p:spPr>
      </p:pic>
      <p:pic>
        <p:nvPicPr>
          <p:cNvPr id="1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41979" y="859371"/>
            <a:ext cx="1509601" cy="535521"/>
          </a:xfrm>
          <a:prstGeom prst="rect">
            <a:avLst/>
          </a:prstGeom>
        </p:spPr>
      </p:pic>
      <p:sp>
        <p:nvSpPr>
          <p:cNvPr id="13" name="Text 4"/>
          <p:cNvSpPr/>
          <p:nvPr/>
        </p:nvSpPr>
        <p:spPr>
          <a:xfrm>
            <a:off x="10040392" y="983196"/>
            <a:ext cx="4700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Chile</a:t>
            </a:r>
            <a:endParaRPr lang="en-US" sz="1476" dirty="0"/>
          </a:p>
        </p:txBody>
      </p:sp>
      <p:pic>
        <p:nvPicPr>
          <p:cNvPr id="1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39003" y="1016682"/>
            <a:ext cx="214208" cy="214208"/>
          </a:xfrm>
          <a:prstGeom prst="rect">
            <a:avLst/>
          </a:prstGeom>
        </p:spPr>
      </p:pic>
      <p:pic>
        <p:nvPicPr>
          <p:cNvPr id="15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51580" y="859371"/>
            <a:ext cx="1509601" cy="535521"/>
          </a:xfrm>
          <a:prstGeom prst="rect">
            <a:avLst/>
          </a:prstGeom>
        </p:spPr>
      </p:pic>
      <p:sp>
        <p:nvSpPr>
          <p:cNvPr id="16" name="Text 5"/>
          <p:cNvSpPr/>
          <p:nvPr/>
        </p:nvSpPr>
        <p:spPr>
          <a:xfrm>
            <a:off x="11457012" y="983196"/>
            <a:ext cx="6700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México</a:t>
            </a:r>
            <a:endParaRPr lang="en-US" sz="1476" dirty="0"/>
          </a:p>
        </p:txBody>
      </p:sp>
      <p:pic>
        <p:nvPicPr>
          <p:cNvPr id="17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141473" y="1016682"/>
            <a:ext cx="214208" cy="214208"/>
          </a:xfrm>
          <a:prstGeom prst="rect">
            <a:avLst/>
          </a:prstGeom>
        </p:spPr>
      </p:pic>
      <p:pic>
        <p:nvPicPr>
          <p:cNvPr id="1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661181" y="859371"/>
            <a:ext cx="1509601" cy="535521"/>
          </a:xfrm>
          <a:prstGeom prst="rect">
            <a:avLst/>
          </a:prstGeom>
        </p:spPr>
      </p:pic>
      <p:sp>
        <p:nvSpPr>
          <p:cNvPr id="19" name="Text 6"/>
          <p:cNvSpPr/>
          <p:nvPr/>
        </p:nvSpPr>
        <p:spPr>
          <a:xfrm>
            <a:off x="12903324" y="983196"/>
            <a:ext cx="8001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Uruguay</a:t>
            </a:r>
            <a:endParaRPr lang="en-US" sz="1476" dirty="0"/>
          </a:p>
        </p:txBody>
      </p:sp>
      <p:pic>
        <p:nvPicPr>
          <p:cNvPr id="20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714363" y="1016682"/>
            <a:ext cx="214208" cy="214208"/>
          </a:xfrm>
          <a:prstGeom prst="rect">
            <a:avLst/>
          </a:prstGeom>
        </p:spPr>
      </p:pic>
      <p:pic>
        <p:nvPicPr>
          <p:cNvPr id="21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170782" y="859371"/>
            <a:ext cx="1509601" cy="535521"/>
          </a:xfrm>
          <a:prstGeom prst="rect">
            <a:avLst/>
          </a:prstGeom>
        </p:spPr>
      </p:pic>
      <p:sp>
        <p:nvSpPr>
          <p:cNvPr id="22" name="Text 7"/>
          <p:cNvSpPr/>
          <p:nvPr/>
        </p:nvSpPr>
        <p:spPr>
          <a:xfrm>
            <a:off x="14470968" y="983196"/>
            <a:ext cx="68008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España</a:t>
            </a:r>
            <a:endParaRPr lang="en-US" sz="1476" dirty="0"/>
          </a:p>
        </p:txBody>
      </p:sp>
      <p:pic>
        <p:nvPicPr>
          <p:cNvPr id="23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165995" y="1016682"/>
            <a:ext cx="214208" cy="214208"/>
          </a:xfrm>
          <a:prstGeom prst="rect">
            <a:avLst/>
          </a:prstGeom>
        </p:spPr>
      </p:pic>
      <p:pic>
        <p:nvPicPr>
          <p:cNvPr id="24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680382" y="859371"/>
            <a:ext cx="1509824" cy="535521"/>
          </a:xfrm>
          <a:prstGeom prst="rect">
            <a:avLst/>
          </a:prstGeom>
        </p:spPr>
      </p:pic>
      <p:sp>
        <p:nvSpPr>
          <p:cNvPr id="25" name="Text 8"/>
          <p:cNvSpPr/>
          <p:nvPr/>
        </p:nvSpPr>
        <p:spPr>
          <a:xfrm>
            <a:off x="15913633" y="983196"/>
            <a:ext cx="82010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Portugal</a:t>
            </a:r>
            <a:endParaRPr lang="en-US" sz="1476" dirty="0"/>
          </a:p>
        </p:txBody>
      </p:sp>
      <p:pic>
        <p:nvPicPr>
          <p:cNvPr id="26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6742643" y="1016682"/>
            <a:ext cx="214208" cy="214208"/>
          </a:xfrm>
          <a:prstGeom prst="rect">
            <a:avLst/>
          </a:prstGeom>
        </p:spPr>
      </p:pic>
      <p:pic>
        <p:nvPicPr>
          <p:cNvPr id="27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71042" y="1502011"/>
            <a:ext cx="16125825" cy="3057525"/>
          </a:xfrm>
          <a:prstGeom prst="rect">
            <a:avLst/>
          </a:prstGeom>
        </p:spPr>
      </p:pic>
      <p:pic>
        <p:nvPicPr>
          <p:cNvPr id="28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84399" y="1502011"/>
            <a:ext cx="16099093" cy="3460"/>
          </a:xfrm>
          <a:prstGeom prst="rect">
            <a:avLst/>
          </a:prstGeom>
        </p:spPr>
      </p:pic>
      <p:pic>
        <p:nvPicPr>
          <p:cNvPr id="29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84399" y="1502011"/>
            <a:ext cx="5466613" cy="3460"/>
          </a:xfrm>
          <a:prstGeom prst="rect">
            <a:avLst/>
          </a:prstGeom>
        </p:spPr>
      </p:pic>
      <p:pic>
        <p:nvPicPr>
          <p:cNvPr id="30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551005" y="1502011"/>
            <a:ext cx="1521619" cy="3460"/>
          </a:xfrm>
          <a:prstGeom prst="rect">
            <a:avLst/>
          </a:prstGeom>
        </p:spPr>
      </p:pic>
      <p:pic>
        <p:nvPicPr>
          <p:cNvPr id="31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72624" y="1502011"/>
            <a:ext cx="1521619" cy="3460"/>
          </a:xfrm>
          <a:prstGeom prst="rect">
            <a:avLst/>
          </a:prstGeom>
        </p:spPr>
      </p:pic>
      <p:pic>
        <p:nvPicPr>
          <p:cNvPr id="32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594242" y="1502011"/>
            <a:ext cx="1521619" cy="3460"/>
          </a:xfrm>
          <a:prstGeom prst="rect">
            <a:avLst/>
          </a:prstGeom>
        </p:spPr>
      </p:pic>
      <p:pic>
        <p:nvPicPr>
          <p:cNvPr id="33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1115861" y="1502011"/>
            <a:ext cx="1521619" cy="3460"/>
          </a:xfrm>
          <a:prstGeom prst="rect">
            <a:avLst/>
          </a:prstGeom>
        </p:spPr>
      </p:pic>
      <p:pic>
        <p:nvPicPr>
          <p:cNvPr id="34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2637443" y="1502011"/>
            <a:ext cx="1521619" cy="3460"/>
          </a:xfrm>
          <a:prstGeom prst="rect">
            <a:avLst/>
          </a:prstGeom>
        </p:spPr>
      </p:pic>
      <p:pic>
        <p:nvPicPr>
          <p:cNvPr id="35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4159061" y="1502011"/>
            <a:ext cx="1521619" cy="3460"/>
          </a:xfrm>
          <a:prstGeom prst="rect">
            <a:avLst/>
          </a:prstGeom>
        </p:spPr>
      </p:pic>
      <p:pic>
        <p:nvPicPr>
          <p:cNvPr id="36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5680680" y="1502011"/>
            <a:ext cx="1502812" cy="3460"/>
          </a:xfrm>
          <a:prstGeom prst="rect">
            <a:avLst/>
          </a:prstGeom>
        </p:spPr>
      </p:pic>
      <p:pic>
        <p:nvPicPr>
          <p:cNvPr id="37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84399" y="1505434"/>
            <a:ext cx="16099093" cy="507913"/>
          </a:xfrm>
          <a:prstGeom prst="rect">
            <a:avLst/>
          </a:prstGeom>
        </p:spPr>
      </p:pic>
      <p:pic>
        <p:nvPicPr>
          <p:cNvPr id="38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84399" y="1505434"/>
            <a:ext cx="5466613" cy="507913"/>
          </a:xfrm>
          <a:prstGeom prst="rect">
            <a:avLst/>
          </a:prstGeom>
        </p:spPr>
      </p:pic>
      <p:sp>
        <p:nvSpPr>
          <p:cNvPr id="39" name="Text 9"/>
          <p:cNvSpPr/>
          <p:nvPr/>
        </p:nvSpPr>
        <p:spPr>
          <a:xfrm>
            <a:off x="1244798" y="1625761"/>
            <a:ext cx="1310164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Link &amp; Pay</a:t>
            </a:r>
            <a:endParaRPr lang="en-US" sz="1473" dirty="0"/>
          </a:p>
        </p:txBody>
      </p:sp>
      <p:pic>
        <p:nvPicPr>
          <p:cNvPr id="40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551005" y="1505434"/>
            <a:ext cx="1521619" cy="507913"/>
          </a:xfrm>
          <a:prstGeom prst="rect">
            <a:avLst/>
          </a:prstGeom>
        </p:spPr>
      </p:pic>
      <p:pic>
        <p:nvPicPr>
          <p:cNvPr id="41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646032" y="1619064"/>
            <a:ext cx="1331359" cy="267333"/>
          </a:xfrm>
          <a:prstGeom prst="rect">
            <a:avLst/>
          </a:prstGeom>
        </p:spPr>
      </p:pic>
      <p:pic>
        <p:nvPicPr>
          <p:cNvPr id="42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726213" y="1672530"/>
            <a:ext cx="160400" cy="160400"/>
          </a:xfrm>
          <a:prstGeom prst="rect">
            <a:avLst/>
          </a:prstGeom>
        </p:spPr>
      </p:pic>
      <p:sp>
        <p:nvSpPr>
          <p:cNvPr id="43" name="Text 10"/>
          <p:cNvSpPr/>
          <p:nvPr/>
        </p:nvSpPr>
        <p:spPr>
          <a:xfrm>
            <a:off x="6913364" y="161906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44" name="Image 31" descr="preencoded.png">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8072624" y="1505434"/>
            <a:ext cx="1521619" cy="507913"/>
          </a:xfrm>
          <a:prstGeom prst="rect">
            <a:avLst/>
          </a:prstGeom>
        </p:spPr>
      </p:pic>
      <p:pic>
        <p:nvPicPr>
          <p:cNvPr id="45" name="Image 32" descr="preencoded.png">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8167650" y="1619064"/>
            <a:ext cx="1331359" cy="267333"/>
          </a:xfrm>
          <a:prstGeom prst="rect">
            <a:avLst/>
          </a:prstGeom>
        </p:spPr>
      </p:pic>
      <p:pic>
        <p:nvPicPr>
          <p:cNvPr id="46" name="Image 33" descr="preencoded.png">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247831" y="1672530"/>
            <a:ext cx="160400" cy="160400"/>
          </a:xfrm>
          <a:prstGeom prst="rect">
            <a:avLst/>
          </a:prstGeom>
        </p:spPr>
      </p:pic>
      <p:sp>
        <p:nvSpPr>
          <p:cNvPr id="47" name="Text 11"/>
          <p:cNvSpPr/>
          <p:nvPr/>
        </p:nvSpPr>
        <p:spPr>
          <a:xfrm>
            <a:off x="8434983" y="161906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48" name="Image 34" descr="preencoded.png">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594242" y="1505434"/>
            <a:ext cx="1521619" cy="507913"/>
          </a:xfrm>
          <a:prstGeom prst="rect">
            <a:avLst/>
          </a:prstGeom>
        </p:spPr>
      </p:pic>
      <p:pic>
        <p:nvPicPr>
          <p:cNvPr id="49" name="Image 35" descr="preencoded.png">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9689269" y="1619064"/>
            <a:ext cx="1331359" cy="267333"/>
          </a:xfrm>
          <a:prstGeom prst="rect">
            <a:avLst/>
          </a:prstGeom>
        </p:spPr>
      </p:pic>
      <p:pic>
        <p:nvPicPr>
          <p:cNvPr id="50" name="Image 36" descr="preencoded.png">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9769450" y="1672530"/>
            <a:ext cx="160400" cy="160400"/>
          </a:xfrm>
          <a:prstGeom prst="rect">
            <a:avLst/>
          </a:prstGeom>
        </p:spPr>
      </p:pic>
      <p:sp>
        <p:nvSpPr>
          <p:cNvPr id="51" name="Text 12"/>
          <p:cNvSpPr/>
          <p:nvPr/>
        </p:nvSpPr>
        <p:spPr>
          <a:xfrm>
            <a:off x="9956602" y="161906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52" name="Image 37" descr="preencoded.png">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1115861" y="1505434"/>
            <a:ext cx="1521619" cy="507913"/>
          </a:xfrm>
          <a:prstGeom prst="rect">
            <a:avLst/>
          </a:prstGeom>
        </p:spPr>
      </p:pic>
      <p:pic>
        <p:nvPicPr>
          <p:cNvPr id="53" name="Image 38" descr="preencoded.png">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1363548" y="1619064"/>
            <a:ext cx="1026244" cy="267333"/>
          </a:xfrm>
          <a:prstGeom prst="rect">
            <a:avLst/>
          </a:prstGeom>
        </p:spPr>
      </p:pic>
      <p:pic>
        <p:nvPicPr>
          <p:cNvPr id="54" name="Image 39" descr="preencoded.png">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1443729" y="1672530"/>
            <a:ext cx="160400" cy="160400"/>
          </a:xfrm>
          <a:prstGeom prst="rect">
            <a:avLst/>
          </a:prstGeom>
        </p:spPr>
      </p:pic>
      <p:sp>
        <p:nvSpPr>
          <p:cNvPr id="55" name="Text 13"/>
          <p:cNvSpPr/>
          <p:nvPr/>
        </p:nvSpPr>
        <p:spPr>
          <a:xfrm>
            <a:off x="11630881" y="1619064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56" name="Image 40" descr="preencoded.png">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2637443" y="1505434"/>
            <a:ext cx="1521619" cy="507913"/>
          </a:xfrm>
          <a:prstGeom prst="rect">
            <a:avLst/>
          </a:prstGeom>
        </p:spPr>
      </p:pic>
      <p:pic>
        <p:nvPicPr>
          <p:cNvPr id="57" name="Image 41" descr="preencoded.png">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2732469" y="1619064"/>
            <a:ext cx="1331359" cy="267333"/>
          </a:xfrm>
          <a:prstGeom prst="rect">
            <a:avLst/>
          </a:prstGeom>
        </p:spPr>
      </p:pic>
      <p:pic>
        <p:nvPicPr>
          <p:cNvPr id="58" name="Image 42" descr="preencoded.png">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2812650" y="1672530"/>
            <a:ext cx="160400" cy="160400"/>
          </a:xfrm>
          <a:prstGeom prst="rect">
            <a:avLst/>
          </a:prstGeom>
        </p:spPr>
      </p:pic>
      <p:sp>
        <p:nvSpPr>
          <p:cNvPr id="59" name="Text 14"/>
          <p:cNvSpPr/>
          <p:nvPr/>
        </p:nvSpPr>
        <p:spPr>
          <a:xfrm>
            <a:off x="12999802" y="161906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60" name="Image 43" descr="preencoded.png">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14159061" y="1505434"/>
            <a:ext cx="1521619" cy="507913"/>
          </a:xfrm>
          <a:prstGeom prst="rect">
            <a:avLst/>
          </a:prstGeom>
        </p:spPr>
      </p:pic>
      <p:pic>
        <p:nvPicPr>
          <p:cNvPr id="61" name="Image 44" descr="preencoded.png">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14254088" y="1619064"/>
            <a:ext cx="1331359" cy="267333"/>
          </a:xfrm>
          <a:prstGeom prst="rect">
            <a:avLst/>
          </a:prstGeom>
        </p:spPr>
      </p:pic>
      <p:pic>
        <p:nvPicPr>
          <p:cNvPr id="62" name="Image 45" descr="preencoded.png">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4334269" y="1672530"/>
            <a:ext cx="160400" cy="160400"/>
          </a:xfrm>
          <a:prstGeom prst="rect">
            <a:avLst/>
          </a:prstGeom>
        </p:spPr>
      </p:pic>
      <p:sp>
        <p:nvSpPr>
          <p:cNvPr id="63" name="Text 15"/>
          <p:cNvSpPr/>
          <p:nvPr/>
        </p:nvSpPr>
        <p:spPr>
          <a:xfrm>
            <a:off x="14521421" y="161906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64" name="Image 46" descr="preencoded.png">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15680680" y="1505434"/>
            <a:ext cx="1502812" cy="507913"/>
          </a:xfrm>
          <a:prstGeom prst="rect">
            <a:avLst/>
          </a:prstGeom>
        </p:spPr>
      </p:pic>
      <p:pic>
        <p:nvPicPr>
          <p:cNvPr id="65" name="Image 47" descr="preencoded.png">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15775707" y="1619064"/>
            <a:ext cx="1331359" cy="267333"/>
          </a:xfrm>
          <a:prstGeom prst="rect">
            <a:avLst/>
          </a:prstGeom>
        </p:spPr>
      </p:pic>
      <p:pic>
        <p:nvPicPr>
          <p:cNvPr id="66" name="Image 48" descr="preencoded.png">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15855888" y="1672530"/>
            <a:ext cx="160400" cy="160400"/>
          </a:xfrm>
          <a:prstGeom prst="rect">
            <a:avLst/>
          </a:prstGeom>
        </p:spPr>
      </p:pic>
      <p:sp>
        <p:nvSpPr>
          <p:cNvPr id="67" name="Text 16"/>
          <p:cNvSpPr/>
          <p:nvPr/>
        </p:nvSpPr>
        <p:spPr>
          <a:xfrm>
            <a:off x="16043039" y="1619064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68" name="Image 49" descr="preencoded.png">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1084399" y="2013347"/>
            <a:ext cx="16099093" cy="507913"/>
          </a:xfrm>
          <a:prstGeom prst="rect">
            <a:avLst/>
          </a:prstGeom>
        </p:spPr>
      </p:pic>
      <p:pic>
        <p:nvPicPr>
          <p:cNvPr id="69" name="Image 50" descr="preencoded.png">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084399" y="2013347"/>
            <a:ext cx="5466613" cy="507913"/>
          </a:xfrm>
          <a:prstGeom prst="rect">
            <a:avLst/>
          </a:prstGeom>
        </p:spPr>
      </p:pic>
      <p:sp>
        <p:nvSpPr>
          <p:cNvPr id="70" name="Text 17"/>
          <p:cNvSpPr/>
          <p:nvPr/>
        </p:nvSpPr>
        <p:spPr>
          <a:xfrm>
            <a:off x="1244798" y="2133637"/>
            <a:ext cx="166020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Get Link &amp; Pay API</a:t>
            </a:r>
            <a:endParaRPr lang="en-US" sz="1473" dirty="0"/>
          </a:p>
        </p:txBody>
      </p:sp>
      <p:pic>
        <p:nvPicPr>
          <p:cNvPr id="71" name="Image 51" descr="preencoded.png">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6551005" y="2013347"/>
            <a:ext cx="1521619" cy="507913"/>
          </a:xfrm>
          <a:prstGeom prst="rect">
            <a:avLst/>
          </a:prstGeom>
        </p:spPr>
      </p:pic>
      <p:pic>
        <p:nvPicPr>
          <p:cNvPr id="72" name="Image 52" descr="preencoded.png">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6646032" y="2126977"/>
            <a:ext cx="1331359" cy="267333"/>
          </a:xfrm>
          <a:prstGeom prst="rect">
            <a:avLst/>
          </a:prstGeom>
        </p:spPr>
      </p:pic>
      <p:pic>
        <p:nvPicPr>
          <p:cNvPr id="73" name="Image 53" descr="preencoded.png">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6726213" y="2180444"/>
            <a:ext cx="160400" cy="160400"/>
          </a:xfrm>
          <a:prstGeom prst="rect">
            <a:avLst/>
          </a:prstGeom>
        </p:spPr>
      </p:pic>
      <p:sp>
        <p:nvSpPr>
          <p:cNvPr id="74" name="Text 18"/>
          <p:cNvSpPr/>
          <p:nvPr/>
        </p:nvSpPr>
        <p:spPr>
          <a:xfrm>
            <a:off x="6913364" y="2126977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75" name="Image 54" descr="preencoded.png">    </p:cNvPr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8072624" y="2013347"/>
            <a:ext cx="1521619" cy="507913"/>
          </a:xfrm>
          <a:prstGeom prst="rect">
            <a:avLst/>
          </a:prstGeom>
        </p:spPr>
      </p:pic>
      <p:pic>
        <p:nvPicPr>
          <p:cNvPr id="76" name="Image 55" descr="preencoded.png">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8167650" y="2126977"/>
            <a:ext cx="1331359" cy="267333"/>
          </a:xfrm>
          <a:prstGeom prst="rect">
            <a:avLst/>
          </a:prstGeom>
        </p:spPr>
      </p:pic>
      <p:pic>
        <p:nvPicPr>
          <p:cNvPr id="77" name="Image 56" descr="preencoded.png">    </p:cNvPr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8247831" y="2180444"/>
            <a:ext cx="160400" cy="160400"/>
          </a:xfrm>
          <a:prstGeom prst="rect">
            <a:avLst/>
          </a:prstGeom>
        </p:spPr>
      </p:pic>
      <p:sp>
        <p:nvSpPr>
          <p:cNvPr id="78" name="Text 19"/>
          <p:cNvSpPr/>
          <p:nvPr/>
        </p:nvSpPr>
        <p:spPr>
          <a:xfrm>
            <a:off x="8434983" y="2126977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79" name="Image 57" descr="preencoded.png">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9594242" y="2013347"/>
            <a:ext cx="1521619" cy="507913"/>
          </a:xfrm>
          <a:prstGeom prst="rect">
            <a:avLst/>
          </a:prstGeom>
        </p:spPr>
      </p:pic>
      <p:pic>
        <p:nvPicPr>
          <p:cNvPr id="80" name="Image 58" descr="preencoded.png">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9689269" y="2126977"/>
            <a:ext cx="1331359" cy="267333"/>
          </a:xfrm>
          <a:prstGeom prst="rect">
            <a:avLst/>
          </a:prstGeom>
        </p:spPr>
      </p:pic>
      <p:pic>
        <p:nvPicPr>
          <p:cNvPr id="81" name="Image 59" descr="preencoded.png">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9769450" y="2180444"/>
            <a:ext cx="160400" cy="160400"/>
          </a:xfrm>
          <a:prstGeom prst="rect">
            <a:avLst/>
          </a:prstGeom>
        </p:spPr>
      </p:pic>
      <p:sp>
        <p:nvSpPr>
          <p:cNvPr id="82" name="Text 20"/>
          <p:cNvSpPr/>
          <p:nvPr/>
        </p:nvSpPr>
        <p:spPr>
          <a:xfrm>
            <a:off x="9956602" y="2126977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83" name="Image 60" descr="preencoded.png">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11115861" y="2013347"/>
            <a:ext cx="1521619" cy="507913"/>
          </a:xfrm>
          <a:prstGeom prst="rect">
            <a:avLst/>
          </a:prstGeom>
        </p:spPr>
      </p:pic>
      <p:pic>
        <p:nvPicPr>
          <p:cNvPr id="84" name="Image 61" descr="preencoded.png">    </p:cNvPr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11363548" y="2126977"/>
            <a:ext cx="1026244" cy="267333"/>
          </a:xfrm>
          <a:prstGeom prst="rect">
            <a:avLst/>
          </a:prstGeom>
        </p:spPr>
      </p:pic>
      <p:pic>
        <p:nvPicPr>
          <p:cNvPr id="85" name="Image 62" descr="preencoded.png">    </p:cNvPr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11443729" y="2180444"/>
            <a:ext cx="160400" cy="160400"/>
          </a:xfrm>
          <a:prstGeom prst="rect">
            <a:avLst/>
          </a:prstGeom>
        </p:spPr>
      </p:pic>
      <p:sp>
        <p:nvSpPr>
          <p:cNvPr id="86" name="Text 21"/>
          <p:cNvSpPr/>
          <p:nvPr/>
        </p:nvSpPr>
        <p:spPr>
          <a:xfrm>
            <a:off x="11630881" y="2126977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87" name="Image 63" descr="preencoded.png">    </p:cNvPr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12637443" y="2013347"/>
            <a:ext cx="1521619" cy="507913"/>
          </a:xfrm>
          <a:prstGeom prst="rect">
            <a:avLst/>
          </a:prstGeom>
        </p:spPr>
      </p:pic>
      <p:pic>
        <p:nvPicPr>
          <p:cNvPr id="88" name="Image 64" descr="preencoded.png">    </p:cNvPr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12732469" y="2126977"/>
            <a:ext cx="1331359" cy="267333"/>
          </a:xfrm>
          <a:prstGeom prst="rect">
            <a:avLst/>
          </a:prstGeom>
        </p:spPr>
      </p:pic>
      <p:pic>
        <p:nvPicPr>
          <p:cNvPr id="89" name="Image 65" descr="preencoded.png">    </p:cNvPr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12812650" y="2180444"/>
            <a:ext cx="160400" cy="160400"/>
          </a:xfrm>
          <a:prstGeom prst="rect">
            <a:avLst/>
          </a:prstGeom>
        </p:spPr>
      </p:pic>
      <p:sp>
        <p:nvSpPr>
          <p:cNvPr id="90" name="Text 22"/>
          <p:cNvSpPr/>
          <p:nvPr/>
        </p:nvSpPr>
        <p:spPr>
          <a:xfrm>
            <a:off x="12999802" y="2126977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91" name="Image 66" descr="preencoded.png">    </p:cNvPr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14159061" y="2013347"/>
            <a:ext cx="1521619" cy="507913"/>
          </a:xfrm>
          <a:prstGeom prst="rect">
            <a:avLst/>
          </a:prstGeom>
        </p:spPr>
      </p:pic>
      <p:pic>
        <p:nvPicPr>
          <p:cNvPr id="92" name="Image 67" descr="preencoded.png">    </p:cNvPr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14254088" y="2126977"/>
            <a:ext cx="1331359" cy="267333"/>
          </a:xfrm>
          <a:prstGeom prst="rect">
            <a:avLst/>
          </a:prstGeom>
        </p:spPr>
      </p:pic>
      <p:pic>
        <p:nvPicPr>
          <p:cNvPr id="93" name="Image 68" descr="preencoded.png">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14334269" y="2180444"/>
            <a:ext cx="160400" cy="160400"/>
          </a:xfrm>
          <a:prstGeom prst="rect">
            <a:avLst/>
          </a:prstGeom>
        </p:spPr>
      </p:pic>
      <p:sp>
        <p:nvSpPr>
          <p:cNvPr id="94" name="Text 23"/>
          <p:cNvSpPr/>
          <p:nvPr/>
        </p:nvSpPr>
        <p:spPr>
          <a:xfrm>
            <a:off x="14521421" y="2126977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95" name="Image 69" descr="preencoded.png">    </p:cNvPr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15680680" y="2013347"/>
            <a:ext cx="1502812" cy="507913"/>
          </a:xfrm>
          <a:prstGeom prst="rect">
            <a:avLst/>
          </a:prstGeom>
        </p:spPr>
      </p:pic>
      <p:pic>
        <p:nvPicPr>
          <p:cNvPr id="96" name="Image 70" descr="preencoded.png">    </p:cNvPr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15775707" y="2126977"/>
            <a:ext cx="1331359" cy="267333"/>
          </a:xfrm>
          <a:prstGeom prst="rect">
            <a:avLst/>
          </a:prstGeom>
        </p:spPr>
      </p:pic>
      <p:pic>
        <p:nvPicPr>
          <p:cNvPr id="97" name="Image 71" descr="preencoded.png">    </p:cNvPr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15855888" y="2180444"/>
            <a:ext cx="160400" cy="160400"/>
          </a:xfrm>
          <a:prstGeom prst="rect">
            <a:avLst/>
          </a:prstGeom>
        </p:spPr>
      </p:pic>
      <p:sp>
        <p:nvSpPr>
          <p:cNvPr id="98" name="Text 24"/>
          <p:cNvSpPr/>
          <p:nvPr/>
        </p:nvSpPr>
        <p:spPr>
          <a:xfrm>
            <a:off x="16043039" y="2126977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99" name="Image 72" descr="preencoded.png">    </p:cNvPr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1084399" y="2521260"/>
            <a:ext cx="16099093" cy="507913"/>
          </a:xfrm>
          <a:prstGeom prst="rect">
            <a:avLst/>
          </a:prstGeom>
        </p:spPr>
      </p:pic>
      <p:pic>
        <p:nvPicPr>
          <p:cNvPr id="100" name="Image 73" descr="preencoded.png">    </p:cNvPr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1084399" y="2521260"/>
            <a:ext cx="5466613" cy="507913"/>
          </a:xfrm>
          <a:prstGeom prst="rect">
            <a:avLst/>
          </a:prstGeom>
        </p:spPr>
      </p:pic>
      <p:sp>
        <p:nvSpPr>
          <p:cNvPr id="101" name="Text 25"/>
          <p:cNvSpPr/>
          <p:nvPr/>
        </p:nvSpPr>
        <p:spPr>
          <a:xfrm>
            <a:off x="1244798" y="2641550"/>
            <a:ext cx="1280160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SEP Direct API</a:t>
            </a:r>
            <a:endParaRPr lang="en-US" sz="1473" dirty="0"/>
          </a:p>
        </p:txBody>
      </p:sp>
      <p:pic>
        <p:nvPicPr>
          <p:cNvPr id="102" name="Image 74" descr="preencoded.png">    </p:cNvPr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6551005" y="2521260"/>
            <a:ext cx="1521619" cy="507913"/>
          </a:xfrm>
          <a:prstGeom prst="rect">
            <a:avLst/>
          </a:prstGeom>
        </p:spPr>
      </p:pic>
      <p:pic>
        <p:nvPicPr>
          <p:cNvPr id="103" name="Image 75" descr="preencoded.png">    </p:cNvPr>
          <p:cNvPicPr>
            <a:picLocks noChangeAspect="1"/>
          </p:cNvPicPr>
          <p:nvPr/>
        </p:nvPicPr>
        <p:blipFill>
          <a:blip r:embed="rId76"/>
          <a:stretch>
            <a:fillRect/>
          </a:stretch>
        </p:blipFill>
        <p:spPr>
          <a:xfrm>
            <a:off x="6646032" y="2634853"/>
            <a:ext cx="1331359" cy="267333"/>
          </a:xfrm>
          <a:prstGeom prst="rect">
            <a:avLst/>
          </a:prstGeom>
        </p:spPr>
      </p:pic>
      <p:pic>
        <p:nvPicPr>
          <p:cNvPr id="104" name="Image 76" descr="preencoded.png">    </p:cNvPr>
          <p:cNvPicPr>
            <a:picLocks noChangeAspect="1"/>
          </p:cNvPicPr>
          <p:nvPr/>
        </p:nvPicPr>
        <p:blipFill>
          <a:blip r:embed="rId77"/>
          <a:stretch>
            <a:fillRect/>
          </a:stretch>
        </p:blipFill>
        <p:spPr>
          <a:xfrm>
            <a:off x="6726213" y="2688320"/>
            <a:ext cx="160400" cy="160400"/>
          </a:xfrm>
          <a:prstGeom prst="rect">
            <a:avLst/>
          </a:prstGeom>
        </p:spPr>
      </p:pic>
      <p:sp>
        <p:nvSpPr>
          <p:cNvPr id="105" name="Text 26"/>
          <p:cNvSpPr/>
          <p:nvPr/>
        </p:nvSpPr>
        <p:spPr>
          <a:xfrm>
            <a:off x="6913364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06" name="Image 77" descr="preencoded.png">    </p:cNvPr>
          <p:cNvPicPr>
            <a:picLocks noChangeAspect="1"/>
          </p:cNvPicPr>
          <p:nvPr/>
        </p:nvPicPr>
        <p:blipFill>
          <a:blip r:embed="rId78"/>
          <a:stretch>
            <a:fillRect/>
          </a:stretch>
        </p:blipFill>
        <p:spPr>
          <a:xfrm>
            <a:off x="8072624" y="2521260"/>
            <a:ext cx="1521619" cy="507913"/>
          </a:xfrm>
          <a:prstGeom prst="rect">
            <a:avLst/>
          </a:prstGeom>
        </p:spPr>
      </p:pic>
      <p:pic>
        <p:nvPicPr>
          <p:cNvPr id="107" name="Image 78" descr="preencoded.png">    </p:cNvPr>
          <p:cNvPicPr>
            <a:picLocks noChangeAspect="1"/>
          </p:cNvPicPr>
          <p:nvPr/>
        </p:nvPicPr>
        <p:blipFill>
          <a:blip r:embed="rId79"/>
          <a:stretch>
            <a:fillRect/>
          </a:stretch>
        </p:blipFill>
        <p:spPr>
          <a:xfrm>
            <a:off x="8167650" y="2634853"/>
            <a:ext cx="1331359" cy="267333"/>
          </a:xfrm>
          <a:prstGeom prst="rect">
            <a:avLst/>
          </a:prstGeom>
        </p:spPr>
      </p:pic>
      <p:pic>
        <p:nvPicPr>
          <p:cNvPr id="108" name="Image 79" descr="preencoded.png">    </p:cNvPr>
          <p:cNvPicPr>
            <a:picLocks noChangeAspect="1"/>
          </p:cNvPicPr>
          <p:nvPr/>
        </p:nvPicPr>
        <p:blipFill>
          <a:blip r:embed="rId80"/>
          <a:stretch>
            <a:fillRect/>
          </a:stretch>
        </p:blipFill>
        <p:spPr>
          <a:xfrm>
            <a:off x="8247831" y="2688320"/>
            <a:ext cx="160400" cy="160400"/>
          </a:xfrm>
          <a:prstGeom prst="rect">
            <a:avLst/>
          </a:prstGeom>
        </p:spPr>
      </p:pic>
      <p:sp>
        <p:nvSpPr>
          <p:cNvPr id="109" name="Text 27"/>
          <p:cNvSpPr/>
          <p:nvPr/>
        </p:nvSpPr>
        <p:spPr>
          <a:xfrm>
            <a:off x="8434983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10" name="Image 80" descr="preencoded.png">    </p:cNvPr>
          <p:cNvPicPr>
            <a:picLocks noChangeAspect="1"/>
          </p:cNvPicPr>
          <p:nvPr/>
        </p:nvPicPr>
        <p:blipFill>
          <a:blip r:embed="rId81"/>
          <a:stretch>
            <a:fillRect/>
          </a:stretch>
        </p:blipFill>
        <p:spPr>
          <a:xfrm>
            <a:off x="9594242" y="2521260"/>
            <a:ext cx="1521619" cy="507913"/>
          </a:xfrm>
          <a:prstGeom prst="rect">
            <a:avLst/>
          </a:prstGeom>
        </p:spPr>
      </p:pic>
      <p:pic>
        <p:nvPicPr>
          <p:cNvPr id="111" name="Image 81" descr="preencoded.png">    </p:cNvPr>
          <p:cNvPicPr>
            <a:picLocks noChangeAspect="1"/>
          </p:cNvPicPr>
          <p:nvPr/>
        </p:nvPicPr>
        <p:blipFill>
          <a:blip r:embed="rId82"/>
          <a:stretch>
            <a:fillRect/>
          </a:stretch>
        </p:blipFill>
        <p:spPr>
          <a:xfrm>
            <a:off x="9689269" y="2634853"/>
            <a:ext cx="1331359" cy="267333"/>
          </a:xfrm>
          <a:prstGeom prst="rect">
            <a:avLst/>
          </a:prstGeom>
        </p:spPr>
      </p:pic>
      <p:pic>
        <p:nvPicPr>
          <p:cNvPr id="112" name="Image 82" descr="preencoded.png">    </p:cNvPr>
          <p:cNvPicPr>
            <a:picLocks noChangeAspect="1"/>
          </p:cNvPicPr>
          <p:nvPr/>
        </p:nvPicPr>
        <p:blipFill>
          <a:blip r:embed="rId83"/>
          <a:stretch>
            <a:fillRect/>
          </a:stretch>
        </p:blipFill>
        <p:spPr>
          <a:xfrm>
            <a:off x="9769450" y="2688320"/>
            <a:ext cx="160400" cy="160400"/>
          </a:xfrm>
          <a:prstGeom prst="rect">
            <a:avLst/>
          </a:prstGeom>
        </p:spPr>
      </p:pic>
      <p:sp>
        <p:nvSpPr>
          <p:cNvPr id="113" name="Text 28"/>
          <p:cNvSpPr/>
          <p:nvPr/>
        </p:nvSpPr>
        <p:spPr>
          <a:xfrm>
            <a:off x="9956602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14" name="Image 83" descr="preencoded.png">    </p:cNvPr>
          <p:cNvPicPr>
            <a:picLocks noChangeAspect="1"/>
          </p:cNvPicPr>
          <p:nvPr/>
        </p:nvPicPr>
        <p:blipFill>
          <a:blip r:embed="rId84"/>
          <a:stretch>
            <a:fillRect/>
          </a:stretch>
        </p:blipFill>
        <p:spPr>
          <a:xfrm>
            <a:off x="11115861" y="2521260"/>
            <a:ext cx="1521619" cy="507913"/>
          </a:xfrm>
          <a:prstGeom prst="rect">
            <a:avLst/>
          </a:prstGeom>
        </p:spPr>
      </p:pic>
      <p:pic>
        <p:nvPicPr>
          <p:cNvPr id="115" name="Image 84" descr="preencoded.png">    </p:cNvPr>
          <p:cNvPicPr>
            <a:picLocks noChangeAspect="1"/>
          </p:cNvPicPr>
          <p:nvPr/>
        </p:nvPicPr>
        <p:blipFill>
          <a:blip r:embed="rId85"/>
          <a:stretch>
            <a:fillRect/>
          </a:stretch>
        </p:blipFill>
        <p:spPr>
          <a:xfrm>
            <a:off x="11210851" y="2634853"/>
            <a:ext cx="1331359" cy="267333"/>
          </a:xfrm>
          <a:prstGeom prst="rect">
            <a:avLst/>
          </a:prstGeom>
        </p:spPr>
      </p:pic>
      <p:pic>
        <p:nvPicPr>
          <p:cNvPr id="116" name="Image 85" descr="preencoded.png">    </p:cNvPr>
          <p:cNvPicPr>
            <a:picLocks noChangeAspect="1"/>
          </p:cNvPicPr>
          <p:nvPr/>
        </p:nvPicPr>
        <p:blipFill>
          <a:blip r:embed="rId86"/>
          <a:stretch>
            <a:fillRect/>
          </a:stretch>
        </p:blipFill>
        <p:spPr>
          <a:xfrm>
            <a:off x="11291032" y="2688320"/>
            <a:ext cx="160400" cy="160400"/>
          </a:xfrm>
          <a:prstGeom prst="rect">
            <a:avLst/>
          </a:prstGeom>
        </p:spPr>
      </p:pic>
      <p:sp>
        <p:nvSpPr>
          <p:cNvPr id="117" name="Text 29"/>
          <p:cNvSpPr/>
          <p:nvPr/>
        </p:nvSpPr>
        <p:spPr>
          <a:xfrm>
            <a:off x="11478183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18" name="Image 86" descr="preencoded.png">    </p:cNvPr>
          <p:cNvPicPr>
            <a:picLocks noChangeAspect="1"/>
          </p:cNvPicPr>
          <p:nvPr/>
        </p:nvPicPr>
        <p:blipFill>
          <a:blip r:embed="rId87"/>
          <a:stretch>
            <a:fillRect/>
          </a:stretch>
        </p:blipFill>
        <p:spPr>
          <a:xfrm>
            <a:off x="12637443" y="2521260"/>
            <a:ext cx="1521619" cy="507913"/>
          </a:xfrm>
          <a:prstGeom prst="rect">
            <a:avLst/>
          </a:prstGeom>
        </p:spPr>
      </p:pic>
      <p:pic>
        <p:nvPicPr>
          <p:cNvPr id="119" name="Image 87" descr="preencoded.png">    </p:cNvPr>
          <p:cNvPicPr>
            <a:picLocks noChangeAspect="1"/>
          </p:cNvPicPr>
          <p:nvPr/>
        </p:nvPicPr>
        <p:blipFill>
          <a:blip r:embed="rId88"/>
          <a:stretch>
            <a:fillRect/>
          </a:stretch>
        </p:blipFill>
        <p:spPr>
          <a:xfrm>
            <a:off x="12732469" y="2634853"/>
            <a:ext cx="1331359" cy="267333"/>
          </a:xfrm>
          <a:prstGeom prst="rect">
            <a:avLst/>
          </a:prstGeom>
        </p:spPr>
      </p:pic>
      <p:pic>
        <p:nvPicPr>
          <p:cNvPr id="120" name="Image 88" descr="preencoded.png">    </p:cNvPr>
          <p:cNvPicPr>
            <a:picLocks noChangeAspect="1"/>
          </p:cNvPicPr>
          <p:nvPr/>
        </p:nvPicPr>
        <p:blipFill>
          <a:blip r:embed="rId89"/>
          <a:stretch>
            <a:fillRect/>
          </a:stretch>
        </p:blipFill>
        <p:spPr>
          <a:xfrm>
            <a:off x="12812650" y="2688320"/>
            <a:ext cx="160400" cy="160400"/>
          </a:xfrm>
          <a:prstGeom prst="rect">
            <a:avLst/>
          </a:prstGeom>
        </p:spPr>
      </p:pic>
      <p:sp>
        <p:nvSpPr>
          <p:cNvPr id="121" name="Text 30"/>
          <p:cNvSpPr/>
          <p:nvPr/>
        </p:nvSpPr>
        <p:spPr>
          <a:xfrm>
            <a:off x="12999802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22" name="Image 89" descr="preencoded.png">    </p:cNvPr>
          <p:cNvPicPr>
            <a:picLocks noChangeAspect="1"/>
          </p:cNvPicPr>
          <p:nvPr/>
        </p:nvPicPr>
        <p:blipFill>
          <a:blip r:embed="rId90"/>
          <a:stretch>
            <a:fillRect/>
          </a:stretch>
        </p:blipFill>
        <p:spPr>
          <a:xfrm>
            <a:off x="14159061" y="2521260"/>
            <a:ext cx="1521619" cy="507913"/>
          </a:xfrm>
          <a:prstGeom prst="rect">
            <a:avLst/>
          </a:prstGeom>
        </p:spPr>
      </p:pic>
      <p:pic>
        <p:nvPicPr>
          <p:cNvPr id="123" name="Image 90" descr="preencoded.png">    </p:cNvPr>
          <p:cNvPicPr>
            <a:picLocks noChangeAspect="1"/>
          </p:cNvPicPr>
          <p:nvPr/>
        </p:nvPicPr>
        <p:blipFill>
          <a:blip r:embed="rId91"/>
          <a:stretch>
            <a:fillRect/>
          </a:stretch>
        </p:blipFill>
        <p:spPr>
          <a:xfrm>
            <a:off x="14254088" y="2634853"/>
            <a:ext cx="1331359" cy="267333"/>
          </a:xfrm>
          <a:prstGeom prst="rect">
            <a:avLst/>
          </a:prstGeom>
        </p:spPr>
      </p:pic>
      <p:pic>
        <p:nvPicPr>
          <p:cNvPr id="124" name="Image 91" descr="preencoded.png">    </p:cNvPr>
          <p:cNvPicPr>
            <a:picLocks noChangeAspect="1"/>
          </p:cNvPicPr>
          <p:nvPr/>
        </p:nvPicPr>
        <p:blipFill>
          <a:blip r:embed="rId92"/>
          <a:stretch>
            <a:fillRect/>
          </a:stretch>
        </p:blipFill>
        <p:spPr>
          <a:xfrm>
            <a:off x="14334269" y="2688320"/>
            <a:ext cx="160400" cy="160400"/>
          </a:xfrm>
          <a:prstGeom prst="rect">
            <a:avLst/>
          </a:prstGeom>
        </p:spPr>
      </p:pic>
      <p:sp>
        <p:nvSpPr>
          <p:cNvPr id="125" name="Text 31"/>
          <p:cNvSpPr/>
          <p:nvPr/>
        </p:nvSpPr>
        <p:spPr>
          <a:xfrm>
            <a:off x="14521421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26" name="Image 92" descr="preencoded.png">    </p:cNvPr>
          <p:cNvPicPr>
            <a:picLocks noChangeAspect="1"/>
          </p:cNvPicPr>
          <p:nvPr/>
        </p:nvPicPr>
        <p:blipFill>
          <a:blip r:embed="rId93"/>
          <a:stretch>
            <a:fillRect/>
          </a:stretch>
        </p:blipFill>
        <p:spPr>
          <a:xfrm>
            <a:off x="15680680" y="2521260"/>
            <a:ext cx="1502812" cy="507913"/>
          </a:xfrm>
          <a:prstGeom prst="rect">
            <a:avLst/>
          </a:prstGeom>
        </p:spPr>
      </p:pic>
      <p:pic>
        <p:nvPicPr>
          <p:cNvPr id="127" name="Image 93" descr="preencoded.png">    </p:cNvPr>
          <p:cNvPicPr>
            <a:picLocks noChangeAspect="1"/>
          </p:cNvPicPr>
          <p:nvPr/>
        </p:nvPicPr>
        <p:blipFill>
          <a:blip r:embed="rId94"/>
          <a:stretch>
            <a:fillRect/>
          </a:stretch>
        </p:blipFill>
        <p:spPr>
          <a:xfrm>
            <a:off x="15775707" y="2634853"/>
            <a:ext cx="1331359" cy="267333"/>
          </a:xfrm>
          <a:prstGeom prst="rect">
            <a:avLst/>
          </a:prstGeom>
        </p:spPr>
      </p:pic>
      <p:pic>
        <p:nvPicPr>
          <p:cNvPr id="128" name="Image 94" descr="preencoded.png">    </p:cNvPr>
          <p:cNvPicPr>
            <a:picLocks noChangeAspect="1"/>
          </p:cNvPicPr>
          <p:nvPr/>
        </p:nvPicPr>
        <p:blipFill>
          <a:blip r:embed="rId95"/>
          <a:stretch>
            <a:fillRect/>
          </a:stretch>
        </p:blipFill>
        <p:spPr>
          <a:xfrm>
            <a:off x="15855888" y="2688320"/>
            <a:ext cx="160400" cy="160400"/>
          </a:xfrm>
          <a:prstGeom prst="rect">
            <a:avLst/>
          </a:prstGeom>
        </p:spPr>
      </p:pic>
      <p:sp>
        <p:nvSpPr>
          <p:cNvPr id="129" name="Text 32"/>
          <p:cNvSpPr/>
          <p:nvPr/>
        </p:nvSpPr>
        <p:spPr>
          <a:xfrm>
            <a:off x="16043039" y="2634853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30" name="Image 95" descr="preencoded.png">    </p:cNvPr>
          <p:cNvPicPr>
            <a:picLocks noChangeAspect="1"/>
          </p:cNvPicPr>
          <p:nvPr/>
        </p:nvPicPr>
        <p:blipFill>
          <a:blip r:embed="rId96"/>
          <a:stretch>
            <a:fillRect/>
          </a:stretch>
        </p:blipFill>
        <p:spPr>
          <a:xfrm>
            <a:off x="1084399" y="3029136"/>
            <a:ext cx="16099093" cy="507913"/>
          </a:xfrm>
          <a:prstGeom prst="rect">
            <a:avLst/>
          </a:prstGeom>
        </p:spPr>
      </p:pic>
      <p:pic>
        <p:nvPicPr>
          <p:cNvPr id="131" name="Image 96" descr="preencoded.png">    </p:cNvPr>
          <p:cNvPicPr>
            <a:picLocks noChangeAspect="1"/>
          </p:cNvPicPr>
          <p:nvPr/>
        </p:nvPicPr>
        <p:blipFill>
          <a:blip r:embed="rId97"/>
          <a:stretch>
            <a:fillRect/>
          </a:stretch>
        </p:blipFill>
        <p:spPr>
          <a:xfrm>
            <a:off x="1084399" y="3029136"/>
            <a:ext cx="5466613" cy="507913"/>
          </a:xfrm>
          <a:prstGeom prst="rect">
            <a:avLst/>
          </a:prstGeom>
        </p:spPr>
      </p:pic>
      <p:sp>
        <p:nvSpPr>
          <p:cNvPr id="132" name="Text 33"/>
          <p:cNvSpPr/>
          <p:nvPr/>
        </p:nvSpPr>
        <p:spPr>
          <a:xfrm>
            <a:off x="1244798" y="3149464"/>
            <a:ext cx="186023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Recurrent Payments</a:t>
            </a:r>
            <a:endParaRPr lang="en-US" sz="1473" dirty="0"/>
          </a:p>
        </p:txBody>
      </p:sp>
      <p:pic>
        <p:nvPicPr>
          <p:cNvPr id="133" name="Image 97" descr="preencoded.png">    </p:cNvPr>
          <p:cNvPicPr>
            <a:picLocks noChangeAspect="1"/>
          </p:cNvPicPr>
          <p:nvPr/>
        </p:nvPicPr>
        <p:blipFill>
          <a:blip r:embed="rId98"/>
          <a:stretch>
            <a:fillRect/>
          </a:stretch>
        </p:blipFill>
        <p:spPr>
          <a:xfrm>
            <a:off x="6551005" y="3029136"/>
            <a:ext cx="1521619" cy="507913"/>
          </a:xfrm>
          <a:prstGeom prst="rect">
            <a:avLst/>
          </a:prstGeom>
        </p:spPr>
      </p:pic>
      <p:pic>
        <p:nvPicPr>
          <p:cNvPr id="134" name="Image 98" descr="preencoded.png">    </p:cNvPr>
          <p:cNvPicPr>
            <a:picLocks noChangeAspect="1"/>
          </p:cNvPicPr>
          <p:nvPr/>
        </p:nvPicPr>
        <p:blipFill>
          <a:blip r:embed="rId99"/>
          <a:stretch>
            <a:fillRect/>
          </a:stretch>
        </p:blipFill>
        <p:spPr>
          <a:xfrm>
            <a:off x="6646032" y="3142766"/>
            <a:ext cx="1331359" cy="267333"/>
          </a:xfrm>
          <a:prstGeom prst="rect">
            <a:avLst/>
          </a:prstGeom>
        </p:spPr>
      </p:pic>
      <p:pic>
        <p:nvPicPr>
          <p:cNvPr id="135" name="Image 99" descr="preencoded.png">    </p:cNvPr>
          <p:cNvPicPr>
            <a:picLocks noChangeAspect="1"/>
          </p:cNvPicPr>
          <p:nvPr/>
        </p:nvPicPr>
        <p:blipFill>
          <a:blip r:embed="rId100"/>
          <a:stretch>
            <a:fillRect/>
          </a:stretch>
        </p:blipFill>
        <p:spPr>
          <a:xfrm>
            <a:off x="6726213" y="3196233"/>
            <a:ext cx="160400" cy="160400"/>
          </a:xfrm>
          <a:prstGeom prst="rect">
            <a:avLst/>
          </a:prstGeom>
        </p:spPr>
      </p:pic>
      <p:sp>
        <p:nvSpPr>
          <p:cNvPr id="136" name="Text 34"/>
          <p:cNvSpPr/>
          <p:nvPr/>
        </p:nvSpPr>
        <p:spPr>
          <a:xfrm>
            <a:off x="6913364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37" name="Image 100" descr="preencoded.png">    </p:cNvPr>
          <p:cNvPicPr>
            <a:picLocks noChangeAspect="1"/>
          </p:cNvPicPr>
          <p:nvPr/>
        </p:nvPicPr>
        <p:blipFill>
          <a:blip r:embed="rId101"/>
          <a:stretch>
            <a:fillRect/>
          </a:stretch>
        </p:blipFill>
        <p:spPr>
          <a:xfrm>
            <a:off x="8072624" y="3029136"/>
            <a:ext cx="1521619" cy="507913"/>
          </a:xfrm>
          <a:prstGeom prst="rect">
            <a:avLst/>
          </a:prstGeom>
        </p:spPr>
      </p:pic>
      <p:pic>
        <p:nvPicPr>
          <p:cNvPr id="138" name="Image 101" descr="preencoded.png">    </p:cNvPr>
          <p:cNvPicPr>
            <a:picLocks noChangeAspect="1"/>
          </p:cNvPicPr>
          <p:nvPr/>
        </p:nvPicPr>
        <p:blipFill>
          <a:blip r:embed="rId102"/>
          <a:stretch>
            <a:fillRect/>
          </a:stretch>
        </p:blipFill>
        <p:spPr>
          <a:xfrm>
            <a:off x="8167650" y="3142766"/>
            <a:ext cx="1331359" cy="267333"/>
          </a:xfrm>
          <a:prstGeom prst="rect">
            <a:avLst/>
          </a:prstGeom>
        </p:spPr>
      </p:pic>
      <p:pic>
        <p:nvPicPr>
          <p:cNvPr id="139" name="Image 102" descr="preencoded.png">    </p:cNvPr>
          <p:cNvPicPr>
            <a:picLocks noChangeAspect="1"/>
          </p:cNvPicPr>
          <p:nvPr/>
        </p:nvPicPr>
        <p:blipFill>
          <a:blip r:embed="rId103"/>
          <a:stretch>
            <a:fillRect/>
          </a:stretch>
        </p:blipFill>
        <p:spPr>
          <a:xfrm>
            <a:off x="8247831" y="3196233"/>
            <a:ext cx="160400" cy="160400"/>
          </a:xfrm>
          <a:prstGeom prst="rect">
            <a:avLst/>
          </a:prstGeom>
        </p:spPr>
      </p:pic>
      <p:sp>
        <p:nvSpPr>
          <p:cNvPr id="140" name="Text 35"/>
          <p:cNvSpPr/>
          <p:nvPr/>
        </p:nvSpPr>
        <p:spPr>
          <a:xfrm>
            <a:off x="8434983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41" name="Image 103" descr="preencoded.png">    </p:cNvPr>
          <p:cNvPicPr>
            <a:picLocks noChangeAspect="1"/>
          </p:cNvPicPr>
          <p:nvPr/>
        </p:nvPicPr>
        <p:blipFill>
          <a:blip r:embed="rId104"/>
          <a:stretch>
            <a:fillRect/>
          </a:stretch>
        </p:blipFill>
        <p:spPr>
          <a:xfrm>
            <a:off x="9594242" y="3029136"/>
            <a:ext cx="1521619" cy="507913"/>
          </a:xfrm>
          <a:prstGeom prst="rect">
            <a:avLst/>
          </a:prstGeom>
        </p:spPr>
      </p:pic>
      <p:pic>
        <p:nvPicPr>
          <p:cNvPr id="142" name="Image 104" descr="preencoded.png">    </p:cNvPr>
          <p:cNvPicPr>
            <a:picLocks noChangeAspect="1"/>
          </p:cNvPicPr>
          <p:nvPr/>
        </p:nvPicPr>
        <p:blipFill>
          <a:blip r:embed="rId105"/>
          <a:stretch>
            <a:fillRect/>
          </a:stretch>
        </p:blipFill>
        <p:spPr>
          <a:xfrm>
            <a:off x="9689269" y="3142766"/>
            <a:ext cx="1331359" cy="267333"/>
          </a:xfrm>
          <a:prstGeom prst="rect">
            <a:avLst/>
          </a:prstGeom>
        </p:spPr>
      </p:pic>
      <p:pic>
        <p:nvPicPr>
          <p:cNvPr id="143" name="Image 105" descr="preencoded.png">    </p:cNvPr>
          <p:cNvPicPr>
            <a:picLocks noChangeAspect="1"/>
          </p:cNvPicPr>
          <p:nvPr/>
        </p:nvPicPr>
        <p:blipFill>
          <a:blip r:embed="rId106"/>
          <a:stretch>
            <a:fillRect/>
          </a:stretch>
        </p:blipFill>
        <p:spPr>
          <a:xfrm>
            <a:off x="9769450" y="3196233"/>
            <a:ext cx="160400" cy="160400"/>
          </a:xfrm>
          <a:prstGeom prst="rect">
            <a:avLst/>
          </a:prstGeom>
        </p:spPr>
      </p:pic>
      <p:sp>
        <p:nvSpPr>
          <p:cNvPr id="144" name="Text 36"/>
          <p:cNvSpPr/>
          <p:nvPr/>
        </p:nvSpPr>
        <p:spPr>
          <a:xfrm>
            <a:off x="9956602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45" name="Image 106" descr="preencoded.png">    </p:cNvPr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11115861" y="3029136"/>
            <a:ext cx="1521619" cy="507913"/>
          </a:xfrm>
          <a:prstGeom prst="rect">
            <a:avLst/>
          </a:prstGeom>
        </p:spPr>
      </p:pic>
      <p:pic>
        <p:nvPicPr>
          <p:cNvPr id="146" name="Image 107" descr="preencoded.png">    </p:cNvPr>
          <p:cNvPicPr>
            <a:picLocks noChangeAspect="1"/>
          </p:cNvPicPr>
          <p:nvPr/>
        </p:nvPicPr>
        <p:blipFill>
          <a:blip r:embed="rId108"/>
          <a:stretch>
            <a:fillRect/>
          </a:stretch>
        </p:blipFill>
        <p:spPr>
          <a:xfrm>
            <a:off x="11210851" y="3142766"/>
            <a:ext cx="1331359" cy="267333"/>
          </a:xfrm>
          <a:prstGeom prst="rect">
            <a:avLst/>
          </a:prstGeom>
        </p:spPr>
      </p:pic>
      <p:pic>
        <p:nvPicPr>
          <p:cNvPr id="147" name="Image 108" descr="preencoded.png">    </p:cNvPr>
          <p:cNvPicPr>
            <a:picLocks noChangeAspect="1"/>
          </p:cNvPicPr>
          <p:nvPr/>
        </p:nvPicPr>
        <p:blipFill>
          <a:blip r:embed="rId109"/>
          <a:stretch>
            <a:fillRect/>
          </a:stretch>
        </p:blipFill>
        <p:spPr>
          <a:xfrm>
            <a:off x="11291032" y="3196233"/>
            <a:ext cx="160400" cy="160400"/>
          </a:xfrm>
          <a:prstGeom prst="rect">
            <a:avLst/>
          </a:prstGeom>
        </p:spPr>
      </p:pic>
      <p:sp>
        <p:nvSpPr>
          <p:cNvPr id="148" name="Text 37"/>
          <p:cNvSpPr/>
          <p:nvPr/>
        </p:nvSpPr>
        <p:spPr>
          <a:xfrm>
            <a:off x="11478183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49" name="Image 109" descr="preencoded.png">    </p:cNvPr>
          <p:cNvPicPr>
            <a:picLocks noChangeAspect="1"/>
          </p:cNvPicPr>
          <p:nvPr/>
        </p:nvPicPr>
        <p:blipFill>
          <a:blip r:embed="rId110"/>
          <a:stretch>
            <a:fillRect/>
          </a:stretch>
        </p:blipFill>
        <p:spPr>
          <a:xfrm>
            <a:off x="12637443" y="3029136"/>
            <a:ext cx="1521619" cy="507913"/>
          </a:xfrm>
          <a:prstGeom prst="rect">
            <a:avLst/>
          </a:prstGeom>
        </p:spPr>
      </p:pic>
      <p:pic>
        <p:nvPicPr>
          <p:cNvPr id="150" name="Image 110" descr="preencoded.png">    </p:cNvPr>
          <p:cNvPicPr>
            <a:picLocks noChangeAspect="1"/>
          </p:cNvPicPr>
          <p:nvPr/>
        </p:nvPicPr>
        <p:blipFill>
          <a:blip r:embed="rId111"/>
          <a:stretch>
            <a:fillRect/>
          </a:stretch>
        </p:blipFill>
        <p:spPr>
          <a:xfrm>
            <a:off x="12732469" y="3142766"/>
            <a:ext cx="1331359" cy="267333"/>
          </a:xfrm>
          <a:prstGeom prst="rect">
            <a:avLst/>
          </a:prstGeom>
        </p:spPr>
      </p:pic>
      <p:pic>
        <p:nvPicPr>
          <p:cNvPr id="151" name="Image 111" descr="preencoded.png">    </p:cNvPr>
          <p:cNvPicPr>
            <a:picLocks noChangeAspect="1"/>
          </p:cNvPicPr>
          <p:nvPr/>
        </p:nvPicPr>
        <p:blipFill>
          <a:blip r:embed="rId112"/>
          <a:stretch>
            <a:fillRect/>
          </a:stretch>
        </p:blipFill>
        <p:spPr>
          <a:xfrm>
            <a:off x="12812650" y="3196233"/>
            <a:ext cx="160400" cy="160400"/>
          </a:xfrm>
          <a:prstGeom prst="rect">
            <a:avLst/>
          </a:prstGeom>
        </p:spPr>
      </p:pic>
      <p:sp>
        <p:nvSpPr>
          <p:cNvPr id="152" name="Text 38"/>
          <p:cNvSpPr/>
          <p:nvPr/>
        </p:nvSpPr>
        <p:spPr>
          <a:xfrm>
            <a:off x="12999802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53" name="Image 112" descr="preencoded.png">    </p:cNvPr>
          <p:cNvPicPr>
            <a:picLocks noChangeAspect="1"/>
          </p:cNvPicPr>
          <p:nvPr/>
        </p:nvPicPr>
        <p:blipFill>
          <a:blip r:embed="rId113"/>
          <a:stretch>
            <a:fillRect/>
          </a:stretch>
        </p:blipFill>
        <p:spPr>
          <a:xfrm>
            <a:off x="14159061" y="3029136"/>
            <a:ext cx="1521619" cy="507913"/>
          </a:xfrm>
          <a:prstGeom prst="rect">
            <a:avLst/>
          </a:prstGeom>
        </p:spPr>
      </p:pic>
      <p:pic>
        <p:nvPicPr>
          <p:cNvPr id="154" name="Image 113" descr="preencoded.png">    </p:cNvPr>
          <p:cNvPicPr>
            <a:picLocks noChangeAspect="1"/>
          </p:cNvPicPr>
          <p:nvPr/>
        </p:nvPicPr>
        <p:blipFill>
          <a:blip r:embed="rId114"/>
          <a:stretch>
            <a:fillRect/>
          </a:stretch>
        </p:blipFill>
        <p:spPr>
          <a:xfrm>
            <a:off x="14254088" y="3142766"/>
            <a:ext cx="1331359" cy="267333"/>
          </a:xfrm>
          <a:prstGeom prst="rect">
            <a:avLst/>
          </a:prstGeom>
        </p:spPr>
      </p:pic>
      <p:pic>
        <p:nvPicPr>
          <p:cNvPr id="155" name="Image 114" descr="preencoded.png">    </p:cNvPr>
          <p:cNvPicPr>
            <a:picLocks noChangeAspect="1"/>
          </p:cNvPicPr>
          <p:nvPr/>
        </p:nvPicPr>
        <p:blipFill>
          <a:blip r:embed="rId115"/>
          <a:stretch>
            <a:fillRect/>
          </a:stretch>
        </p:blipFill>
        <p:spPr>
          <a:xfrm>
            <a:off x="14334269" y="3196233"/>
            <a:ext cx="160400" cy="160400"/>
          </a:xfrm>
          <a:prstGeom prst="rect">
            <a:avLst/>
          </a:prstGeom>
        </p:spPr>
      </p:pic>
      <p:sp>
        <p:nvSpPr>
          <p:cNvPr id="156" name="Text 39"/>
          <p:cNvSpPr/>
          <p:nvPr/>
        </p:nvSpPr>
        <p:spPr>
          <a:xfrm>
            <a:off x="14521421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57" name="Image 115" descr="preencoded.png">    </p:cNvPr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15680680" y="3029136"/>
            <a:ext cx="1502812" cy="507913"/>
          </a:xfrm>
          <a:prstGeom prst="rect">
            <a:avLst/>
          </a:prstGeom>
        </p:spPr>
      </p:pic>
      <p:pic>
        <p:nvPicPr>
          <p:cNvPr id="158" name="Image 116" descr="preencoded.png">    </p:cNvPr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15775707" y="3142766"/>
            <a:ext cx="1331359" cy="267333"/>
          </a:xfrm>
          <a:prstGeom prst="rect">
            <a:avLst/>
          </a:prstGeom>
        </p:spPr>
      </p:pic>
      <p:pic>
        <p:nvPicPr>
          <p:cNvPr id="159" name="Image 117" descr="preencoded.png">    </p:cNvPr>
          <p:cNvPicPr>
            <a:picLocks noChangeAspect="1"/>
          </p:cNvPicPr>
          <p:nvPr/>
        </p:nvPicPr>
        <p:blipFill>
          <a:blip r:embed="rId118"/>
          <a:stretch>
            <a:fillRect/>
          </a:stretch>
        </p:blipFill>
        <p:spPr>
          <a:xfrm>
            <a:off x="15855888" y="3196233"/>
            <a:ext cx="160400" cy="160400"/>
          </a:xfrm>
          <a:prstGeom prst="rect">
            <a:avLst/>
          </a:prstGeom>
        </p:spPr>
      </p:pic>
      <p:sp>
        <p:nvSpPr>
          <p:cNvPr id="160" name="Text 40"/>
          <p:cNvSpPr/>
          <p:nvPr/>
        </p:nvSpPr>
        <p:spPr>
          <a:xfrm>
            <a:off x="16043039" y="3142766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61" name="Image 118" descr="preencoded.png">    </p:cNvPr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1084399" y="3537049"/>
            <a:ext cx="16099093" cy="507913"/>
          </a:xfrm>
          <a:prstGeom prst="rect">
            <a:avLst/>
          </a:prstGeom>
        </p:spPr>
      </p:pic>
      <p:pic>
        <p:nvPicPr>
          <p:cNvPr id="162" name="Image 119" descr="preencoded.png">    </p:cNvPr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084399" y="3537049"/>
            <a:ext cx="5466613" cy="507913"/>
          </a:xfrm>
          <a:prstGeom prst="rect">
            <a:avLst/>
          </a:prstGeom>
        </p:spPr>
      </p:pic>
      <p:sp>
        <p:nvSpPr>
          <p:cNvPr id="163" name="Text 41"/>
          <p:cNvSpPr/>
          <p:nvPr/>
        </p:nvSpPr>
        <p:spPr>
          <a:xfrm>
            <a:off x="1244798" y="3657340"/>
            <a:ext cx="1120140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GCommerce</a:t>
            </a:r>
            <a:endParaRPr lang="en-US" sz="1473" dirty="0"/>
          </a:p>
        </p:txBody>
      </p:sp>
      <p:pic>
        <p:nvPicPr>
          <p:cNvPr id="164" name="Image 120" descr="preencoded.png">    </p:cNvPr>
          <p:cNvPicPr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>
            <a:off x="6551005" y="3537049"/>
            <a:ext cx="1521619" cy="507913"/>
          </a:xfrm>
          <a:prstGeom prst="rect">
            <a:avLst/>
          </a:prstGeom>
        </p:spPr>
      </p:pic>
      <p:pic>
        <p:nvPicPr>
          <p:cNvPr id="165" name="Image 121" descr="preencoded.png">    </p:cNvPr>
          <p:cNvPicPr>
            <a:picLocks noChangeAspect="1"/>
          </p:cNvPicPr>
          <p:nvPr/>
        </p:nvPicPr>
        <p:blipFill>
          <a:blip r:embed="rId122"/>
          <a:stretch>
            <a:fillRect/>
          </a:stretch>
        </p:blipFill>
        <p:spPr>
          <a:xfrm>
            <a:off x="6646032" y="3650679"/>
            <a:ext cx="1331359" cy="267333"/>
          </a:xfrm>
          <a:prstGeom prst="rect">
            <a:avLst/>
          </a:prstGeom>
        </p:spPr>
      </p:pic>
      <p:pic>
        <p:nvPicPr>
          <p:cNvPr id="166" name="Image 122" descr="preencoded.png">    </p:cNvPr>
          <p:cNvPicPr>
            <a:picLocks noChangeAspect="1"/>
          </p:cNvPicPr>
          <p:nvPr/>
        </p:nvPicPr>
        <p:blipFill>
          <a:blip r:embed="rId123"/>
          <a:stretch>
            <a:fillRect/>
          </a:stretch>
        </p:blipFill>
        <p:spPr>
          <a:xfrm>
            <a:off x="6726213" y="3704146"/>
            <a:ext cx="160400" cy="160400"/>
          </a:xfrm>
          <a:prstGeom prst="rect">
            <a:avLst/>
          </a:prstGeom>
        </p:spPr>
      </p:pic>
      <p:sp>
        <p:nvSpPr>
          <p:cNvPr id="167" name="Text 42"/>
          <p:cNvSpPr/>
          <p:nvPr/>
        </p:nvSpPr>
        <p:spPr>
          <a:xfrm>
            <a:off x="6913364" y="365067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68" name="Image 123" descr="preencoded.png">    </p:cNvPr>
          <p:cNvPicPr>
            <a:picLocks noChangeAspect="1"/>
          </p:cNvPicPr>
          <p:nvPr/>
        </p:nvPicPr>
        <p:blipFill>
          <a:blip r:embed="rId124"/>
          <a:stretch>
            <a:fillRect/>
          </a:stretch>
        </p:blipFill>
        <p:spPr>
          <a:xfrm>
            <a:off x="8072624" y="3537049"/>
            <a:ext cx="1521619" cy="507913"/>
          </a:xfrm>
          <a:prstGeom prst="rect">
            <a:avLst/>
          </a:prstGeom>
        </p:spPr>
      </p:pic>
      <p:pic>
        <p:nvPicPr>
          <p:cNvPr id="169" name="Image 124" descr="preencoded.png">    </p:cNvPr>
          <p:cNvPicPr>
            <a:picLocks noChangeAspect="1"/>
          </p:cNvPicPr>
          <p:nvPr/>
        </p:nvPicPr>
        <p:blipFill>
          <a:blip r:embed="rId125"/>
          <a:stretch>
            <a:fillRect/>
          </a:stretch>
        </p:blipFill>
        <p:spPr>
          <a:xfrm>
            <a:off x="8167650" y="3650679"/>
            <a:ext cx="1331359" cy="267333"/>
          </a:xfrm>
          <a:prstGeom prst="rect">
            <a:avLst/>
          </a:prstGeom>
        </p:spPr>
      </p:pic>
      <p:pic>
        <p:nvPicPr>
          <p:cNvPr id="170" name="Image 125" descr="preencoded.png">    </p:cNvPr>
          <p:cNvPicPr>
            <a:picLocks noChangeAspect="1"/>
          </p:cNvPicPr>
          <p:nvPr/>
        </p:nvPicPr>
        <p:blipFill>
          <a:blip r:embed="rId126"/>
          <a:stretch>
            <a:fillRect/>
          </a:stretch>
        </p:blipFill>
        <p:spPr>
          <a:xfrm>
            <a:off x="8247831" y="3704146"/>
            <a:ext cx="160400" cy="160400"/>
          </a:xfrm>
          <a:prstGeom prst="rect">
            <a:avLst/>
          </a:prstGeom>
        </p:spPr>
      </p:pic>
      <p:sp>
        <p:nvSpPr>
          <p:cNvPr id="171" name="Text 43"/>
          <p:cNvSpPr/>
          <p:nvPr/>
        </p:nvSpPr>
        <p:spPr>
          <a:xfrm>
            <a:off x="8434983" y="365067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72" name="Image 126" descr="preencoded.png">    </p:cNvPr>
          <p:cNvPicPr>
            <a:picLocks noChangeAspect="1"/>
          </p:cNvPicPr>
          <p:nvPr/>
        </p:nvPicPr>
        <p:blipFill>
          <a:blip r:embed="rId127"/>
          <a:stretch>
            <a:fillRect/>
          </a:stretch>
        </p:blipFill>
        <p:spPr>
          <a:xfrm>
            <a:off x="9594242" y="3537049"/>
            <a:ext cx="1521619" cy="507913"/>
          </a:xfrm>
          <a:prstGeom prst="rect">
            <a:avLst/>
          </a:prstGeom>
        </p:spPr>
      </p:pic>
      <p:pic>
        <p:nvPicPr>
          <p:cNvPr id="173" name="Image 127" descr="preencoded.png">    </p:cNvPr>
          <p:cNvPicPr>
            <a:picLocks noChangeAspect="1"/>
          </p:cNvPicPr>
          <p:nvPr/>
        </p:nvPicPr>
        <p:blipFill>
          <a:blip r:embed="rId128"/>
          <a:stretch>
            <a:fillRect/>
          </a:stretch>
        </p:blipFill>
        <p:spPr>
          <a:xfrm>
            <a:off x="9689269" y="3650679"/>
            <a:ext cx="1331359" cy="267333"/>
          </a:xfrm>
          <a:prstGeom prst="rect">
            <a:avLst/>
          </a:prstGeom>
        </p:spPr>
      </p:pic>
      <p:pic>
        <p:nvPicPr>
          <p:cNvPr id="174" name="Image 128" descr="preencoded.png">    </p:cNvPr>
          <p:cNvPicPr>
            <a:picLocks noChangeAspect="1"/>
          </p:cNvPicPr>
          <p:nvPr/>
        </p:nvPicPr>
        <p:blipFill>
          <a:blip r:embed="rId129"/>
          <a:stretch>
            <a:fillRect/>
          </a:stretch>
        </p:blipFill>
        <p:spPr>
          <a:xfrm>
            <a:off x="9769450" y="3704146"/>
            <a:ext cx="160400" cy="160400"/>
          </a:xfrm>
          <a:prstGeom prst="rect">
            <a:avLst/>
          </a:prstGeom>
        </p:spPr>
      </p:pic>
      <p:sp>
        <p:nvSpPr>
          <p:cNvPr id="175" name="Text 44"/>
          <p:cNvSpPr/>
          <p:nvPr/>
        </p:nvSpPr>
        <p:spPr>
          <a:xfrm>
            <a:off x="9956602" y="365067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76" name="Image 129" descr="preencoded.png">    </p:cNvPr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11115861" y="3537049"/>
            <a:ext cx="1521619" cy="507913"/>
          </a:xfrm>
          <a:prstGeom prst="rect">
            <a:avLst/>
          </a:prstGeom>
        </p:spPr>
      </p:pic>
      <p:pic>
        <p:nvPicPr>
          <p:cNvPr id="177" name="Image 130" descr="preencoded.png">    </p:cNvPr>
          <p:cNvPicPr>
            <a:picLocks noChangeAspect="1"/>
          </p:cNvPicPr>
          <p:nvPr/>
        </p:nvPicPr>
        <p:blipFill>
          <a:blip r:embed="rId131"/>
          <a:stretch>
            <a:fillRect/>
          </a:stretch>
        </p:blipFill>
        <p:spPr>
          <a:xfrm>
            <a:off x="11363548" y="3650679"/>
            <a:ext cx="1026244" cy="267333"/>
          </a:xfrm>
          <a:prstGeom prst="rect">
            <a:avLst/>
          </a:prstGeom>
        </p:spPr>
      </p:pic>
      <p:pic>
        <p:nvPicPr>
          <p:cNvPr id="178" name="Image 131" descr="preencoded.png">    </p:cNvPr>
          <p:cNvPicPr>
            <a:picLocks noChangeAspect="1"/>
          </p:cNvPicPr>
          <p:nvPr/>
        </p:nvPicPr>
        <p:blipFill>
          <a:blip r:embed="rId132"/>
          <a:stretch>
            <a:fillRect/>
          </a:stretch>
        </p:blipFill>
        <p:spPr>
          <a:xfrm>
            <a:off x="11443729" y="3704146"/>
            <a:ext cx="160400" cy="160400"/>
          </a:xfrm>
          <a:prstGeom prst="rect">
            <a:avLst/>
          </a:prstGeom>
        </p:spPr>
      </p:pic>
      <p:sp>
        <p:nvSpPr>
          <p:cNvPr id="179" name="Text 45"/>
          <p:cNvSpPr/>
          <p:nvPr/>
        </p:nvSpPr>
        <p:spPr>
          <a:xfrm>
            <a:off x="11630881" y="365067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180" name="Image 132" descr="preencoded.png">    </p:cNvPr>
          <p:cNvPicPr>
            <a:picLocks noChangeAspect="1"/>
          </p:cNvPicPr>
          <p:nvPr/>
        </p:nvPicPr>
        <p:blipFill>
          <a:blip r:embed="rId133"/>
          <a:stretch>
            <a:fillRect/>
          </a:stretch>
        </p:blipFill>
        <p:spPr>
          <a:xfrm>
            <a:off x="12637443" y="3537049"/>
            <a:ext cx="1521619" cy="507913"/>
          </a:xfrm>
          <a:prstGeom prst="rect">
            <a:avLst/>
          </a:prstGeom>
        </p:spPr>
      </p:pic>
      <p:pic>
        <p:nvPicPr>
          <p:cNvPr id="181" name="Image 133" descr="preencoded.png">    </p:cNvPr>
          <p:cNvPicPr>
            <a:picLocks noChangeAspect="1"/>
          </p:cNvPicPr>
          <p:nvPr/>
        </p:nvPicPr>
        <p:blipFill>
          <a:blip r:embed="rId134"/>
          <a:stretch>
            <a:fillRect/>
          </a:stretch>
        </p:blipFill>
        <p:spPr>
          <a:xfrm>
            <a:off x="12732469" y="3650679"/>
            <a:ext cx="1331359" cy="267333"/>
          </a:xfrm>
          <a:prstGeom prst="rect">
            <a:avLst/>
          </a:prstGeom>
        </p:spPr>
      </p:pic>
      <p:pic>
        <p:nvPicPr>
          <p:cNvPr id="182" name="Image 134" descr="preencoded.png">    </p:cNvPr>
          <p:cNvPicPr>
            <a:picLocks noChangeAspect="1"/>
          </p:cNvPicPr>
          <p:nvPr/>
        </p:nvPicPr>
        <p:blipFill>
          <a:blip r:embed="rId135"/>
          <a:stretch>
            <a:fillRect/>
          </a:stretch>
        </p:blipFill>
        <p:spPr>
          <a:xfrm>
            <a:off x="12812650" y="3704146"/>
            <a:ext cx="160400" cy="160400"/>
          </a:xfrm>
          <a:prstGeom prst="rect">
            <a:avLst/>
          </a:prstGeom>
        </p:spPr>
      </p:pic>
      <p:sp>
        <p:nvSpPr>
          <p:cNvPr id="183" name="Text 46"/>
          <p:cNvSpPr/>
          <p:nvPr/>
        </p:nvSpPr>
        <p:spPr>
          <a:xfrm>
            <a:off x="12999802" y="365067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84" name="Image 135" descr="preencoded.png">    </p:cNvPr>
          <p:cNvPicPr>
            <a:picLocks noChangeAspect="1"/>
          </p:cNvPicPr>
          <p:nvPr/>
        </p:nvPicPr>
        <p:blipFill>
          <a:blip r:embed="rId136"/>
          <a:stretch>
            <a:fillRect/>
          </a:stretch>
        </p:blipFill>
        <p:spPr>
          <a:xfrm>
            <a:off x="14159061" y="3537049"/>
            <a:ext cx="1521619" cy="507913"/>
          </a:xfrm>
          <a:prstGeom prst="rect">
            <a:avLst/>
          </a:prstGeom>
        </p:spPr>
      </p:pic>
      <p:pic>
        <p:nvPicPr>
          <p:cNvPr id="185" name="Image 136" descr="preencoded.png">    </p:cNvPr>
          <p:cNvPicPr>
            <a:picLocks noChangeAspect="1"/>
          </p:cNvPicPr>
          <p:nvPr/>
        </p:nvPicPr>
        <p:blipFill>
          <a:blip r:embed="rId137"/>
          <a:stretch>
            <a:fillRect/>
          </a:stretch>
        </p:blipFill>
        <p:spPr>
          <a:xfrm>
            <a:off x="14254088" y="3650679"/>
            <a:ext cx="1331359" cy="267333"/>
          </a:xfrm>
          <a:prstGeom prst="rect">
            <a:avLst/>
          </a:prstGeom>
        </p:spPr>
      </p:pic>
      <p:pic>
        <p:nvPicPr>
          <p:cNvPr id="186" name="Image 137" descr="preencoded.png">    </p:cNvPr>
          <p:cNvPicPr>
            <a:picLocks noChangeAspect="1"/>
          </p:cNvPicPr>
          <p:nvPr/>
        </p:nvPicPr>
        <p:blipFill>
          <a:blip r:embed="rId138"/>
          <a:stretch>
            <a:fillRect/>
          </a:stretch>
        </p:blipFill>
        <p:spPr>
          <a:xfrm>
            <a:off x="14334269" y="3704146"/>
            <a:ext cx="160400" cy="160400"/>
          </a:xfrm>
          <a:prstGeom prst="rect">
            <a:avLst/>
          </a:prstGeom>
        </p:spPr>
      </p:pic>
      <p:sp>
        <p:nvSpPr>
          <p:cNvPr id="187" name="Text 47"/>
          <p:cNvSpPr/>
          <p:nvPr/>
        </p:nvSpPr>
        <p:spPr>
          <a:xfrm>
            <a:off x="14521421" y="365067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88" name="Image 138" descr="preencoded.png">    </p:cNvPr>
          <p:cNvPicPr>
            <a:picLocks noChangeAspect="1"/>
          </p:cNvPicPr>
          <p:nvPr/>
        </p:nvPicPr>
        <p:blipFill>
          <a:blip r:embed="rId139"/>
          <a:stretch>
            <a:fillRect/>
          </a:stretch>
        </p:blipFill>
        <p:spPr>
          <a:xfrm>
            <a:off x="15680680" y="3537049"/>
            <a:ext cx="1502812" cy="507913"/>
          </a:xfrm>
          <a:prstGeom prst="rect">
            <a:avLst/>
          </a:prstGeom>
        </p:spPr>
      </p:pic>
      <p:pic>
        <p:nvPicPr>
          <p:cNvPr id="189" name="Image 139" descr="preencoded.png">    </p:cNvPr>
          <p:cNvPicPr>
            <a:picLocks noChangeAspect="1"/>
          </p:cNvPicPr>
          <p:nvPr/>
        </p:nvPicPr>
        <p:blipFill>
          <a:blip r:embed="rId140"/>
          <a:stretch>
            <a:fillRect/>
          </a:stretch>
        </p:blipFill>
        <p:spPr>
          <a:xfrm>
            <a:off x="15775707" y="3650679"/>
            <a:ext cx="1331359" cy="267333"/>
          </a:xfrm>
          <a:prstGeom prst="rect">
            <a:avLst/>
          </a:prstGeom>
        </p:spPr>
      </p:pic>
      <p:pic>
        <p:nvPicPr>
          <p:cNvPr id="190" name="Image 140" descr="preencoded.png">    </p:cNvPr>
          <p:cNvPicPr>
            <a:picLocks noChangeAspect="1"/>
          </p:cNvPicPr>
          <p:nvPr/>
        </p:nvPicPr>
        <p:blipFill>
          <a:blip r:embed="rId141"/>
          <a:stretch>
            <a:fillRect/>
          </a:stretch>
        </p:blipFill>
        <p:spPr>
          <a:xfrm>
            <a:off x="15855888" y="3704146"/>
            <a:ext cx="160400" cy="160400"/>
          </a:xfrm>
          <a:prstGeom prst="rect">
            <a:avLst/>
          </a:prstGeom>
        </p:spPr>
      </p:pic>
      <p:sp>
        <p:nvSpPr>
          <p:cNvPr id="191" name="Text 48"/>
          <p:cNvSpPr/>
          <p:nvPr/>
        </p:nvSpPr>
        <p:spPr>
          <a:xfrm>
            <a:off x="16043039" y="3650679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92" name="Image 141" descr="preencoded.png">    </p:cNvPr>
          <p:cNvPicPr>
            <a:picLocks noChangeAspect="1"/>
          </p:cNvPicPr>
          <p:nvPr/>
        </p:nvPicPr>
        <p:blipFill>
          <a:blip r:embed="rId142"/>
          <a:stretch>
            <a:fillRect/>
          </a:stretch>
        </p:blipFill>
        <p:spPr>
          <a:xfrm>
            <a:off x="1084399" y="4044962"/>
            <a:ext cx="5466613" cy="501203"/>
          </a:xfrm>
          <a:prstGeom prst="rect">
            <a:avLst/>
          </a:prstGeom>
        </p:spPr>
      </p:pic>
      <p:sp>
        <p:nvSpPr>
          <p:cNvPr id="193" name="Text 49"/>
          <p:cNvSpPr/>
          <p:nvPr/>
        </p:nvSpPr>
        <p:spPr>
          <a:xfrm>
            <a:off x="1244798" y="4165253"/>
            <a:ext cx="2220278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5"/>
              </a:lnSpc>
              <a:buNone/>
            </a:pPr>
            <a:r>
              <a:rPr lang="en-US" sz="1473" dirty="0">
                <a:solidFill>
                  <a:srgbClr val="444444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MOTO (Virtual Terminal)</a:t>
            </a:r>
            <a:endParaRPr lang="en-US" sz="1473" dirty="0"/>
          </a:p>
        </p:txBody>
      </p:sp>
      <p:pic>
        <p:nvPicPr>
          <p:cNvPr id="194" name="Image 142" descr="preencoded.png">    </p:cNvPr>
          <p:cNvPicPr>
            <a:picLocks noChangeAspect="1"/>
          </p:cNvPicPr>
          <p:nvPr/>
        </p:nvPicPr>
        <p:blipFill>
          <a:blip r:embed="rId143"/>
          <a:stretch>
            <a:fillRect/>
          </a:stretch>
        </p:blipFill>
        <p:spPr>
          <a:xfrm>
            <a:off x="6646032" y="4158555"/>
            <a:ext cx="1331359" cy="267333"/>
          </a:xfrm>
          <a:prstGeom prst="rect">
            <a:avLst/>
          </a:prstGeom>
        </p:spPr>
      </p:pic>
      <p:pic>
        <p:nvPicPr>
          <p:cNvPr id="195" name="Image 143" descr="preencoded.png">    </p:cNvPr>
          <p:cNvPicPr>
            <a:picLocks noChangeAspect="1"/>
          </p:cNvPicPr>
          <p:nvPr/>
        </p:nvPicPr>
        <p:blipFill>
          <a:blip r:embed="rId144"/>
          <a:stretch>
            <a:fillRect/>
          </a:stretch>
        </p:blipFill>
        <p:spPr>
          <a:xfrm>
            <a:off x="6726213" y="4212022"/>
            <a:ext cx="160400" cy="160400"/>
          </a:xfrm>
          <a:prstGeom prst="rect">
            <a:avLst/>
          </a:prstGeom>
        </p:spPr>
      </p:pic>
      <p:sp>
        <p:nvSpPr>
          <p:cNvPr id="196" name="Text 50"/>
          <p:cNvSpPr/>
          <p:nvPr/>
        </p:nvSpPr>
        <p:spPr>
          <a:xfrm>
            <a:off x="6913364" y="41585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197" name="Image 144" descr="preencoded.png">    </p:cNvPr>
          <p:cNvPicPr>
            <a:picLocks noChangeAspect="1"/>
          </p:cNvPicPr>
          <p:nvPr/>
        </p:nvPicPr>
        <p:blipFill>
          <a:blip r:embed="rId145"/>
          <a:stretch>
            <a:fillRect/>
          </a:stretch>
        </p:blipFill>
        <p:spPr>
          <a:xfrm>
            <a:off x="8167650" y="4158555"/>
            <a:ext cx="1331359" cy="267333"/>
          </a:xfrm>
          <a:prstGeom prst="rect">
            <a:avLst/>
          </a:prstGeom>
        </p:spPr>
      </p:pic>
      <p:pic>
        <p:nvPicPr>
          <p:cNvPr id="198" name="Image 145" descr="preencoded.png">    </p:cNvPr>
          <p:cNvPicPr>
            <a:picLocks noChangeAspect="1"/>
          </p:cNvPicPr>
          <p:nvPr/>
        </p:nvPicPr>
        <p:blipFill>
          <a:blip r:embed="rId146"/>
          <a:stretch>
            <a:fillRect/>
          </a:stretch>
        </p:blipFill>
        <p:spPr>
          <a:xfrm>
            <a:off x="8247831" y="4212022"/>
            <a:ext cx="160400" cy="160400"/>
          </a:xfrm>
          <a:prstGeom prst="rect">
            <a:avLst/>
          </a:prstGeom>
        </p:spPr>
      </p:pic>
      <p:sp>
        <p:nvSpPr>
          <p:cNvPr id="199" name="Text 51"/>
          <p:cNvSpPr/>
          <p:nvPr/>
        </p:nvSpPr>
        <p:spPr>
          <a:xfrm>
            <a:off x="8434983" y="41585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00" name="Image 146" descr="preencoded.png">    </p:cNvPr>
          <p:cNvPicPr>
            <a:picLocks noChangeAspect="1"/>
          </p:cNvPicPr>
          <p:nvPr/>
        </p:nvPicPr>
        <p:blipFill>
          <a:blip r:embed="rId147"/>
          <a:stretch>
            <a:fillRect/>
          </a:stretch>
        </p:blipFill>
        <p:spPr>
          <a:xfrm>
            <a:off x="9689269" y="4158555"/>
            <a:ext cx="1331359" cy="267333"/>
          </a:xfrm>
          <a:prstGeom prst="rect">
            <a:avLst/>
          </a:prstGeom>
        </p:spPr>
      </p:pic>
      <p:pic>
        <p:nvPicPr>
          <p:cNvPr id="201" name="Image 147" descr="preencoded.png">    </p:cNvPr>
          <p:cNvPicPr>
            <a:picLocks noChangeAspect="1"/>
          </p:cNvPicPr>
          <p:nvPr/>
        </p:nvPicPr>
        <p:blipFill>
          <a:blip r:embed="rId148"/>
          <a:stretch>
            <a:fillRect/>
          </a:stretch>
        </p:blipFill>
        <p:spPr>
          <a:xfrm>
            <a:off x="9769450" y="4212022"/>
            <a:ext cx="160400" cy="160400"/>
          </a:xfrm>
          <a:prstGeom prst="rect">
            <a:avLst/>
          </a:prstGeom>
        </p:spPr>
      </p:pic>
      <p:sp>
        <p:nvSpPr>
          <p:cNvPr id="202" name="Text 52"/>
          <p:cNvSpPr/>
          <p:nvPr/>
        </p:nvSpPr>
        <p:spPr>
          <a:xfrm>
            <a:off x="9956602" y="41585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03" name="Image 148" descr="preencoded.png">    </p:cNvPr>
          <p:cNvPicPr>
            <a:picLocks noChangeAspect="1"/>
          </p:cNvPicPr>
          <p:nvPr/>
        </p:nvPicPr>
        <p:blipFill>
          <a:blip r:embed="rId149"/>
          <a:stretch>
            <a:fillRect/>
          </a:stretch>
        </p:blipFill>
        <p:spPr>
          <a:xfrm>
            <a:off x="11363548" y="4158555"/>
            <a:ext cx="1026244" cy="267333"/>
          </a:xfrm>
          <a:prstGeom prst="rect">
            <a:avLst/>
          </a:prstGeom>
        </p:spPr>
      </p:pic>
      <p:pic>
        <p:nvPicPr>
          <p:cNvPr id="204" name="Image 149" descr="preencoded.png">    </p:cNvPr>
          <p:cNvPicPr>
            <a:picLocks noChangeAspect="1"/>
          </p:cNvPicPr>
          <p:nvPr/>
        </p:nvPicPr>
        <p:blipFill>
          <a:blip r:embed="rId150"/>
          <a:stretch>
            <a:fillRect/>
          </a:stretch>
        </p:blipFill>
        <p:spPr>
          <a:xfrm>
            <a:off x="11443729" y="4212022"/>
            <a:ext cx="160400" cy="160400"/>
          </a:xfrm>
          <a:prstGeom prst="rect">
            <a:avLst/>
          </a:prstGeom>
        </p:spPr>
      </p:pic>
      <p:sp>
        <p:nvSpPr>
          <p:cNvPr id="205" name="Text 53"/>
          <p:cNvSpPr/>
          <p:nvPr/>
        </p:nvSpPr>
        <p:spPr>
          <a:xfrm>
            <a:off x="11630881" y="415855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3" dirty="0"/>
          </a:p>
        </p:txBody>
      </p:sp>
      <p:pic>
        <p:nvPicPr>
          <p:cNvPr id="206" name="Image 150" descr="preencoded.png">    </p:cNvPr>
          <p:cNvPicPr>
            <a:picLocks noChangeAspect="1"/>
          </p:cNvPicPr>
          <p:nvPr/>
        </p:nvPicPr>
        <p:blipFill>
          <a:blip r:embed="rId151"/>
          <a:stretch>
            <a:fillRect/>
          </a:stretch>
        </p:blipFill>
        <p:spPr>
          <a:xfrm>
            <a:off x="12732469" y="4158555"/>
            <a:ext cx="1331359" cy="267333"/>
          </a:xfrm>
          <a:prstGeom prst="rect">
            <a:avLst/>
          </a:prstGeom>
        </p:spPr>
      </p:pic>
      <p:pic>
        <p:nvPicPr>
          <p:cNvPr id="207" name="Image 151" descr="preencoded.png">    </p:cNvPr>
          <p:cNvPicPr>
            <a:picLocks noChangeAspect="1"/>
          </p:cNvPicPr>
          <p:nvPr/>
        </p:nvPicPr>
        <p:blipFill>
          <a:blip r:embed="rId152"/>
          <a:stretch>
            <a:fillRect/>
          </a:stretch>
        </p:blipFill>
        <p:spPr>
          <a:xfrm>
            <a:off x="12812650" y="4212022"/>
            <a:ext cx="160400" cy="160400"/>
          </a:xfrm>
          <a:prstGeom prst="rect">
            <a:avLst/>
          </a:prstGeom>
        </p:spPr>
      </p:pic>
      <p:sp>
        <p:nvSpPr>
          <p:cNvPr id="208" name="Text 54"/>
          <p:cNvSpPr/>
          <p:nvPr/>
        </p:nvSpPr>
        <p:spPr>
          <a:xfrm>
            <a:off x="12999802" y="41585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09" name="Image 152" descr="preencoded.png">    </p:cNvPr>
          <p:cNvPicPr>
            <a:picLocks noChangeAspect="1"/>
          </p:cNvPicPr>
          <p:nvPr/>
        </p:nvPicPr>
        <p:blipFill>
          <a:blip r:embed="rId153"/>
          <a:stretch>
            <a:fillRect/>
          </a:stretch>
        </p:blipFill>
        <p:spPr>
          <a:xfrm>
            <a:off x="14254088" y="4158555"/>
            <a:ext cx="1331359" cy="267333"/>
          </a:xfrm>
          <a:prstGeom prst="rect">
            <a:avLst/>
          </a:prstGeom>
        </p:spPr>
      </p:pic>
      <p:pic>
        <p:nvPicPr>
          <p:cNvPr id="210" name="Image 153" descr="preencoded.png">    </p:cNvPr>
          <p:cNvPicPr>
            <a:picLocks noChangeAspect="1"/>
          </p:cNvPicPr>
          <p:nvPr/>
        </p:nvPicPr>
        <p:blipFill>
          <a:blip r:embed="rId154"/>
          <a:stretch>
            <a:fillRect/>
          </a:stretch>
        </p:blipFill>
        <p:spPr>
          <a:xfrm>
            <a:off x="14334269" y="4212022"/>
            <a:ext cx="160400" cy="160400"/>
          </a:xfrm>
          <a:prstGeom prst="rect">
            <a:avLst/>
          </a:prstGeom>
        </p:spPr>
      </p:pic>
      <p:sp>
        <p:nvSpPr>
          <p:cNvPr id="211" name="Text 55"/>
          <p:cNvSpPr/>
          <p:nvPr/>
        </p:nvSpPr>
        <p:spPr>
          <a:xfrm>
            <a:off x="14521421" y="41585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  <p:pic>
        <p:nvPicPr>
          <p:cNvPr id="212" name="Image 154" descr="preencoded.png">    </p:cNvPr>
          <p:cNvPicPr>
            <a:picLocks noChangeAspect="1"/>
          </p:cNvPicPr>
          <p:nvPr/>
        </p:nvPicPr>
        <p:blipFill>
          <a:blip r:embed="rId155"/>
          <a:stretch>
            <a:fillRect/>
          </a:stretch>
        </p:blipFill>
        <p:spPr>
          <a:xfrm>
            <a:off x="15775707" y="4158555"/>
            <a:ext cx="1331359" cy="267333"/>
          </a:xfrm>
          <a:prstGeom prst="rect">
            <a:avLst/>
          </a:prstGeom>
        </p:spPr>
      </p:pic>
      <p:pic>
        <p:nvPicPr>
          <p:cNvPr id="213" name="Image 155" descr="preencoded.png">    </p:cNvPr>
          <p:cNvPicPr>
            <a:picLocks noChangeAspect="1"/>
          </p:cNvPicPr>
          <p:nvPr/>
        </p:nvPicPr>
        <p:blipFill>
          <a:blip r:embed="rId156"/>
          <a:stretch>
            <a:fillRect/>
          </a:stretch>
        </p:blipFill>
        <p:spPr>
          <a:xfrm>
            <a:off x="15855888" y="4212022"/>
            <a:ext cx="160400" cy="160400"/>
          </a:xfrm>
          <a:prstGeom prst="rect">
            <a:avLst/>
          </a:prstGeom>
        </p:spPr>
      </p:pic>
      <p:sp>
        <p:nvSpPr>
          <p:cNvPr id="214" name="Text 56"/>
          <p:cNvSpPr/>
          <p:nvPr/>
        </p:nvSpPr>
        <p:spPr>
          <a:xfrm>
            <a:off x="16043039" y="4158555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4"/>
              </a:lnSpc>
              <a:buNone/>
            </a:pPr>
            <a:r>
              <a:rPr lang="en-US" sz="1263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2026-05-28T09:09:58Z</dcterms:created>
  <dcterms:modified xsi:type="dcterms:W3CDTF">2026-05-28T09:09:58Z</dcterms:modified>
</cp:coreProperties>
</file>