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8288000" cy="10281979"/>
  <p:notesSz cx="10281979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slideLayout" Target="../slideLayouts/slideLayout1.xml"/><Relationship Id="rId24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image" Target="../media/image-4-203.png"/><Relationship Id="rId204" Type="http://schemas.openxmlformats.org/officeDocument/2006/relationships/image" Target="../media/image-4-204.png"/><Relationship Id="rId205" Type="http://schemas.openxmlformats.org/officeDocument/2006/relationships/image" Target="../media/image-4-205.png"/><Relationship Id="rId206" Type="http://schemas.openxmlformats.org/officeDocument/2006/relationships/image" Target="../media/image-4-206.png"/><Relationship Id="rId207" Type="http://schemas.openxmlformats.org/officeDocument/2006/relationships/image" Target="../media/image-4-207.png"/><Relationship Id="rId208" Type="http://schemas.openxmlformats.org/officeDocument/2006/relationships/image" Target="../media/image-4-208.png"/><Relationship Id="rId209" Type="http://schemas.openxmlformats.org/officeDocument/2006/relationships/image" Target="../media/image-4-209.png"/><Relationship Id="rId210" Type="http://schemas.openxmlformats.org/officeDocument/2006/relationships/image" Target="../media/image-4-210.png"/><Relationship Id="rId211" Type="http://schemas.openxmlformats.org/officeDocument/2006/relationships/image" Target="../media/image-4-211.png"/><Relationship Id="rId212" Type="http://schemas.openxmlformats.org/officeDocument/2006/relationships/image" Target="../media/image-4-212.png"/><Relationship Id="rId213" Type="http://schemas.openxmlformats.org/officeDocument/2006/relationships/image" Target="../media/image-4-213.png"/><Relationship Id="rId214" Type="http://schemas.openxmlformats.org/officeDocument/2006/relationships/image" Target="../media/image-4-214.png"/><Relationship Id="rId215" Type="http://schemas.openxmlformats.org/officeDocument/2006/relationships/image" Target="../media/image-4-215.png"/><Relationship Id="rId216" Type="http://schemas.openxmlformats.org/officeDocument/2006/relationships/image" Target="../media/image-4-216.png"/><Relationship Id="rId217" Type="http://schemas.openxmlformats.org/officeDocument/2006/relationships/image" Target="../media/image-4-217.png"/><Relationship Id="rId218" Type="http://schemas.openxmlformats.org/officeDocument/2006/relationships/image" Target="../media/image-4-218.png"/><Relationship Id="rId219" Type="http://schemas.openxmlformats.org/officeDocument/2006/relationships/image" Target="../media/image-4-219.png"/><Relationship Id="rId220" Type="http://schemas.openxmlformats.org/officeDocument/2006/relationships/image" Target="../media/image-4-220.png"/><Relationship Id="rId221" Type="http://schemas.openxmlformats.org/officeDocument/2006/relationships/image" Target="../media/image-4-221.png"/><Relationship Id="rId222" Type="http://schemas.openxmlformats.org/officeDocument/2006/relationships/image" Target="../media/image-4-222.png"/><Relationship Id="rId223" Type="http://schemas.openxmlformats.org/officeDocument/2006/relationships/image" Target="../media/image-4-223.png"/><Relationship Id="rId224" Type="http://schemas.openxmlformats.org/officeDocument/2006/relationships/image" Target="../media/image-4-224.png"/><Relationship Id="rId225" Type="http://schemas.openxmlformats.org/officeDocument/2006/relationships/image" Target="../media/image-4-225.png"/><Relationship Id="rId226" Type="http://schemas.openxmlformats.org/officeDocument/2006/relationships/image" Target="../media/image-4-226.png"/><Relationship Id="rId227" Type="http://schemas.openxmlformats.org/officeDocument/2006/relationships/image" Target="../media/image-4-227.png"/><Relationship Id="rId228" Type="http://schemas.openxmlformats.org/officeDocument/2006/relationships/image" Target="../media/image-4-228.png"/><Relationship Id="rId229" Type="http://schemas.openxmlformats.org/officeDocument/2006/relationships/image" Target="../media/image-4-229.png"/><Relationship Id="rId230" Type="http://schemas.openxmlformats.org/officeDocument/2006/relationships/image" Target="../media/image-4-230.png"/><Relationship Id="rId231" Type="http://schemas.openxmlformats.org/officeDocument/2006/relationships/image" Target="../media/image-4-231.png"/><Relationship Id="rId232" Type="http://schemas.openxmlformats.org/officeDocument/2006/relationships/image" Target="../media/image-4-232.png"/><Relationship Id="rId233" Type="http://schemas.openxmlformats.org/officeDocument/2006/relationships/image" Target="../media/image-4-233.png"/><Relationship Id="rId234" Type="http://schemas.openxmlformats.org/officeDocument/2006/relationships/image" Target="../media/image-4-234.png"/><Relationship Id="rId235" Type="http://schemas.openxmlformats.org/officeDocument/2006/relationships/image" Target="../media/image-4-235.png"/><Relationship Id="rId236" Type="http://schemas.openxmlformats.org/officeDocument/2006/relationships/image" Target="../media/image-4-236.png"/><Relationship Id="rId237" Type="http://schemas.openxmlformats.org/officeDocument/2006/relationships/image" Target="../media/image-4-237.png"/><Relationship Id="rId238" Type="http://schemas.openxmlformats.org/officeDocument/2006/relationships/image" Target="../media/image-4-238.png"/><Relationship Id="rId239" Type="http://schemas.openxmlformats.org/officeDocument/2006/relationships/image" Target="../media/image-4-239.png"/><Relationship Id="rId240" Type="http://schemas.openxmlformats.org/officeDocument/2006/relationships/image" Target="../media/image-4-240.png"/><Relationship Id="rId241" Type="http://schemas.openxmlformats.org/officeDocument/2006/relationships/image" Target="../media/image-4-241.png"/><Relationship Id="rId242" Type="http://schemas.openxmlformats.org/officeDocument/2006/relationships/image" Target="../media/image-4-242.png"/><Relationship Id="rId243" Type="http://schemas.openxmlformats.org/officeDocument/2006/relationships/image" Target="../media/image-4-243.png"/><Relationship Id="rId244" Type="http://schemas.openxmlformats.org/officeDocument/2006/relationships/image" Target="../media/image-4-244.png"/><Relationship Id="rId245" Type="http://schemas.openxmlformats.org/officeDocument/2006/relationships/image" Target="../media/image-4-245.png"/><Relationship Id="rId246" Type="http://schemas.openxmlformats.org/officeDocument/2006/relationships/image" Target="../media/image-4-246.png"/><Relationship Id="rId247" Type="http://schemas.openxmlformats.org/officeDocument/2006/relationships/image" Target="../media/image-4-247.png"/><Relationship Id="rId248" Type="http://schemas.openxmlformats.org/officeDocument/2006/relationships/image" Target="../media/image-4-248.png"/><Relationship Id="rId249" Type="http://schemas.openxmlformats.org/officeDocument/2006/relationships/image" Target="../media/image-4-249.png"/><Relationship Id="rId250" Type="http://schemas.openxmlformats.org/officeDocument/2006/relationships/image" Target="../media/image-4-250.png"/><Relationship Id="rId251" Type="http://schemas.openxmlformats.org/officeDocument/2006/relationships/image" Target="../media/image-4-251.png"/><Relationship Id="rId252" Type="http://schemas.openxmlformats.org/officeDocument/2006/relationships/image" Target="../media/image-4-252.png"/><Relationship Id="rId253" Type="http://schemas.openxmlformats.org/officeDocument/2006/relationships/image" Target="../media/image-4-253.png"/><Relationship Id="rId254" Type="http://schemas.openxmlformats.org/officeDocument/2006/relationships/image" Target="../media/image-4-254.png"/><Relationship Id="rId255" Type="http://schemas.openxmlformats.org/officeDocument/2006/relationships/image" Target="../media/image-4-255.png"/><Relationship Id="rId256" Type="http://schemas.openxmlformats.org/officeDocument/2006/relationships/image" Target="../media/image-4-256.png"/><Relationship Id="rId257" Type="http://schemas.openxmlformats.org/officeDocument/2006/relationships/image" Target="../media/image-4-257.png"/><Relationship Id="rId258" Type="http://schemas.openxmlformats.org/officeDocument/2006/relationships/image" Target="../media/image-4-258.png"/><Relationship Id="rId259" Type="http://schemas.openxmlformats.org/officeDocument/2006/relationships/image" Target="../media/image-4-259.png"/><Relationship Id="rId260" Type="http://schemas.openxmlformats.org/officeDocument/2006/relationships/image" Target="../media/image-4-260.png"/><Relationship Id="rId261" Type="http://schemas.openxmlformats.org/officeDocument/2006/relationships/image" Target="../media/image-4-261.png"/><Relationship Id="rId262" Type="http://schemas.openxmlformats.org/officeDocument/2006/relationships/image" Target="../media/image-4-262.png"/><Relationship Id="rId263" Type="http://schemas.openxmlformats.org/officeDocument/2006/relationships/image" Target="../media/image-4-263.png"/><Relationship Id="rId264" Type="http://schemas.openxmlformats.org/officeDocument/2006/relationships/image" Target="../media/image-4-264.png"/><Relationship Id="rId265" Type="http://schemas.openxmlformats.org/officeDocument/2006/relationships/image" Target="../media/image-4-265.png"/><Relationship Id="rId266" Type="http://schemas.openxmlformats.org/officeDocument/2006/relationships/image" Target="../media/image-4-266.png"/><Relationship Id="rId267" Type="http://schemas.openxmlformats.org/officeDocument/2006/relationships/image" Target="../media/image-4-267.png"/><Relationship Id="rId268" Type="http://schemas.openxmlformats.org/officeDocument/2006/relationships/image" Target="../media/image-4-268.png"/><Relationship Id="rId269" Type="http://schemas.openxmlformats.org/officeDocument/2006/relationships/image" Target="../media/image-4-269.png"/><Relationship Id="rId270" Type="http://schemas.openxmlformats.org/officeDocument/2006/relationships/image" Target="../media/image-4-270.png"/><Relationship Id="rId271" Type="http://schemas.openxmlformats.org/officeDocument/2006/relationships/image" Target="../media/image-4-271.png"/><Relationship Id="rId272" Type="http://schemas.openxmlformats.org/officeDocument/2006/relationships/image" Target="../media/image-4-272.png"/><Relationship Id="rId273" Type="http://schemas.openxmlformats.org/officeDocument/2006/relationships/image" Target="../media/image-4-273.png"/><Relationship Id="rId274" Type="http://schemas.openxmlformats.org/officeDocument/2006/relationships/image" Target="../media/image-4-274.png"/><Relationship Id="rId275" Type="http://schemas.openxmlformats.org/officeDocument/2006/relationships/image" Target="../media/image-4-275.png"/><Relationship Id="rId276" Type="http://schemas.openxmlformats.org/officeDocument/2006/relationships/image" Target="../media/image-4-276.png"/><Relationship Id="rId277" Type="http://schemas.openxmlformats.org/officeDocument/2006/relationships/image" Target="../media/image-4-277.png"/><Relationship Id="rId278" Type="http://schemas.openxmlformats.org/officeDocument/2006/relationships/image" Target="../media/image-4-278.png"/><Relationship Id="rId279" Type="http://schemas.openxmlformats.org/officeDocument/2006/relationships/image" Target="../media/image-4-279.png"/><Relationship Id="rId280" Type="http://schemas.openxmlformats.org/officeDocument/2006/relationships/image" Target="../media/image-4-280.png"/><Relationship Id="rId281" Type="http://schemas.openxmlformats.org/officeDocument/2006/relationships/image" Target="../media/image-4-281.png"/><Relationship Id="rId282" Type="http://schemas.openxmlformats.org/officeDocument/2006/relationships/image" Target="../media/image-4-282.png"/><Relationship Id="rId283" Type="http://schemas.openxmlformats.org/officeDocument/2006/relationships/image" Target="../media/image-4-283.png"/><Relationship Id="rId284" Type="http://schemas.openxmlformats.org/officeDocument/2006/relationships/image" Target="../media/image-4-284.png"/><Relationship Id="rId285" Type="http://schemas.openxmlformats.org/officeDocument/2006/relationships/image" Target="../media/image-4-285.png"/><Relationship Id="rId286" Type="http://schemas.openxmlformats.org/officeDocument/2006/relationships/image" Target="../media/image-4-286.png"/><Relationship Id="rId287" Type="http://schemas.openxmlformats.org/officeDocument/2006/relationships/image" Target="../media/image-4-287.png"/><Relationship Id="rId288" Type="http://schemas.openxmlformats.org/officeDocument/2006/relationships/image" Target="../media/image-4-288.png"/><Relationship Id="rId289" Type="http://schemas.openxmlformats.org/officeDocument/2006/relationships/image" Target="../media/image-4-289.png"/><Relationship Id="rId290" Type="http://schemas.openxmlformats.org/officeDocument/2006/relationships/image" Target="../media/image-4-290.png"/><Relationship Id="rId291" Type="http://schemas.openxmlformats.org/officeDocument/2006/relationships/image" Target="../media/image-4-291.png"/><Relationship Id="rId292" Type="http://schemas.openxmlformats.org/officeDocument/2006/relationships/image" Target="../media/image-4-292.png"/><Relationship Id="rId293" Type="http://schemas.openxmlformats.org/officeDocument/2006/relationships/image" Target="../media/image-4-293.png"/><Relationship Id="rId294" Type="http://schemas.openxmlformats.org/officeDocument/2006/relationships/image" Target="../media/image-4-294.png"/><Relationship Id="rId295" Type="http://schemas.openxmlformats.org/officeDocument/2006/relationships/image" Target="../media/image-4-295.png"/><Relationship Id="rId296" Type="http://schemas.openxmlformats.org/officeDocument/2006/relationships/image" Target="../media/image-4-296.png"/><Relationship Id="rId297" Type="http://schemas.openxmlformats.org/officeDocument/2006/relationships/image" Target="../media/image-4-297.png"/><Relationship Id="rId298" Type="http://schemas.openxmlformats.org/officeDocument/2006/relationships/image" Target="../media/image-4-298.png"/><Relationship Id="rId299" Type="http://schemas.openxmlformats.org/officeDocument/2006/relationships/image" Target="../media/image-4-299.png"/><Relationship Id="rId300" Type="http://schemas.openxmlformats.org/officeDocument/2006/relationships/image" Target="../media/image-4-300.png"/><Relationship Id="rId301" Type="http://schemas.openxmlformats.org/officeDocument/2006/relationships/image" Target="../media/image-4-301.png"/><Relationship Id="rId302" Type="http://schemas.openxmlformats.org/officeDocument/2006/relationships/image" Target="../media/image-4-302.png"/><Relationship Id="rId303" Type="http://schemas.openxmlformats.org/officeDocument/2006/relationships/image" Target="../media/image-4-303.png"/><Relationship Id="rId304" Type="http://schemas.openxmlformats.org/officeDocument/2006/relationships/image" Target="../media/image-4-304.png"/><Relationship Id="rId305" Type="http://schemas.openxmlformats.org/officeDocument/2006/relationships/image" Target="../media/image-4-305.png"/><Relationship Id="rId306" Type="http://schemas.openxmlformats.org/officeDocument/2006/relationships/image" Target="../media/image-4-306.png"/><Relationship Id="rId307" Type="http://schemas.openxmlformats.org/officeDocument/2006/relationships/image" Target="../media/image-4-307.png"/><Relationship Id="rId308" Type="http://schemas.openxmlformats.org/officeDocument/2006/relationships/image" Target="../media/image-4-308.png"/><Relationship Id="rId309" Type="http://schemas.openxmlformats.org/officeDocument/2006/relationships/image" Target="../media/image-4-309.png"/><Relationship Id="rId310" Type="http://schemas.openxmlformats.org/officeDocument/2006/relationships/image" Target="../media/image-4-310.png"/><Relationship Id="rId311" Type="http://schemas.openxmlformats.org/officeDocument/2006/relationships/image" Target="../media/image-4-311.png"/><Relationship Id="rId312" Type="http://schemas.openxmlformats.org/officeDocument/2006/relationships/image" Target="../media/image-4-312.png"/><Relationship Id="rId313" Type="http://schemas.openxmlformats.org/officeDocument/2006/relationships/image" Target="../media/image-4-313.png"/><Relationship Id="rId314" Type="http://schemas.openxmlformats.org/officeDocument/2006/relationships/image" Target="../media/image-4-314.png"/><Relationship Id="rId315" Type="http://schemas.openxmlformats.org/officeDocument/2006/relationships/image" Target="../media/image-4-315.png"/><Relationship Id="rId316" Type="http://schemas.openxmlformats.org/officeDocument/2006/relationships/image" Target="../media/image-4-316.png"/><Relationship Id="rId317" Type="http://schemas.openxmlformats.org/officeDocument/2006/relationships/image" Target="../media/image-4-317.png"/><Relationship Id="rId318" Type="http://schemas.openxmlformats.org/officeDocument/2006/relationships/image" Target="../media/image-4-318.png"/><Relationship Id="rId319" Type="http://schemas.openxmlformats.org/officeDocument/2006/relationships/image" Target="../media/image-4-319.png"/><Relationship Id="rId320" Type="http://schemas.openxmlformats.org/officeDocument/2006/relationships/image" Target="../media/image-4-320.png"/><Relationship Id="rId321" Type="http://schemas.openxmlformats.org/officeDocument/2006/relationships/image" Target="../media/image-4-321.png"/><Relationship Id="rId322" Type="http://schemas.openxmlformats.org/officeDocument/2006/relationships/image" Target="../media/image-4-322.png"/><Relationship Id="rId323" Type="http://schemas.openxmlformats.org/officeDocument/2006/relationships/image" Target="../media/image-4-323.png"/><Relationship Id="rId324" Type="http://schemas.openxmlformats.org/officeDocument/2006/relationships/image" Target="../media/image-4-324.png"/><Relationship Id="rId325" Type="http://schemas.openxmlformats.org/officeDocument/2006/relationships/image" Target="../media/image-4-325.png"/><Relationship Id="rId326" Type="http://schemas.openxmlformats.org/officeDocument/2006/relationships/image" Target="../media/image-4-326.png"/><Relationship Id="rId327" Type="http://schemas.openxmlformats.org/officeDocument/2006/relationships/slideLayout" Target="../slideLayouts/slideLayout1.xml"/><Relationship Id="rId32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image" Target="../media/image-5-42.png"/><Relationship Id="rId43" Type="http://schemas.openxmlformats.org/officeDocument/2006/relationships/image" Target="../media/image-5-43.png"/><Relationship Id="rId44" Type="http://schemas.openxmlformats.org/officeDocument/2006/relationships/image" Target="../media/image-5-44.png"/><Relationship Id="rId45" Type="http://schemas.openxmlformats.org/officeDocument/2006/relationships/image" Target="../media/image-5-45.png"/><Relationship Id="rId46" Type="http://schemas.openxmlformats.org/officeDocument/2006/relationships/image" Target="../media/image-5-46.png"/><Relationship Id="rId47" Type="http://schemas.openxmlformats.org/officeDocument/2006/relationships/image" Target="../media/image-5-47.png"/><Relationship Id="rId48" Type="http://schemas.openxmlformats.org/officeDocument/2006/relationships/image" Target="../media/image-5-48.png"/><Relationship Id="rId49" Type="http://schemas.openxmlformats.org/officeDocument/2006/relationships/image" Target="../media/image-5-49.png"/><Relationship Id="rId50" Type="http://schemas.openxmlformats.org/officeDocument/2006/relationships/image" Target="../media/image-5-50.png"/><Relationship Id="rId51" Type="http://schemas.openxmlformats.org/officeDocument/2006/relationships/image" Target="../media/image-5-51.png"/><Relationship Id="rId52" Type="http://schemas.openxmlformats.org/officeDocument/2006/relationships/image" Target="../media/image-5-52.png"/><Relationship Id="rId53" Type="http://schemas.openxmlformats.org/officeDocument/2006/relationships/image" Target="../media/image-5-53.png"/><Relationship Id="rId54" Type="http://schemas.openxmlformats.org/officeDocument/2006/relationships/image" Target="../media/image-5-54.png"/><Relationship Id="rId55" Type="http://schemas.openxmlformats.org/officeDocument/2006/relationships/image" Target="../media/image-5-55.png"/><Relationship Id="rId56" Type="http://schemas.openxmlformats.org/officeDocument/2006/relationships/image" Target="../media/image-5-56.png"/><Relationship Id="rId57" Type="http://schemas.openxmlformats.org/officeDocument/2006/relationships/image" Target="../media/image-5-57.png"/><Relationship Id="rId58" Type="http://schemas.openxmlformats.org/officeDocument/2006/relationships/image" Target="../media/image-5-58.png"/><Relationship Id="rId59" Type="http://schemas.openxmlformats.org/officeDocument/2006/relationships/image" Target="../media/image-5-59.png"/><Relationship Id="rId60" Type="http://schemas.openxmlformats.org/officeDocument/2006/relationships/image" Target="../media/image-5-60.png"/><Relationship Id="rId61" Type="http://schemas.openxmlformats.org/officeDocument/2006/relationships/image" Target="../media/image-5-61.png"/><Relationship Id="rId62" Type="http://schemas.openxmlformats.org/officeDocument/2006/relationships/image" Target="../media/image-5-62.png"/><Relationship Id="rId63" Type="http://schemas.openxmlformats.org/officeDocument/2006/relationships/image" Target="../media/image-5-63.png"/><Relationship Id="rId64" Type="http://schemas.openxmlformats.org/officeDocument/2006/relationships/image" Target="../media/image-5-64.png"/><Relationship Id="rId65" Type="http://schemas.openxmlformats.org/officeDocument/2006/relationships/image" Target="../media/image-5-65.png"/><Relationship Id="rId66" Type="http://schemas.openxmlformats.org/officeDocument/2006/relationships/image" Target="../media/image-5-66.png"/><Relationship Id="rId67" Type="http://schemas.openxmlformats.org/officeDocument/2006/relationships/image" Target="../media/image-5-67.png"/><Relationship Id="rId68" Type="http://schemas.openxmlformats.org/officeDocument/2006/relationships/image" Target="../media/image-5-68.png"/><Relationship Id="rId69" Type="http://schemas.openxmlformats.org/officeDocument/2006/relationships/image" Target="../media/image-5-69.png"/><Relationship Id="rId70" Type="http://schemas.openxmlformats.org/officeDocument/2006/relationships/image" Target="../media/image-5-70.png"/><Relationship Id="rId71" Type="http://schemas.openxmlformats.org/officeDocument/2006/relationships/image" Target="../media/image-5-71.png"/><Relationship Id="rId72" Type="http://schemas.openxmlformats.org/officeDocument/2006/relationships/image" Target="../media/image-5-72.png"/><Relationship Id="rId73" Type="http://schemas.openxmlformats.org/officeDocument/2006/relationships/image" Target="../media/image-5-73.png"/><Relationship Id="rId74" Type="http://schemas.openxmlformats.org/officeDocument/2006/relationships/image" Target="../media/image-5-74.png"/><Relationship Id="rId75" Type="http://schemas.openxmlformats.org/officeDocument/2006/relationships/image" Target="../media/image-5-75.png"/><Relationship Id="rId76" Type="http://schemas.openxmlformats.org/officeDocument/2006/relationships/image" Target="../media/image-5-76.png"/><Relationship Id="rId77" Type="http://schemas.openxmlformats.org/officeDocument/2006/relationships/image" Target="../media/image-5-77.png"/><Relationship Id="rId78" Type="http://schemas.openxmlformats.org/officeDocument/2006/relationships/image" Target="../media/image-5-78.png"/><Relationship Id="rId79" Type="http://schemas.openxmlformats.org/officeDocument/2006/relationships/image" Target="../media/image-5-79.png"/><Relationship Id="rId80" Type="http://schemas.openxmlformats.org/officeDocument/2006/relationships/image" Target="../media/image-5-80.png"/><Relationship Id="rId81" Type="http://schemas.openxmlformats.org/officeDocument/2006/relationships/image" Target="../media/image-5-81.png"/><Relationship Id="rId82" Type="http://schemas.openxmlformats.org/officeDocument/2006/relationships/image" Target="../media/image-5-82.png"/><Relationship Id="rId83" Type="http://schemas.openxmlformats.org/officeDocument/2006/relationships/image" Target="../media/image-5-83.png"/><Relationship Id="rId84" Type="http://schemas.openxmlformats.org/officeDocument/2006/relationships/image" Target="../media/image-5-84.png"/><Relationship Id="rId85" Type="http://schemas.openxmlformats.org/officeDocument/2006/relationships/image" Target="../media/image-5-85.png"/><Relationship Id="rId86" Type="http://schemas.openxmlformats.org/officeDocument/2006/relationships/image" Target="../media/image-5-86.png"/><Relationship Id="rId87" Type="http://schemas.openxmlformats.org/officeDocument/2006/relationships/image" Target="../media/image-5-87.png"/><Relationship Id="rId88" Type="http://schemas.openxmlformats.org/officeDocument/2006/relationships/image" Target="../media/image-5-88.png"/><Relationship Id="rId89" Type="http://schemas.openxmlformats.org/officeDocument/2006/relationships/image" Target="../media/image-5-89.png"/><Relationship Id="rId90" Type="http://schemas.openxmlformats.org/officeDocument/2006/relationships/image" Target="../media/image-5-90.png"/><Relationship Id="rId91" Type="http://schemas.openxmlformats.org/officeDocument/2006/relationships/image" Target="../media/image-5-91.png"/><Relationship Id="rId92" Type="http://schemas.openxmlformats.org/officeDocument/2006/relationships/image" Target="../media/image-5-92.png"/><Relationship Id="rId93" Type="http://schemas.openxmlformats.org/officeDocument/2006/relationships/image" Target="../media/image-5-93.png"/><Relationship Id="rId94" Type="http://schemas.openxmlformats.org/officeDocument/2006/relationships/image" Target="../media/image-5-94.png"/><Relationship Id="rId95" Type="http://schemas.openxmlformats.org/officeDocument/2006/relationships/image" Target="../media/image-5-95.png"/><Relationship Id="rId96" Type="http://schemas.openxmlformats.org/officeDocument/2006/relationships/image" Target="../media/image-5-96.png"/><Relationship Id="rId97" Type="http://schemas.openxmlformats.org/officeDocument/2006/relationships/image" Target="../media/image-5-97.png"/><Relationship Id="rId98" Type="http://schemas.openxmlformats.org/officeDocument/2006/relationships/image" Target="../media/image-5-98.png"/><Relationship Id="rId99" Type="http://schemas.openxmlformats.org/officeDocument/2006/relationships/image" Target="../media/image-5-99.png"/><Relationship Id="rId100" Type="http://schemas.openxmlformats.org/officeDocument/2006/relationships/image" Target="../media/image-5-100.png"/><Relationship Id="rId101" Type="http://schemas.openxmlformats.org/officeDocument/2006/relationships/image" Target="../media/image-5-101.png"/><Relationship Id="rId102" Type="http://schemas.openxmlformats.org/officeDocument/2006/relationships/image" Target="../media/image-5-102.png"/><Relationship Id="rId103" Type="http://schemas.openxmlformats.org/officeDocument/2006/relationships/image" Target="../media/image-5-103.png"/><Relationship Id="rId104" Type="http://schemas.openxmlformats.org/officeDocument/2006/relationships/image" Target="../media/image-5-104.png"/><Relationship Id="rId105" Type="http://schemas.openxmlformats.org/officeDocument/2006/relationships/image" Target="../media/image-5-105.png"/><Relationship Id="rId106" Type="http://schemas.openxmlformats.org/officeDocument/2006/relationships/image" Target="../media/image-5-106.png"/><Relationship Id="rId107" Type="http://schemas.openxmlformats.org/officeDocument/2006/relationships/image" Target="../media/image-5-107.png"/><Relationship Id="rId108" Type="http://schemas.openxmlformats.org/officeDocument/2006/relationships/image" Target="../media/image-5-108.png"/><Relationship Id="rId109" Type="http://schemas.openxmlformats.org/officeDocument/2006/relationships/image" Target="../media/image-5-109.png"/><Relationship Id="rId110" Type="http://schemas.openxmlformats.org/officeDocument/2006/relationships/image" Target="../media/image-5-110.png"/><Relationship Id="rId111" Type="http://schemas.openxmlformats.org/officeDocument/2006/relationships/slideLayout" Target="../slideLayouts/slideLayout1.xml"/><Relationship Id="rId11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4250" y="1263290"/>
            <a:ext cx="3619500" cy="3733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48188" y="5532611"/>
            <a:ext cx="9651206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Cross Border Payments (FX)</a:t>
            </a:r>
            <a:endParaRPr lang="en-US" sz="6325" dirty="0"/>
          </a:p>
        </p:txBody>
      </p:sp>
      <p:sp>
        <p:nvSpPr>
          <p:cNvPr id="4" name="Text 1"/>
          <p:cNvSpPr/>
          <p:nvPr/>
        </p:nvSpPr>
        <p:spPr>
          <a:xfrm>
            <a:off x="8577263" y="6718362"/>
            <a:ext cx="119014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Brasil: Pay-in</a:t>
            </a:r>
            <a:endParaRPr lang="en-US" sz="1476" dirty="0"/>
          </a:p>
        </p:txBody>
      </p:sp>
      <p:sp>
        <p:nvSpPr>
          <p:cNvPr id="5" name="Text 2"/>
          <p:cNvSpPr/>
          <p:nvPr/>
        </p:nvSpPr>
        <p:spPr>
          <a:xfrm>
            <a:off x="1392362" y="7208788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Multi-currency solution that simplifies international selling through a single integration</a:t>
            </a:r>
            <a:endParaRPr lang="en-US" sz="1687" dirty="0"/>
          </a:p>
        </p:txBody>
      </p:sp>
      <p:sp>
        <p:nvSpPr>
          <p:cNvPr id="6" name="Text 3"/>
          <p:cNvSpPr/>
          <p:nvPr/>
        </p:nvSpPr>
        <p:spPr>
          <a:xfrm>
            <a:off x="7453759" y="8175278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7" name="Text 4"/>
          <p:cNvSpPr/>
          <p:nvPr/>
        </p:nvSpPr>
        <p:spPr>
          <a:xfrm>
            <a:off x="8427653" y="8175278"/>
            <a:ext cx="1151368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25" y="8175278"/>
            <a:ext cx="321320" cy="3213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427653" y="8603679"/>
            <a:ext cx="84010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Upcoming:</a:t>
            </a:r>
            <a:endParaRPr lang="en-US" sz="1265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954" y="8603679"/>
            <a:ext cx="321320" cy="321320"/>
          </a:xfrm>
          <a:prstGeom prst="rect">
            <a:avLst/>
          </a:prstGeom>
        </p:spPr>
      </p:pic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475" y="8603679"/>
            <a:ext cx="321320" cy="321320"/>
          </a:xfrm>
          <a:prstGeom prst="rect">
            <a:avLst/>
          </a:prstGeom>
        </p:spPr>
      </p:pic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2996" y="8603679"/>
            <a:ext cx="321320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730" y="1987786"/>
            <a:ext cx="3748646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521050" y="2309106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Single Regional Integration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3521050" y="3380556"/>
            <a:ext cx="3106015" cy="2251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One seamless SEP integration enables international merchants to operate across Brasil, Mexico and Chile with local acceptance and international settlement, reducing technical complexity and accelerating expansion.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696" y="1987786"/>
            <a:ext cx="3748646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91016" y="2309106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Optimized Local Acceptance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7591016" y="3380556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Full support for schemes, wallets, and value-added services like tokenization, 3DS 2.0, and anti-fraud maximizes approval rates and checkout conversion.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624" y="1987786"/>
            <a:ext cx="3748646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660944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Integrated FX &amp; International Settlement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11660944" y="3809181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Sell locally and settle in major currencies with embedded FX conversion and flexible settlement cycles, ensuring efficient cross-border fund flows.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730" y="5572237"/>
            <a:ext cx="3748646" cy="351472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3521050" y="5893557"/>
            <a:ext cx="3065851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Advanced Reconciliation &amp; Reporting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3521050" y="7393632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Enhanced settlement reports with FX, remittance status, and destination currency fields provide full traceability and simplified high-volume reconciliation.</a:t>
            </a:r>
            <a:endParaRPr lang="en-US" sz="1476" dirty="0"/>
          </a:p>
        </p:txBody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696" y="5572237"/>
            <a:ext cx="3752850" cy="3514725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7591016" y="5893557"/>
            <a:ext cx="3065851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End-to-End Crossborder Management</a:t>
            </a:r>
            <a:endParaRPr lang="en-US" sz="2952" dirty="0"/>
          </a:p>
        </p:txBody>
      </p:sp>
      <p:sp>
        <p:nvSpPr>
          <p:cNvPr id="18" name="Text 10"/>
          <p:cNvSpPr/>
          <p:nvPr/>
        </p:nvSpPr>
        <p:spPr>
          <a:xfrm>
            <a:off x="7591016" y="7393632"/>
            <a:ext cx="3106015" cy="193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Chargebacks and refunds are processed locally and automatically converted to settlement currency, streamlining financial operations for global merchants.</a:t>
            </a:r>
            <a:endParaRPr lang="en-US" sz="1476" dirty="0"/>
          </a:p>
        </p:txBody>
      </p:sp>
      <p:sp>
        <p:nvSpPr>
          <p:cNvPr id="19" name="Text 11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20" name="Text 12"/>
          <p:cNvSpPr/>
          <p:nvPr/>
        </p:nvSpPr>
        <p:spPr>
          <a:xfrm>
            <a:off x="1959211" y="321320"/>
            <a:ext cx="2910364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Cross Border Payments (FX)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2910364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Cross Border Payments (FX)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36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6" y="2311822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72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16068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564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773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511853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5093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373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53786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2398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4974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70407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4867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4575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16719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27757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84176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84362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9390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93777" y="2311822"/>
            <a:ext cx="1509817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27028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56038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954462"/>
            <a:ext cx="16119158" cy="5132487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7793" y="2967819"/>
            <a:ext cx="16092426" cy="541325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7793" y="2967819"/>
            <a:ext cx="5466613" cy="541325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58193" y="3128218"/>
            <a:ext cx="441055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Cross-Border e-commerce via SEP / Regional API</a:t>
            </a:r>
            <a:endParaRPr lang="en-US" sz="1473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4399" y="2967819"/>
            <a:ext cx="1521619" cy="541325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12087" y="3094806"/>
            <a:ext cx="1026244" cy="267333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92268" y="3148273"/>
            <a:ext cx="160400" cy="160400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7079419" y="309480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6018" y="2967819"/>
            <a:ext cx="1521619" cy="541325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33705" y="3094806"/>
            <a:ext cx="1026244" cy="267333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13886" y="3148273"/>
            <a:ext cx="160400" cy="160400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601038" y="309480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7637" y="2967819"/>
            <a:ext cx="1521619" cy="541325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55324" y="3094806"/>
            <a:ext cx="1026244" cy="267333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35505" y="3148273"/>
            <a:ext cx="160400" cy="160400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10122657" y="309480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29256" y="2967819"/>
            <a:ext cx="1521619" cy="541325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76943" y="3094806"/>
            <a:ext cx="1026244" cy="267333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57124" y="3148273"/>
            <a:ext cx="160400" cy="160400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1644275" y="309480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0837" y="2967819"/>
            <a:ext cx="1521619" cy="541325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98524" y="3094806"/>
            <a:ext cx="1026244" cy="267333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978705" y="3148273"/>
            <a:ext cx="160400" cy="160400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3165857" y="309480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72456" y="2967819"/>
            <a:ext cx="1521619" cy="541325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67483" y="3094806"/>
            <a:ext cx="1331359" cy="267333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47664" y="3148273"/>
            <a:ext cx="160400" cy="160400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534815" y="30948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94075" y="2967819"/>
            <a:ext cx="1496145" cy="541325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89101" y="3094806"/>
            <a:ext cx="1331359" cy="267333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69283" y="3148273"/>
            <a:ext cx="160400" cy="160400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056434" y="30948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97793" y="3509144"/>
            <a:ext cx="16092426" cy="507913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97793" y="3509144"/>
            <a:ext cx="5466613" cy="507913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58193" y="3629434"/>
            <a:ext cx="34904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Multi-currency card acquiring (online)</a:t>
            </a:r>
            <a:endParaRPr lang="en-US" sz="1473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4399" y="3509144"/>
            <a:ext cx="1521619" cy="507913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12087" y="3622774"/>
            <a:ext cx="1026244" cy="267333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892268" y="3676241"/>
            <a:ext cx="160400" cy="160400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7079419" y="362277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6018" y="3509144"/>
            <a:ext cx="1521619" cy="507913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33705" y="3622774"/>
            <a:ext cx="1026244" cy="267333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413886" y="3676241"/>
            <a:ext cx="160400" cy="160400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601038" y="362277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7637" y="3509144"/>
            <a:ext cx="1521619" cy="507913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55324" y="3622774"/>
            <a:ext cx="1026244" cy="267333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35505" y="3676241"/>
            <a:ext cx="160400" cy="160400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10122657" y="362277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29256" y="3509144"/>
            <a:ext cx="1521619" cy="507913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76943" y="3622774"/>
            <a:ext cx="1026244" cy="267333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57124" y="3676241"/>
            <a:ext cx="160400" cy="160400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644275" y="362277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0837" y="3509144"/>
            <a:ext cx="1521619" cy="507913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898524" y="3622774"/>
            <a:ext cx="1026244" cy="267333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978705" y="3676241"/>
            <a:ext cx="160400" cy="160400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3165857" y="362277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72456" y="3509144"/>
            <a:ext cx="1521619" cy="507913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67483" y="3622774"/>
            <a:ext cx="1331359" cy="267333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47664" y="3676241"/>
            <a:ext cx="160400" cy="160400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534815" y="36227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94075" y="3509144"/>
            <a:ext cx="1496145" cy="507913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89101" y="3622774"/>
            <a:ext cx="1331359" cy="267333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69283" y="3676241"/>
            <a:ext cx="160400" cy="160400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056434" y="36227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97793" y="4017057"/>
            <a:ext cx="16092426" cy="507913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97793" y="4017057"/>
            <a:ext cx="5466613" cy="507913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58193" y="4137347"/>
            <a:ext cx="41005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FX-based multi-currency settlement (online)</a:t>
            </a:r>
            <a:endParaRPr lang="en-US" sz="1473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4399" y="4017057"/>
            <a:ext cx="1521619" cy="507913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812087" y="4130650"/>
            <a:ext cx="1026244" cy="267333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892268" y="4184117"/>
            <a:ext cx="160400" cy="160400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7079419" y="41306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6018" y="4017057"/>
            <a:ext cx="1521619" cy="507913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333705" y="4130650"/>
            <a:ext cx="1026244" cy="267333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413886" y="4184117"/>
            <a:ext cx="160400" cy="160400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601038" y="41306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7637" y="4017057"/>
            <a:ext cx="1521619" cy="507913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855324" y="4130650"/>
            <a:ext cx="1026244" cy="267333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935505" y="4184117"/>
            <a:ext cx="160400" cy="160400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10122657" y="41306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29256" y="4017057"/>
            <a:ext cx="1521619" cy="507913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376943" y="4130650"/>
            <a:ext cx="1026244" cy="267333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457124" y="4184117"/>
            <a:ext cx="160400" cy="160400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644275" y="41306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0837" y="4017057"/>
            <a:ext cx="1521619" cy="507913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898524" y="4130650"/>
            <a:ext cx="1026244" cy="267333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978705" y="4184117"/>
            <a:ext cx="160400" cy="160400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3165857" y="41306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72456" y="4017057"/>
            <a:ext cx="1521619" cy="507913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67483" y="4130650"/>
            <a:ext cx="1331359" cy="267333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47664" y="4184117"/>
            <a:ext cx="160400" cy="160400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34815" y="41306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94075" y="4017057"/>
            <a:ext cx="1496145" cy="507913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89101" y="4130650"/>
            <a:ext cx="1331359" cy="267333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69283" y="4184117"/>
            <a:ext cx="160400" cy="160400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56434" y="41306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97793" y="4524970"/>
            <a:ext cx="16092426" cy="507913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97793" y="4524970"/>
            <a:ext cx="5466613" cy="507913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58193" y="4645261"/>
            <a:ext cx="19202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Integration with DCC</a:t>
            </a:r>
            <a:endParaRPr lang="en-US" sz="1473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4399" y="4524970"/>
            <a:ext cx="1521619" cy="507913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812087" y="4638563"/>
            <a:ext cx="1026244" cy="267333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892268" y="4692030"/>
            <a:ext cx="160400" cy="160400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7079419" y="463856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6018" y="4524970"/>
            <a:ext cx="1521619" cy="507913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333705" y="4638563"/>
            <a:ext cx="1026244" cy="267333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413886" y="4692030"/>
            <a:ext cx="160400" cy="160400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601038" y="463856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7637" y="4524970"/>
            <a:ext cx="1521619" cy="507913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855324" y="4638563"/>
            <a:ext cx="1026244" cy="267333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935505" y="4692030"/>
            <a:ext cx="160400" cy="160400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10122657" y="463856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29256" y="4524970"/>
            <a:ext cx="1521619" cy="507913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376943" y="4638563"/>
            <a:ext cx="1026244" cy="267333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457124" y="4692030"/>
            <a:ext cx="160400" cy="160400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644275" y="463856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0837" y="4524970"/>
            <a:ext cx="1521619" cy="507913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98524" y="4638563"/>
            <a:ext cx="1026244" cy="267333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978705" y="4692030"/>
            <a:ext cx="160400" cy="160400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3165857" y="463856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72456" y="4524970"/>
            <a:ext cx="1521619" cy="507913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67483" y="4638563"/>
            <a:ext cx="1331359" cy="267333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47664" y="4692030"/>
            <a:ext cx="160400" cy="160400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534815" y="46385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94075" y="4524970"/>
            <a:ext cx="1496145" cy="507913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89101" y="4638563"/>
            <a:ext cx="1331359" cy="267333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69283" y="4692030"/>
            <a:ext cx="160400" cy="160400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056434" y="46385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97793" y="5032846"/>
            <a:ext cx="16092426" cy="507913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97793" y="5032846"/>
            <a:ext cx="5466613" cy="507913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58193" y="5153137"/>
            <a:ext cx="197024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Integration with MCP</a:t>
            </a:r>
            <a:endParaRPr lang="en-US" sz="1473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4399" y="5032846"/>
            <a:ext cx="1521619" cy="507913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812087" y="5146477"/>
            <a:ext cx="1026244" cy="267333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892268" y="5199943"/>
            <a:ext cx="160400" cy="160400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7079419" y="514647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6018" y="5032846"/>
            <a:ext cx="1521619" cy="507913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333705" y="5146477"/>
            <a:ext cx="1026244" cy="267333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413886" y="5199943"/>
            <a:ext cx="160400" cy="160400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601038" y="514647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7637" y="5032846"/>
            <a:ext cx="1521619" cy="507913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855324" y="5146477"/>
            <a:ext cx="1026244" cy="267333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935505" y="5199943"/>
            <a:ext cx="160400" cy="160400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10122657" y="514647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29256" y="5032846"/>
            <a:ext cx="1521619" cy="507913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376943" y="5146477"/>
            <a:ext cx="1026244" cy="267333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457124" y="5199943"/>
            <a:ext cx="160400" cy="160400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644275" y="514647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0837" y="5032846"/>
            <a:ext cx="1521619" cy="507913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98524" y="5146477"/>
            <a:ext cx="1026244" cy="267333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978705" y="5199943"/>
            <a:ext cx="160400" cy="160400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3165857" y="514647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72456" y="5032846"/>
            <a:ext cx="1521619" cy="507913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67483" y="5146477"/>
            <a:ext cx="1331359" cy="267333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47664" y="5199943"/>
            <a:ext cx="160400" cy="160400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534815" y="51464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94075" y="5032846"/>
            <a:ext cx="1496145" cy="507913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89101" y="5146477"/>
            <a:ext cx="1331359" cy="267333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69283" y="5199943"/>
            <a:ext cx="160400" cy="160400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056434" y="51464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97793" y="5540759"/>
            <a:ext cx="16092426" cy="507913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97793" y="5540759"/>
            <a:ext cx="5466613" cy="507913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58193" y="5661050"/>
            <a:ext cx="337042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FX engine with configurable spreads</a:t>
            </a:r>
            <a:endParaRPr lang="en-US" sz="1473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4399" y="5540759"/>
            <a:ext cx="1521619" cy="507913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59426" y="5654353"/>
            <a:ext cx="1331359" cy="267333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39607" y="5707819"/>
            <a:ext cx="160400" cy="160400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6926759" y="56543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6018" y="5540759"/>
            <a:ext cx="1521619" cy="507913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81045" y="5654353"/>
            <a:ext cx="1331359" cy="267333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61226" y="5707819"/>
            <a:ext cx="160400" cy="160400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8448377" y="56543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7637" y="5540759"/>
            <a:ext cx="1521619" cy="507913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2664" y="5654353"/>
            <a:ext cx="1331359" cy="267333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2845" y="5707819"/>
            <a:ext cx="160400" cy="160400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9969996" y="56543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29256" y="5540759"/>
            <a:ext cx="1521619" cy="507913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24245" y="5654353"/>
            <a:ext cx="1331359" cy="267333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04426" y="5707819"/>
            <a:ext cx="160400" cy="160400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1491578" y="56543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0837" y="5540759"/>
            <a:ext cx="1521619" cy="507913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45864" y="5654353"/>
            <a:ext cx="1331359" cy="267333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26045" y="5707819"/>
            <a:ext cx="160400" cy="160400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3013196" y="56543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72456" y="5540759"/>
            <a:ext cx="1521619" cy="507913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67483" y="5654353"/>
            <a:ext cx="1331359" cy="267333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47664" y="5707819"/>
            <a:ext cx="160400" cy="160400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4534815" y="56543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694075" y="5540759"/>
            <a:ext cx="1496145" cy="507913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789101" y="5654353"/>
            <a:ext cx="1331359" cy="267333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69283" y="5707819"/>
            <a:ext cx="160400" cy="160400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6056434" y="56543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97793" y="6048673"/>
            <a:ext cx="16092426" cy="507913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97793" y="6048673"/>
            <a:ext cx="5466613" cy="507913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58193" y="6168963"/>
            <a:ext cx="41205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Tokenisation for cross-border card payments</a:t>
            </a:r>
            <a:endParaRPr lang="en-US" sz="1473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4399" y="6048673"/>
            <a:ext cx="1521619" cy="507913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59426" y="6162266"/>
            <a:ext cx="1331359" cy="267333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39607" y="6215732"/>
            <a:ext cx="160400" cy="16040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6926759" y="61622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6018" y="6048673"/>
            <a:ext cx="1521619" cy="507913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81045" y="6162266"/>
            <a:ext cx="1331359" cy="267333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61226" y="6215732"/>
            <a:ext cx="160400" cy="160400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8448377" y="61622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7637" y="6048673"/>
            <a:ext cx="1521619" cy="507913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02664" y="6162266"/>
            <a:ext cx="1331359" cy="267333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82845" y="6215732"/>
            <a:ext cx="160400" cy="160400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9969996" y="61622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29256" y="6048673"/>
            <a:ext cx="1521619" cy="507913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24245" y="6162266"/>
            <a:ext cx="1331359" cy="267333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04426" y="6215732"/>
            <a:ext cx="160400" cy="160400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1491578" y="61622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50837" y="6048673"/>
            <a:ext cx="1521619" cy="507913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45864" y="6162266"/>
            <a:ext cx="1331359" cy="267333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26045" y="6215732"/>
            <a:ext cx="160400" cy="160400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3013196" y="61622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72456" y="6048673"/>
            <a:ext cx="1521619" cy="507913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67483" y="6162266"/>
            <a:ext cx="1331359" cy="267333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47664" y="6215732"/>
            <a:ext cx="160400" cy="160400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4534815" y="61622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694075" y="6048673"/>
            <a:ext cx="1496145" cy="507913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789101" y="6162266"/>
            <a:ext cx="1331359" cy="267333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69283" y="6215732"/>
            <a:ext cx="160400" cy="160400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6056434" y="61622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97793" y="6556549"/>
            <a:ext cx="16092426" cy="507913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97793" y="6556549"/>
            <a:ext cx="5466613" cy="507913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58193" y="6676839"/>
            <a:ext cx="466058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Subscriptions &amp; recurring payments (cross-border)</a:t>
            </a:r>
            <a:endParaRPr lang="en-US" sz="1473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64399" y="6556549"/>
            <a:ext cx="1521619" cy="507913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59426" y="6670179"/>
            <a:ext cx="1331359" cy="267333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39607" y="6723645"/>
            <a:ext cx="160400" cy="160400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6926759" y="66701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86018" y="6556549"/>
            <a:ext cx="1521619" cy="507913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81045" y="6670179"/>
            <a:ext cx="1331359" cy="267333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61226" y="6723645"/>
            <a:ext cx="160400" cy="160400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8448377" y="66701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07637" y="6556549"/>
            <a:ext cx="1521619" cy="507913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02664" y="6670179"/>
            <a:ext cx="1331359" cy="267333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82845" y="6723645"/>
            <a:ext cx="160400" cy="160400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9969996" y="66701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29256" y="6556549"/>
            <a:ext cx="1521619" cy="507913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24245" y="6670179"/>
            <a:ext cx="1331359" cy="267333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304426" y="6723645"/>
            <a:ext cx="160400" cy="160400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1491578" y="66701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50837" y="6556549"/>
            <a:ext cx="1521619" cy="507913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45864" y="6670179"/>
            <a:ext cx="1331359" cy="267333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26045" y="6723645"/>
            <a:ext cx="160400" cy="160400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3013196" y="66701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72456" y="6556549"/>
            <a:ext cx="1521619" cy="507913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67483" y="6670179"/>
            <a:ext cx="1331359" cy="267333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47664" y="6723645"/>
            <a:ext cx="160400" cy="160400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4534815" y="66701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694075" y="6556549"/>
            <a:ext cx="1496145" cy="507913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789101" y="6670179"/>
            <a:ext cx="1331359" cy="267333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69283" y="6723645"/>
            <a:ext cx="160400" cy="160400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6056434" y="66701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97793" y="7064462"/>
            <a:ext cx="16092426" cy="507913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97793" y="7064462"/>
            <a:ext cx="5466613" cy="507913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58193" y="7184752"/>
            <a:ext cx="366045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Unified multi-country reporting with FX</a:t>
            </a:r>
            <a:endParaRPr lang="en-US" sz="1473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64399" y="7064462"/>
            <a:ext cx="1521619" cy="507913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59426" y="7178055"/>
            <a:ext cx="1331359" cy="267333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39607" y="7231521"/>
            <a:ext cx="160400" cy="160400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6926759" y="71780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86018" y="7064462"/>
            <a:ext cx="1521619" cy="507913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181045" y="7178055"/>
            <a:ext cx="1331359" cy="267333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261226" y="7231521"/>
            <a:ext cx="160400" cy="160400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8448377" y="71780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07637" y="7064462"/>
            <a:ext cx="1521619" cy="507913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02664" y="7178055"/>
            <a:ext cx="1331359" cy="267333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782845" y="7231521"/>
            <a:ext cx="160400" cy="160400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9969996" y="71780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29256" y="7064462"/>
            <a:ext cx="1521619" cy="507913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24245" y="7178055"/>
            <a:ext cx="1331359" cy="267333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304426" y="7231521"/>
            <a:ext cx="160400" cy="160400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1491578" y="71780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50837" y="7064462"/>
            <a:ext cx="1521619" cy="507913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45864" y="7178055"/>
            <a:ext cx="1331359" cy="267333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26045" y="7231521"/>
            <a:ext cx="160400" cy="160400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3013196" y="71780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72456" y="7064462"/>
            <a:ext cx="1521619" cy="507913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67483" y="7178055"/>
            <a:ext cx="1331359" cy="267333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47664" y="7231521"/>
            <a:ext cx="160400" cy="160400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4534815" y="71780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694075" y="7064462"/>
            <a:ext cx="1496145" cy="507913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789101" y="7178055"/>
            <a:ext cx="1331359" cy="267333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69283" y="7231521"/>
            <a:ext cx="160400" cy="160400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6056434" y="71780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97793" y="7572338"/>
            <a:ext cx="5466613" cy="501218"/>
          </a:xfrm>
          <a:prstGeom prst="rect">
            <a:avLst/>
          </a:prstGeom>
        </p:spPr>
      </p:pic>
      <p:sp>
        <p:nvSpPr>
          <p:cNvPr id="312" name="Text 83"/>
          <p:cNvSpPr/>
          <p:nvPr/>
        </p:nvSpPr>
        <p:spPr>
          <a:xfrm>
            <a:off x="1258193" y="7692665"/>
            <a:ext cx="4580572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Omnichannel support (aligned FX online/in-store)</a:t>
            </a:r>
            <a:endParaRPr lang="en-US" sz="1473" dirty="0"/>
          </a:p>
        </p:txBody>
      </p:sp>
      <p:pic>
        <p:nvPicPr>
          <p:cNvPr id="313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659426" y="7685968"/>
            <a:ext cx="1331359" cy="267333"/>
          </a:xfrm>
          <a:prstGeom prst="rect">
            <a:avLst/>
          </a:prstGeom>
        </p:spPr>
      </p:pic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739607" y="7739435"/>
            <a:ext cx="160400" cy="160400"/>
          </a:xfrm>
          <a:prstGeom prst="rect">
            <a:avLst/>
          </a:prstGeom>
        </p:spPr>
      </p:pic>
      <p:sp>
        <p:nvSpPr>
          <p:cNvPr id="315" name="Text 84"/>
          <p:cNvSpPr/>
          <p:nvPr/>
        </p:nvSpPr>
        <p:spPr>
          <a:xfrm>
            <a:off x="6926759" y="76859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16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8181045" y="7685968"/>
            <a:ext cx="1331359" cy="267333"/>
          </a:xfrm>
          <a:prstGeom prst="rect">
            <a:avLst/>
          </a:prstGeom>
        </p:spPr>
      </p:pic>
      <p:pic>
        <p:nvPicPr>
          <p:cNvPr id="317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8261226" y="7739435"/>
            <a:ext cx="160400" cy="160400"/>
          </a:xfrm>
          <a:prstGeom prst="rect">
            <a:avLst/>
          </a:prstGeom>
        </p:spPr>
      </p:pic>
      <p:sp>
        <p:nvSpPr>
          <p:cNvPr id="318" name="Text 85"/>
          <p:cNvSpPr/>
          <p:nvPr/>
        </p:nvSpPr>
        <p:spPr>
          <a:xfrm>
            <a:off x="8448377" y="76859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19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9702664" y="7685968"/>
            <a:ext cx="1331359" cy="267333"/>
          </a:xfrm>
          <a:prstGeom prst="rect">
            <a:avLst/>
          </a:prstGeom>
        </p:spPr>
      </p:pic>
      <p:pic>
        <p:nvPicPr>
          <p:cNvPr id="320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9782845" y="7739435"/>
            <a:ext cx="160400" cy="160400"/>
          </a:xfrm>
          <a:prstGeom prst="rect">
            <a:avLst/>
          </a:prstGeom>
        </p:spPr>
      </p:pic>
      <p:sp>
        <p:nvSpPr>
          <p:cNvPr id="321" name="Text 86"/>
          <p:cNvSpPr/>
          <p:nvPr/>
        </p:nvSpPr>
        <p:spPr>
          <a:xfrm>
            <a:off x="9969996" y="76859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22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11224245" y="7685968"/>
            <a:ext cx="1331359" cy="267333"/>
          </a:xfrm>
          <a:prstGeom prst="rect">
            <a:avLst/>
          </a:prstGeom>
        </p:spPr>
      </p:pic>
      <p:pic>
        <p:nvPicPr>
          <p:cNvPr id="323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11304426" y="7739435"/>
            <a:ext cx="160400" cy="160400"/>
          </a:xfrm>
          <a:prstGeom prst="rect">
            <a:avLst/>
          </a:prstGeom>
        </p:spPr>
      </p:pic>
      <p:sp>
        <p:nvSpPr>
          <p:cNvPr id="324" name="Text 87"/>
          <p:cNvSpPr/>
          <p:nvPr/>
        </p:nvSpPr>
        <p:spPr>
          <a:xfrm>
            <a:off x="11491578" y="76859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25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12745864" y="7685968"/>
            <a:ext cx="1331359" cy="267333"/>
          </a:xfrm>
          <a:prstGeom prst="rect">
            <a:avLst/>
          </a:prstGeom>
        </p:spPr>
      </p:pic>
      <p:pic>
        <p:nvPicPr>
          <p:cNvPr id="326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2826045" y="7739435"/>
            <a:ext cx="160400" cy="160400"/>
          </a:xfrm>
          <a:prstGeom prst="rect">
            <a:avLst/>
          </a:prstGeom>
        </p:spPr>
      </p:pic>
      <p:sp>
        <p:nvSpPr>
          <p:cNvPr id="327" name="Text 88"/>
          <p:cNvSpPr/>
          <p:nvPr/>
        </p:nvSpPr>
        <p:spPr>
          <a:xfrm>
            <a:off x="13013196" y="76859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28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4267483" y="7685968"/>
            <a:ext cx="1331359" cy="267333"/>
          </a:xfrm>
          <a:prstGeom prst="rect">
            <a:avLst/>
          </a:prstGeom>
        </p:spPr>
      </p:pic>
      <p:pic>
        <p:nvPicPr>
          <p:cNvPr id="329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4347664" y="7739435"/>
            <a:ext cx="160400" cy="160400"/>
          </a:xfrm>
          <a:prstGeom prst="rect">
            <a:avLst/>
          </a:prstGeom>
        </p:spPr>
      </p:pic>
      <p:sp>
        <p:nvSpPr>
          <p:cNvPr id="330" name="Text 89"/>
          <p:cNvSpPr/>
          <p:nvPr/>
        </p:nvSpPr>
        <p:spPr>
          <a:xfrm>
            <a:off x="14534815" y="76859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1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5789101" y="7685968"/>
            <a:ext cx="1331359" cy="267333"/>
          </a:xfrm>
          <a:prstGeom prst="rect">
            <a:avLst/>
          </a:prstGeom>
        </p:spPr>
      </p:pic>
      <p:pic>
        <p:nvPicPr>
          <p:cNvPr id="332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5869283" y="7739435"/>
            <a:ext cx="160400" cy="160400"/>
          </a:xfrm>
          <a:prstGeom prst="rect">
            <a:avLst/>
          </a:prstGeom>
        </p:spPr>
      </p:pic>
      <p:sp>
        <p:nvSpPr>
          <p:cNvPr id="333" name="Text 90"/>
          <p:cNvSpPr/>
          <p:nvPr/>
        </p:nvSpPr>
        <p:spPr>
          <a:xfrm>
            <a:off x="16056434" y="76859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320"/>
            <a:ext cx="2910364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Cross Border Payments (FX)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306"/>
            <a:ext cx="3659929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Availability by product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69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244"/>
            <a:ext cx="555173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77" y="1569244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3032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70" y="1726555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78" y="1569244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58" y="1693032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98" y="1726555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9" y="1569244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55" y="1693032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9003" y="1726555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80" y="1569244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7050" y="1693032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510" y="1726555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81" y="1569244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24" y="1693032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63" y="1726555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82" y="1569244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68" y="1693032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95" y="1726555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82" y="1569244"/>
            <a:ext cx="1509824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33" y="1693032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43" y="1726555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2" y="2211809"/>
            <a:ext cx="16116300" cy="6648450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399" y="2225167"/>
            <a:ext cx="16089585" cy="540960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399" y="2225167"/>
            <a:ext cx="5463034" cy="540960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44687" y="2385417"/>
            <a:ext cx="26903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 (Linux based POS)</a:t>
            </a:r>
            <a:endParaRPr lang="en-US" sz="1472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47396" y="2225167"/>
            <a:ext cx="1520615" cy="540960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42385" y="2352042"/>
            <a:ext cx="1330486" cy="267146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22529" y="2405472"/>
            <a:ext cx="160288" cy="160288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6909532" y="23520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68047" y="2225167"/>
            <a:ext cx="1520615" cy="540960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62999" y="2352042"/>
            <a:ext cx="1330486" cy="267146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43143" y="2405472"/>
            <a:ext cx="160288" cy="160288"/>
          </a:xfrm>
          <a:prstGeom prst="rect">
            <a:avLst/>
          </a:prstGeom>
        </p:spPr>
      </p:pic>
      <p:sp>
        <p:nvSpPr>
          <p:cNvPr id="40" name="Text 12"/>
          <p:cNvSpPr/>
          <p:nvPr/>
        </p:nvSpPr>
        <p:spPr>
          <a:xfrm>
            <a:off x="8430146" y="23520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88661" y="2225167"/>
            <a:ext cx="1520615" cy="540960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83614" y="2352042"/>
            <a:ext cx="1330486" cy="267146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63758" y="2405472"/>
            <a:ext cx="160288" cy="160288"/>
          </a:xfrm>
          <a:prstGeom prst="rect">
            <a:avLst/>
          </a:prstGeom>
        </p:spPr>
      </p:pic>
      <p:sp>
        <p:nvSpPr>
          <p:cNvPr id="44" name="Text 13"/>
          <p:cNvSpPr/>
          <p:nvPr/>
        </p:nvSpPr>
        <p:spPr>
          <a:xfrm>
            <a:off x="9950760" y="23520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09275" y="2225167"/>
            <a:ext cx="1520615" cy="540960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204228" y="2352042"/>
            <a:ext cx="1330486" cy="267146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84372" y="2405472"/>
            <a:ext cx="160288" cy="160288"/>
          </a:xfrm>
          <a:prstGeom prst="rect">
            <a:avLst/>
          </a:prstGeom>
        </p:spPr>
      </p:pic>
      <p:sp>
        <p:nvSpPr>
          <p:cNvPr id="48" name="Text 14"/>
          <p:cNvSpPr/>
          <p:nvPr/>
        </p:nvSpPr>
        <p:spPr>
          <a:xfrm>
            <a:off x="11471374" y="23520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629890" y="2225167"/>
            <a:ext cx="1520615" cy="540960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724842" y="2352042"/>
            <a:ext cx="1330486" cy="267146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04986" y="2405472"/>
            <a:ext cx="160288" cy="160288"/>
          </a:xfrm>
          <a:prstGeom prst="rect">
            <a:avLst/>
          </a:prstGeom>
        </p:spPr>
      </p:pic>
      <p:sp>
        <p:nvSpPr>
          <p:cNvPr id="52" name="Text 15"/>
          <p:cNvSpPr/>
          <p:nvPr/>
        </p:nvSpPr>
        <p:spPr>
          <a:xfrm>
            <a:off x="12991988" y="23520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150504" y="2225167"/>
            <a:ext cx="1520615" cy="540960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245456" y="2352042"/>
            <a:ext cx="1330486" cy="267146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325600" y="2405472"/>
            <a:ext cx="160288" cy="160288"/>
          </a:xfrm>
          <a:prstGeom prst="rect">
            <a:avLst/>
          </a:prstGeom>
        </p:spPr>
      </p:pic>
      <p:sp>
        <p:nvSpPr>
          <p:cNvPr id="56" name="Text 16"/>
          <p:cNvSpPr/>
          <p:nvPr/>
        </p:nvSpPr>
        <p:spPr>
          <a:xfrm>
            <a:off x="14512603" y="23520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671118" y="2225167"/>
            <a:ext cx="1502866" cy="540960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66070" y="2352042"/>
            <a:ext cx="1330486" cy="267146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46214" y="2405472"/>
            <a:ext cx="160288" cy="160288"/>
          </a:xfrm>
          <a:prstGeom prst="rect">
            <a:avLst/>
          </a:prstGeom>
        </p:spPr>
      </p:pic>
      <p:sp>
        <p:nvSpPr>
          <p:cNvPr id="60" name="Text 17"/>
          <p:cNvSpPr/>
          <p:nvPr/>
        </p:nvSpPr>
        <p:spPr>
          <a:xfrm>
            <a:off x="16033217" y="23520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399" y="2766120"/>
            <a:ext cx="16089585" cy="507578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399" y="2766120"/>
            <a:ext cx="5463034" cy="507578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244687" y="2886335"/>
            <a:ext cx="28503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 (Android based POS)</a:t>
            </a:r>
            <a:endParaRPr lang="en-US" sz="1472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547396" y="2766120"/>
            <a:ext cx="1520615" cy="507578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42385" y="2879638"/>
            <a:ext cx="1330486" cy="267146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22529" y="2933067"/>
            <a:ext cx="160288" cy="160288"/>
          </a:xfrm>
          <a:prstGeom prst="rect">
            <a:avLst/>
          </a:prstGeom>
        </p:spPr>
      </p:pic>
      <p:sp>
        <p:nvSpPr>
          <p:cNvPr id="67" name="Text 19"/>
          <p:cNvSpPr/>
          <p:nvPr/>
        </p:nvSpPr>
        <p:spPr>
          <a:xfrm>
            <a:off x="6909532" y="28796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068047" y="2766120"/>
            <a:ext cx="1520615" cy="507578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212857" y="2879638"/>
            <a:ext cx="1230934" cy="267146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293001" y="2933067"/>
            <a:ext cx="160288" cy="160288"/>
          </a:xfrm>
          <a:prstGeom prst="rect">
            <a:avLst/>
          </a:prstGeom>
        </p:spPr>
      </p:pic>
      <p:sp>
        <p:nvSpPr>
          <p:cNvPr id="71" name="Text 20"/>
          <p:cNvSpPr/>
          <p:nvPr/>
        </p:nvSpPr>
        <p:spPr>
          <a:xfrm>
            <a:off x="8480003" y="2879638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2" dirty="0"/>
          </a:p>
        </p:txBody>
      </p:sp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588661" y="2766120"/>
            <a:ext cx="1520615" cy="507578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83614" y="2879638"/>
            <a:ext cx="1330486" cy="267146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63758" y="2933067"/>
            <a:ext cx="160288" cy="160288"/>
          </a:xfrm>
          <a:prstGeom prst="rect">
            <a:avLst/>
          </a:prstGeom>
        </p:spPr>
      </p:pic>
      <p:sp>
        <p:nvSpPr>
          <p:cNvPr id="75" name="Text 21"/>
          <p:cNvSpPr/>
          <p:nvPr/>
        </p:nvSpPr>
        <p:spPr>
          <a:xfrm>
            <a:off x="9950760" y="28796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09275" y="2766120"/>
            <a:ext cx="1520615" cy="507578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204228" y="2879638"/>
            <a:ext cx="1330486" cy="267146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84372" y="2933067"/>
            <a:ext cx="160288" cy="160288"/>
          </a:xfrm>
          <a:prstGeom prst="rect">
            <a:avLst/>
          </a:prstGeom>
        </p:spPr>
      </p:pic>
      <p:sp>
        <p:nvSpPr>
          <p:cNvPr id="79" name="Text 22"/>
          <p:cNvSpPr/>
          <p:nvPr/>
        </p:nvSpPr>
        <p:spPr>
          <a:xfrm>
            <a:off x="11471374" y="28796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629890" y="2766120"/>
            <a:ext cx="1520615" cy="507578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724842" y="2879638"/>
            <a:ext cx="1330486" cy="267146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804986" y="2933067"/>
            <a:ext cx="160288" cy="160288"/>
          </a:xfrm>
          <a:prstGeom prst="rect">
            <a:avLst/>
          </a:prstGeom>
        </p:spPr>
      </p:pic>
      <p:sp>
        <p:nvSpPr>
          <p:cNvPr id="83" name="Text 23"/>
          <p:cNvSpPr/>
          <p:nvPr/>
        </p:nvSpPr>
        <p:spPr>
          <a:xfrm>
            <a:off x="12991988" y="28796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150504" y="2766120"/>
            <a:ext cx="1520615" cy="507578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245456" y="2879638"/>
            <a:ext cx="1330486" cy="267146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325600" y="2933067"/>
            <a:ext cx="160288" cy="160288"/>
          </a:xfrm>
          <a:prstGeom prst="rect">
            <a:avLst/>
          </a:prstGeom>
        </p:spPr>
      </p:pic>
      <p:sp>
        <p:nvSpPr>
          <p:cNvPr id="87" name="Text 24"/>
          <p:cNvSpPr/>
          <p:nvPr/>
        </p:nvSpPr>
        <p:spPr>
          <a:xfrm>
            <a:off x="14512603" y="28796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671118" y="2766120"/>
            <a:ext cx="1502866" cy="507578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66070" y="2879638"/>
            <a:ext cx="1330486" cy="267146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46214" y="2933067"/>
            <a:ext cx="160288" cy="160288"/>
          </a:xfrm>
          <a:prstGeom prst="rect">
            <a:avLst/>
          </a:prstGeom>
        </p:spPr>
      </p:pic>
      <p:sp>
        <p:nvSpPr>
          <p:cNvPr id="91" name="Text 25"/>
          <p:cNvSpPr/>
          <p:nvPr/>
        </p:nvSpPr>
        <p:spPr>
          <a:xfrm>
            <a:off x="16033217" y="28796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399" y="3273661"/>
            <a:ext cx="16089585" cy="507578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399" y="3273661"/>
            <a:ext cx="5463034" cy="507578"/>
          </a:xfrm>
          <a:prstGeom prst="rect">
            <a:avLst/>
          </a:prstGeom>
        </p:spPr>
      </p:pic>
      <p:sp>
        <p:nvSpPr>
          <p:cNvPr id="94" name="Text 26"/>
          <p:cNvSpPr/>
          <p:nvPr/>
        </p:nvSpPr>
        <p:spPr>
          <a:xfrm>
            <a:off x="1244687" y="3393877"/>
            <a:ext cx="257032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 (Smartphone)</a:t>
            </a:r>
            <a:endParaRPr lang="en-US" sz="1472" dirty="0"/>
          </a:p>
        </p:txBody>
      </p:sp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547396" y="3273661"/>
            <a:ext cx="1520615" cy="507578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642385" y="3387217"/>
            <a:ext cx="1330486" cy="267146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722529" y="3440646"/>
            <a:ext cx="160288" cy="160288"/>
          </a:xfrm>
          <a:prstGeom prst="rect">
            <a:avLst/>
          </a:prstGeom>
        </p:spPr>
      </p:pic>
      <p:sp>
        <p:nvSpPr>
          <p:cNvPr id="98" name="Text 27"/>
          <p:cNvSpPr/>
          <p:nvPr/>
        </p:nvSpPr>
        <p:spPr>
          <a:xfrm>
            <a:off x="6909532" y="3387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068047" y="3273661"/>
            <a:ext cx="1520615" cy="507578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162999" y="3387217"/>
            <a:ext cx="1330486" cy="267146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243143" y="3440646"/>
            <a:ext cx="160288" cy="160288"/>
          </a:xfrm>
          <a:prstGeom prst="rect">
            <a:avLst/>
          </a:prstGeom>
        </p:spPr>
      </p:pic>
      <p:sp>
        <p:nvSpPr>
          <p:cNvPr id="102" name="Text 28"/>
          <p:cNvSpPr/>
          <p:nvPr/>
        </p:nvSpPr>
        <p:spPr>
          <a:xfrm>
            <a:off x="8430146" y="3387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588661" y="3273661"/>
            <a:ext cx="1520615" cy="507578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83614" y="3387217"/>
            <a:ext cx="1330486" cy="267146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63758" y="3440646"/>
            <a:ext cx="160288" cy="160288"/>
          </a:xfrm>
          <a:prstGeom prst="rect">
            <a:avLst/>
          </a:prstGeom>
        </p:spPr>
      </p:pic>
      <p:sp>
        <p:nvSpPr>
          <p:cNvPr id="106" name="Text 29"/>
          <p:cNvSpPr/>
          <p:nvPr/>
        </p:nvSpPr>
        <p:spPr>
          <a:xfrm>
            <a:off x="9950760" y="3387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109275" y="3273661"/>
            <a:ext cx="1520615" cy="507578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204228" y="3387217"/>
            <a:ext cx="1330486" cy="267146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84372" y="3440646"/>
            <a:ext cx="160288" cy="160288"/>
          </a:xfrm>
          <a:prstGeom prst="rect">
            <a:avLst/>
          </a:prstGeom>
        </p:spPr>
      </p:pic>
      <p:sp>
        <p:nvSpPr>
          <p:cNvPr id="110" name="Text 30"/>
          <p:cNvSpPr/>
          <p:nvPr/>
        </p:nvSpPr>
        <p:spPr>
          <a:xfrm>
            <a:off x="11471374" y="3387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629890" y="3273661"/>
            <a:ext cx="1520615" cy="507578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724842" y="3387217"/>
            <a:ext cx="1330486" cy="267146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804986" y="3440646"/>
            <a:ext cx="160288" cy="160288"/>
          </a:xfrm>
          <a:prstGeom prst="rect">
            <a:avLst/>
          </a:prstGeom>
        </p:spPr>
      </p:pic>
      <p:sp>
        <p:nvSpPr>
          <p:cNvPr id="114" name="Text 31"/>
          <p:cNvSpPr/>
          <p:nvPr/>
        </p:nvSpPr>
        <p:spPr>
          <a:xfrm>
            <a:off x="12991988" y="3387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150504" y="3273661"/>
            <a:ext cx="1520615" cy="507578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245456" y="3387217"/>
            <a:ext cx="1330486" cy="267146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325600" y="3440646"/>
            <a:ext cx="160288" cy="160288"/>
          </a:xfrm>
          <a:prstGeom prst="rect">
            <a:avLst/>
          </a:prstGeom>
        </p:spPr>
      </p:pic>
      <p:sp>
        <p:nvSpPr>
          <p:cNvPr id="118" name="Text 32"/>
          <p:cNvSpPr/>
          <p:nvPr/>
        </p:nvSpPr>
        <p:spPr>
          <a:xfrm>
            <a:off x="14512603" y="3387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671118" y="3273661"/>
            <a:ext cx="1502866" cy="507578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66070" y="3387217"/>
            <a:ext cx="1330486" cy="267146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46214" y="3440646"/>
            <a:ext cx="160288" cy="160288"/>
          </a:xfrm>
          <a:prstGeom prst="rect">
            <a:avLst/>
          </a:prstGeom>
        </p:spPr>
      </p:pic>
      <p:sp>
        <p:nvSpPr>
          <p:cNvPr id="122" name="Text 33"/>
          <p:cNvSpPr/>
          <p:nvPr/>
        </p:nvSpPr>
        <p:spPr>
          <a:xfrm>
            <a:off x="16033217" y="3387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399" y="3781239"/>
            <a:ext cx="16089585" cy="507578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399" y="3781239"/>
            <a:ext cx="5463034" cy="507578"/>
          </a:xfrm>
          <a:prstGeom prst="rect">
            <a:avLst/>
          </a:prstGeom>
        </p:spPr>
      </p:pic>
      <p:sp>
        <p:nvSpPr>
          <p:cNvPr id="125" name="Text 34"/>
          <p:cNvSpPr/>
          <p:nvPr/>
        </p:nvSpPr>
        <p:spPr>
          <a:xfrm>
            <a:off x="1244687" y="3901455"/>
            <a:ext cx="23302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 (mPOS de Linux)</a:t>
            </a:r>
            <a:endParaRPr lang="en-US" sz="1472" dirty="0"/>
          </a:p>
        </p:txBody>
      </p:sp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547396" y="3781239"/>
            <a:ext cx="1520615" cy="507578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642385" y="3894795"/>
            <a:ext cx="1330486" cy="267146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22529" y="3948224"/>
            <a:ext cx="160288" cy="160288"/>
          </a:xfrm>
          <a:prstGeom prst="rect">
            <a:avLst/>
          </a:prstGeom>
        </p:spPr>
      </p:pic>
      <p:sp>
        <p:nvSpPr>
          <p:cNvPr id="129" name="Text 35"/>
          <p:cNvSpPr/>
          <p:nvPr/>
        </p:nvSpPr>
        <p:spPr>
          <a:xfrm>
            <a:off x="6909532" y="3894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068047" y="3781239"/>
            <a:ext cx="1520615" cy="507578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162999" y="3894795"/>
            <a:ext cx="1330486" cy="267146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243143" y="3948224"/>
            <a:ext cx="160288" cy="160288"/>
          </a:xfrm>
          <a:prstGeom prst="rect">
            <a:avLst/>
          </a:prstGeom>
        </p:spPr>
      </p:pic>
      <p:sp>
        <p:nvSpPr>
          <p:cNvPr id="133" name="Text 36"/>
          <p:cNvSpPr/>
          <p:nvPr/>
        </p:nvSpPr>
        <p:spPr>
          <a:xfrm>
            <a:off x="8430146" y="3894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588661" y="3781239"/>
            <a:ext cx="1520615" cy="507578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83614" y="3894795"/>
            <a:ext cx="1330486" cy="267146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63758" y="3948224"/>
            <a:ext cx="160288" cy="160288"/>
          </a:xfrm>
          <a:prstGeom prst="rect">
            <a:avLst/>
          </a:prstGeom>
        </p:spPr>
      </p:pic>
      <p:sp>
        <p:nvSpPr>
          <p:cNvPr id="137" name="Text 37"/>
          <p:cNvSpPr/>
          <p:nvPr/>
        </p:nvSpPr>
        <p:spPr>
          <a:xfrm>
            <a:off x="9950760" y="3894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109275" y="3781239"/>
            <a:ext cx="1520615" cy="507578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204228" y="3894795"/>
            <a:ext cx="1330486" cy="267146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84372" y="3948224"/>
            <a:ext cx="160288" cy="160288"/>
          </a:xfrm>
          <a:prstGeom prst="rect">
            <a:avLst/>
          </a:prstGeom>
        </p:spPr>
      </p:pic>
      <p:sp>
        <p:nvSpPr>
          <p:cNvPr id="141" name="Text 38"/>
          <p:cNvSpPr/>
          <p:nvPr/>
        </p:nvSpPr>
        <p:spPr>
          <a:xfrm>
            <a:off x="11471374" y="3894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629890" y="3781239"/>
            <a:ext cx="1520615" cy="507578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724842" y="3894795"/>
            <a:ext cx="1330486" cy="267146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04986" y="3948224"/>
            <a:ext cx="160288" cy="160288"/>
          </a:xfrm>
          <a:prstGeom prst="rect">
            <a:avLst/>
          </a:prstGeom>
        </p:spPr>
      </p:pic>
      <p:sp>
        <p:nvSpPr>
          <p:cNvPr id="145" name="Text 39"/>
          <p:cNvSpPr/>
          <p:nvPr/>
        </p:nvSpPr>
        <p:spPr>
          <a:xfrm>
            <a:off x="12991988" y="3894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150504" y="3781239"/>
            <a:ext cx="1520615" cy="507578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245456" y="3894795"/>
            <a:ext cx="1330486" cy="267146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325600" y="3948224"/>
            <a:ext cx="160288" cy="160288"/>
          </a:xfrm>
          <a:prstGeom prst="rect">
            <a:avLst/>
          </a:prstGeom>
        </p:spPr>
      </p:pic>
      <p:sp>
        <p:nvSpPr>
          <p:cNvPr id="149" name="Text 40"/>
          <p:cNvSpPr/>
          <p:nvPr/>
        </p:nvSpPr>
        <p:spPr>
          <a:xfrm>
            <a:off x="14512603" y="3894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671118" y="3781239"/>
            <a:ext cx="1502866" cy="507578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66070" y="3894795"/>
            <a:ext cx="1330486" cy="267146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46214" y="3948224"/>
            <a:ext cx="160288" cy="160288"/>
          </a:xfrm>
          <a:prstGeom prst="rect">
            <a:avLst/>
          </a:prstGeom>
        </p:spPr>
      </p:pic>
      <p:sp>
        <p:nvSpPr>
          <p:cNvPr id="153" name="Text 41"/>
          <p:cNvSpPr/>
          <p:nvPr/>
        </p:nvSpPr>
        <p:spPr>
          <a:xfrm>
            <a:off x="16033217" y="3894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399" y="4288817"/>
            <a:ext cx="16089585" cy="507578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399" y="4288817"/>
            <a:ext cx="5463034" cy="507578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244687" y="4409033"/>
            <a:ext cx="271033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 POS)</a:t>
            </a:r>
            <a:endParaRPr lang="en-US" sz="1472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547396" y="4288817"/>
            <a:ext cx="1520615" cy="507578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42385" y="4402336"/>
            <a:ext cx="1330486" cy="267146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22529" y="4455765"/>
            <a:ext cx="160288" cy="160288"/>
          </a:xfrm>
          <a:prstGeom prst="rect">
            <a:avLst/>
          </a:prstGeom>
        </p:spPr>
      </p:pic>
      <p:sp>
        <p:nvSpPr>
          <p:cNvPr id="160" name="Text 43"/>
          <p:cNvSpPr/>
          <p:nvPr/>
        </p:nvSpPr>
        <p:spPr>
          <a:xfrm>
            <a:off x="6909532" y="44023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068047" y="4288817"/>
            <a:ext cx="1520615" cy="507578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162999" y="4402336"/>
            <a:ext cx="1330486" cy="267146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243143" y="4455765"/>
            <a:ext cx="160288" cy="160288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8430146" y="44023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588661" y="4288817"/>
            <a:ext cx="1520615" cy="507578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83614" y="4402336"/>
            <a:ext cx="1330486" cy="267146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63758" y="4455765"/>
            <a:ext cx="160288" cy="160288"/>
          </a:xfrm>
          <a:prstGeom prst="rect">
            <a:avLst/>
          </a:prstGeom>
        </p:spPr>
      </p:pic>
      <p:sp>
        <p:nvSpPr>
          <p:cNvPr id="168" name="Text 45"/>
          <p:cNvSpPr/>
          <p:nvPr/>
        </p:nvSpPr>
        <p:spPr>
          <a:xfrm>
            <a:off x="9950760" y="44023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109275" y="4288817"/>
            <a:ext cx="1520615" cy="507578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204228" y="4402336"/>
            <a:ext cx="1330486" cy="267146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84372" y="4455765"/>
            <a:ext cx="160288" cy="160288"/>
          </a:xfrm>
          <a:prstGeom prst="rect">
            <a:avLst/>
          </a:prstGeom>
        </p:spPr>
      </p:pic>
      <p:sp>
        <p:nvSpPr>
          <p:cNvPr id="172" name="Text 46"/>
          <p:cNvSpPr/>
          <p:nvPr/>
        </p:nvSpPr>
        <p:spPr>
          <a:xfrm>
            <a:off x="11471374" y="44023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629890" y="4288817"/>
            <a:ext cx="1520615" cy="507578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724842" y="4402336"/>
            <a:ext cx="1330486" cy="267146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04986" y="4455765"/>
            <a:ext cx="160288" cy="160288"/>
          </a:xfrm>
          <a:prstGeom prst="rect">
            <a:avLst/>
          </a:prstGeom>
        </p:spPr>
      </p:pic>
      <p:sp>
        <p:nvSpPr>
          <p:cNvPr id="176" name="Text 47"/>
          <p:cNvSpPr/>
          <p:nvPr/>
        </p:nvSpPr>
        <p:spPr>
          <a:xfrm>
            <a:off x="12991988" y="44023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150504" y="4288817"/>
            <a:ext cx="1520615" cy="507578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245456" y="4402336"/>
            <a:ext cx="1330486" cy="267146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325600" y="4455765"/>
            <a:ext cx="160288" cy="160288"/>
          </a:xfrm>
          <a:prstGeom prst="rect">
            <a:avLst/>
          </a:prstGeom>
        </p:spPr>
      </p:pic>
      <p:sp>
        <p:nvSpPr>
          <p:cNvPr id="180" name="Text 48"/>
          <p:cNvSpPr/>
          <p:nvPr/>
        </p:nvSpPr>
        <p:spPr>
          <a:xfrm>
            <a:off x="14512603" y="44023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671118" y="4288817"/>
            <a:ext cx="1502866" cy="507578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66070" y="4402336"/>
            <a:ext cx="1330486" cy="267146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46214" y="4455765"/>
            <a:ext cx="160288" cy="160288"/>
          </a:xfrm>
          <a:prstGeom prst="rect">
            <a:avLst/>
          </a:prstGeom>
        </p:spPr>
      </p:pic>
      <p:sp>
        <p:nvSpPr>
          <p:cNvPr id="184" name="Text 49"/>
          <p:cNvSpPr/>
          <p:nvPr/>
        </p:nvSpPr>
        <p:spPr>
          <a:xfrm>
            <a:off x="16033217" y="44023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399" y="4796396"/>
            <a:ext cx="16089585" cy="507578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399" y="4796396"/>
            <a:ext cx="5463034" cy="507578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44687" y="4916574"/>
            <a:ext cx="366045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Pinpad / TEF (Linux or Android terminal)</a:t>
            </a:r>
            <a:endParaRPr lang="en-US" sz="1472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547396" y="4796396"/>
            <a:ext cx="1520615" cy="507578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42385" y="4909914"/>
            <a:ext cx="1330486" cy="267146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22529" y="4963344"/>
            <a:ext cx="160288" cy="160288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6909532" y="49099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068047" y="4796396"/>
            <a:ext cx="1520615" cy="507578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162999" y="4909914"/>
            <a:ext cx="1330486" cy="267146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243143" y="4963344"/>
            <a:ext cx="160288" cy="160288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8430146" y="49099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588661" y="4796396"/>
            <a:ext cx="1520615" cy="507578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83614" y="4909914"/>
            <a:ext cx="1330486" cy="267146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63758" y="4963344"/>
            <a:ext cx="160288" cy="160288"/>
          </a:xfrm>
          <a:prstGeom prst="rect">
            <a:avLst/>
          </a:prstGeom>
        </p:spPr>
      </p:pic>
      <p:sp>
        <p:nvSpPr>
          <p:cNvPr id="199" name="Text 53"/>
          <p:cNvSpPr/>
          <p:nvPr/>
        </p:nvSpPr>
        <p:spPr>
          <a:xfrm>
            <a:off x="9950760" y="49099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109275" y="4796396"/>
            <a:ext cx="1520615" cy="507578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204228" y="4909914"/>
            <a:ext cx="1330486" cy="267146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84372" y="4963344"/>
            <a:ext cx="160288" cy="160288"/>
          </a:xfrm>
          <a:prstGeom prst="rect">
            <a:avLst/>
          </a:prstGeom>
        </p:spPr>
      </p:pic>
      <p:sp>
        <p:nvSpPr>
          <p:cNvPr id="203" name="Text 54"/>
          <p:cNvSpPr/>
          <p:nvPr/>
        </p:nvSpPr>
        <p:spPr>
          <a:xfrm>
            <a:off x="11471374" y="49099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629890" y="4796396"/>
            <a:ext cx="1520615" cy="507578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724842" y="4909914"/>
            <a:ext cx="1330486" cy="267146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804986" y="4963344"/>
            <a:ext cx="160288" cy="160288"/>
          </a:xfrm>
          <a:prstGeom prst="rect">
            <a:avLst/>
          </a:prstGeom>
        </p:spPr>
      </p:pic>
      <p:sp>
        <p:nvSpPr>
          <p:cNvPr id="207" name="Text 55"/>
          <p:cNvSpPr/>
          <p:nvPr/>
        </p:nvSpPr>
        <p:spPr>
          <a:xfrm>
            <a:off x="12991988" y="49099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150504" y="4796396"/>
            <a:ext cx="1520615" cy="507578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245456" y="4909914"/>
            <a:ext cx="1330486" cy="267146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325600" y="4963344"/>
            <a:ext cx="160288" cy="160288"/>
          </a:xfrm>
          <a:prstGeom prst="rect">
            <a:avLst/>
          </a:prstGeom>
        </p:spPr>
      </p:pic>
      <p:sp>
        <p:nvSpPr>
          <p:cNvPr id="211" name="Text 56"/>
          <p:cNvSpPr/>
          <p:nvPr/>
        </p:nvSpPr>
        <p:spPr>
          <a:xfrm>
            <a:off x="14512603" y="49099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671118" y="4796396"/>
            <a:ext cx="1502866" cy="507578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66070" y="4909914"/>
            <a:ext cx="1330486" cy="267146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46214" y="4963344"/>
            <a:ext cx="160288" cy="160288"/>
          </a:xfrm>
          <a:prstGeom prst="rect">
            <a:avLst/>
          </a:prstGeom>
        </p:spPr>
      </p:pic>
      <p:sp>
        <p:nvSpPr>
          <p:cNvPr id="215" name="Text 57"/>
          <p:cNvSpPr/>
          <p:nvPr/>
        </p:nvSpPr>
        <p:spPr>
          <a:xfrm>
            <a:off x="16033217" y="49099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399" y="5303937"/>
            <a:ext cx="16089585" cy="507578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399" y="5303937"/>
            <a:ext cx="5463034" cy="507578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1244687" y="5424153"/>
            <a:ext cx="15301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Regional API</a:t>
            </a:r>
            <a:endParaRPr lang="en-US" sz="1472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547396" y="5303937"/>
            <a:ext cx="1520615" cy="507578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642385" y="5417493"/>
            <a:ext cx="1330486" cy="267146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22529" y="5470922"/>
            <a:ext cx="160288" cy="160288"/>
          </a:xfrm>
          <a:prstGeom prst="rect">
            <a:avLst/>
          </a:prstGeom>
        </p:spPr>
      </p:pic>
      <p:sp>
        <p:nvSpPr>
          <p:cNvPr id="222" name="Text 59"/>
          <p:cNvSpPr/>
          <p:nvPr/>
        </p:nvSpPr>
        <p:spPr>
          <a:xfrm>
            <a:off x="6909532" y="54174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068047" y="5303937"/>
            <a:ext cx="1520615" cy="507578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162999" y="5417493"/>
            <a:ext cx="1330486" cy="267146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243143" y="5470922"/>
            <a:ext cx="160288" cy="160288"/>
          </a:xfrm>
          <a:prstGeom prst="rect">
            <a:avLst/>
          </a:prstGeom>
        </p:spPr>
      </p:pic>
      <p:sp>
        <p:nvSpPr>
          <p:cNvPr id="226" name="Text 60"/>
          <p:cNvSpPr/>
          <p:nvPr/>
        </p:nvSpPr>
        <p:spPr>
          <a:xfrm>
            <a:off x="8430146" y="54174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588661" y="5303937"/>
            <a:ext cx="1520615" cy="507578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83614" y="5417493"/>
            <a:ext cx="1330486" cy="267146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63758" y="5470922"/>
            <a:ext cx="160288" cy="160288"/>
          </a:xfrm>
          <a:prstGeom prst="rect">
            <a:avLst/>
          </a:prstGeom>
        </p:spPr>
      </p:pic>
      <p:sp>
        <p:nvSpPr>
          <p:cNvPr id="230" name="Text 61"/>
          <p:cNvSpPr/>
          <p:nvPr/>
        </p:nvSpPr>
        <p:spPr>
          <a:xfrm>
            <a:off x="9950760" y="54174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109275" y="5303937"/>
            <a:ext cx="1520615" cy="507578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204228" y="5417493"/>
            <a:ext cx="1330486" cy="267146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84372" y="5470922"/>
            <a:ext cx="160288" cy="160288"/>
          </a:xfrm>
          <a:prstGeom prst="rect">
            <a:avLst/>
          </a:prstGeom>
        </p:spPr>
      </p:pic>
      <p:sp>
        <p:nvSpPr>
          <p:cNvPr id="234" name="Text 62"/>
          <p:cNvSpPr/>
          <p:nvPr/>
        </p:nvSpPr>
        <p:spPr>
          <a:xfrm>
            <a:off x="11471374" y="54174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629890" y="5303937"/>
            <a:ext cx="1520615" cy="507578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724842" y="5417493"/>
            <a:ext cx="1330486" cy="267146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04986" y="5470922"/>
            <a:ext cx="160288" cy="160288"/>
          </a:xfrm>
          <a:prstGeom prst="rect">
            <a:avLst/>
          </a:prstGeom>
        </p:spPr>
      </p:pic>
      <p:sp>
        <p:nvSpPr>
          <p:cNvPr id="238" name="Text 63"/>
          <p:cNvSpPr/>
          <p:nvPr/>
        </p:nvSpPr>
        <p:spPr>
          <a:xfrm>
            <a:off x="12991988" y="54174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150504" y="5303937"/>
            <a:ext cx="1520615" cy="507578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245456" y="5417493"/>
            <a:ext cx="1330486" cy="267146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325600" y="5470922"/>
            <a:ext cx="160288" cy="160288"/>
          </a:xfrm>
          <a:prstGeom prst="rect">
            <a:avLst/>
          </a:prstGeom>
        </p:spPr>
      </p:pic>
      <p:sp>
        <p:nvSpPr>
          <p:cNvPr id="242" name="Text 64"/>
          <p:cNvSpPr/>
          <p:nvPr/>
        </p:nvSpPr>
        <p:spPr>
          <a:xfrm>
            <a:off x="14512603" y="54174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671118" y="5303937"/>
            <a:ext cx="1502866" cy="507578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66070" y="5417493"/>
            <a:ext cx="1330486" cy="267146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46214" y="5470922"/>
            <a:ext cx="160288" cy="160288"/>
          </a:xfrm>
          <a:prstGeom prst="rect">
            <a:avLst/>
          </a:prstGeom>
        </p:spPr>
      </p:pic>
      <p:sp>
        <p:nvSpPr>
          <p:cNvPr id="246" name="Text 65"/>
          <p:cNvSpPr/>
          <p:nvPr/>
        </p:nvSpPr>
        <p:spPr>
          <a:xfrm>
            <a:off x="16033217" y="541749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399" y="5811515"/>
            <a:ext cx="16089585" cy="507578"/>
          </a:xfrm>
          <a:prstGeom prst="rect">
            <a:avLst/>
          </a:prstGeom>
        </p:spPr>
      </p:pic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399" y="5811515"/>
            <a:ext cx="5463034" cy="507578"/>
          </a:xfrm>
          <a:prstGeom prst="rect">
            <a:avLst/>
          </a:prstGeom>
        </p:spPr>
      </p:pic>
      <p:sp>
        <p:nvSpPr>
          <p:cNvPr id="249" name="Text 66"/>
          <p:cNvSpPr/>
          <p:nvPr/>
        </p:nvSpPr>
        <p:spPr>
          <a:xfrm>
            <a:off x="1244687" y="5931731"/>
            <a:ext cx="200025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iFrame</a:t>
            </a:r>
            <a:endParaRPr lang="en-US" sz="1472" dirty="0"/>
          </a:p>
        </p:txBody>
      </p:sp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547396" y="5811515"/>
            <a:ext cx="1520615" cy="507578"/>
          </a:xfrm>
          <a:prstGeom prst="rect">
            <a:avLst/>
          </a:prstGeom>
        </p:spPr>
      </p:pic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642385" y="5925034"/>
            <a:ext cx="1330486" cy="267146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22529" y="5978463"/>
            <a:ext cx="160288" cy="160288"/>
          </a:xfrm>
          <a:prstGeom prst="rect">
            <a:avLst/>
          </a:prstGeom>
        </p:spPr>
      </p:pic>
      <p:sp>
        <p:nvSpPr>
          <p:cNvPr id="253" name="Text 67"/>
          <p:cNvSpPr/>
          <p:nvPr/>
        </p:nvSpPr>
        <p:spPr>
          <a:xfrm>
            <a:off x="6909532" y="5925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8068047" y="5811515"/>
            <a:ext cx="1520615" cy="507578"/>
          </a:xfrm>
          <a:prstGeom prst="rect">
            <a:avLst/>
          </a:prstGeom>
        </p:spPr>
      </p:pic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162999" y="5925034"/>
            <a:ext cx="1330486" cy="267146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243143" y="5978463"/>
            <a:ext cx="160288" cy="160288"/>
          </a:xfrm>
          <a:prstGeom prst="rect">
            <a:avLst/>
          </a:prstGeom>
        </p:spPr>
      </p:pic>
      <p:sp>
        <p:nvSpPr>
          <p:cNvPr id="257" name="Text 68"/>
          <p:cNvSpPr/>
          <p:nvPr/>
        </p:nvSpPr>
        <p:spPr>
          <a:xfrm>
            <a:off x="8430146" y="5925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588661" y="5811515"/>
            <a:ext cx="1520615" cy="507578"/>
          </a:xfrm>
          <a:prstGeom prst="rect">
            <a:avLst/>
          </a:prstGeom>
        </p:spPr>
      </p:pic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83614" y="5925034"/>
            <a:ext cx="1330486" cy="267146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63758" y="5978463"/>
            <a:ext cx="160288" cy="160288"/>
          </a:xfrm>
          <a:prstGeom prst="rect">
            <a:avLst/>
          </a:prstGeom>
        </p:spPr>
      </p:pic>
      <p:sp>
        <p:nvSpPr>
          <p:cNvPr id="261" name="Text 69"/>
          <p:cNvSpPr/>
          <p:nvPr/>
        </p:nvSpPr>
        <p:spPr>
          <a:xfrm>
            <a:off x="9950760" y="5925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109275" y="5811515"/>
            <a:ext cx="1520615" cy="507578"/>
          </a:xfrm>
          <a:prstGeom prst="rect">
            <a:avLst/>
          </a:prstGeom>
        </p:spPr>
      </p:pic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204228" y="5925034"/>
            <a:ext cx="1330486" cy="267146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84372" y="5978463"/>
            <a:ext cx="160288" cy="160288"/>
          </a:xfrm>
          <a:prstGeom prst="rect">
            <a:avLst/>
          </a:prstGeom>
        </p:spPr>
      </p:pic>
      <p:sp>
        <p:nvSpPr>
          <p:cNvPr id="265" name="Text 70"/>
          <p:cNvSpPr/>
          <p:nvPr/>
        </p:nvSpPr>
        <p:spPr>
          <a:xfrm>
            <a:off x="11471374" y="5925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2629890" y="5811515"/>
            <a:ext cx="1520615" cy="507578"/>
          </a:xfrm>
          <a:prstGeom prst="rect">
            <a:avLst/>
          </a:prstGeom>
        </p:spPr>
      </p:pic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724842" y="5925034"/>
            <a:ext cx="1330486" cy="267146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804986" y="5978463"/>
            <a:ext cx="160288" cy="160288"/>
          </a:xfrm>
          <a:prstGeom prst="rect">
            <a:avLst/>
          </a:prstGeom>
        </p:spPr>
      </p:pic>
      <p:sp>
        <p:nvSpPr>
          <p:cNvPr id="269" name="Text 71"/>
          <p:cNvSpPr/>
          <p:nvPr/>
        </p:nvSpPr>
        <p:spPr>
          <a:xfrm>
            <a:off x="12991988" y="5925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4150504" y="5811515"/>
            <a:ext cx="1520615" cy="507578"/>
          </a:xfrm>
          <a:prstGeom prst="rect">
            <a:avLst/>
          </a:prstGeom>
        </p:spPr>
      </p:pic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245456" y="5925034"/>
            <a:ext cx="1330486" cy="267146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325600" y="5978463"/>
            <a:ext cx="160288" cy="160288"/>
          </a:xfrm>
          <a:prstGeom prst="rect">
            <a:avLst/>
          </a:prstGeom>
        </p:spPr>
      </p:pic>
      <p:sp>
        <p:nvSpPr>
          <p:cNvPr id="273" name="Text 72"/>
          <p:cNvSpPr/>
          <p:nvPr/>
        </p:nvSpPr>
        <p:spPr>
          <a:xfrm>
            <a:off x="14512603" y="5925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5671118" y="5811515"/>
            <a:ext cx="1502866" cy="507578"/>
          </a:xfrm>
          <a:prstGeom prst="rect">
            <a:avLst/>
          </a:prstGeom>
        </p:spPr>
      </p:pic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66070" y="5925034"/>
            <a:ext cx="1330486" cy="267146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46214" y="5978463"/>
            <a:ext cx="160288" cy="160288"/>
          </a:xfrm>
          <a:prstGeom prst="rect">
            <a:avLst/>
          </a:prstGeom>
        </p:spPr>
      </p:pic>
      <p:sp>
        <p:nvSpPr>
          <p:cNvPr id="277" name="Text 73"/>
          <p:cNvSpPr/>
          <p:nvPr/>
        </p:nvSpPr>
        <p:spPr>
          <a:xfrm>
            <a:off x="16033217" y="59250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084399" y="6319093"/>
            <a:ext cx="16089585" cy="507578"/>
          </a:xfrm>
          <a:prstGeom prst="rect">
            <a:avLst/>
          </a:prstGeom>
        </p:spPr>
      </p:pic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399" y="6319093"/>
            <a:ext cx="5463034" cy="507578"/>
          </a:xfrm>
          <a:prstGeom prst="rect">
            <a:avLst/>
          </a:prstGeom>
        </p:spPr>
      </p:pic>
      <p:sp>
        <p:nvSpPr>
          <p:cNvPr id="280" name="Text 74"/>
          <p:cNvSpPr/>
          <p:nvPr/>
        </p:nvSpPr>
        <p:spPr>
          <a:xfrm>
            <a:off x="1244687" y="6439309"/>
            <a:ext cx="21202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Redirect</a:t>
            </a:r>
            <a:endParaRPr lang="en-US" sz="1472" dirty="0"/>
          </a:p>
        </p:txBody>
      </p:sp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6547396" y="6319093"/>
            <a:ext cx="1520615" cy="507578"/>
          </a:xfrm>
          <a:prstGeom prst="rect">
            <a:avLst/>
          </a:prstGeom>
        </p:spPr>
      </p:pic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642385" y="6432612"/>
            <a:ext cx="1330486" cy="267146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22529" y="6486041"/>
            <a:ext cx="160288" cy="160288"/>
          </a:xfrm>
          <a:prstGeom prst="rect">
            <a:avLst/>
          </a:prstGeom>
        </p:spPr>
      </p:pic>
      <p:sp>
        <p:nvSpPr>
          <p:cNvPr id="284" name="Text 75"/>
          <p:cNvSpPr/>
          <p:nvPr/>
        </p:nvSpPr>
        <p:spPr>
          <a:xfrm>
            <a:off x="6909532" y="64326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8068047" y="6319093"/>
            <a:ext cx="1520615" cy="507578"/>
          </a:xfrm>
          <a:prstGeom prst="rect">
            <a:avLst/>
          </a:prstGeom>
        </p:spPr>
      </p:pic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162999" y="6432612"/>
            <a:ext cx="1330486" cy="267146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243143" y="6486041"/>
            <a:ext cx="160288" cy="160288"/>
          </a:xfrm>
          <a:prstGeom prst="rect">
            <a:avLst/>
          </a:prstGeom>
        </p:spPr>
      </p:pic>
      <p:sp>
        <p:nvSpPr>
          <p:cNvPr id="288" name="Text 76"/>
          <p:cNvSpPr/>
          <p:nvPr/>
        </p:nvSpPr>
        <p:spPr>
          <a:xfrm>
            <a:off x="8430146" y="64326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9588661" y="6319093"/>
            <a:ext cx="1520615" cy="507578"/>
          </a:xfrm>
          <a:prstGeom prst="rect">
            <a:avLst/>
          </a:prstGeom>
        </p:spPr>
      </p:pic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83614" y="6432612"/>
            <a:ext cx="1330486" cy="267146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63758" y="6486041"/>
            <a:ext cx="160288" cy="160288"/>
          </a:xfrm>
          <a:prstGeom prst="rect">
            <a:avLst/>
          </a:prstGeom>
        </p:spPr>
      </p:pic>
      <p:sp>
        <p:nvSpPr>
          <p:cNvPr id="292" name="Text 77"/>
          <p:cNvSpPr/>
          <p:nvPr/>
        </p:nvSpPr>
        <p:spPr>
          <a:xfrm>
            <a:off x="9950760" y="64326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11109275" y="6319093"/>
            <a:ext cx="1520615" cy="507578"/>
          </a:xfrm>
          <a:prstGeom prst="rect">
            <a:avLst/>
          </a:prstGeom>
        </p:spPr>
      </p:pic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204228" y="6432612"/>
            <a:ext cx="1330486" cy="267146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84372" y="6486041"/>
            <a:ext cx="160288" cy="160288"/>
          </a:xfrm>
          <a:prstGeom prst="rect">
            <a:avLst/>
          </a:prstGeom>
        </p:spPr>
      </p:pic>
      <p:sp>
        <p:nvSpPr>
          <p:cNvPr id="296" name="Text 78"/>
          <p:cNvSpPr/>
          <p:nvPr/>
        </p:nvSpPr>
        <p:spPr>
          <a:xfrm>
            <a:off x="11471374" y="64326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2629890" y="6319093"/>
            <a:ext cx="1520615" cy="507578"/>
          </a:xfrm>
          <a:prstGeom prst="rect">
            <a:avLst/>
          </a:prstGeom>
        </p:spPr>
      </p:pic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724842" y="6432612"/>
            <a:ext cx="1330486" cy="267146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804986" y="6486041"/>
            <a:ext cx="160288" cy="160288"/>
          </a:xfrm>
          <a:prstGeom prst="rect">
            <a:avLst/>
          </a:prstGeom>
        </p:spPr>
      </p:pic>
      <p:sp>
        <p:nvSpPr>
          <p:cNvPr id="300" name="Text 79"/>
          <p:cNvSpPr/>
          <p:nvPr/>
        </p:nvSpPr>
        <p:spPr>
          <a:xfrm>
            <a:off x="12991988" y="64326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4150504" y="6319093"/>
            <a:ext cx="1520615" cy="507578"/>
          </a:xfrm>
          <a:prstGeom prst="rect">
            <a:avLst/>
          </a:prstGeom>
        </p:spPr>
      </p:pic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245456" y="6432612"/>
            <a:ext cx="1330486" cy="267146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325600" y="6486041"/>
            <a:ext cx="160288" cy="160288"/>
          </a:xfrm>
          <a:prstGeom prst="rect">
            <a:avLst/>
          </a:prstGeom>
        </p:spPr>
      </p:pic>
      <p:sp>
        <p:nvSpPr>
          <p:cNvPr id="304" name="Text 80"/>
          <p:cNvSpPr/>
          <p:nvPr/>
        </p:nvSpPr>
        <p:spPr>
          <a:xfrm>
            <a:off x="14512603" y="64326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5671118" y="6319093"/>
            <a:ext cx="1502866" cy="507578"/>
          </a:xfrm>
          <a:prstGeom prst="rect">
            <a:avLst/>
          </a:prstGeom>
        </p:spPr>
      </p:pic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66070" y="6432612"/>
            <a:ext cx="1330486" cy="267146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46214" y="6486041"/>
            <a:ext cx="160288" cy="160288"/>
          </a:xfrm>
          <a:prstGeom prst="rect">
            <a:avLst/>
          </a:prstGeom>
        </p:spPr>
      </p:pic>
      <p:sp>
        <p:nvSpPr>
          <p:cNvPr id="308" name="Text 81"/>
          <p:cNvSpPr/>
          <p:nvPr/>
        </p:nvSpPr>
        <p:spPr>
          <a:xfrm>
            <a:off x="16033217" y="64326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084399" y="6826634"/>
            <a:ext cx="16089585" cy="507578"/>
          </a:xfrm>
          <a:prstGeom prst="rect">
            <a:avLst/>
          </a:prstGeom>
        </p:spPr>
      </p:pic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399" y="6826634"/>
            <a:ext cx="5463034" cy="507578"/>
          </a:xfrm>
          <a:prstGeom prst="rect">
            <a:avLst/>
          </a:prstGeom>
        </p:spPr>
      </p:pic>
      <p:sp>
        <p:nvSpPr>
          <p:cNvPr id="311" name="Text 82"/>
          <p:cNvSpPr/>
          <p:nvPr/>
        </p:nvSpPr>
        <p:spPr>
          <a:xfrm>
            <a:off x="1244687" y="6946850"/>
            <a:ext cx="217027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LightBox</a:t>
            </a:r>
            <a:endParaRPr lang="en-US" sz="1472" dirty="0"/>
          </a:p>
        </p:txBody>
      </p:sp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547396" y="6826634"/>
            <a:ext cx="1520615" cy="507578"/>
          </a:xfrm>
          <a:prstGeom prst="rect">
            <a:avLst/>
          </a:prstGeom>
        </p:spPr>
      </p:pic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642385" y="6940190"/>
            <a:ext cx="1330486" cy="267146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722529" y="6993620"/>
            <a:ext cx="160288" cy="160288"/>
          </a:xfrm>
          <a:prstGeom prst="rect">
            <a:avLst/>
          </a:prstGeom>
        </p:spPr>
      </p:pic>
      <p:sp>
        <p:nvSpPr>
          <p:cNvPr id="315" name="Text 83"/>
          <p:cNvSpPr/>
          <p:nvPr/>
        </p:nvSpPr>
        <p:spPr>
          <a:xfrm>
            <a:off x="6909532" y="69401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8068047" y="6826634"/>
            <a:ext cx="1520615" cy="507578"/>
          </a:xfrm>
          <a:prstGeom prst="rect">
            <a:avLst/>
          </a:prstGeom>
        </p:spPr>
      </p:pic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162999" y="6940190"/>
            <a:ext cx="1330486" cy="267146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243143" y="6993620"/>
            <a:ext cx="160288" cy="160288"/>
          </a:xfrm>
          <a:prstGeom prst="rect">
            <a:avLst/>
          </a:prstGeom>
        </p:spPr>
      </p:pic>
      <p:sp>
        <p:nvSpPr>
          <p:cNvPr id="319" name="Text 84"/>
          <p:cNvSpPr/>
          <p:nvPr/>
        </p:nvSpPr>
        <p:spPr>
          <a:xfrm>
            <a:off x="8430146" y="69401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9588661" y="6826634"/>
            <a:ext cx="1520615" cy="507578"/>
          </a:xfrm>
          <a:prstGeom prst="rect">
            <a:avLst/>
          </a:prstGeom>
        </p:spPr>
      </p:pic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83614" y="6940190"/>
            <a:ext cx="1330486" cy="267146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63758" y="6993620"/>
            <a:ext cx="160288" cy="160288"/>
          </a:xfrm>
          <a:prstGeom prst="rect">
            <a:avLst/>
          </a:prstGeom>
        </p:spPr>
      </p:pic>
      <p:sp>
        <p:nvSpPr>
          <p:cNvPr id="323" name="Text 85"/>
          <p:cNvSpPr/>
          <p:nvPr/>
        </p:nvSpPr>
        <p:spPr>
          <a:xfrm>
            <a:off x="9950760" y="69401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1109275" y="6826634"/>
            <a:ext cx="1520615" cy="507578"/>
          </a:xfrm>
          <a:prstGeom prst="rect">
            <a:avLst/>
          </a:prstGeom>
        </p:spPr>
      </p:pic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204228" y="6940190"/>
            <a:ext cx="1330486" cy="267146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84372" y="6993620"/>
            <a:ext cx="160288" cy="160288"/>
          </a:xfrm>
          <a:prstGeom prst="rect">
            <a:avLst/>
          </a:prstGeom>
        </p:spPr>
      </p:pic>
      <p:sp>
        <p:nvSpPr>
          <p:cNvPr id="327" name="Text 86"/>
          <p:cNvSpPr/>
          <p:nvPr/>
        </p:nvSpPr>
        <p:spPr>
          <a:xfrm>
            <a:off x="11471374" y="69401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2629890" y="6826634"/>
            <a:ext cx="1520615" cy="507578"/>
          </a:xfrm>
          <a:prstGeom prst="rect">
            <a:avLst/>
          </a:prstGeom>
        </p:spPr>
      </p:pic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724842" y="6940190"/>
            <a:ext cx="1330486" cy="267146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804986" y="6993620"/>
            <a:ext cx="160288" cy="160288"/>
          </a:xfrm>
          <a:prstGeom prst="rect">
            <a:avLst/>
          </a:prstGeom>
        </p:spPr>
      </p:pic>
      <p:sp>
        <p:nvSpPr>
          <p:cNvPr id="331" name="Text 87"/>
          <p:cNvSpPr/>
          <p:nvPr/>
        </p:nvSpPr>
        <p:spPr>
          <a:xfrm>
            <a:off x="12991988" y="69401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4150504" y="6826634"/>
            <a:ext cx="1520615" cy="507578"/>
          </a:xfrm>
          <a:prstGeom prst="rect">
            <a:avLst/>
          </a:prstGeom>
        </p:spPr>
      </p:pic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245456" y="6940190"/>
            <a:ext cx="1330486" cy="267146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325600" y="6993620"/>
            <a:ext cx="160288" cy="160288"/>
          </a:xfrm>
          <a:prstGeom prst="rect">
            <a:avLst/>
          </a:prstGeom>
        </p:spPr>
      </p:pic>
      <p:sp>
        <p:nvSpPr>
          <p:cNvPr id="335" name="Text 88"/>
          <p:cNvSpPr/>
          <p:nvPr/>
        </p:nvSpPr>
        <p:spPr>
          <a:xfrm>
            <a:off x="14512603" y="69401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5671118" y="6826634"/>
            <a:ext cx="1502866" cy="507578"/>
          </a:xfrm>
          <a:prstGeom prst="rect">
            <a:avLst/>
          </a:prstGeom>
        </p:spPr>
      </p:pic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66070" y="6940190"/>
            <a:ext cx="1330486" cy="267146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46214" y="6993620"/>
            <a:ext cx="160288" cy="160288"/>
          </a:xfrm>
          <a:prstGeom prst="rect">
            <a:avLst/>
          </a:prstGeom>
        </p:spPr>
      </p:pic>
      <p:sp>
        <p:nvSpPr>
          <p:cNvPr id="339" name="Text 89"/>
          <p:cNvSpPr/>
          <p:nvPr/>
        </p:nvSpPr>
        <p:spPr>
          <a:xfrm>
            <a:off x="16033217" y="69401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084399" y="7334213"/>
            <a:ext cx="16089585" cy="507578"/>
          </a:xfrm>
          <a:prstGeom prst="rect">
            <a:avLst/>
          </a:prstGeom>
        </p:spPr>
      </p:pic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399" y="7334213"/>
            <a:ext cx="5463034" cy="507578"/>
          </a:xfrm>
          <a:prstGeom prst="rect">
            <a:avLst/>
          </a:prstGeom>
        </p:spPr>
      </p:pic>
      <p:sp>
        <p:nvSpPr>
          <p:cNvPr id="342" name="Text 90"/>
          <p:cNvSpPr/>
          <p:nvPr/>
        </p:nvSpPr>
        <p:spPr>
          <a:xfrm>
            <a:off x="1244687" y="7454429"/>
            <a:ext cx="16602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API</a:t>
            </a:r>
            <a:endParaRPr lang="en-US" sz="1472" dirty="0"/>
          </a:p>
        </p:txBody>
      </p:sp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6547396" y="7334213"/>
            <a:ext cx="1520615" cy="507578"/>
          </a:xfrm>
          <a:prstGeom prst="rect">
            <a:avLst/>
          </a:prstGeom>
        </p:spPr>
      </p:pic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642385" y="7447731"/>
            <a:ext cx="1330486" cy="267146"/>
          </a:xfrm>
          <a:prstGeom prst="rect">
            <a:avLst/>
          </a:prstGeom>
        </p:spPr>
      </p:pic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722529" y="7501161"/>
            <a:ext cx="160288" cy="160288"/>
          </a:xfrm>
          <a:prstGeom prst="rect">
            <a:avLst/>
          </a:prstGeom>
        </p:spPr>
      </p:pic>
      <p:sp>
        <p:nvSpPr>
          <p:cNvPr id="346" name="Text 91"/>
          <p:cNvSpPr/>
          <p:nvPr/>
        </p:nvSpPr>
        <p:spPr>
          <a:xfrm>
            <a:off x="6909532" y="74477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8068047" y="7334213"/>
            <a:ext cx="1520615" cy="507578"/>
          </a:xfrm>
          <a:prstGeom prst="rect">
            <a:avLst/>
          </a:prstGeom>
        </p:spPr>
      </p:pic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162999" y="7447731"/>
            <a:ext cx="1330486" cy="267146"/>
          </a:xfrm>
          <a:prstGeom prst="rect">
            <a:avLst/>
          </a:prstGeom>
        </p:spPr>
      </p:pic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243143" y="7501161"/>
            <a:ext cx="160288" cy="160288"/>
          </a:xfrm>
          <a:prstGeom prst="rect">
            <a:avLst/>
          </a:prstGeom>
        </p:spPr>
      </p:pic>
      <p:sp>
        <p:nvSpPr>
          <p:cNvPr id="350" name="Text 92"/>
          <p:cNvSpPr/>
          <p:nvPr/>
        </p:nvSpPr>
        <p:spPr>
          <a:xfrm>
            <a:off x="8430146" y="74477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9588661" y="7334213"/>
            <a:ext cx="1520615" cy="507578"/>
          </a:xfrm>
          <a:prstGeom prst="rect">
            <a:avLst/>
          </a:prstGeom>
        </p:spPr>
      </p:pic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83614" y="7447731"/>
            <a:ext cx="1330486" cy="267146"/>
          </a:xfrm>
          <a:prstGeom prst="rect">
            <a:avLst/>
          </a:prstGeom>
        </p:spPr>
      </p:pic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63758" y="7501161"/>
            <a:ext cx="160288" cy="160288"/>
          </a:xfrm>
          <a:prstGeom prst="rect">
            <a:avLst/>
          </a:prstGeom>
        </p:spPr>
      </p:pic>
      <p:sp>
        <p:nvSpPr>
          <p:cNvPr id="354" name="Text 93"/>
          <p:cNvSpPr/>
          <p:nvPr/>
        </p:nvSpPr>
        <p:spPr>
          <a:xfrm>
            <a:off x="9950760" y="74477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11109275" y="7334213"/>
            <a:ext cx="1520615" cy="507578"/>
          </a:xfrm>
          <a:prstGeom prst="rect">
            <a:avLst/>
          </a:prstGeom>
        </p:spPr>
      </p:pic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204228" y="7447731"/>
            <a:ext cx="1330486" cy="267146"/>
          </a:xfrm>
          <a:prstGeom prst="rect">
            <a:avLst/>
          </a:prstGeom>
        </p:spPr>
      </p:pic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84372" y="7501161"/>
            <a:ext cx="160288" cy="160288"/>
          </a:xfrm>
          <a:prstGeom prst="rect">
            <a:avLst/>
          </a:prstGeom>
        </p:spPr>
      </p:pic>
      <p:sp>
        <p:nvSpPr>
          <p:cNvPr id="358" name="Text 94"/>
          <p:cNvSpPr/>
          <p:nvPr/>
        </p:nvSpPr>
        <p:spPr>
          <a:xfrm>
            <a:off x="11471374" y="74477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2629890" y="7334213"/>
            <a:ext cx="1520615" cy="507578"/>
          </a:xfrm>
          <a:prstGeom prst="rect">
            <a:avLst/>
          </a:prstGeom>
        </p:spPr>
      </p:pic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724842" y="7447731"/>
            <a:ext cx="1330486" cy="267146"/>
          </a:xfrm>
          <a:prstGeom prst="rect">
            <a:avLst/>
          </a:prstGeom>
        </p:spPr>
      </p:pic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804986" y="7501161"/>
            <a:ext cx="160288" cy="160288"/>
          </a:xfrm>
          <a:prstGeom prst="rect">
            <a:avLst/>
          </a:prstGeom>
        </p:spPr>
      </p:pic>
      <p:sp>
        <p:nvSpPr>
          <p:cNvPr id="362" name="Text 95"/>
          <p:cNvSpPr/>
          <p:nvPr/>
        </p:nvSpPr>
        <p:spPr>
          <a:xfrm>
            <a:off x="12991988" y="74477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4150504" y="7334213"/>
            <a:ext cx="1520615" cy="507578"/>
          </a:xfrm>
          <a:prstGeom prst="rect">
            <a:avLst/>
          </a:prstGeom>
        </p:spPr>
      </p:pic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245456" y="7447731"/>
            <a:ext cx="1330486" cy="267146"/>
          </a:xfrm>
          <a:prstGeom prst="rect">
            <a:avLst/>
          </a:prstGeom>
        </p:spPr>
      </p:pic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325600" y="7501161"/>
            <a:ext cx="160288" cy="160288"/>
          </a:xfrm>
          <a:prstGeom prst="rect">
            <a:avLst/>
          </a:prstGeom>
        </p:spPr>
      </p:pic>
      <p:sp>
        <p:nvSpPr>
          <p:cNvPr id="366" name="Text 96"/>
          <p:cNvSpPr/>
          <p:nvPr/>
        </p:nvSpPr>
        <p:spPr>
          <a:xfrm>
            <a:off x="14512603" y="74477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5671118" y="7334213"/>
            <a:ext cx="1502866" cy="507578"/>
          </a:xfrm>
          <a:prstGeom prst="rect">
            <a:avLst/>
          </a:prstGeom>
        </p:spPr>
      </p:pic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66070" y="7447731"/>
            <a:ext cx="1330486" cy="267146"/>
          </a:xfrm>
          <a:prstGeom prst="rect">
            <a:avLst/>
          </a:prstGeom>
        </p:spPr>
      </p:pic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46214" y="7501161"/>
            <a:ext cx="160288" cy="160288"/>
          </a:xfrm>
          <a:prstGeom prst="rect">
            <a:avLst/>
          </a:prstGeom>
        </p:spPr>
      </p:pic>
      <p:sp>
        <p:nvSpPr>
          <p:cNvPr id="370" name="Text 97"/>
          <p:cNvSpPr/>
          <p:nvPr/>
        </p:nvSpPr>
        <p:spPr>
          <a:xfrm>
            <a:off x="16033217" y="74477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084399" y="7841791"/>
            <a:ext cx="16089585" cy="507578"/>
          </a:xfrm>
          <a:prstGeom prst="rect">
            <a:avLst/>
          </a:prstGeom>
        </p:spPr>
      </p:pic>
      <p:pic>
        <p:nvPicPr>
          <p:cNvPr id="372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84399" y="7841791"/>
            <a:ext cx="5463034" cy="507578"/>
          </a:xfrm>
          <a:prstGeom prst="rect">
            <a:avLst/>
          </a:prstGeom>
        </p:spPr>
      </p:pic>
      <p:sp>
        <p:nvSpPr>
          <p:cNvPr id="373" name="Text 98"/>
          <p:cNvSpPr/>
          <p:nvPr/>
        </p:nvSpPr>
        <p:spPr>
          <a:xfrm>
            <a:off x="1244687" y="7962007"/>
            <a:ext cx="13101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</a:t>
            </a:r>
            <a:endParaRPr lang="en-US" sz="1472" dirty="0"/>
          </a:p>
        </p:txBody>
      </p:sp>
      <p:pic>
        <p:nvPicPr>
          <p:cNvPr id="374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6547396" y="7841791"/>
            <a:ext cx="1520615" cy="507578"/>
          </a:xfrm>
          <a:prstGeom prst="rect">
            <a:avLst/>
          </a:prstGeom>
        </p:spPr>
      </p:pic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642385" y="7955310"/>
            <a:ext cx="1330486" cy="267146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6722529" y="8008739"/>
            <a:ext cx="160288" cy="160288"/>
          </a:xfrm>
          <a:prstGeom prst="rect">
            <a:avLst/>
          </a:prstGeom>
        </p:spPr>
      </p:pic>
      <p:sp>
        <p:nvSpPr>
          <p:cNvPr id="377" name="Text 99"/>
          <p:cNvSpPr/>
          <p:nvPr/>
        </p:nvSpPr>
        <p:spPr>
          <a:xfrm>
            <a:off x="6909532" y="7955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78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8068047" y="7841791"/>
            <a:ext cx="1520615" cy="507578"/>
          </a:xfrm>
          <a:prstGeom prst="rect">
            <a:avLst/>
          </a:prstGeom>
        </p:spPr>
      </p:pic>
      <p:pic>
        <p:nvPicPr>
          <p:cNvPr id="379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162999" y="7955310"/>
            <a:ext cx="1330486" cy="267146"/>
          </a:xfrm>
          <a:prstGeom prst="rect">
            <a:avLst/>
          </a:prstGeom>
        </p:spPr>
      </p:pic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8243143" y="8008739"/>
            <a:ext cx="160288" cy="160288"/>
          </a:xfrm>
          <a:prstGeom prst="rect">
            <a:avLst/>
          </a:prstGeom>
        </p:spPr>
      </p:pic>
      <p:sp>
        <p:nvSpPr>
          <p:cNvPr id="381" name="Text 100"/>
          <p:cNvSpPr/>
          <p:nvPr/>
        </p:nvSpPr>
        <p:spPr>
          <a:xfrm>
            <a:off x="8430146" y="7955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82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9588661" y="7841791"/>
            <a:ext cx="1520615" cy="507578"/>
          </a:xfrm>
          <a:prstGeom prst="rect">
            <a:avLst/>
          </a:prstGeom>
        </p:spPr>
      </p:pic>
      <p:pic>
        <p:nvPicPr>
          <p:cNvPr id="383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683614" y="7955310"/>
            <a:ext cx="1330486" cy="267146"/>
          </a:xfrm>
          <a:prstGeom prst="rect">
            <a:avLst/>
          </a:prstGeom>
        </p:spPr>
      </p:pic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9763758" y="8008739"/>
            <a:ext cx="160288" cy="160288"/>
          </a:xfrm>
          <a:prstGeom prst="rect">
            <a:avLst/>
          </a:prstGeom>
        </p:spPr>
      </p:pic>
      <p:sp>
        <p:nvSpPr>
          <p:cNvPr id="385" name="Text 101"/>
          <p:cNvSpPr/>
          <p:nvPr/>
        </p:nvSpPr>
        <p:spPr>
          <a:xfrm>
            <a:off x="9950760" y="7955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86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11109275" y="7841791"/>
            <a:ext cx="1520615" cy="507578"/>
          </a:xfrm>
          <a:prstGeom prst="rect">
            <a:avLst/>
          </a:prstGeom>
        </p:spPr>
      </p:pic>
      <p:pic>
        <p:nvPicPr>
          <p:cNvPr id="387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204228" y="7955310"/>
            <a:ext cx="1330486" cy="267146"/>
          </a:xfrm>
          <a:prstGeom prst="rect">
            <a:avLst/>
          </a:prstGeom>
        </p:spPr>
      </p:pic>
      <p:pic>
        <p:nvPicPr>
          <p:cNvPr id="388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1284372" y="8008739"/>
            <a:ext cx="160288" cy="160288"/>
          </a:xfrm>
          <a:prstGeom prst="rect">
            <a:avLst/>
          </a:prstGeom>
        </p:spPr>
      </p:pic>
      <p:sp>
        <p:nvSpPr>
          <p:cNvPr id="389" name="Text 102"/>
          <p:cNvSpPr/>
          <p:nvPr/>
        </p:nvSpPr>
        <p:spPr>
          <a:xfrm>
            <a:off x="11471374" y="7955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90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2629890" y="7841791"/>
            <a:ext cx="1520615" cy="507578"/>
          </a:xfrm>
          <a:prstGeom prst="rect">
            <a:avLst/>
          </a:prstGeom>
        </p:spPr>
      </p:pic>
      <p:pic>
        <p:nvPicPr>
          <p:cNvPr id="391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724842" y="7955310"/>
            <a:ext cx="1330486" cy="267146"/>
          </a:xfrm>
          <a:prstGeom prst="rect">
            <a:avLst/>
          </a:prstGeom>
        </p:spPr>
      </p:pic>
      <p:pic>
        <p:nvPicPr>
          <p:cNvPr id="392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2804986" y="8008739"/>
            <a:ext cx="160288" cy="160288"/>
          </a:xfrm>
          <a:prstGeom prst="rect">
            <a:avLst/>
          </a:prstGeom>
        </p:spPr>
      </p:pic>
      <p:sp>
        <p:nvSpPr>
          <p:cNvPr id="393" name="Text 103"/>
          <p:cNvSpPr/>
          <p:nvPr/>
        </p:nvSpPr>
        <p:spPr>
          <a:xfrm>
            <a:off x="12991988" y="7955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94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4150504" y="7841791"/>
            <a:ext cx="1520615" cy="507578"/>
          </a:xfrm>
          <a:prstGeom prst="rect">
            <a:avLst/>
          </a:prstGeom>
        </p:spPr>
      </p:pic>
      <p:pic>
        <p:nvPicPr>
          <p:cNvPr id="395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245456" y="7955310"/>
            <a:ext cx="1330486" cy="267146"/>
          </a:xfrm>
          <a:prstGeom prst="rect">
            <a:avLst/>
          </a:prstGeom>
        </p:spPr>
      </p:pic>
      <p:pic>
        <p:nvPicPr>
          <p:cNvPr id="396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4325600" y="8008739"/>
            <a:ext cx="160288" cy="160288"/>
          </a:xfrm>
          <a:prstGeom prst="rect">
            <a:avLst/>
          </a:prstGeom>
        </p:spPr>
      </p:pic>
      <p:sp>
        <p:nvSpPr>
          <p:cNvPr id="397" name="Text 104"/>
          <p:cNvSpPr/>
          <p:nvPr/>
        </p:nvSpPr>
        <p:spPr>
          <a:xfrm>
            <a:off x="14512603" y="7955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398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5671118" y="7841791"/>
            <a:ext cx="1502866" cy="507578"/>
          </a:xfrm>
          <a:prstGeom prst="rect">
            <a:avLst/>
          </a:prstGeom>
        </p:spPr>
      </p:pic>
      <p:pic>
        <p:nvPicPr>
          <p:cNvPr id="399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766070" y="7955310"/>
            <a:ext cx="1330486" cy="267146"/>
          </a:xfrm>
          <a:prstGeom prst="rect">
            <a:avLst/>
          </a:prstGeom>
        </p:spPr>
      </p:pic>
      <p:pic>
        <p:nvPicPr>
          <p:cNvPr id="400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5846214" y="8008739"/>
            <a:ext cx="160288" cy="160288"/>
          </a:xfrm>
          <a:prstGeom prst="rect">
            <a:avLst/>
          </a:prstGeom>
        </p:spPr>
      </p:pic>
      <p:sp>
        <p:nvSpPr>
          <p:cNvPr id="401" name="Text 105"/>
          <p:cNvSpPr/>
          <p:nvPr/>
        </p:nvSpPr>
        <p:spPr>
          <a:xfrm>
            <a:off x="16033217" y="7955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02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084399" y="8349332"/>
            <a:ext cx="16089585" cy="507578"/>
          </a:xfrm>
          <a:prstGeom prst="rect">
            <a:avLst/>
          </a:prstGeom>
        </p:spPr>
      </p:pic>
      <p:pic>
        <p:nvPicPr>
          <p:cNvPr id="403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084399" y="8349332"/>
            <a:ext cx="5463034" cy="507578"/>
          </a:xfrm>
          <a:prstGeom prst="rect">
            <a:avLst/>
          </a:prstGeom>
        </p:spPr>
      </p:pic>
      <p:sp>
        <p:nvSpPr>
          <p:cNvPr id="404" name="Text 106"/>
          <p:cNvSpPr/>
          <p:nvPr/>
        </p:nvSpPr>
        <p:spPr>
          <a:xfrm>
            <a:off x="1244687" y="8469548"/>
            <a:ext cx="16602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 API</a:t>
            </a:r>
            <a:endParaRPr lang="en-US" sz="1472" dirty="0"/>
          </a:p>
        </p:txBody>
      </p:sp>
      <p:pic>
        <p:nvPicPr>
          <p:cNvPr id="405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6547396" y="8349332"/>
            <a:ext cx="1520615" cy="507578"/>
          </a:xfrm>
          <a:prstGeom prst="rect">
            <a:avLst/>
          </a:prstGeom>
        </p:spPr>
      </p:pic>
      <p:pic>
        <p:nvPicPr>
          <p:cNvPr id="406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6642385" y="8462888"/>
            <a:ext cx="1330486" cy="267146"/>
          </a:xfrm>
          <a:prstGeom prst="rect">
            <a:avLst/>
          </a:prstGeom>
        </p:spPr>
      </p:pic>
      <p:pic>
        <p:nvPicPr>
          <p:cNvPr id="407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6722529" y="8516317"/>
            <a:ext cx="160288" cy="160288"/>
          </a:xfrm>
          <a:prstGeom prst="rect">
            <a:avLst/>
          </a:prstGeom>
        </p:spPr>
      </p:pic>
      <p:sp>
        <p:nvSpPr>
          <p:cNvPr id="408" name="Text 107"/>
          <p:cNvSpPr/>
          <p:nvPr/>
        </p:nvSpPr>
        <p:spPr>
          <a:xfrm>
            <a:off x="6909532" y="84628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09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8068047" y="8349332"/>
            <a:ext cx="1520615" cy="507578"/>
          </a:xfrm>
          <a:prstGeom prst="rect">
            <a:avLst/>
          </a:prstGeom>
        </p:spPr>
      </p:pic>
      <p:pic>
        <p:nvPicPr>
          <p:cNvPr id="410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8162999" y="8462888"/>
            <a:ext cx="1330486" cy="267146"/>
          </a:xfrm>
          <a:prstGeom prst="rect">
            <a:avLst/>
          </a:prstGeom>
        </p:spPr>
      </p:pic>
      <p:pic>
        <p:nvPicPr>
          <p:cNvPr id="411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8243143" y="8516317"/>
            <a:ext cx="160288" cy="160288"/>
          </a:xfrm>
          <a:prstGeom prst="rect">
            <a:avLst/>
          </a:prstGeom>
        </p:spPr>
      </p:pic>
      <p:sp>
        <p:nvSpPr>
          <p:cNvPr id="412" name="Text 108"/>
          <p:cNvSpPr/>
          <p:nvPr/>
        </p:nvSpPr>
        <p:spPr>
          <a:xfrm>
            <a:off x="8430146" y="84628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13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9588661" y="8349332"/>
            <a:ext cx="1520615" cy="507578"/>
          </a:xfrm>
          <a:prstGeom prst="rect">
            <a:avLst/>
          </a:prstGeom>
        </p:spPr>
      </p:pic>
      <p:pic>
        <p:nvPicPr>
          <p:cNvPr id="414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9683614" y="8462888"/>
            <a:ext cx="1330486" cy="267146"/>
          </a:xfrm>
          <a:prstGeom prst="rect">
            <a:avLst/>
          </a:prstGeom>
        </p:spPr>
      </p:pic>
      <p:pic>
        <p:nvPicPr>
          <p:cNvPr id="415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9763758" y="8516317"/>
            <a:ext cx="160288" cy="160288"/>
          </a:xfrm>
          <a:prstGeom prst="rect">
            <a:avLst/>
          </a:prstGeom>
        </p:spPr>
      </p:pic>
      <p:sp>
        <p:nvSpPr>
          <p:cNvPr id="416" name="Text 109"/>
          <p:cNvSpPr/>
          <p:nvPr/>
        </p:nvSpPr>
        <p:spPr>
          <a:xfrm>
            <a:off x="9950760" y="84628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17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11109275" y="8349332"/>
            <a:ext cx="1520615" cy="507578"/>
          </a:xfrm>
          <a:prstGeom prst="rect">
            <a:avLst/>
          </a:prstGeom>
        </p:spPr>
      </p:pic>
      <p:pic>
        <p:nvPicPr>
          <p:cNvPr id="418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11204228" y="8462888"/>
            <a:ext cx="1330486" cy="267146"/>
          </a:xfrm>
          <a:prstGeom prst="rect">
            <a:avLst/>
          </a:prstGeom>
        </p:spPr>
      </p:pic>
      <p:pic>
        <p:nvPicPr>
          <p:cNvPr id="419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11284372" y="8516317"/>
            <a:ext cx="160288" cy="160288"/>
          </a:xfrm>
          <a:prstGeom prst="rect">
            <a:avLst/>
          </a:prstGeom>
        </p:spPr>
      </p:pic>
      <p:sp>
        <p:nvSpPr>
          <p:cNvPr id="420" name="Text 110"/>
          <p:cNvSpPr/>
          <p:nvPr/>
        </p:nvSpPr>
        <p:spPr>
          <a:xfrm>
            <a:off x="11471374" y="84628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21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12629890" y="8349332"/>
            <a:ext cx="1520615" cy="507578"/>
          </a:xfrm>
          <a:prstGeom prst="rect">
            <a:avLst/>
          </a:prstGeom>
        </p:spPr>
      </p:pic>
      <p:pic>
        <p:nvPicPr>
          <p:cNvPr id="422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12724842" y="8462888"/>
            <a:ext cx="1330486" cy="267146"/>
          </a:xfrm>
          <a:prstGeom prst="rect">
            <a:avLst/>
          </a:prstGeom>
        </p:spPr>
      </p:pic>
      <p:pic>
        <p:nvPicPr>
          <p:cNvPr id="423" name="Image 310" descr="preencoded.png">    </p:cNvPr>
          <p:cNvPicPr>
            <a:picLocks noChangeAspect="1"/>
          </p:cNvPicPr>
          <p:nvPr/>
        </p:nvPicPr>
        <p:blipFill>
          <a:blip r:embed="rId311"/>
          <a:stretch>
            <a:fillRect/>
          </a:stretch>
        </p:blipFill>
        <p:spPr>
          <a:xfrm>
            <a:off x="12804986" y="8516317"/>
            <a:ext cx="160288" cy="160288"/>
          </a:xfrm>
          <a:prstGeom prst="rect">
            <a:avLst/>
          </a:prstGeom>
        </p:spPr>
      </p:pic>
      <p:sp>
        <p:nvSpPr>
          <p:cNvPr id="424" name="Text 111"/>
          <p:cNvSpPr/>
          <p:nvPr/>
        </p:nvSpPr>
        <p:spPr>
          <a:xfrm>
            <a:off x="12991988" y="84628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25" name="Image 311" descr="preencoded.png">    </p:cNvPr>
          <p:cNvPicPr>
            <a:picLocks noChangeAspect="1"/>
          </p:cNvPicPr>
          <p:nvPr/>
        </p:nvPicPr>
        <p:blipFill>
          <a:blip r:embed="rId312"/>
          <a:stretch>
            <a:fillRect/>
          </a:stretch>
        </p:blipFill>
        <p:spPr>
          <a:xfrm>
            <a:off x="14150504" y="8349332"/>
            <a:ext cx="1520615" cy="507578"/>
          </a:xfrm>
          <a:prstGeom prst="rect">
            <a:avLst/>
          </a:prstGeom>
        </p:spPr>
      </p:pic>
      <p:pic>
        <p:nvPicPr>
          <p:cNvPr id="426" name="Image 312" descr="preencoded.png">    </p:cNvPr>
          <p:cNvPicPr>
            <a:picLocks noChangeAspect="1"/>
          </p:cNvPicPr>
          <p:nvPr/>
        </p:nvPicPr>
        <p:blipFill>
          <a:blip r:embed="rId313"/>
          <a:stretch>
            <a:fillRect/>
          </a:stretch>
        </p:blipFill>
        <p:spPr>
          <a:xfrm>
            <a:off x="14245456" y="8462888"/>
            <a:ext cx="1330486" cy="267146"/>
          </a:xfrm>
          <a:prstGeom prst="rect">
            <a:avLst/>
          </a:prstGeom>
        </p:spPr>
      </p:pic>
      <p:pic>
        <p:nvPicPr>
          <p:cNvPr id="427" name="Image 313" descr="preencoded.png">    </p:cNvPr>
          <p:cNvPicPr>
            <a:picLocks noChangeAspect="1"/>
          </p:cNvPicPr>
          <p:nvPr/>
        </p:nvPicPr>
        <p:blipFill>
          <a:blip r:embed="rId314"/>
          <a:stretch>
            <a:fillRect/>
          </a:stretch>
        </p:blipFill>
        <p:spPr>
          <a:xfrm>
            <a:off x="14325600" y="8516317"/>
            <a:ext cx="160288" cy="160288"/>
          </a:xfrm>
          <a:prstGeom prst="rect">
            <a:avLst/>
          </a:prstGeom>
        </p:spPr>
      </p:pic>
      <p:sp>
        <p:nvSpPr>
          <p:cNvPr id="428" name="Text 112"/>
          <p:cNvSpPr/>
          <p:nvPr/>
        </p:nvSpPr>
        <p:spPr>
          <a:xfrm>
            <a:off x="14512603" y="84628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29" name="Image 314" descr="preencoded.png">    </p:cNvPr>
          <p:cNvPicPr>
            <a:picLocks noChangeAspect="1"/>
          </p:cNvPicPr>
          <p:nvPr/>
        </p:nvPicPr>
        <p:blipFill>
          <a:blip r:embed="rId315"/>
          <a:stretch>
            <a:fillRect/>
          </a:stretch>
        </p:blipFill>
        <p:spPr>
          <a:xfrm>
            <a:off x="15671118" y="8349332"/>
            <a:ext cx="1502866" cy="507578"/>
          </a:xfrm>
          <a:prstGeom prst="rect">
            <a:avLst/>
          </a:prstGeom>
        </p:spPr>
      </p:pic>
      <p:pic>
        <p:nvPicPr>
          <p:cNvPr id="430" name="Image 315" descr="preencoded.png">    </p:cNvPr>
          <p:cNvPicPr>
            <a:picLocks noChangeAspect="1"/>
          </p:cNvPicPr>
          <p:nvPr/>
        </p:nvPicPr>
        <p:blipFill>
          <a:blip r:embed="rId316"/>
          <a:stretch>
            <a:fillRect/>
          </a:stretch>
        </p:blipFill>
        <p:spPr>
          <a:xfrm>
            <a:off x="15766070" y="8462888"/>
            <a:ext cx="1330486" cy="267146"/>
          </a:xfrm>
          <a:prstGeom prst="rect">
            <a:avLst/>
          </a:prstGeom>
        </p:spPr>
      </p:pic>
      <p:pic>
        <p:nvPicPr>
          <p:cNvPr id="431" name="Image 316" descr="preencoded.png">    </p:cNvPr>
          <p:cNvPicPr>
            <a:picLocks noChangeAspect="1"/>
          </p:cNvPicPr>
          <p:nvPr/>
        </p:nvPicPr>
        <p:blipFill>
          <a:blip r:embed="rId317"/>
          <a:stretch>
            <a:fillRect/>
          </a:stretch>
        </p:blipFill>
        <p:spPr>
          <a:xfrm>
            <a:off x="15846214" y="8516317"/>
            <a:ext cx="160288" cy="160288"/>
          </a:xfrm>
          <a:prstGeom prst="rect">
            <a:avLst/>
          </a:prstGeom>
        </p:spPr>
      </p:pic>
      <p:sp>
        <p:nvSpPr>
          <p:cNvPr id="432" name="Text 113"/>
          <p:cNvSpPr/>
          <p:nvPr/>
        </p:nvSpPr>
        <p:spPr>
          <a:xfrm>
            <a:off x="16033217" y="84628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33" name="Image 317" descr="preencoded.png">    </p:cNvPr>
          <p:cNvPicPr>
            <a:picLocks noChangeAspect="1"/>
          </p:cNvPicPr>
          <p:nvPr/>
        </p:nvPicPr>
        <p:blipFill>
          <a:blip r:embed="rId318"/>
          <a:stretch>
            <a:fillRect/>
          </a:stretch>
        </p:blipFill>
        <p:spPr>
          <a:xfrm>
            <a:off x="1084399" y="8856911"/>
            <a:ext cx="16089585" cy="3349"/>
          </a:xfrm>
          <a:prstGeom prst="rect">
            <a:avLst/>
          </a:prstGeom>
        </p:spPr>
      </p:pic>
      <p:pic>
        <p:nvPicPr>
          <p:cNvPr id="434" name="Image 318" descr="preencoded.png">    </p:cNvPr>
          <p:cNvPicPr>
            <a:picLocks noChangeAspect="1"/>
          </p:cNvPicPr>
          <p:nvPr/>
        </p:nvPicPr>
        <p:blipFill>
          <a:blip r:embed="rId319"/>
          <a:stretch>
            <a:fillRect/>
          </a:stretch>
        </p:blipFill>
        <p:spPr>
          <a:xfrm>
            <a:off x="1084399" y="8856911"/>
            <a:ext cx="5463034" cy="3349"/>
          </a:xfrm>
          <a:prstGeom prst="rect">
            <a:avLst/>
          </a:prstGeom>
        </p:spPr>
      </p:pic>
      <p:pic>
        <p:nvPicPr>
          <p:cNvPr id="435" name="Image 319" descr="preencoded.png">    </p:cNvPr>
          <p:cNvPicPr>
            <a:picLocks noChangeAspect="1"/>
          </p:cNvPicPr>
          <p:nvPr/>
        </p:nvPicPr>
        <p:blipFill>
          <a:blip r:embed="rId320"/>
          <a:stretch>
            <a:fillRect/>
          </a:stretch>
        </p:blipFill>
        <p:spPr>
          <a:xfrm>
            <a:off x="6547396" y="8856911"/>
            <a:ext cx="1520615" cy="3349"/>
          </a:xfrm>
          <a:prstGeom prst="rect">
            <a:avLst/>
          </a:prstGeom>
        </p:spPr>
      </p:pic>
      <p:pic>
        <p:nvPicPr>
          <p:cNvPr id="436" name="Image 320" descr="preencoded.png">    </p:cNvPr>
          <p:cNvPicPr>
            <a:picLocks noChangeAspect="1"/>
          </p:cNvPicPr>
          <p:nvPr/>
        </p:nvPicPr>
        <p:blipFill>
          <a:blip r:embed="rId321"/>
          <a:stretch>
            <a:fillRect/>
          </a:stretch>
        </p:blipFill>
        <p:spPr>
          <a:xfrm>
            <a:off x="8068047" y="8856911"/>
            <a:ext cx="1520615" cy="3349"/>
          </a:xfrm>
          <a:prstGeom prst="rect">
            <a:avLst/>
          </a:prstGeom>
        </p:spPr>
      </p:pic>
      <p:pic>
        <p:nvPicPr>
          <p:cNvPr id="437" name="Image 321" descr="preencoded.png">    </p:cNvPr>
          <p:cNvPicPr>
            <a:picLocks noChangeAspect="1"/>
          </p:cNvPicPr>
          <p:nvPr/>
        </p:nvPicPr>
        <p:blipFill>
          <a:blip r:embed="rId322"/>
          <a:stretch>
            <a:fillRect/>
          </a:stretch>
        </p:blipFill>
        <p:spPr>
          <a:xfrm>
            <a:off x="9588661" y="8856911"/>
            <a:ext cx="1520615" cy="3349"/>
          </a:xfrm>
          <a:prstGeom prst="rect">
            <a:avLst/>
          </a:prstGeom>
        </p:spPr>
      </p:pic>
      <p:pic>
        <p:nvPicPr>
          <p:cNvPr id="438" name="Image 322" descr="preencoded.png">    </p:cNvPr>
          <p:cNvPicPr>
            <a:picLocks noChangeAspect="1"/>
          </p:cNvPicPr>
          <p:nvPr/>
        </p:nvPicPr>
        <p:blipFill>
          <a:blip r:embed="rId323"/>
          <a:stretch>
            <a:fillRect/>
          </a:stretch>
        </p:blipFill>
        <p:spPr>
          <a:xfrm>
            <a:off x="11109275" y="8856911"/>
            <a:ext cx="1520615" cy="3349"/>
          </a:xfrm>
          <a:prstGeom prst="rect">
            <a:avLst/>
          </a:prstGeom>
        </p:spPr>
      </p:pic>
      <p:pic>
        <p:nvPicPr>
          <p:cNvPr id="439" name="Image 323" descr="preencoded.png">    </p:cNvPr>
          <p:cNvPicPr>
            <a:picLocks noChangeAspect="1"/>
          </p:cNvPicPr>
          <p:nvPr/>
        </p:nvPicPr>
        <p:blipFill>
          <a:blip r:embed="rId324"/>
          <a:stretch>
            <a:fillRect/>
          </a:stretch>
        </p:blipFill>
        <p:spPr>
          <a:xfrm>
            <a:off x="12629890" y="8856911"/>
            <a:ext cx="1520615" cy="3349"/>
          </a:xfrm>
          <a:prstGeom prst="rect">
            <a:avLst/>
          </a:prstGeom>
        </p:spPr>
      </p:pic>
      <p:pic>
        <p:nvPicPr>
          <p:cNvPr id="440" name="Image 324" descr="preencoded.png">    </p:cNvPr>
          <p:cNvPicPr>
            <a:picLocks noChangeAspect="1"/>
          </p:cNvPicPr>
          <p:nvPr/>
        </p:nvPicPr>
        <p:blipFill>
          <a:blip r:embed="rId325"/>
          <a:stretch>
            <a:fillRect/>
          </a:stretch>
        </p:blipFill>
        <p:spPr>
          <a:xfrm>
            <a:off x="14150504" y="8856911"/>
            <a:ext cx="1520615" cy="3349"/>
          </a:xfrm>
          <a:prstGeom prst="rect">
            <a:avLst/>
          </a:prstGeom>
        </p:spPr>
      </p:pic>
      <p:pic>
        <p:nvPicPr>
          <p:cNvPr id="441" name="Image 325" descr="preencoded.png">    </p:cNvPr>
          <p:cNvPicPr>
            <a:picLocks noChangeAspect="1"/>
          </p:cNvPicPr>
          <p:nvPr/>
        </p:nvPicPr>
        <p:blipFill>
          <a:blip r:embed="rId326"/>
          <a:stretch>
            <a:fillRect/>
          </a:stretch>
        </p:blipFill>
        <p:spPr>
          <a:xfrm>
            <a:off x="15671118" y="8856911"/>
            <a:ext cx="1502866" cy="3349"/>
          </a:xfrm>
          <a:prstGeom prst="rect">
            <a:avLst/>
          </a:prstGeom>
        </p:spPr>
      </p:pic>
      <p:sp>
        <p:nvSpPr>
          <p:cNvPr id="442" name="Text 114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320"/>
            <a:ext cx="2910364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Cross Border Payments (FX)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859371"/>
            <a:ext cx="16119145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859371"/>
            <a:ext cx="5551736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77" y="859371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802673" y="983196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70" y="1016682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78" y="859371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8498458" y="983196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98" y="1016682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9" y="859371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0040392" y="983196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9003" y="1016682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80" y="859371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1457012" y="983196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473" y="1016682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81" y="859371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2903324" y="983196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63" y="1016682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82" y="859371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4470968" y="983196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95" y="1016682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82" y="859371"/>
            <a:ext cx="1509824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5913633" y="983196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43" y="1016682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1502011"/>
            <a:ext cx="16116300" cy="2047875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399" y="1502011"/>
            <a:ext cx="16089585" cy="10902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399" y="1502011"/>
            <a:ext cx="5463034" cy="10902"/>
          </a:xfrm>
          <a:prstGeom prst="rect">
            <a:avLst/>
          </a:prstGeom>
        </p:spPr>
      </p:pic>
      <p:pic>
        <p:nvPicPr>
          <p:cNvPr id="30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47396" y="1502011"/>
            <a:ext cx="1520615" cy="10902"/>
          </a:xfrm>
          <a:prstGeom prst="rect">
            <a:avLst/>
          </a:prstGeom>
        </p:spPr>
      </p:pic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68047" y="1502011"/>
            <a:ext cx="1520615" cy="10902"/>
          </a:xfrm>
          <a:prstGeom prst="rect">
            <a:avLst/>
          </a:prstGeom>
        </p:spPr>
      </p:pic>
      <p:pic>
        <p:nvPicPr>
          <p:cNvPr id="32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88661" y="1502011"/>
            <a:ext cx="1520615" cy="10902"/>
          </a:xfrm>
          <a:prstGeom prst="rect">
            <a:avLst/>
          </a:prstGeom>
        </p:spPr>
      </p:pic>
      <p:pic>
        <p:nvPicPr>
          <p:cNvPr id="33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09275" y="1502011"/>
            <a:ext cx="1520615" cy="10902"/>
          </a:xfrm>
          <a:prstGeom prst="rect">
            <a:avLst/>
          </a:prstGeom>
        </p:spPr>
      </p:pic>
      <p:pic>
        <p:nvPicPr>
          <p:cNvPr id="34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629890" y="1502011"/>
            <a:ext cx="1520615" cy="10902"/>
          </a:xfrm>
          <a:prstGeom prst="rect">
            <a:avLst/>
          </a:prstGeom>
        </p:spPr>
      </p:pic>
      <p:pic>
        <p:nvPicPr>
          <p:cNvPr id="35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150504" y="1502011"/>
            <a:ext cx="1520615" cy="10902"/>
          </a:xfrm>
          <a:prstGeom prst="rect">
            <a:avLst/>
          </a:prstGeom>
        </p:spPr>
      </p:pic>
      <p:pic>
        <p:nvPicPr>
          <p:cNvPr id="36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671118" y="1502011"/>
            <a:ext cx="1502866" cy="10902"/>
          </a:xfrm>
          <a:prstGeom prst="rect">
            <a:avLst/>
          </a:prstGeom>
        </p:spPr>
      </p:pic>
      <p:pic>
        <p:nvPicPr>
          <p:cNvPr id="37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4399" y="1512912"/>
            <a:ext cx="16089585" cy="507578"/>
          </a:xfrm>
          <a:prstGeom prst="rect">
            <a:avLst/>
          </a:prstGeom>
        </p:spPr>
      </p:pic>
      <p:pic>
        <p:nvPicPr>
          <p:cNvPr id="38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4399" y="1512912"/>
            <a:ext cx="5463034" cy="507578"/>
          </a:xfrm>
          <a:prstGeom prst="rect">
            <a:avLst/>
          </a:prstGeom>
        </p:spPr>
      </p:pic>
      <p:sp>
        <p:nvSpPr>
          <p:cNvPr id="39" name="Text 9"/>
          <p:cNvSpPr/>
          <p:nvPr/>
        </p:nvSpPr>
        <p:spPr>
          <a:xfrm>
            <a:off x="1244687" y="1633128"/>
            <a:ext cx="12801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Direct API</a:t>
            </a:r>
            <a:endParaRPr lang="en-US" sz="1472" dirty="0"/>
          </a:p>
        </p:txBody>
      </p:sp>
      <p:pic>
        <p:nvPicPr>
          <p:cNvPr id="4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47396" y="1512912"/>
            <a:ext cx="1520615" cy="507578"/>
          </a:xfrm>
          <a:prstGeom prst="rect">
            <a:avLst/>
          </a:prstGeom>
        </p:spPr>
      </p:pic>
      <p:pic>
        <p:nvPicPr>
          <p:cNvPr id="4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642385" y="1626468"/>
            <a:ext cx="1330486" cy="267146"/>
          </a:xfrm>
          <a:prstGeom prst="rect">
            <a:avLst/>
          </a:prstGeom>
        </p:spPr>
      </p:pic>
      <p:pic>
        <p:nvPicPr>
          <p:cNvPr id="4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22529" y="1679897"/>
            <a:ext cx="160288" cy="160288"/>
          </a:xfrm>
          <a:prstGeom prst="rect">
            <a:avLst/>
          </a:prstGeom>
        </p:spPr>
      </p:pic>
      <p:sp>
        <p:nvSpPr>
          <p:cNvPr id="43" name="Text 10"/>
          <p:cNvSpPr/>
          <p:nvPr/>
        </p:nvSpPr>
        <p:spPr>
          <a:xfrm>
            <a:off x="6909532" y="16264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4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68047" y="1512912"/>
            <a:ext cx="1520615" cy="507578"/>
          </a:xfrm>
          <a:prstGeom prst="rect">
            <a:avLst/>
          </a:prstGeom>
        </p:spPr>
      </p:pic>
      <p:pic>
        <p:nvPicPr>
          <p:cNvPr id="45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162999" y="1626468"/>
            <a:ext cx="1330486" cy="267146"/>
          </a:xfrm>
          <a:prstGeom prst="rect">
            <a:avLst/>
          </a:prstGeom>
        </p:spPr>
      </p:pic>
      <p:pic>
        <p:nvPicPr>
          <p:cNvPr id="46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43143" y="1679897"/>
            <a:ext cx="160288" cy="160288"/>
          </a:xfrm>
          <a:prstGeom prst="rect">
            <a:avLst/>
          </a:prstGeom>
        </p:spPr>
      </p:pic>
      <p:sp>
        <p:nvSpPr>
          <p:cNvPr id="47" name="Text 11"/>
          <p:cNvSpPr/>
          <p:nvPr/>
        </p:nvSpPr>
        <p:spPr>
          <a:xfrm>
            <a:off x="8430146" y="16264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48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588661" y="1512912"/>
            <a:ext cx="1520615" cy="507578"/>
          </a:xfrm>
          <a:prstGeom prst="rect">
            <a:avLst/>
          </a:prstGeom>
        </p:spPr>
      </p:pic>
      <p:pic>
        <p:nvPicPr>
          <p:cNvPr id="49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3614" y="1626468"/>
            <a:ext cx="1330486" cy="267146"/>
          </a:xfrm>
          <a:prstGeom prst="rect">
            <a:avLst/>
          </a:prstGeom>
        </p:spPr>
      </p:pic>
      <p:pic>
        <p:nvPicPr>
          <p:cNvPr id="50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763758" y="1679897"/>
            <a:ext cx="160288" cy="160288"/>
          </a:xfrm>
          <a:prstGeom prst="rect">
            <a:avLst/>
          </a:prstGeom>
        </p:spPr>
      </p:pic>
      <p:sp>
        <p:nvSpPr>
          <p:cNvPr id="51" name="Text 12"/>
          <p:cNvSpPr/>
          <p:nvPr/>
        </p:nvSpPr>
        <p:spPr>
          <a:xfrm>
            <a:off x="9950760" y="16264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52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109275" y="1512912"/>
            <a:ext cx="1520615" cy="507578"/>
          </a:xfrm>
          <a:prstGeom prst="rect">
            <a:avLst/>
          </a:prstGeom>
        </p:spPr>
      </p:pic>
      <p:pic>
        <p:nvPicPr>
          <p:cNvPr id="53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204228" y="1626468"/>
            <a:ext cx="1330486" cy="267146"/>
          </a:xfrm>
          <a:prstGeom prst="rect">
            <a:avLst/>
          </a:prstGeom>
        </p:spPr>
      </p:pic>
      <p:pic>
        <p:nvPicPr>
          <p:cNvPr id="54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284372" y="1679897"/>
            <a:ext cx="160288" cy="160288"/>
          </a:xfrm>
          <a:prstGeom prst="rect">
            <a:avLst/>
          </a:prstGeom>
        </p:spPr>
      </p:pic>
      <p:sp>
        <p:nvSpPr>
          <p:cNvPr id="55" name="Text 13"/>
          <p:cNvSpPr/>
          <p:nvPr/>
        </p:nvSpPr>
        <p:spPr>
          <a:xfrm>
            <a:off x="11471374" y="16264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56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2629890" y="1512912"/>
            <a:ext cx="1520615" cy="507578"/>
          </a:xfrm>
          <a:prstGeom prst="rect">
            <a:avLst/>
          </a:prstGeom>
        </p:spPr>
      </p:pic>
      <p:pic>
        <p:nvPicPr>
          <p:cNvPr id="57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724842" y="1626468"/>
            <a:ext cx="1330486" cy="267146"/>
          </a:xfrm>
          <a:prstGeom prst="rect">
            <a:avLst/>
          </a:prstGeom>
        </p:spPr>
      </p:pic>
      <p:pic>
        <p:nvPicPr>
          <p:cNvPr id="58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2804986" y="1679897"/>
            <a:ext cx="160288" cy="160288"/>
          </a:xfrm>
          <a:prstGeom prst="rect">
            <a:avLst/>
          </a:prstGeom>
        </p:spPr>
      </p:pic>
      <p:sp>
        <p:nvSpPr>
          <p:cNvPr id="59" name="Text 14"/>
          <p:cNvSpPr/>
          <p:nvPr/>
        </p:nvSpPr>
        <p:spPr>
          <a:xfrm>
            <a:off x="12991988" y="16264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60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150504" y="1512912"/>
            <a:ext cx="1520615" cy="507578"/>
          </a:xfrm>
          <a:prstGeom prst="rect">
            <a:avLst/>
          </a:prstGeom>
        </p:spPr>
      </p:pic>
      <p:pic>
        <p:nvPicPr>
          <p:cNvPr id="61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4245456" y="1626468"/>
            <a:ext cx="1330486" cy="267146"/>
          </a:xfrm>
          <a:prstGeom prst="rect">
            <a:avLst/>
          </a:prstGeom>
        </p:spPr>
      </p:pic>
      <p:pic>
        <p:nvPicPr>
          <p:cNvPr id="62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325600" y="1679897"/>
            <a:ext cx="160288" cy="160288"/>
          </a:xfrm>
          <a:prstGeom prst="rect">
            <a:avLst/>
          </a:prstGeom>
        </p:spPr>
      </p:pic>
      <p:sp>
        <p:nvSpPr>
          <p:cNvPr id="63" name="Text 15"/>
          <p:cNvSpPr/>
          <p:nvPr/>
        </p:nvSpPr>
        <p:spPr>
          <a:xfrm>
            <a:off x="14512603" y="16264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64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671118" y="1512912"/>
            <a:ext cx="1502866" cy="507578"/>
          </a:xfrm>
          <a:prstGeom prst="rect">
            <a:avLst/>
          </a:prstGeom>
        </p:spPr>
      </p:pic>
      <p:pic>
        <p:nvPicPr>
          <p:cNvPr id="65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766070" y="1626468"/>
            <a:ext cx="1330486" cy="267146"/>
          </a:xfrm>
          <a:prstGeom prst="rect">
            <a:avLst/>
          </a:prstGeom>
        </p:spPr>
      </p:pic>
      <p:pic>
        <p:nvPicPr>
          <p:cNvPr id="66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5846214" y="1679897"/>
            <a:ext cx="160288" cy="160288"/>
          </a:xfrm>
          <a:prstGeom prst="rect">
            <a:avLst/>
          </a:prstGeom>
        </p:spPr>
      </p:pic>
      <p:sp>
        <p:nvSpPr>
          <p:cNvPr id="67" name="Text 16"/>
          <p:cNvSpPr/>
          <p:nvPr/>
        </p:nvSpPr>
        <p:spPr>
          <a:xfrm>
            <a:off x="16033217" y="16264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68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84399" y="2020491"/>
            <a:ext cx="16089585" cy="507578"/>
          </a:xfrm>
          <a:prstGeom prst="rect">
            <a:avLst/>
          </a:prstGeom>
        </p:spPr>
      </p:pic>
      <p:pic>
        <p:nvPicPr>
          <p:cNvPr id="69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84399" y="2020491"/>
            <a:ext cx="5463034" cy="507578"/>
          </a:xfrm>
          <a:prstGeom prst="rect">
            <a:avLst/>
          </a:prstGeom>
        </p:spPr>
      </p:pic>
      <p:sp>
        <p:nvSpPr>
          <p:cNvPr id="70" name="Text 17"/>
          <p:cNvSpPr/>
          <p:nvPr/>
        </p:nvSpPr>
        <p:spPr>
          <a:xfrm>
            <a:off x="1244687" y="2140707"/>
            <a:ext cx="186023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Recurrent Payments</a:t>
            </a:r>
            <a:endParaRPr lang="en-US" sz="1472" dirty="0"/>
          </a:p>
        </p:txBody>
      </p:sp>
      <p:pic>
        <p:nvPicPr>
          <p:cNvPr id="71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547396" y="2020491"/>
            <a:ext cx="1520615" cy="507578"/>
          </a:xfrm>
          <a:prstGeom prst="rect">
            <a:avLst/>
          </a:prstGeom>
        </p:spPr>
      </p:pic>
      <p:pic>
        <p:nvPicPr>
          <p:cNvPr id="72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642385" y="2134009"/>
            <a:ext cx="1330486" cy="267146"/>
          </a:xfrm>
          <a:prstGeom prst="rect">
            <a:avLst/>
          </a:prstGeom>
        </p:spPr>
      </p:pic>
      <p:pic>
        <p:nvPicPr>
          <p:cNvPr id="73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722529" y="2187439"/>
            <a:ext cx="160288" cy="160288"/>
          </a:xfrm>
          <a:prstGeom prst="rect">
            <a:avLst/>
          </a:prstGeom>
        </p:spPr>
      </p:pic>
      <p:sp>
        <p:nvSpPr>
          <p:cNvPr id="74" name="Text 18"/>
          <p:cNvSpPr/>
          <p:nvPr/>
        </p:nvSpPr>
        <p:spPr>
          <a:xfrm>
            <a:off x="6909532" y="2134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75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068047" y="2020491"/>
            <a:ext cx="1520615" cy="507578"/>
          </a:xfrm>
          <a:prstGeom prst="rect">
            <a:avLst/>
          </a:prstGeom>
        </p:spPr>
      </p:pic>
      <p:pic>
        <p:nvPicPr>
          <p:cNvPr id="76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162999" y="2134009"/>
            <a:ext cx="1330486" cy="267146"/>
          </a:xfrm>
          <a:prstGeom prst="rect">
            <a:avLst/>
          </a:prstGeom>
        </p:spPr>
      </p:pic>
      <p:pic>
        <p:nvPicPr>
          <p:cNvPr id="77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243143" y="2187439"/>
            <a:ext cx="160288" cy="160288"/>
          </a:xfrm>
          <a:prstGeom prst="rect">
            <a:avLst/>
          </a:prstGeom>
        </p:spPr>
      </p:pic>
      <p:sp>
        <p:nvSpPr>
          <p:cNvPr id="78" name="Text 19"/>
          <p:cNvSpPr/>
          <p:nvPr/>
        </p:nvSpPr>
        <p:spPr>
          <a:xfrm>
            <a:off x="8430146" y="2134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79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588661" y="2020491"/>
            <a:ext cx="1520615" cy="507578"/>
          </a:xfrm>
          <a:prstGeom prst="rect">
            <a:avLst/>
          </a:prstGeom>
        </p:spPr>
      </p:pic>
      <p:pic>
        <p:nvPicPr>
          <p:cNvPr id="80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683614" y="2134009"/>
            <a:ext cx="1330486" cy="267146"/>
          </a:xfrm>
          <a:prstGeom prst="rect">
            <a:avLst/>
          </a:prstGeom>
        </p:spPr>
      </p:pic>
      <p:pic>
        <p:nvPicPr>
          <p:cNvPr id="81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763758" y="2187439"/>
            <a:ext cx="160288" cy="160288"/>
          </a:xfrm>
          <a:prstGeom prst="rect">
            <a:avLst/>
          </a:prstGeom>
        </p:spPr>
      </p:pic>
      <p:sp>
        <p:nvSpPr>
          <p:cNvPr id="82" name="Text 20"/>
          <p:cNvSpPr/>
          <p:nvPr/>
        </p:nvSpPr>
        <p:spPr>
          <a:xfrm>
            <a:off x="9950760" y="2134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83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1109275" y="2020491"/>
            <a:ext cx="1520615" cy="507578"/>
          </a:xfrm>
          <a:prstGeom prst="rect">
            <a:avLst/>
          </a:prstGeom>
        </p:spPr>
      </p:pic>
      <p:pic>
        <p:nvPicPr>
          <p:cNvPr id="84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204228" y="2134009"/>
            <a:ext cx="1330486" cy="267146"/>
          </a:xfrm>
          <a:prstGeom prst="rect">
            <a:avLst/>
          </a:prstGeom>
        </p:spPr>
      </p:pic>
      <p:pic>
        <p:nvPicPr>
          <p:cNvPr id="85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1284372" y="2187439"/>
            <a:ext cx="160288" cy="160288"/>
          </a:xfrm>
          <a:prstGeom prst="rect">
            <a:avLst/>
          </a:prstGeom>
        </p:spPr>
      </p:pic>
      <p:sp>
        <p:nvSpPr>
          <p:cNvPr id="86" name="Text 21"/>
          <p:cNvSpPr/>
          <p:nvPr/>
        </p:nvSpPr>
        <p:spPr>
          <a:xfrm>
            <a:off x="11471374" y="2134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87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2629890" y="2020491"/>
            <a:ext cx="1520615" cy="507578"/>
          </a:xfrm>
          <a:prstGeom prst="rect">
            <a:avLst/>
          </a:prstGeom>
        </p:spPr>
      </p:pic>
      <p:pic>
        <p:nvPicPr>
          <p:cNvPr id="88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2724842" y="2134009"/>
            <a:ext cx="1330486" cy="267146"/>
          </a:xfrm>
          <a:prstGeom prst="rect">
            <a:avLst/>
          </a:prstGeom>
        </p:spPr>
      </p:pic>
      <p:pic>
        <p:nvPicPr>
          <p:cNvPr id="89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804986" y="2187439"/>
            <a:ext cx="160288" cy="160288"/>
          </a:xfrm>
          <a:prstGeom prst="rect">
            <a:avLst/>
          </a:prstGeom>
        </p:spPr>
      </p:pic>
      <p:sp>
        <p:nvSpPr>
          <p:cNvPr id="90" name="Text 22"/>
          <p:cNvSpPr/>
          <p:nvPr/>
        </p:nvSpPr>
        <p:spPr>
          <a:xfrm>
            <a:off x="12991988" y="2134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91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4150504" y="2020491"/>
            <a:ext cx="1520615" cy="507578"/>
          </a:xfrm>
          <a:prstGeom prst="rect">
            <a:avLst/>
          </a:prstGeom>
        </p:spPr>
      </p:pic>
      <p:pic>
        <p:nvPicPr>
          <p:cNvPr id="92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4245456" y="2134009"/>
            <a:ext cx="1330486" cy="267146"/>
          </a:xfrm>
          <a:prstGeom prst="rect">
            <a:avLst/>
          </a:prstGeom>
        </p:spPr>
      </p:pic>
      <p:pic>
        <p:nvPicPr>
          <p:cNvPr id="93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4325600" y="2187439"/>
            <a:ext cx="160288" cy="160288"/>
          </a:xfrm>
          <a:prstGeom prst="rect">
            <a:avLst/>
          </a:prstGeom>
        </p:spPr>
      </p:pic>
      <p:sp>
        <p:nvSpPr>
          <p:cNvPr id="94" name="Text 23"/>
          <p:cNvSpPr/>
          <p:nvPr/>
        </p:nvSpPr>
        <p:spPr>
          <a:xfrm>
            <a:off x="14512603" y="2134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95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5671118" y="2020491"/>
            <a:ext cx="1502866" cy="507578"/>
          </a:xfrm>
          <a:prstGeom prst="rect">
            <a:avLst/>
          </a:prstGeom>
        </p:spPr>
      </p:pic>
      <p:pic>
        <p:nvPicPr>
          <p:cNvPr id="96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5766070" y="2134009"/>
            <a:ext cx="1330486" cy="267146"/>
          </a:xfrm>
          <a:prstGeom prst="rect">
            <a:avLst/>
          </a:prstGeom>
        </p:spPr>
      </p:pic>
      <p:pic>
        <p:nvPicPr>
          <p:cNvPr id="97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5846214" y="2187439"/>
            <a:ext cx="160288" cy="160288"/>
          </a:xfrm>
          <a:prstGeom prst="rect">
            <a:avLst/>
          </a:prstGeom>
        </p:spPr>
      </p:pic>
      <p:sp>
        <p:nvSpPr>
          <p:cNvPr id="98" name="Text 24"/>
          <p:cNvSpPr/>
          <p:nvPr/>
        </p:nvSpPr>
        <p:spPr>
          <a:xfrm>
            <a:off x="16033217" y="21340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99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84399" y="2528069"/>
            <a:ext cx="16089585" cy="507578"/>
          </a:xfrm>
          <a:prstGeom prst="rect">
            <a:avLst/>
          </a:prstGeom>
        </p:spPr>
      </p:pic>
      <p:pic>
        <p:nvPicPr>
          <p:cNvPr id="100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84399" y="2528069"/>
            <a:ext cx="5463034" cy="507578"/>
          </a:xfrm>
          <a:prstGeom prst="rect">
            <a:avLst/>
          </a:prstGeom>
        </p:spPr>
      </p:pic>
      <p:sp>
        <p:nvSpPr>
          <p:cNvPr id="101" name="Text 25"/>
          <p:cNvSpPr/>
          <p:nvPr/>
        </p:nvSpPr>
        <p:spPr>
          <a:xfrm>
            <a:off x="1244687" y="2648285"/>
            <a:ext cx="11201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GCommerce</a:t>
            </a:r>
            <a:endParaRPr lang="en-US" sz="1472" dirty="0"/>
          </a:p>
        </p:txBody>
      </p:sp>
      <p:pic>
        <p:nvPicPr>
          <p:cNvPr id="102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547396" y="2528069"/>
            <a:ext cx="1520615" cy="507578"/>
          </a:xfrm>
          <a:prstGeom prst="rect">
            <a:avLst/>
          </a:prstGeom>
        </p:spPr>
      </p:pic>
      <p:pic>
        <p:nvPicPr>
          <p:cNvPr id="103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642385" y="2641588"/>
            <a:ext cx="1330486" cy="267146"/>
          </a:xfrm>
          <a:prstGeom prst="rect">
            <a:avLst/>
          </a:prstGeom>
        </p:spPr>
      </p:pic>
      <p:pic>
        <p:nvPicPr>
          <p:cNvPr id="104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722529" y="2695017"/>
            <a:ext cx="160288" cy="160288"/>
          </a:xfrm>
          <a:prstGeom prst="rect">
            <a:avLst/>
          </a:prstGeom>
        </p:spPr>
      </p:pic>
      <p:sp>
        <p:nvSpPr>
          <p:cNvPr id="105" name="Text 26"/>
          <p:cNvSpPr/>
          <p:nvPr/>
        </p:nvSpPr>
        <p:spPr>
          <a:xfrm>
            <a:off x="6909532" y="2641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06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068047" y="2528069"/>
            <a:ext cx="1520615" cy="507578"/>
          </a:xfrm>
          <a:prstGeom prst="rect">
            <a:avLst/>
          </a:prstGeom>
        </p:spPr>
      </p:pic>
      <p:pic>
        <p:nvPicPr>
          <p:cNvPr id="107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162999" y="2641588"/>
            <a:ext cx="1330486" cy="267146"/>
          </a:xfrm>
          <a:prstGeom prst="rect">
            <a:avLst/>
          </a:prstGeom>
        </p:spPr>
      </p:pic>
      <p:pic>
        <p:nvPicPr>
          <p:cNvPr id="108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243143" y="2695017"/>
            <a:ext cx="160288" cy="160288"/>
          </a:xfrm>
          <a:prstGeom prst="rect">
            <a:avLst/>
          </a:prstGeom>
        </p:spPr>
      </p:pic>
      <p:sp>
        <p:nvSpPr>
          <p:cNvPr id="109" name="Text 27"/>
          <p:cNvSpPr/>
          <p:nvPr/>
        </p:nvSpPr>
        <p:spPr>
          <a:xfrm>
            <a:off x="8430146" y="2641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10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9588661" y="2528069"/>
            <a:ext cx="1520615" cy="507578"/>
          </a:xfrm>
          <a:prstGeom prst="rect">
            <a:avLst/>
          </a:prstGeom>
        </p:spPr>
      </p:pic>
      <p:pic>
        <p:nvPicPr>
          <p:cNvPr id="111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683614" y="2641588"/>
            <a:ext cx="1330486" cy="267146"/>
          </a:xfrm>
          <a:prstGeom prst="rect">
            <a:avLst/>
          </a:prstGeom>
        </p:spPr>
      </p:pic>
      <p:pic>
        <p:nvPicPr>
          <p:cNvPr id="112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763758" y="2695017"/>
            <a:ext cx="160288" cy="160288"/>
          </a:xfrm>
          <a:prstGeom prst="rect">
            <a:avLst/>
          </a:prstGeom>
        </p:spPr>
      </p:pic>
      <p:sp>
        <p:nvSpPr>
          <p:cNvPr id="113" name="Text 28"/>
          <p:cNvSpPr/>
          <p:nvPr/>
        </p:nvSpPr>
        <p:spPr>
          <a:xfrm>
            <a:off x="9950760" y="2641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14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109275" y="2528069"/>
            <a:ext cx="1520615" cy="507578"/>
          </a:xfrm>
          <a:prstGeom prst="rect">
            <a:avLst/>
          </a:prstGeom>
        </p:spPr>
      </p:pic>
      <p:pic>
        <p:nvPicPr>
          <p:cNvPr id="115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1204228" y="2641588"/>
            <a:ext cx="1330486" cy="267146"/>
          </a:xfrm>
          <a:prstGeom prst="rect">
            <a:avLst/>
          </a:prstGeom>
        </p:spPr>
      </p:pic>
      <p:pic>
        <p:nvPicPr>
          <p:cNvPr id="116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284372" y="2695017"/>
            <a:ext cx="160288" cy="160288"/>
          </a:xfrm>
          <a:prstGeom prst="rect">
            <a:avLst/>
          </a:prstGeom>
        </p:spPr>
      </p:pic>
      <p:sp>
        <p:nvSpPr>
          <p:cNvPr id="117" name="Text 29"/>
          <p:cNvSpPr/>
          <p:nvPr/>
        </p:nvSpPr>
        <p:spPr>
          <a:xfrm>
            <a:off x="11471374" y="2641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18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2629890" y="2528069"/>
            <a:ext cx="1520615" cy="507578"/>
          </a:xfrm>
          <a:prstGeom prst="rect">
            <a:avLst/>
          </a:prstGeom>
        </p:spPr>
      </p:pic>
      <p:pic>
        <p:nvPicPr>
          <p:cNvPr id="119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2724842" y="2641588"/>
            <a:ext cx="1330486" cy="267146"/>
          </a:xfrm>
          <a:prstGeom prst="rect">
            <a:avLst/>
          </a:prstGeom>
        </p:spPr>
      </p:pic>
      <p:pic>
        <p:nvPicPr>
          <p:cNvPr id="120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2804986" y="2695017"/>
            <a:ext cx="160288" cy="160288"/>
          </a:xfrm>
          <a:prstGeom prst="rect">
            <a:avLst/>
          </a:prstGeom>
        </p:spPr>
      </p:pic>
      <p:sp>
        <p:nvSpPr>
          <p:cNvPr id="121" name="Text 30"/>
          <p:cNvSpPr/>
          <p:nvPr/>
        </p:nvSpPr>
        <p:spPr>
          <a:xfrm>
            <a:off x="12991988" y="2641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22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4150504" y="2528069"/>
            <a:ext cx="1520615" cy="507578"/>
          </a:xfrm>
          <a:prstGeom prst="rect">
            <a:avLst/>
          </a:prstGeom>
        </p:spPr>
      </p:pic>
      <p:pic>
        <p:nvPicPr>
          <p:cNvPr id="123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4245456" y="2641588"/>
            <a:ext cx="1330486" cy="267146"/>
          </a:xfrm>
          <a:prstGeom prst="rect">
            <a:avLst/>
          </a:prstGeom>
        </p:spPr>
      </p:pic>
      <p:pic>
        <p:nvPicPr>
          <p:cNvPr id="124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4325600" y="2695017"/>
            <a:ext cx="160288" cy="160288"/>
          </a:xfrm>
          <a:prstGeom prst="rect">
            <a:avLst/>
          </a:prstGeom>
        </p:spPr>
      </p:pic>
      <p:sp>
        <p:nvSpPr>
          <p:cNvPr id="125" name="Text 31"/>
          <p:cNvSpPr/>
          <p:nvPr/>
        </p:nvSpPr>
        <p:spPr>
          <a:xfrm>
            <a:off x="14512603" y="2641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26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5671118" y="2528069"/>
            <a:ext cx="1502866" cy="507578"/>
          </a:xfrm>
          <a:prstGeom prst="rect">
            <a:avLst/>
          </a:prstGeom>
        </p:spPr>
      </p:pic>
      <p:pic>
        <p:nvPicPr>
          <p:cNvPr id="127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5766070" y="2641588"/>
            <a:ext cx="1330486" cy="267146"/>
          </a:xfrm>
          <a:prstGeom prst="rect">
            <a:avLst/>
          </a:prstGeom>
        </p:spPr>
      </p:pic>
      <p:pic>
        <p:nvPicPr>
          <p:cNvPr id="128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5846214" y="2695017"/>
            <a:ext cx="160288" cy="160288"/>
          </a:xfrm>
          <a:prstGeom prst="rect">
            <a:avLst/>
          </a:prstGeom>
        </p:spPr>
      </p:pic>
      <p:sp>
        <p:nvSpPr>
          <p:cNvPr id="129" name="Text 32"/>
          <p:cNvSpPr/>
          <p:nvPr/>
        </p:nvSpPr>
        <p:spPr>
          <a:xfrm>
            <a:off x="16033217" y="264158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30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84399" y="3035610"/>
            <a:ext cx="5463034" cy="500889"/>
          </a:xfrm>
          <a:prstGeom prst="rect">
            <a:avLst/>
          </a:prstGeom>
        </p:spPr>
      </p:pic>
      <p:sp>
        <p:nvSpPr>
          <p:cNvPr id="131" name="Text 33"/>
          <p:cNvSpPr/>
          <p:nvPr/>
        </p:nvSpPr>
        <p:spPr>
          <a:xfrm>
            <a:off x="1244687" y="3155826"/>
            <a:ext cx="22202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3"/>
              </a:lnSpc>
              <a:buNone/>
            </a:pPr>
            <a:r>
              <a:rPr lang="en-US" sz="1472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MOTO (Virtual Terminal)</a:t>
            </a:r>
            <a:endParaRPr lang="en-US" sz="1472" dirty="0"/>
          </a:p>
        </p:txBody>
      </p:sp>
      <p:pic>
        <p:nvPicPr>
          <p:cNvPr id="132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6642385" y="3149166"/>
            <a:ext cx="1330486" cy="267146"/>
          </a:xfrm>
          <a:prstGeom prst="rect">
            <a:avLst/>
          </a:prstGeom>
        </p:spPr>
      </p:pic>
      <p:pic>
        <p:nvPicPr>
          <p:cNvPr id="133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6722529" y="3202595"/>
            <a:ext cx="160288" cy="160288"/>
          </a:xfrm>
          <a:prstGeom prst="rect">
            <a:avLst/>
          </a:prstGeom>
        </p:spPr>
      </p:pic>
      <p:sp>
        <p:nvSpPr>
          <p:cNvPr id="134" name="Text 34"/>
          <p:cNvSpPr/>
          <p:nvPr/>
        </p:nvSpPr>
        <p:spPr>
          <a:xfrm>
            <a:off x="6909532" y="31491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35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8162999" y="3149166"/>
            <a:ext cx="1330486" cy="267146"/>
          </a:xfrm>
          <a:prstGeom prst="rect">
            <a:avLst/>
          </a:prstGeom>
        </p:spPr>
      </p:pic>
      <p:pic>
        <p:nvPicPr>
          <p:cNvPr id="136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8243143" y="3202595"/>
            <a:ext cx="160288" cy="160288"/>
          </a:xfrm>
          <a:prstGeom prst="rect">
            <a:avLst/>
          </a:prstGeom>
        </p:spPr>
      </p:pic>
      <p:sp>
        <p:nvSpPr>
          <p:cNvPr id="137" name="Text 35"/>
          <p:cNvSpPr/>
          <p:nvPr/>
        </p:nvSpPr>
        <p:spPr>
          <a:xfrm>
            <a:off x="8430146" y="31491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38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9683614" y="3149166"/>
            <a:ext cx="1330486" cy="267146"/>
          </a:xfrm>
          <a:prstGeom prst="rect">
            <a:avLst/>
          </a:prstGeom>
        </p:spPr>
      </p:pic>
      <p:pic>
        <p:nvPicPr>
          <p:cNvPr id="139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9763758" y="3202595"/>
            <a:ext cx="160288" cy="160288"/>
          </a:xfrm>
          <a:prstGeom prst="rect">
            <a:avLst/>
          </a:prstGeom>
        </p:spPr>
      </p:pic>
      <p:sp>
        <p:nvSpPr>
          <p:cNvPr id="140" name="Text 36"/>
          <p:cNvSpPr/>
          <p:nvPr/>
        </p:nvSpPr>
        <p:spPr>
          <a:xfrm>
            <a:off x="9950760" y="31491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41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1204228" y="3149166"/>
            <a:ext cx="1330486" cy="267146"/>
          </a:xfrm>
          <a:prstGeom prst="rect">
            <a:avLst/>
          </a:prstGeom>
        </p:spPr>
      </p:pic>
      <p:pic>
        <p:nvPicPr>
          <p:cNvPr id="142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1284372" y="3202595"/>
            <a:ext cx="160288" cy="160288"/>
          </a:xfrm>
          <a:prstGeom prst="rect">
            <a:avLst/>
          </a:prstGeom>
        </p:spPr>
      </p:pic>
      <p:sp>
        <p:nvSpPr>
          <p:cNvPr id="143" name="Text 37"/>
          <p:cNvSpPr/>
          <p:nvPr/>
        </p:nvSpPr>
        <p:spPr>
          <a:xfrm>
            <a:off x="11471374" y="31491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44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724842" y="3149166"/>
            <a:ext cx="1330486" cy="267146"/>
          </a:xfrm>
          <a:prstGeom prst="rect">
            <a:avLst/>
          </a:prstGeom>
        </p:spPr>
      </p:pic>
      <p:pic>
        <p:nvPicPr>
          <p:cNvPr id="145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2804986" y="3202595"/>
            <a:ext cx="160288" cy="160288"/>
          </a:xfrm>
          <a:prstGeom prst="rect">
            <a:avLst/>
          </a:prstGeom>
        </p:spPr>
      </p:pic>
      <p:sp>
        <p:nvSpPr>
          <p:cNvPr id="146" name="Text 38"/>
          <p:cNvSpPr/>
          <p:nvPr/>
        </p:nvSpPr>
        <p:spPr>
          <a:xfrm>
            <a:off x="12991988" y="31491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47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45456" y="3149166"/>
            <a:ext cx="1330486" cy="267146"/>
          </a:xfrm>
          <a:prstGeom prst="rect">
            <a:avLst/>
          </a:prstGeom>
        </p:spPr>
      </p:pic>
      <p:pic>
        <p:nvPicPr>
          <p:cNvPr id="148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25600" y="3202595"/>
            <a:ext cx="160288" cy="160288"/>
          </a:xfrm>
          <a:prstGeom prst="rect">
            <a:avLst/>
          </a:prstGeom>
        </p:spPr>
      </p:pic>
      <p:sp>
        <p:nvSpPr>
          <p:cNvPr id="149" name="Text 39"/>
          <p:cNvSpPr/>
          <p:nvPr/>
        </p:nvSpPr>
        <p:spPr>
          <a:xfrm>
            <a:off x="14512603" y="31491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  <p:pic>
        <p:nvPicPr>
          <p:cNvPr id="15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66070" y="3149166"/>
            <a:ext cx="1330486" cy="267146"/>
          </a:xfrm>
          <a:prstGeom prst="rect">
            <a:avLst/>
          </a:prstGeom>
        </p:spPr>
      </p:pic>
      <p:pic>
        <p:nvPicPr>
          <p:cNvPr id="151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46214" y="3202595"/>
            <a:ext cx="160288" cy="160288"/>
          </a:xfrm>
          <a:prstGeom prst="rect">
            <a:avLst/>
          </a:prstGeom>
        </p:spPr>
      </p:pic>
      <p:sp>
        <p:nvSpPr>
          <p:cNvPr id="152" name="Text 40"/>
          <p:cNvSpPr/>
          <p:nvPr/>
        </p:nvSpPr>
        <p:spPr>
          <a:xfrm>
            <a:off x="16033217" y="31491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3"/>
              </a:lnSpc>
              <a:buNone/>
            </a:pPr>
            <a:r>
              <a:rPr lang="en-US" sz="1262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2026-05-28T09:24:19Z</dcterms:created>
  <dcterms:modified xsi:type="dcterms:W3CDTF">2026-05-28T09:24:19Z</dcterms:modified>
</cp:coreProperties>
</file>