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8288000" cy="10277475"/>
  <p:notesSz cx="10277475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image" Target="../media/image-3-17.png"/><Relationship Id="rId18" Type="http://schemas.openxmlformats.org/officeDocument/2006/relationships/image" Target="../media/image-3-18.png"/><Relationship Id="rId19" Type="http://schemas.openxmlformats.org/officeDocument/2006/relationships/image" Target="../media/image-3-19.png"/><Relationship Id="rId20" Type="http://schemas.openxmlformats.org/officeDocument/2006/relationships/image" Target="../media/image-3-20.png"/><Relationship Id="rId21" Type="http://schemas.openxmlformats.org/officeDocument/2006/relationships/image" Target="../media/image-3-21.png"/><Relationship Id="rId22" Type="http://schemas.openxmlformats.org/officeDocument/2006/relationships/image" Target="../media/image-3-22.png"/><Relationship Id="rId23" Type="http://schemas.openxmlformats.org/officeDocument/2006/relationships/image" Target="../media/image-3-23.png"/><Relationship Id="rId24" Type="http://schemas.openxmlformats.org/officeDocument/2006/relationships/image" Target="../media/image-3-24.png"/><Relationship Id="rId25" Type="http://schemas.openxmlformats.org/officeDocument/2006/relationships/image" Target="../media/image-3-25.png"/><Relationship Id="rId26" Type="http://schemas.openxmlformats.org/officeDocument/2006/relationships/image" Target="../media/image-3-26.png"/><Relationship Id="rId27" Type="http://schemas.openxmlformats.org/officeDocument/2006/relationships/image" Target="../media/image-3-27.png"/><Relationship Id="rId28" Type="http://schemas.openxmlformats.org/officeDocument/2006/relationships/image" Target="../media/image-3-28.png"/><Relationship Id="rId29" Type="http://schemas.openxmlformats.org/officeDocument/2006/relationships/image" Target="../media/image-3-29.png"/><Relationship Id="rId30" Type="http://schemas.openxmlformats.org/officeDocument/2006/relationships/image" Target="../media/image-3-30.png"/><Relationship Id="rId31" Type="http://schemas.openxmlformats.org/officeDocument/2006/relationships/image" Target="../media/image-3-31.png"/><Relationship Id="rId32" Type="http://schemas.openxmlformats.org/officeDocument/2006/relationships/image" Target="../media/image-3-32.png"/><Relationship Id="rId33" Type="http://schemas.openxmlformats.org/officeDocument/2006/relationships/image" Target="../media/image-3-33.png"/><Relationship Id="rId34" Type="http://schemas.openxmlformats.org/officeDocument/2006/relationships/image" Target="../media/image-3-34.png"/><Relationship Id="rId35" Type="http://schemas.openxmlformats.org/officeDocument/2006/relationships/image" Target="../media/image-3-35.png"/><Relationship Id="rId36" Type="http://schemas.openxmlformats.org/officeDocument/2006/relationships/image" Target="../media/image-3-36.png"/><Relationship Id="rId37" Type="http://schemas.openxmlformats.org/officeDocument/2006/relationships/image" Target="../media/image-3-37.png"/><Relationship Id="rId38" Type="http://schemas.openxmlformats.org/officeDocument/2006/relationships/image" Target="../media/image-3-38.png"/><Relationship Id="rId39" Type="http://schemas.openxmlformats.org/officeDocument/2006/relationships/image" Target="../media/image-3-39.png"/><Relationship Id="rId40" Type="http://schemas.openxmlformats.org/officeDocument/2006/relationships/image" Target="../media/image-3-40.png"/><Relationship Id="rId41" Type="http://schemas.openxmlformats.org/officeDocument/2006/relationships/image" Target="../media/image-3-41.png"/><Relationship Id="rId42" Type="http://schemas.openxmlformats.org/officeDocument/2006/relationships/image" Target="../media/image-3-42.png"/><Relationship Id="rId43" Type="http://schemas.openxmlformats.org/officeDocument/2006/relationships/image" Target="../media/image-3-43.png"/><Relationship Id="rId44" Type="http://schemas.openxmlformats.org/officeDocument/2006/relationships/image" Target="../media/image-3-44.png"/><Relationship Id="rId45" Type="http://schemas.openxmlformats.org/officeDocument/2006/relationships/image" Target="../media/image-3-45.png"/><Relationship Id="rId46" Type="http://schemas.openxmlformats.org/officeDocument/2006/relationships/image" Target="../media/image-3-46.png"/><Relationship Id="rId47" Type="http://schemas.openxmlformats.org/officeDocument/2006/relationships/image" Target="../media/image-3-47.png"/><Relationship Id="rId48" Type="http://schemas.openxmlformats.org/officeDocument/2006/relationships/image" Target="../media/image-3-48.png"/><Relationship Id="rId49" Type="http://schemas.openxmlformats.org/officeDocument/2006/relationships/image" Target="../media/image-3-49.png"/><Relationship Id="rId50" Type="http://schemas.openxmlformats.org/officeDocument/2006/relationships/image" Target="../media/image-3-50.png"/><Relationship Id="rId51" Type="http://schemas.openxmlformats.org/officeDocument/2006/relationships/image" Target="../media/image-3-51.png"/><Relationship Id="rId52" Type="http://schemas.openxmlformats.org/officeDocument/2006/relationships/image" Target="../media/image-3-52.png"/><Relationship Id="rId53" Type="http://schemas.openxmlformats.org/officeDocument/2006/relationships/image" Target="../media/image-3-53.png"/><Relationship Id="rId54" Type="http://schemas.openxmlformats.org/officeDocument/2006/relationships/image" Target="../media/image-3-54.png"/><Relationship Id="rId55" Type="http://schemas.openxmlformats.org/officeDocument/2006/relationships/image" Target="../media/image-3-55.png"/><Relationship Id="rId56" Type="http://schemas.openxmlformats.org/officeDocument/2006/relationships/image" Target="../media/image-3-56.png"/><Relationship Id="rId57" Type="http://schemas.openxmlformats.org/officeDocument/2006/relationships/image" Target="../media/image-3-57.png"/><Relationship Id="rId58" Type="http://schemas.openxmlformats.org/officeDocument/2006/relationships/image" Target="../media/image-3-58.png"/><Relationship Id="rId59" Type="http://schemas.openxmlformats.org/officeDocument/2006/relationships/image" Target="../media/image-3-59.png"/><Relationship Id="rId60" Type="http://schemas.openxmlformats.org/officeDocument/2006/relationships/image" Target="../media/image-3-60.png"/><Relationship Id="rId61" Type="http://schemas.openxmlformats.org/officeDocument/2006/relationships/image" Target="../media/image-3-61.png"/><Relationship Id="rId62" Type="http://schemas.openxmlformats.org/officeDocument/2006/relationships/image" Target="../media/image-3-62.png"/><Relationship Id="rId63" Type="http://schemas.openxmlformats.org/officeDocument/2006/relationships/image" Target="../media/image-3-63.png"/><Relationship Id="rId64" Type="http://schemas.openxmlformats.org/officeDocument/2006/relationships/image" Target="../media/image-3-64.png"/><Relationship Id="rId65" Type="http://schemas.openxmlformats.org/officeDocument/2006/relationships/image" Target="../media/image-3-65.png"/><Relationship Id="rId66" Type="http://schemas.openxmlformats.org/officeDocument/2006/relationships/image" Target="../media/image-3-66.png"/><Relationship Id="rId67" Type="http://schemas.openxmlformats.org/officeDocument/2006/relationships/image" Target="../media/image-3-67.png"/><Relationship Id="rId68" Type="http://schemas.openxmlformats.org/officeDocument/2006/relationships/image" Target="../media/image-3-68.png"/><Relationship Id="rId69" Type="http://schemas.openxmlformats.org/officeDocument/2006/relationships/image" Target="../media/image-3-69.png"/><Relationship Id="rId70" Type="http://schemas.openxmlformats.org/officeDocument/2006/relationships/image" Target="../media/image-3-70.png"/><Relationship Id="rId71" Type="http://schemas.openxmlformats.org/officeDocument/2006/relationships/image" Target="../media/image-3-71.png"/><Relationship Id="rId72" Type="http://schemas.openxmlformats.org/officeDocument/2006/relationships/image" Target="../media/image-3-72.png"/><Relationship Id="rId73" Type="http://schemas.openxmlformats.org/officeDocument/2006/relationships/image" Target="../media/image-3-73.png"/><Relationship Id="rId74" Type="http://schemas.openxmlformats.org/officeDocument/2006/relationships/image" Target="../media/image-3-74.png"/><Relationship Id="rId75" Type="http://schemas.openxmlformats.org/officeDocument/2006/relationships/image" Target="../media/image-3-75.png"/><Relationship Id="rId76" Type="http://schemas.openxmlformats.org/officeDocument/2006/relationships/image" Target="../media/image-3-76.png"/><Relationship Id="rId77" Type="http://schemas.openxmlformats.org/officeDocument/2006/relationships/image" Target="../media/image-3-77.png"/><Relationship Id="rId78" Type="http://schemas.openxmlformats.org/officeDocument/2006/relationships/image" Target="../media/image-3-78.png"/><Relationship Id="rId79" Type="http://schemas.openxmlformats.org/officeDocument/2006/relationships/image" Target="../media/image-3-79.png"/><Relationship Id="rId80" Type="http://schemas.openxmlformats.org/officeDocument/2006/relationships/image" Target="../media/image-3-80.png"/><Relationship Id="rId81" Type="http://schemas.openxmlformats.org/officeDocument/2006/relationships/image" Target="../media/image-3-81.png"/><Relationship Id="rId82" Type="http://schemas.openxmlformats.org/officeDocument/2006/relationships/image" Target="../media/image-3-82.png"/><Relationship Id="rId83" Type="http://schemas.openxmlformats.org/officeDocument/2006/relationships/image" Target="../media/image-3-83.png"/><Relationship Id="rId84" Type="http://schemas.openxmlformats.org/officeDocument/2006/relationships/image" Target="../media/image-3-84.png"/><Relationship Id="rId85" Type="http://schemas.openxmlformats.org/officeDocument/2006/relationships/image" Target="../media/image-3-85.png"/><Relationship Id="rId86" Type="http://schemas.openxmlformats.org/officeDocument/2006/relationships/image" Target="../media/image-3-86.png"/><Relationship Id="rId87" Type="http://schemas.openxmlformats.org/officeDocument/2006/relationships/image" Target="../media/image-3-87.png"/><Relationship Id="rId88" Type="http://schemas.openxmlformats.org/officeDocument/2006/relationships/image" Target="../media/image-3-88.png"/><Relationship Id="rId89" Type="http://schemas.openxmlformats.org/officeDocument/2006/relationships/image" Target="../media/image-3-89.png"/><Relationship Id="rId90" Type="http://schemas.openxmlformats.org/officeDocument/2006/relationships/image" Target="../media/image-3-90.png"/><Relationship Id="rId91" Type="http://schemas.openxmlformats.org/officeDocument/2006/relationships/image" Target="../media/image-3-91.png"/><Relationship Id="rId92" Type="http://schemas.openxmlformats.org/officeDocument/2006/relationships/image" Target="../media/image-3-92.png"/><Relationship Id="rId93" Type="http://schemas.openxmlformats.org/officeDocument/2006/relationships/image" Target="../media/image-3-93.png"/><Relationship Id="rId94" Type="http://schemas.openxmlformats.org/officeDocument/2006/relationships/image" Target="../media/image-3-94.png"/><Relationship Id="rId95" Type="http://schemas.openxmlformats.org/officeDocument/2006/relationships/image" Target="../media/image-3-95.png"/><Relationship Id="rId96" Type="http://schemas.openxmlformats.org/officeDocument/2006/relationships/image" Target="../media/image-3-96.png"/><Relationship Id="rId97" Type="http://schemas.openxmlformats.org/officeDocument/2006/relationships/image" Target="../media/image-3-97.png"/><Relationship Id="rId98" Type="http://schemas.openxmlformats.org/officeDocument/2006/relationships/image" Target="../media/image-3-98.png"/><Relationship Id="rId99" Type="http://schemas.openxmlformats.org/officeDocument/2006/relationships/image" Target="../media/image-3-99.png"/><Relationship Id="rId100" Type="http://schemas.openxmlformats.org/officeDocument/2006/relationships/image" Target="../media/image-3-100.png"/><Relationship Id="rId101" Type="http://schemas.openxmlformats.org/officeDocument/2006/relationships/image" Target="../media/image-3-101.png"/><Relationship Id="rId102" Type="http://schemas.openxmlformats.org/officeDocument/2006/relationships/image" Target="../media/image-3-102.png"/><Relationship Id="rId103" Type="http://schemas.openxmlformats.org/officeDocument/2006/relationships/image" Target="../media/image-3-103.png"/><Relationship Id="rId104" Type="http://schemas.openxmlformats.org/officeDocument/2006/relationships/image" Target="../media/image-3-104.png"/><Relationship Id="rId105" Type="http://schemas.openxmlformats.org/officeDocument/2006/relationships/image" Target="../media/image-3-105.png"/><Relationship Id="rId106" Type="http://schemas.openxmlformats.org/officeDocument/2006/relationships/image" Target="../media/image-3-106.png"/><Relationship Id="rId107" Type="http://schemas.openxmlformats.org/officeDocument/2006/relationships/image" Target="../media/image-3-107.png"/><Relationship Id="rId108" Type="http://schemas.openxmlformats.org/officeDocument/2006/relationships/image" Target="../media/image-3-108.png"/><Relationship Id="rId109" Type="http://schemas.openxmlformats.org/officeDocument/2006/relationships/image" Target="../media/image-3-109.png"/><Relationship Id="rId110" Type="http://schemas.openxmlformats.org/officeDocument/2006/relationships/image" Target="../media/image-3-110.png"/><Relationship Id="rId111" Type="http://schemas.openxmlformats.org/officeDocument/2006/relationships/image" Target="../media/image-3-111.png"/><Relationship Id="rId112" Type="http://schemas.openxmlformats.org/officeDocument/2006/relationships/image" Target="../media/image-3-112.png"/><Relationship Id="rId113" Type="http://schemas.openxmlformats.org/officeDocument/2006/relationships/image" Target="../media/image-3-113.png"/><Relationship Id="rId114" Type="http://schemas.openxmlformats.org/officeDocument/2006/relationships/image" Target="../media/image-3-114.png"/><Relationship Id="rId115" Type="http://schemas.openxmlformats.org/officeDocument/2006/relationships/image" Target="../media/image-3-115.png"/><Relationship Id="rId116" Type="http://schemas.openxmlformats.org/officeDocument/2006/relationships/image" Target="../media/image-3-116.png"/><Relationship Id="rId117" Type="http://schemas.openxmlformats.org/officeDocument/2006/relationships/image" Target="../media/image-3-117.png"/><Relationship Id="rId118" Type="http://schemas.openxmlformats.org/officeDocument/2006/relationships/image" Target="../media/image-3-118.png"/><Relationship Id="rId119" Type="http://schemas.openxmlformats.org/officeDocument/2006/relationships/image" Target="../media/image-3-119.png"/><Relationship Id="rId120" Type="http://schemas.openxmlformats.org/officeDocument/2006/relationships/image" Target="../media/image-3-120.png"/><Relationship Id="rId121" Type="http://schemas.openxmlformats.org/officeDocument/2006/relationships/image" Target="../media/image-3-121.png"/><Relationship Id="rId122" Type="http://schemas.openxmlformats.org/officeDocument/2006/relationships/image" Target="../media/image-3-122.png"/><Relationship Id="rId123" Type="http://schemas.openxmlformats.org/officeDocument/2006/relationships/image" Target="../media/image-3-123.png"/><Relationship Id="rId124" Type="http://schemas.openxmlformats.org/officeDocument/2006/relationships/image" Target="../media/image-3-124.png"/><Relationship Id="rId125" Type="http://schemas.openxmlformats.org/officeDocument/2006/relationships/image" Target="../media/image-3-125.png"/><Relationship Id="rId126" Type="http://schemas.openxmlformats.org/officeDocument/2006/relationships/image" Target="../media/image-3-126.png"/><Relationship Id="rId127" Type="http://schemas.openxmlformats.org/officeDocument/2006/relationships/image" Target="../media/image-3-127.png"/><Relationship Id="rId128" Type="http://schemas.openxmlformats.org/officeDocument/2006/relationships/image" Target="../media/image-3-128.png"/><Relationship Id="rId129" Type="http://schemas.openxmlformats.org/officeDocument/2006/relationships/image" Target="../media/image-3-129.png"/><Relationship Id="rId130" Type="http://schemas.openxmlformats.org/officeDocument/2006/relationships/image" Target="../media/image-3-130.png"/><Relationship Id="rId131" Type="http://schemas.openxmlformats.org/officeDocument/2006/relationships/image" Target="../media/image-3-131.png"/><Relationship Id="rId132" Type="http://schemas.openxmlformats.org/officeDocument/2006/relationships/image" Target="../media/image-3-132.png"/><Relationship Id="rId133" Type="http://schemas.openxmlformats.org/officeDocument/2006/relationships/image" Target="../media/image-3-133.png"/><Relationship Id="rId134" Type="http://schemas.openxmlformats.org/officeDocument/2006/relationships/image" Target="../media/image-3-134.png"/><Relationship Id="rId135" Type="http://schemas.openxmlformats.org/officeDocument/2006/relationships/image" Target="../media/image-3-135.png"/><Relationship Id="rId136" Type="http://schemas.openxmlformats.org/officeDocument/2006/relationships/image" Target="../media/image-3-136.png"/><Relationship Id="rId137" Type="http://schemas.openxmlformats.org/officeDocument/2006/relationships/image" Target="../media/image-3-137.png"/><Relationship Id="rId138" Type="http://schemas.openxmlformats.org/officeDocument/2006/relationships/image" Target="../media/image-3-138.png"/><Relationship Id="rId139" Type="http://schemas.openxmlformats.org/officeDocument/2006/relationships/image" Target="../media/image-3-139.png"/><Relationship Id="rId140" Type="http://schemas.openxmlformats.org/officeDocument/2006/relationships/image" Target="../media/image-3-140.png"/><Relationship Id="rId141" Type="http://schemas.openxmlformats.org/officeDocument/2006/relationships/image" Target="../media/image-3-141.png"/><Relationship Id="rId142" Type="http://schemas.openxmlformats.org/officeDocument/2006/relationships/image" Target="../media/image-3-142.png"/><Relationship Id="rId143" Type="http://schemas.openxmlformats.org/officeDocument/2006/relationships/image" Target="../media/image-3-143.png"/><Relationship Id="rId144" Type="http://schemas.openxmlformats.org/officeDocument/2006/relationships/image" Target="../media/image-3-144.png"/><Relationship Id="rId145" Type="http://schemas.openxmlformats.org/officeDocument/2006/relationships/image" Target="../media/image-3-145.png"/><Relationship Id="rId146" Type="http://schemas.openxmlformats.org/officeDocument/2006/relationships/image" Target="../media/image-3-146.png"/><Relationship Id="rId147" Type="http://schemas.openxmlformats.org/officeDocument/2006/relationships/image" Target="../media/image-3-147.png"/><Relationship Id="rId148" Type="http://schemas.openxmlformats.org/officeDocument/2006/relationships/image" Target="../media/image-3-148.png"/><Relationship Id="rId149" Type="http://schemas.openxmlformats.org/officeDocument/2006/relationships/image" Target="../media/image-3-149.png"/><Relationship Id="rId150" Type="http://schemas.openxmlformats.org/officeDocument/2006/relationships/image" Target="../media/image-3-150.png"/><Relationship Id="rId151" Type="http://schemas.openxmlformats.org/officeDocument/2006/relationships/image" Target="../media/image-3-151.png"/><Relationship Id="rId152" Type="http://schemas.openxmlformats.org/officeDocument/2006/relationships/image" Target="../media/image-3-152.png"/><Relationship Id="rId153" Type="http://schemas.openxmlformats.org/officeDocument/2006/relationships/image" Target="../media/image-3-153.png"/><Relationship Id="rId154" Type="http://schemas.openxmlformats.org/officeDocument/2006/relationships/image" Target="../media/image-3-154.png"/><Relationship Id="rId155" Type="http://schemas.openxmlformats.org/officeDocument/2006/relationships/image" Target="../media/image-3-155.png"/><Relationship Id="rId156" Type="http://schemas.openxmlformats.org/officeDocument/2006/relationships/image" Target="../media/image-3-156.png"/><Relationship Id="rId157" Type="http://schemas.openxmlformats.org/officeDocument/2006/relationships/image" Target="../media/image-3-157.png"/><Relationship Id="rId158" Type="http://schemas.openxmlformats.org/officeDocument/2006/relationships/image" Target="../media/image-3-158.png"/><Relationship Id="rId159" Type="http://schemas.openxmlformats.org/officeDocument/2006/relationships/image" Target="../media/image-3-159.png"/><Relationship Id="rId160" Type="http://schemas.openxmlformats.org/officeDocument/2006/relationships/image" Target="../media/image-3-160.png"/><Relationship Id="rId161" Type="http://schemas.openxmlformats.org/officeDocument/2006/relationships/image" Target="../media/image-3-161.png"/><Relationship Id="rId162" Type="http://schemas.openxmlformats.org/officeDocument/2006/relationships/image" Target="../media/image-3-162.png"/><Relationship Id="rId163" Type="http://schemas.openxmlformats.org/officeDocument/2006/relationships/image" Target="../media/image-3-163.png"/><Relationship Id="rId164" Type="http://schemas.openxmlformats.org/officeDocument/2006/relationships/image" Target="../media/image-3-164.png"/><Relationship Id="rId165" Type="http://schemas.openxmlformats.org/officeDocument/2006/relationships/image" Target="../media/image-3-165.png"/><Relationship Id="rId166" Type="http://schemas.openxmlformats.org/officeDocument/2006/relationships/image" Target="../media/image-3-166.png"/><Relationship Id="rId167" Type="http://schemas.openxmlformats.org/officeDocument/2006/relationships/image" Target="../media/image-3-167.png"/><Relationship Id="rId168" Type="http://schemas.openxmlformats.org/officeDocument/2006/relationships/image" Target="../media/image-3-168.png"/><Relationship Id="rId169" Type="http://schemas.openxmlformats.org/officeDocument/2006/relationships/image" Target="../media/image-3-169.png"/><Relationship Id="rId170" Type="http://schemas.openxmlformats.org/officeDocument/2006/relationships/image" Target="../media/image-3-170.png"/><Relationship Id="rId171" Type="http://schemas.openxmlformats.org/officeDocument/2006/relationships/image" Target="../media/image-3-171.png"/><Relationship Id="rId172" Type="http://schemas.openxmlformats.org/officeDocument/2006/relationships/image" Target="../media/image-3-172.png"/><Relationship Id="rId173" Type="http://schemas.openxmlformats.org/officeDocument/2006/relationships/image" Target="../media/image-3-173.png"/><Relationship Id="rId174" Type="http://schemas.openxmlformats.org/officeDocument/2006/relationships/image" Target="../media/image-3-174.png"/><Relationship Id="rId175" Type="http://schemas.openxmlformats.org/officeDocument/2006/relationships/image" Target="../media/image-3-175.png"/><Relationship Id="rId176" Type="http://schemas.openxmlformats.org/officeDocument/2006/relationships/image" Target="../media/image-3-176.png"/><Relationship Id="rId177" Type="http://schemas.openxmlformats.org/officeDocument/2006/relationships/image" Target="../media/image-3-177.png"/><Relationship Id="rId178" Type="http://schemas.openxmlformats.org/officeDocument/2006/relationships/image" Target="../media/image-3-178.png"/><Relationship Id="rId179" Type="http://schemas.openxmlformats.org/officeDocument/2006/relationships/image" Target="../media/image-3-179.png"/><Relationship Id="rId180" Type="http://schemas.openxmlformats.org/officeDocument/2006/relationships/image" Target="../media/image-3-180.png"/><Relationship Id="rId181" Type="http://schemas.openxmlformats.org/officeDocument/2006/relationships/image" Target="../media/image-3-181.png"/><Relationship Id="rId182" Type="http://schemas.openxmlformats.org/officeDocument/2006/relationships/image" Target="../media/image-3-182.png"/><Relationship Id="rId183" Type="http://schemas.openxmlformats.org/officeDocument/2006/relationships/image" Target="../media/image-3-183.png"/><Relationship Id="rId184" Type="http://schemas.openxmlformats.org/officeDocument/2006/relationships/image" Target="../media/image-3-184.png"/><Relationship Id="rId185" Type="http://schemas.openxmlformats.org/officeDocument/2006/relationships/image" Target="../media/image-3-185.png"/><Relationship Id="rId186" Type="http://schemas.openxmlformats.org/officeDocument/2006/relationships/image" Target="../media/image-3-186.png"/><Relationship Id="rId187" Type="http://schemas.openxmlformats.org/officeDocument/2006/relationships/image" Target="../media/image-3-187.png"/><Relationship Id="rId188" Type="http://schemas.openxmlformats.org/officeDocument/2006/relationships/image" Target="../media/image-3-188.png"/><Relationship Id="rId189" Type="http://schemas.openxmlformats.org/officeDocument/2006/relationships/image" Target="../media/image-3-189.png"/><Relationship Id="rId190" Type="http://schemas.openxmlformats.org/officeDocument/2006/relationships/image" Target="../media/image-3-190.png"/><Relationship Id="rId191" Type="http://schemas.openxmlformats.org/officeDocument/2006/relationships/image" Target="../media/image-3-191.png"/><Relationship Id="rId192" Type="http://schemas.openxmlformats.org/officeDocument/2006/relationships/image" Target="../media/image-3-192.png"/><Relationship Id="rId193" Type="http://schemas.openxmlformats.org/officeDocument/2006/relationships/image" Target="../media/image-3-193.png"/><Relationship Id="rId194" Type="http://schemas.openxmlformats.org/officeDocument/2006/relationships/image" Target="../media/image-3-194.png"/><Relationship Id="rId195" Type="http://schemas.openxmlformats.org/officeDocument/2006/relationships/image" Target="../media/image-3-195.png"/><Relationship Id="rId196" Type="http://schemas.openxmlformats.org/officeDocument/2006/relationships/image" Target="../media/image-3-196.png"/><Relationship Id="rId197" Type="http://schemas.openxmlformats.org/officeDocument/2006/relationships/image" Target="../media/image-3-197.png"/><Relationship Id="rId198" Type="http://schemas.openxmlformats.org/officeDocument/2006/relationships/image" Target="../media/image-3-198.png"/><Relationship Id="rId199" Type="http://schemas.openxmlformats.org/officeDocument/2006/relationships/image" Target="../media/image-3-199.png"/><Relationship Id="rId200" Type="http://schemas.openxmlformats.org/officeDocument/2006/relationships/image" Target="../media/image-3-200.png"/><Relationship Id="rId201" Type="http://schemas.openxmlformats.org/officeDocument/2006/relationships/image" Target="../media/image-3-201.png"/><Relationship Id="rId202" Type="http://schemas.openxmlformats.org/officeDocument/2006/relationships/image" Target="../media/image-3-202.png"/><Relationship Id="rId203" Type="http://schemas.openxmlformats.org/officeDocument/2006/relationships/image" Target="../media/image-3-203.png"/><Relationship Id="rId204" Type="http://schemas.openxmlformats.org/officeDocument/2006/relationships/image" Target="../media/image-3-204.png"/><Relationship Id="rId205" Type="http://schemas.openxmlformats.org/officeDocument/2006/relationships/image" Target="../media/image-3-205.png"/><Relationship Id="rId206" Type="http://schemas.openxmlformats.org/officeDocument/2006/relationships/image" Target="../media/image-3-206.png"/><Relationship Id="rId207" Type="http://schemas.openxmlformats.org/officeDocument/2006/relationships/image" Target="../media/image-3-207.png"/><Relationship Id="rId208" Type="http://schemas.openxmlformats.org/officeDocument/2006/relationships/image" Target="../media/image-3-208.png"/><Relationship Id="rId209" Type="http://schemas.openxmlformats.org/officeDocument/2006/relationships/image" Target="../media/image-3-209.png"/><Relationship Id="rId210" Type="http://schemas.openxmlformats.org/officeDocument/2006/relationships/image" Target="../media/image-3-210.png"/><Relationship Id="rId211" Type="http://schemas.openxmlformats.org/officeDocument/2006/relationships/image" Target="../media/image-3-211.png"/><Relationship Id="rId212" Type="http://schemas.openxmlformats.org/officeDocument/2006/relationships/image" Target="../media/image-3-212.png"/><Relationship Id="rId213" Type="http://schemas.openxmlformats.org/officeDocument/2006/relationships/image" Target="../media/image-3-213.png"/><Relationship Id="rId214" Type="http://schemas.openxmlformats.org/officeDocument/2006/relationships/image" Target="../media/image-3-214.png"/><Relationship Id="rId215" Type="http://schemas.openxmlformats.org/officeDocument/2006/relationships/image" Target="../media/image-3-215.png"/><Relationship Id="rId216" Type="http://schemas.openxmlformats.org/officeDocument/2006/relationships/image" Target="../media/image-3-216.png"/><Relationship Id="rId217" Type="http://schemas.openxmlformats.org/officeDocument/2006/relationships/image" Target="../media/image-3-217.png"/><Relationship Id="rId218" Type="http://schemas.openxmlformats.org/officeDocument/2006/relationships/image" Target="../media/image-3-218.png"/><Relationship Id="rId219" Type="http://schemas.openxmlformats.org/officeDocument/2006/relationships/image" Target="../media/image-3-219.png"/><Relationship Id="rId220" Type="http://schemas.openxmlformats.org/officeDocument/2006/relationships/image" Target="../media/image-3-220.png"/><Relationship Id="rId221" Type="http://schemas.openxmlformats.org/officeDocument/2006/relationships/image" Target="../media/image-3-221.png"/><Relationship Id="rId222" Type="http://schemas.openxmlformats.org/officeDocument/2006/relationships/image" Target="../media/image-3-222.png"/><Relationship Id="rId223" Type="http://schemas.openxmlformats.org/officeDocument/2006/relationships/image" Target="../media/image-3-223.png"/><Relationship Id="rId224" Type="http://schemas.openxmlformats.org/officeDocument/2006/relationships/image" Target="../media/image-3-224.png"/><Relationship Id="rId225" Type="http://schemas.openxmlformats.org/officeDocument/2006/relationships/image" Target="../media/image-3-225.png"/><Relationship Id="rId226" Type="http://schemas.openxmlformats.org/officeDocument/2006/relationships/image" Target="../media/image-3-226.png"/><Relationship Id="rId227" Type="http://schemas.openxmlformats.org/officeDocument/2006/relationships/image" Target="../media/image-3-227.png"/><Relationship Id="rId228" Type="http://schemas.openxmlformats.org/officeDocument/2006/relationships/image" Target="../media/image-3-228.png"/><Relationship Id="rId229" Type="http://schemas.openxmlformats.org/officeDocument/2006/relationships/image" Target="../media/image-3-229.png"/><Relationship Id="rId230" Type="http://schemas.openxmlformats.org/officeDocument/2006/relationships/image" Target="../media/image-3-230.png"/><Relationship Id="rId231" Type="http://schemas.openxmlformats.org/officeDocument/2006/relationships/image" Target="../media/image-3-231.png"/><Relationship Id="rId232" Type="http://schemas.openxmlformats.org/officeDocument/2006/relationships/image" Target="../media/image-3-232.png"/><Relationship Id="rId233" Type="http://schemas.openxmlformats.org/officeDocument/2006/relationships/image" Target="../media/image-3-233.png"/><Relationship Id="rId234" Type="http://schemas.openxmlformats.org/officeDocument/2006/relationships/image" Target="../media/image-3-234.png"/><Relationship Id="rId235" Type="http://schemas.openxmlformats.org/officeDocument/2006/relationships/image" Target="../media/image-3-235.png"/><Relationship Id="rId236" Type="http://schemas.openxmlformats.org/officeDocument/2006/relationships/image" Target="../media/image-3-236.png"/><Relationship Id="rId237" Type="http://schemas.openxmlformats.org/officeDocument/2006/relationships/image" Target="../media/image-3-237.png"/><Relationship Id="rId238" Type="http://schemas.openxmlformats.org/officeDocument/2006/relationships/image" Target="../media/image-3-238.png"/><Relationship Id="rId239" Type="http://schemas.openxmlformats.org/officeDocument/2006/relationships/image" Target="../media/image-3-239.png"/><Relationship Id="rId240" Type="http://schemas.openxmlformats.org/officeDocument/2006/relationships/image" Target="../media/image-3-240.png"/><Relationship Id="rId241" Type="http://schemas.openxmlformats.org/officeDocument/2006/relationships/image" Target="../media/image-3-241.png"/><Relationship Id="rId242" Type="http://schemas.openxmlformats.org/officeDocument/2006/relationships/image" Target="../media/image-3-242.png"/><Relationship Id="rId243" Type="http://schemas.openxmlformats.org/officeDocument/2006/relationships/image" Target="../media/image-3-243.png"/><Relationship Id="rId244" Type="http://schemas.openxmlformats.org/officeDocument/2006/relationships/image" Target="../media/image-3-244.png"/><Relationship Id="rId245" Type="http://schemas.openxmlformats.org/officeDocument/2006/relationships/image" Target="../media/image-3-245.png"/><Relationship Id="rId246" Type="http://schemas.openxmlformats.org/officeDocument/2006/relationships/image" Target="../media/image-3-246.png"/><Relationship Id="rId247" Type="http://schemas.openxmlformats.org/officeDocument/2006/relationships/image" Target="../media/image-3-247.png"/><Relationship Id="rId248" Type="http://schemas.openxmlformats.org/officeDocument/2006/relationships/image" Target="../media/image-3-248.png"/><Relationship Id="rId249" Type="http://schemas.openxmlformats.org/officeDocument/2006/relationships/image" Target="../media/image-3-249.png"/><Relationship Id="rId250" Type="http://schemas.openxmlformats.org/officeDocument/2006/relationships/image" Target="../media/image-3-250.png"/><Relationship Id="rId251" Type="http://schemas.openxmlformats.org/officeDocument/2006/relationships/image" Target="../media/image-3-251.png"/><Relationship Id="rId252" Type="http://schemas.openxmlformats.org/officeDocument/2006/relationships/image" Target="../media/image-3-252.png"/><Relationship Id="rId253" Type="http://schemas.openxmlformats.org/officeDocument/2006/relationships/image" Target="../media/image-3-253.png"/><Relationship Id="rId254" Type="http://schemas.openxmlformats.org/officeDocument/2006/relationships/image" Target="../media/image-3-254.png"/><Relationship Id="rId255" Type="http://schemas.openxmlformats.org/officeDocument/2006/relationships/image" Target="../media/image-3-255.png"/><Relationship Id="rId256" Type="http://schemas.openxmlformats.org/officeDocument/2006/relationships/image" Target="../media/image-3-256.png"/><Relationship Id="rId257" Type="http://schemas.openxmlformats.org/officeDocument/2006/relationships/image" Target="../media/image-3-257.png"/><Relationship Id="rId258" Type="http://schemas.openxmlformats.org/officeDocument/2006/relationships/image" Target="../media/image-3-258.png"/><Relationship Id="rId259" Type="http://schemas.openxmlformats.org/officeDocument/2006/relationships/image" Target="../media/image-3-259.png"/><Relationship Id="rId260" Type="http://schemas.openxmlformats.org/officeDocument/2006/relationships/image" Target="../media/image-3-260.png"/><Relationship Id="rId261" Type="http://schemas.openxmlformats.org/officeDocument/2006/relationships/image" Target="../media/image-3-261.png"/><Relationship Id="rId262" Type="http://schemas.openxmlformats.org/officeDocument/2006/relationships/image" Target="../media/image-3-262.png"/><Relationship Id="rId263" Type="http://schemas.openxmlformats.org/officeDocument/2006/relationships/image" Target="../media/image-3-263.png"/><Relationship Id="rId264" Type="http://schemas.openxmlformats.org/officeDocument/2006/relationships/image" Target="../media/image-3-264.png"/><Relationship Id="rId265" Type="http://schemas.openxmlformats.org/officeDocument/2006/relationships/image" Target="../media/image-3-265.png"/><Relationship Id="rId266" Type="http://schemas.openxmlformats.org/officeDocument/2006/relationships/image" Target="../media/image-3-266.png"/><Relationship Id="rId267" Type="http://schemas.openxmlformats.org/officeDocument/2006/relationships/image" Target="../media/image-3-267.png"/><Relationship Id="rId268" Type="http://schemas.openxmlformats.org/officeDocument/2006/relationships/image" Target="../media/image-3-268.png"/><Relationship Id="rId269" Type="http://schemas.openxmlformats.org/officeDocument/2006/relationships/image" Target="../media/image-3-269.png"/><Relationship Id="rId270" Type="http://schemas.openxmlformats.org/officeDocument/2006/relationships/image" Target="../media/image-3-270.png"/><Relationship Id="rId271" Type="http://schemas.openxmlformats.org/officeDocument/2006/relationships/image" Target="../media/image-3-271.png"/><Relationship Id="rId272" Type="http://schemas.openxmlformats.org/officeDocument/2006/relationships/image" Target="../media/image-3-272.png"/><Relationship Id="rId273" Type="http://schemas.openxmlformats.org/officeDocument/2006/relationships/image" Target="../media/image-3-273.png"/><Relationship Id="rId274" Type="http://schemas.openxmlformats.org/officeDocument/2006/relationships/image" Target="../media/image-3-274.png"/><Relationship Id="rId275" Type="http://schemas.openxmlformats.org/officeDocument/2006/relationships/slideLayout" Target="../slideLayouts/slideLayout1.xml"/><Relationship Id="rId27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image" Target="../media/image-4-18.png"/><Relationship Id="rId19" Type="http://schemas.openxmlformats.org/officeDocument/2006/relationships/image" Target="../media/image-4-19.png"/><Relationship Id="rId20" Type="http://schemas.openxmlformats.org/officeDocument/2006/relationships/image" Target="../media/image-4-20.png"/><Relationship Id="rId21" Type="http://schemas.openxmlformats.org/officeDocument/2006/relationships/image" Target="../media/image-4-21.png"/><Relationship Id="rId22" Type="http://schemas.openxmlformats.org/officeDocument/2006/relationships/image" Target="../media/image-4-22.png"/><Relationship Id="rId23" Type="http://schemas.openxmlformats.org/officeDocument/2006/relationships/image" Target="../media/image-4-23.png"/><Relationship Id="rId24" Type="http://schemas.openxmlformats.org/officeDocument/2006/relationships/image" Target="../media/image-4-24.png"/><Relationship Id="rId25" Type="http://schemas.openxmlformats.org/officeDocument/2006/relationships/image" Target="../media/image-4-25.png"/><Relationship Id="rId26" Type="http://schemas.openxmlformats.org/officeDocument/2006/relationships/image" Target="../media/image-4-26.png"/><Relationship Id="rId27" Type="http://schemas.openxmlformats.org/officeDocument/2006/relationships/image" Target="../media/image-4-27.png"/><Relationship Id="rId28" Type="http://schemas.openxmlformats.org/officeDocument/2006/relationships/image" Target="../media/image-4-28.png"/><Relationship Id="rId29" Type="http://schemas.openxmlformats.org/officeDocument/2006/relationships/image" Target="../media/image-4-29.png"/><Relationship Id="rId30" Type="http://schemas.openxmlformats.org/officeDocument/2006/relationships/image" Target="../media/image-4-30.png"/><Relationship Id="rId31" Type="http://schemas.openxmlformats.org/officeDocument/2006/relationships/image" Target="../media/image-4-31.png"/><Relationship Id="rId32" Type="http://schemas.openxmlformats.org/officeDocument/2006/relationships/image" Target="../media/image-4-32.png"/><Relationship Id="rId33" Type="http://schemas.openxmlformats.org/officeDocument/2006/relationships/image" Target="../media/image-4-33.png"/><Relationship Id="rId34" Type="http://schemas.openxmlformats.org/officeDocument/2006/relationships/image" Target="../media/image-4-34.png"/><Relationship Id="rId35" Type="http://schemas.openxmlformats.org/officeDocument/2006/relationships/image" Target="../media/image-4-35.png"/><Relationship Id="rId36" Type="http://schemas.openxmlformats.org/officeDocument/2006/relationships/image" Target="../media/image-4-36.png"/><Relationship Id="rId37" Type="http://schemas.openxmlformats.org/officeDocument/2006/relationships/image" Target="../media/image-4-37.png"/><Relationship Id="rId38" Type="http://schemas.openxmlformats.org/officeDocument/2006/relationships/image" Target="../media/image-4-38.png"/><Relationship Id="rId39" Type="http://schemas.openxmlformats.org/officeDocument/2006/relationships/image" Target="../media/image-4-39.png"/><Relationship Id="rId40" Type="http://schemas.openxmlformats.org/officeDocument/2006/relationships/image" Target="../media/image-4-40.png"/><Relationship Id="rId41" Type="http://schemas.openxmlformats.org/officeDocument/2006/relationships/image" Target="../media/image-4-41.png"/><Relationship Id="rId42" Type="http://schemas.openxmlformats.org/officeDocument/2006/relationships/image" Target="../media/image-4-42.png"/><Relationship Id="rId43" Type="http://schemas.openxmlformats.org/officeDocument/2006/relationships/image" Target="../media/image-4-43.png"/><Relationship Id="rId44" Type="http://schemas.openxmlformats.org/officeDocument/2006/relationships/image" Target="../media/image-4-44.png"/><Relationship Id="rId45" Type="http://schemas.openxmlformats.org/officeDocument/2006/relationships/image" Target="../media/image-4-45.png"/><Relationship Id="rId46" Type="http://schemas.openxmlformats.org/officeDocument/2006/relationships/image" Target="../media/image-4-46.png"/><Relationship Id="rId47" Type="http://schemas.openxmlformats.org/officeDocument/2006/relationships/image" Target="../media/image-4-47.png"/><Relationship Id="rId48" Type="http://schemas.openxmlformats.org/officeDocument/2006/relationships/image" Target="../media/image-4-48.png"/><Relationship Id="rId49" Type="http://schemas.openxmlformats.org/officeDocument/2006/relationships/image" Target="../media/image-4-49.png"/><Relationship Id="rId50" Type="http://schemas.openxmlformats.org/officeDocument/2006/relationships/image" Target="../media/image-4-50.png"/><Relationship Id="rId51" Type="http://schemas.openxmlformats.org/officeDocument/2006/relationships/image" Target="../media/image-4-51.png"/><Relationship Id="rId52" Type="http://schemas.openxmlformats.org/officeDocument/2006/relationships/image" Target="../media/image-4-52.png"/><Relationship Id="rId53" Type="http://schemas.openxmlformats.org/officeDocument/2006/relationships/image" Target="../media/image-4-53.png"/><Relationship Id="rId54" Type="http://schemas.openxmlformats.org/officeDocument/2006/relationships/image" Target="../media/image-4-54.png"/><Relationship Id="rId55" Type="http://schemas.openxmlformats.org/officeDocument/2006/relationships/image" Target="../media/image-4-55.png"/><Relationship Id="rId56" Type="http://schemas.openxmlformats.org/officeDocument/2006/relationships/image" Target="../media/image-4-56.png"/><Relationship Id="rId57" Type="http://schemas.openxmlformats.org/officeDocument/2006/relationships/image" Target="../media/image-4-57.png"/><Relationship Id="rId58" Type="http://schemas.openxmlformats.org/officeDocument/2006/relationships/image" Target="../media/image-4-58.png"/><Relationship Id="rId59" Type="http://schemas.openxmlformats.org/officeDocument/2006/relationships/image" Target="../media/image-4-59.png"/><Relationship Id="rId60" Type="http://schemas.openxmlformats.org/officeDocument/2006/relationships/image" Target="../media/image-4-60.png"/><Relationship Id="rId61" Type="http://schemas.openxmlformats.org/officeDocument/2006/relationships/image" Target="../media/image-4-61.png"/><Relationship Id="rId62" Type="http://schemas.openxmlformats.org/officeDocument/2006/relationships/image" Target="../media/image-4-62.png"/><Relationship Id="rId63" Type="http://schemas.openxmlformats.org/officeDocument/2006/relationships/image" Target="../media/image-4-63.png"/><Relationship Id="rId64" Type="http://schemas.openxmlformats.org/officeDocument/2006/relationships/image" Target="../media/image-4-64.png"/><Relationship Id="rId65" Type="http://schemas.openxmlformats.org/officeDocument/2006/relationships/image" Target="../media/image-4-65.png"/><Relationship Id="rId66" Type="http://schemas.openxmlformats.org/officeDocument/2006/relationships/image" Target="../media/image-4-66.png"/><Relationship Id="rId67" Type="http://schemas.openxmlformats.org/officeDocument/2006/relationships/image" Target="../media/image-4-67.png"/><Relationship Id="rId68" Type="http://schemas.openxmlformats.org/officeDocument/2006/relationships/image" Target="../media/image-4-68.png"/><Relationship Id="rId69" Type="http://schemas.openxmlformats.org/officeDocument/2006/relationships/image" Target="../media/image-4-69.png"/><Relationship Id="rId70" Type="http://schemas.openxmlformats.org/officeDocument/2006/relationships/image" Target="../media/image-4-70.png"/><Relationship Id="rId71" Type="http://schemas.openxmlformats.org/officeDocument/2006/relationships/image" Target="../media/image-4-71.png"/><Relationship Id="rId72" Type="http://schemas.openxmlformats.org/officeDocument/2006/relationships/image" Target="../media/image-4-72.png"/><Relationship Id="rId73" Type="http://schemas.openxmlformats.org/officeDocument/2006/relationships/image" Target="../media/image-4-73.png"/><Relationship Id="rId74" Type="http://schemas.openxmlformats.org/officeDocument/2006/relationships/image" Target="../media/image-4-74.png"/><Relationship Id="rId75" Type="http://schemas.openxmlformats.org/officeDocument/2006/relationships/image" Target="../media/image-4-75.png"/><Relationship Id="rId76" Type="http://schemas.openxmlformats.org/officeDocument/2006/relationships/image" Target="../media/image-4-76.png"/><Relationship Id="rId77" Type="http://schemas.openxmlformats.org/officeDocument/2006/relationships/image" Target="../media/image-4-77.png"/><Relationship Id="rId78" Type="http://schemas.openxmlformats.org/officeDocument/2006/relationships/image" Target="../media/image-4-78.png"/><Relationship Id="rId79" Type="http://schemas.openxmlformats.org/officeDocument/2006/relationships/image" Target="../media/image-4-79.png"/><Relationship Id="rId80" Type="http://schemas.openxmlformats.org/officeDocument/2006/relationships/image" Target="../media/image-4-80.png"/><Relationship Id="rId81" Type="http://schemas.openxmlformats.org/officeDocument/2006/relationships/image" Target="../media/image-4-81.png"/><Relationship Id="rId82" Type="http://schemas.openxmlformats.org/officeDocument/2006/relationships/image" Target="../media/image-4-82.png"/><Relationship Id="rId83" Type="http://schemas.openxmlformats.org/officeDocument/2006/relationships/image" Target="../media/image-4-83.png"/><Relationship Id="rId84" Type="http://schemas.openxmlformats.org/officeDocument/2006/relationships/image" Target="../media/image-4-84.png"/><Relationship Id="rId85" Type="http://schemas.openxmlformats.org/officeDocument/2006/relationships/image" Target="../media/image-4-85.png"/><Relationship Id="rId86" Type="http://schemas.openxmlformats.org/officeDocument/2006/relationships/image" Target="../media/image-4-86.png"/><Relationship Id="rId87" Type="http://schemas.openxmlformats.org/officeDocument/2006/relationships/image" Target="../media/image-4-87.png"/><Relationship Id="rId88" Type="http://schemas.openxmlformats.org/officeDocument/2006/relationships/image" Target="../media/image-4-88.png"/><Relationship Id="rId89" Type="http://schemas.openxmlformats.org/officeDocument/2006/relationships/image" Target="../media/image-4-89.png"/><Relationship Id="rId90" Type="http://schemas.openxmlformats.org/officeDocument/2006/relationships/image" Target="../media/image-4-90.png"/><Relationship Id="rId91" Type="http://schemas.openxmlformats.org/officeDocument/2006/relationships/image" Target="../media/image-4-91.png"/><Relationship Id="rId92" Type="http://schemas.openxmlformats.org/officeDocument/2006/relationships/image" Target="../media/image-4-92.png"/><Relationship Id="rId93" Type="http://schemas.openxmlformats.org/officeDocument/2006/relationships/image" Target="../media/image-4-93.png"/><Relationship Id="rId94" Type="http://schemas.openxmlformats.org/officeDocument/2006/relationships/image" Target="../media/image-4-94.png"/><Relationship Id="rId95" Type="http://schemas.openxmlformats.org/officeDocument/2006/relationships/image" Target="../media/image-4-95.png"/><Relationship Id="rId96" Type="http://schemas.openxmlformats.org/officeDocument/2006/relationships/image" Target="../media/image-4-96.png"/><Relationship Id="rId97" Type="http://schemas.openxmlformats.org/officeDocument/2006/relationships/image" Target="../media/image-4-97.png"/><Relationship Id="rId98" Type="http://schemas.openxmlformats.org/officeDocument/2006/relationships/image" Target="../media/image-4-98.png"/><Relationship Id="rId99" Type="http://schemas.openxmlformats.org/officeDocument/2006/relationships/image" Target="../media/image-4-99.png"/><Relationship Id="rId100" Type="http://schemas.openxmlformats.org/officeDocument/2006/relationships/image" Target="../media/image-4-100.png"/><Relationship Id="rId101" Type="http://schemas.openxmlformats.org/officeDocument/2006/relationships/image" Target="../media/image-4-101.png"/><Relationship Id="rId102" Type="http://schemas.openxmlformats.org/officeDocument/2006/relationships/image" Target="../media/image-4-102.png"/><Relationship Id="rId103" Type="http://schemas.openxmlformats.org/officeDocument/2006/relationships/image" Target="../media/image-4-103.png"/><Relationship Id="rId104" Type="http://schemas.openxmlformats.org/officeDocument/2006/relationships/image" Target="../media/image-4-104.png"/><Relationship Id="rId105" Type="http://schemas.openxmlformats.org/officeDocument/2006/relationships/image" Target="../media/image-4-105.png"/><Relationship Id="rId106" Type="http://schemas.openxmlformats.org/officeDocument/2006/relationships/image" Target="../media/image-4-106.png"/><Relationship Id="rId107" Type="http://schemas.openxmlformats.org/officeDocument/2006/relationships/image" Target="../media/image-4-107.png"/><Relationship Id="rId108" Type="http://schemas.openxmlformats.org/officeDocument/2006/relationships/image" Target="../media/image-4-108.png"/><Relationship Id="rId109" Type="http://schemas.openxmlformats.org/officeDocument/2006/relationships/image" Target="../media/image-4-109.png"/><Relationship Id="rId110" Type="http://schemas.openxmlformats.org/officeDocument/2006/relationships/image" Target="../media/image-4-110.png"/><Relationship Id="rId111" Type="http://schemas.openxmlformats.org/officeDocument/2006/relationships/image" Target="../media/image-4-111.png"/><Relationship Id="rId112" Type="http://schemas.openxmlformats.org/officeDocument/2006/relationships/image" Target="../media/image-4-112.png"/><Relationship Id="rId113" Type="http://schemas.openxmlformats.org/officeDocument/2006/relationships/image" Target="../media/image-4-113.png"/><Relationship Id="rId114" Type="http://schemas.openxmlformats.org/officeDocument/2006/relationships/image" Target="../media/image-4-114.png"/><Relationship Id="rId115" Type="http://schemas.openxmlformats.org/officeDocument/2006/relationships/image" Target="../media/image-4-115.png"/><Relationship Id="rId116" Type="http://schemas.openxmlformats.org/officeDocument/2006/relationships/image" Target="../media/image-4-116.png"/><Relationship Id="rId117" Type="http://schemas.openxmlformats.org/officeDocument/2006/relationships/image" Target="../media/image-4-117.png"/><Relationship Id="rId118" Type="http://schemas.openxmlformats.org/officeDocument/2006/relationships/image" Target="../media/image-4-118.png"/><Relationship Id="rId119" Type="http://schemas.openxmlformats.org/officeDocument/2006/relationships/image" Target="../media/image-4-119.png"/><Relationship Id="rId120" Type="http://schemas.openxmlformats.org/officeDocument/2006/relationships/image" Target="../media/image-4-120.png"/><Relationship Id="rId121" Type="http://schemas.openxmlformats.org/officeDocument/2006/relationships/image" Target="../media/image-4-121.png"/><Relationship Id="rId122" Type="http://schemas.openxmlformats.org/officeDocument/2006/relationships/image" Target="../media/image-4-122.png"/><Relationship Id="rId123" Type="http://schemas.openxmlformats.org/officeDocument/2006/relationships/image" Target="../media/image-4-123.png"/><Relationship Id="rId124" Type="http://schemas.openxmlformats.org/officeDocument/2006/relationships/image" Target="../media/image-4-124.png"/><Relationship Id="rId125" Type="http://schemas.openxmlformats.org/officeDocument/2006/relationships/image" Target="../media/image-4-125.png"/><Relationship Id="rId126" Type="http://schemas.openxmlformats.org/officeDocument/2006/relationships/image" Target="../media/image-4-126.png"/><Relationship Id="rId127" Type="http://schemas.openxmlformats.org/officeDocument/2006/relationships/image" Target="../media/image-4-127.png"/><Relationship Id="rId128" Type="http://schemas.openxmlformats.org/officeDocument/2006/relationships/image" Target="../media/image-4-128.png"/><Relationship Id="rId129" Type="http://schemas.openxmlformats.org/officeDocument/2006/relationships/image" Target="../media/image-4-129.png"/><Relationship Id="rId130" Type="http://schemas.openxmlformats.org/officeDocument/2006/relationships/image" Target="../media/image-4-130.png"/><Relationship Id="rId131" Type="http://schemas.openxmlformats.org/officeDocument/2006/relationships/image" Target="../media/image-4-131.png"/><Relationship Id="rId132" Type="http://schemas.openxmlformats.org/officeDocument/2006/relationships/image" Target="../media/image-4-132.png"/><Relationship Id="rId133" Type="http://schemas.openxmlformats.org/officeDocument/2006/relationships/image" Target="../media/image-4-133.png"/><Relationship Id="rId134" Type="http://schemas.openxmlformats.org/officeDocument/2006/relationships/image" Target="../media/image-4-134.png"/><Relationship Id="rId135" Type="http://schemas.openxmlformats.org/officeDocument/2006/relationships/image" Target="../media/image-4-135.png"/><Relationship Id="rId136" Type="http://schemas.openxmlformats.org/officeDocument/2006/relationships/image" Target="../media/image-4-136.png"/><Relationship Id="rId137" Type="http://schemas.openxmlformats.org/officeDocument/2006/relationships/image" Target="../media/image-4-137.png"/><Relationship Id="rId138" Type="http://schemas.openxmlformats.org/officeDocument/2006/relationships/image" Target="../media/image-4-138.png"/><Relationship Id="rId139" Type="http://schemas.openxmlformats.org/officeDocument/2006/relationships/image" Target="../media/image-4-139.png"/><Relationship Id="rId140" Type="http://schemas.openxmlformats.org/officeDocument/2006/relationships/image" Target="../media/image-4-140.png"/><Relationship Id="rId141" Type="http://schemas.openxmlformats.org/officeDocument/2006/relationships/image" Target="../media/image-4-141.png"/><Relationship Id="rId142" Type="http://schemas.openxmlformats.org/officeDocument/2006/relationships/image" Target="../media/image-4-142.png"/><Relationship Id="rId143" Type="http://schemas.openxmlformats.org/officeDocument/2006/relationships/image" Target="../media/image-4-143.png"/><Relationship Id="rId144" Type="http://schemas.openxmlformats.org/officeDocument/2006/relationships/image" Target="../media/image-4-144.png"/><Relationship Id="rId145" Type="http://schemas.openxmlformats.org/officeDocument/2006/relationships/image" Target="../media/image-4-145.png"/><Relationship Id="rId146" Type="http://schemas.openxmlformats.org/officeDocument/2006/relationships/image" Target="../media/image-4-146.png"/><Relationship Id="rId147" Type="http://schemas.openxmlformats.org/officeDocument/2006/relationships/image" Target="../media/image-4-147.png"/><Relationship Id="rId148" Type="http://schemas.openxmlformats.org/officeDocument/2006/relationships/image" Target="../media/image-4-148.png"/><Relationship Id="rId149" Type="http://schemas.openxmlformats.org/officeDocument/2006/relationships/image" Target="../media/image-4-149.png"/><Relationship Id="rId150" Type="http://schemas.openxmlformats.org/officeDocument/2006/relationships/image" Target="../media/image-4-150.png"/><Relationship Id="rId151" Type="http://schemas.openxmlformats.org/officeDocument/2006/relationships/image" Target="../media/image-4-151.png"/><Relationship Id="rId152" Type="http://schemas.openxmlformats.org/officeDocument/2006/relationships/image" Target="../media/image-4-152.png"/><Relationship Id="rId153" Type="http://schemas.openxmlformats.org/officeDocument/2006/relationships/image" Target="../media/image-4-153.png"/><Relationship Id="rId154" Type="http://schemas.openxmlformats.org/officeDocument/2006/relationships/image" Target="../media/image-4-154.png"/><Relationship Id="rId155" Type="http://schemas.openxmlformats.org/officeDocument/2006/relationships/image" Target="../media/image-4-155.png"/><Relationship Id="rId156" Type="http://schemas.openxmlformats.org/officeDocument/2006/relationships/image" Target="../media/image-4-156.png"/><Relationship Id="rId157" Type="http://schemas.openxmlformats.org/officeDocument/2006/relationships/image" Target="../media/image-4-157.png"/><Relationship Id="rId158" Type="http://schemas.openxmlformats.org/officeDocument/2006/relationships/image" Target="../media/image-4-158.png"/><Relationship Id="rId159" Type="http://schemas.openxmlformats.org/officeDocument/2006/relationships/slideLayout" Target="../slideLayouts/slideLayout1.xml"/><Relationship Id="rId160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1" y="696181"/>
            <a:ext cx="17216961" cy="8903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1231702"/>
            <a:ext cx="16145921" cy="3735251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081962" y="5502473"/>
            <a:ext cx="2230279" cy="11658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7590"/>
              </a:lnSpc>
              <a:buNone/>
            </a:pPr>
            <a:r>
              <a:rPr lang="en-US" sz="6325" b="1" dirty="0">
                <a:solidFill>
                  <a:srgbClr val="000000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Auttar</a:t>
            </a:r>
            <a:endParaRPr lang="en-US" sz="6325" dirty="0"/>
          </a:p>
        </p:txBody>
      </p:sp>
      <p:sp>
        <p:nvSpPr>
          <p:cNvPr id="5" name="Text 1"/>
          <p:cNvSpPr/>
          <p:nvPr/>
        </p:nvSpPr>
        <p:spPr>
          <a:xfrm>
            <a:off x="8305800" y="6688224"/>
            <a:ext cx="176022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Brasil: Pagamentos</a:t>
            </a:r>
            <a:endParaRPr lang="en-US" sz="1476" dirty="0"/>
          </a:p>
        </p:txBody>
      </p:sp>
      <p:sp>
        <p:nvSpPr>
          <p:cNvPr id="6" name="Text 2"/>
          <p:cNvSpPr/>
          <p:nvPr/>
        </p:nvSpPr>
        <p:spPr>
          <a:xfrm>
            <a:off x="1392362" y="7178650"/>
            <a:ext cx="15503297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TEF-based payment integration platform that connects merchant POS systems to multiple acquiring networks through a single standardized layer.</a:t>
            </a:r>
            <a:endParaRPr lang="en-US" sz="1687" dirty="0"/>
          </a:p>
        </p:txBody>
      </p:sp>
      <p:sp>
        <p:nvSpPr>
          <p:cNvPr id="7" name="Text 3"/>
          <p:cNvSpPr/>
          <p:nvPr/>
        </p:nvSpPr>
        <p:spPr>
          <a:xfrm>
            <a:off x="7281863" y="7716738"/>
            <a:ext cx="391048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#omnichannel #allsegments #allindustries </a:t>
            </a:r>
            <a:endParaRPr lang="en-US" sz="1476" dirty="0"/>
          </a:p>
        </p:txBody>
      </p:sp>
      <p:sp>
        <p:nvSpPr>
          <p:cNvPr id="8" name="Text 4"/>
          <p:cNvSpPr/>
          <p:nvPr/>
        </p:nvSpPr>
        <p:spPr>
          <a:xfrm>
            <a:off x="8048737" y="8686688"/>
            <a:ext cx="910114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b="1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Availability</a:t>
            </a:r>
            <a:endParaRPr lang="en-US" sz="1265" dirty="0"/>
          </a:p>
        </p:txBody>
      </p:sp>
      <p:sp>
        <p:nvSpPr>
          <p:cNvPr id="9" name="Text 5"/>
          <p:cNvSpPr/>
          <p:nvPr/>
        </p:nvSpPr>
        <p:spPr>
          <a:xfrm>
            <a:off x="9022631" y="8686688"/>
            <a:ext cx="895350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dirty="0">
                <a:solidFill>
                  <a:srgbClr val="8F8F8F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Current:</a:t>
            </a:r>
            <a:endParaRPr lang="en-US" sz="1265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981" y="8635566"/>
            <a:ext cx="321320" cy="321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964570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2" y="642640"/>
            <a:ext cx="1614592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325"/>
              </a:lnSpc>
              <a:buNone/>
            </a:pPr>
            <a:r>
              <a:rPr lang="en-US" sz="5060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Value proposition main atributes</a:t>
            </a:r>
            <a:endParaRPr lang="en-US" sz="506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694" y="1987786"/>
            <a:ext cx="3748646" cy="334699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556014" y="2309106"/>
            <a:ext cx="3106015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Unified &amp; Standardized Integration</a:t>
            </a:r>
            <a:endParaRPr lang="en-US" sz="2952" dirty="0"/>
          </a:p>
        </p:txBody>
      </p:sp>
      <p:sp>
        <p:nvSpPr>
          <p:cNvPr id="6" name="Text 2"/>
          <p:cNvSpPr/>
          <p:nvPr/>
        </p:nvSpPr>
        <p:spPr>
          <a:xfrm>
            <a:off x="5556014" y="3809181"/>
            <a:ext cx="3106015" cy="1611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Connect your POS systems to multiple acquiring networks through a single technical layer, eliminating the complexity of managing multiple integrations.</a:t>
            </a:r>
            <a:endParaRPr lang="en-US" sz="1476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660" y="1987786"/>
            <a:ext cx="3748646" cy="334699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625980" y="2309106"/>
            <a:ext cx="310601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Multi-Acquirer Orchestration</a:t>
            </a:r>
            <a:endParaRPr lang="en-US" sz="2952" dirty="0"/>
          </a:p>
        </p:txBody>
      </p:sp>
      <p:sp>
        <p:nvSpPr>
          <p:cNvPr id="9" name="Text 4"/>
          <p:cNvSpPr/>
          <p:nvPr/>
        </p:nvSpPr>
        <p:spPr>
          <a:xfrm>
            <a:off x="9625980" y="3380556"/>
            <a:ext cx="3106015" cy="1611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Intelligently manage and route your payment transactions across different processors, optimizing your business's operational efficiency.</a:t>
            </a:r>
            <a:endParaRPr lang="en-US" sz="1476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694" y="5656101"/>
            <a:ext cx="3748646" cy="334699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556014" y="5977421"/>
            <a:ext cx="3065851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Centralized Visibility</a:t>
            </a:r>
            <a:endParaRPr lang="en-US" sz="2952" dirty="0"/>
          </a:p>
        </p:txBody>
      </p:sp>
      <p:sp>
        <p:nvSpPr>
          <p:cNvPr id="12" name="Text 6"/>
          <p:cNvSpPr/>
          <p:nvPr/>
        </p:nvSpPr>
        <p:spPr>
          <a:xfrm>
            <a:off x="5556014" y="7048872"/>
            <a:ext cx="3106015" cy="1611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Access a unified, real-time view of all your transactions, making it easier to control data and make informed decisions without information silos.</a:t>
            </a:r>
            <a:endParaRPr lang="en-US" sz="1476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4660" y="5656101"/>
            <a:ext cx="3748646" cy="334699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625980" y="5977421"/>
            <a:ext cx="3065851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Total Operational Continuity</a:t>
            </a:r>
            <a:endParaRPr lang="en-US" sz="2952" dirty="0"/>
          </a:p>
        </p:txBody>
      </p:sp>
      <p:sp>
        <p:nvSpPr>
          <p:cNvPr id="15" name="Text 8"/>
          <p:cNvSpPr/>
          <p:nvPr/>
        </p:nvSpPr>
        <p:spPr>
          <a:xfrm>
            <a:off x="9625980" y="7048872"/>
            <a:ext cx="3106015" cy="1611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Upgrade your payment infrastructure without disrupting your existing authorization, clearing, or settlement flows. Frictionless implementation.</a:t>
            </a:r>
            <a:endParaRPr lang="en-US" sz="1476" dirty="0"/>
          </a:p>
        </p:txBody>
      </p:sp>
      <p:sp>
        <p:nvSpPr>
          <p:cNvPr id="16" name="Text 9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17" name="Text 10"/>
          <p:cNvSpPr/>
          <p:nvPr/>
        </p:nvSpPr>
        <p:spPr>
          <a:xfrm>
            <a:off x="1959211" y="321320"/>
            <a:ext cx="670084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Auttar</a:t>
            </a:r>
            <a:endParaRPr lang="en-US" sz="168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20"/>
            <a:ext cx="18288000" cy="177630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5" name="Text 1"/>
          <p:cNvSpPr/>
          <p:nvPr/>
        </p:nvSpPr>
        <p:spPr>
          <a:xfrm>
            <a:off x="1959211" y="321320"/>
            <a:ext cx="670084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Auttar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1071042" y="752289"/>
            <a:ext cx="1614592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325"/>
              </a:lnSpc>
              <a:buNone/>
            </a:pPr>
            <a:r>
              <a:rPr lang="en-US" sz="5060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Country capabilities</a:t>
            </a:r>
            <a:endParaRPr lang="en-US" sz="5060" dirty="0"/>
          </a:p>
        </p:txBody>
      </p:sp>
      <p:sp>
        <p:nvSpPr>
          <p:cNvPr id="7" name="Text 3"/>
          <p:cNvSpPr/>
          <p:nvPr/>
        </p:nvSpPr>
        <p:spPr>
          <a:xfrm>
            <a:off x="1071042" y="1668996"/>
            <a:ext cx="348043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Availability by product</a:t>
            </a:r>
            <a:endParaRPr lang="en-US" sz="2952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436" y="2311822"/>
            <a:ext cx="16119145" cy="535521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36" y="2311822"/>
            <a:ext cx="5551736" cy="535521"/>
          </a:xfrm>
          <a:prstGeom prst="rect">
            <a:avLst/>
          </a:prstGeom>
        </p:spPr>
      </p:pic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172" y="2311822"/>
            <a:ext cx="1509601" cy="535521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6816068" y="2435684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1564" y="2469133"/>
            <a:ext cx="214208" cy="214208"/>
          </a:xfrm>
          <a:prstGeom prst="rect">
            <a:avLst/>
          </a:prstGeom>
        </p:spPr>
      </p:pic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5773" y="2311822"/>
            <a:ext cx="1509601" cy="535521"/>
          </a:xfrm>
          <a:prstGeom prst="rect">
            <a:avLst/>
          </a:prstGeom>
        </p:spPr>
      </p:pic>
      <p:sp>
        <p:nvSpPr>
          <p:cNvPr id="14" name="Text 5"/>
          <p:cNvSpPr/>
          <p:nvPr/>
        </p:nvSpPr>
        <p:spPr>
          <a:xfrm>
            <a:off x="8511853" y="2435684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5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5093" y="2469133"/>
            <a:ext cx="214208" cy="214208"/>
          </a:xfrm>
          <a:prstGeom prst="rect">
            <a:avLst/>
          </a:prstGeom>
        </p:spPr>
      </p:pic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5373" y="2311822"/>
            <a:ext cx="1509601" cy="535521"/>
          </a:xfrm>
          <a:prstGeom prst="rect">
            <a:avLst/>
          </a:prstGeom>
        </p:spPr>
      </p:pic>
      <p:sp>
        <p:nvSpPr>
          <p:cNvPr id="17" name="Text 6"/>
          <p:cNvSpPr/>
          <p:nvPr/>
        </p:nvSpPr>
        <p:spPr>
          <a:xfrm>
            <a:off x="10053786" y="2435684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8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52398" y="2469133"/>
            <a:ext cx="214208" cy="214208"/>
          </a:xfrm>
          <a:prstGeom prst="rect">
            <a:avLst/>
          </a:prstGeom>
        </p:spPr>
      </p:pic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64974" y="2311822"/>
            <a:ext cx="1509601" cy="535521"/>
          </a:xfrm>
          <a:prstGeom prst="rect">
            <a:avLst/>
          </a:prstGeom>
        </p:spPr>
      </p:pic>
      <p:sp>
        <p:nvSpPr>
          <p:cNvPr id="20" name="Text 7"/>
          <p:cNvSpPr/>
          <p:nvPr/>
        </p:nvSpPr>
        <p:spPr>
          <a:xfrm>
            <a:off x="11470407" y="2435684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1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54867" y="2469133"/>
            <a:ext cx="214208" cy="214208"/>
          </a:xfrm>
          <a:prstGeom prst="rect">
            <a:avLst/>
          </a:prstGeom>
        </p:spPr>
      </p:pic>
      <p:pic>
        <p:nvPicPr>
          <p:cNvPr id="2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74575" y="2311822"/>
            <a:ext cx="1509601" cy="535521"/>
          </a:xfrm>
          <a:prstGeom prst="rect">
            <a:avLst/>
          </a:prstGeom>
        </p:spPr>
      </p:pic>
      <p:sp>
        <p:nvSpPr>
          <p:cNvPr id="23" name="Text 8"/>
          <p:cNvSpPr/>
          <p:nvPr/>
        </p:nvSpPr>
        <p:spPr>
          <a:xfrm>
            <a:off x="12916719" y="2435684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4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27757" y="2469133"/>
            <a:ext cx="214208" cy="214208"/>
          </a:xfrm>
          <a:prstGeom prst="rect">
            <a:avLst/>
          </a:prstGeom>
        </p:spPr>
      </p:pic>
      <p:pic>
        <p:nvPicPr>
          <p:cNvPr id="25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84176" y="2311822"/>
            <a:ext cx="1509601" cy="535521"/>
          </a:xfrm>
          <a:prstGeom prst="rect">
            <a:avLst/>
          </a:prstGeom>
        </p:spPr>
      </p:pic>
      <p:sp>
        <p:nvSpPr>
          <p:cNvPr id="26" name="Text 9"/>
          <p:cNvSpPr/>
          <p:nvPr/>
        </p:nvSpPr>
        <p:spPr>
          <a:xfrm>
            <a:off x="14484362" y="2435684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79390" y="2469133"/>
            <a:ext cx="214208" cy="214208"/>
          </a:xfrm>
          <a:prstGeom prst="rect">
            <a:avLst/>
          </a:prstGeom>
        </p:spPr>
      </p:pic>
      <p:pic>
        <p:nvPicPr>
          <p:cNvPr id="2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93777" y="2311822"/>
            <a:ext cx="1509804" cy="535521"/>
          </a:xfrm>
          <a:prstGeom prst="rect">
            <a:avLst/>
          </a:prstGeom>
        </p:spPr>
      </p:pic>
      <p:sp>
        <p:nvSpPr>
          <p:cNvPr id="29" name="Text 10"/>
          <p:cNvSpPr/>
          <p:nvPr/>
        </p:nvSpPr>
        <p:spPr>
          <a:xfrm>
            <a:off x="15927028" y="2435684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30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56038" y="2469133"/>
            <a:ext cx="214208" cy="214208"/>
          </a:xfrm>
          <a:prstGeom prst="rect">
            <a:avLst/>
          </a:prstGeom>
        </p:spPr>
      </p:pic>
      <p:pic>
        <p:nvPicPr>
          <p:cNvPr id="31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436" y="2954462"/>
            <a:ext cx="16116300" cy="5572125"/>
          </a:xfrm>
          <a:prstGeom prst="rect">
            <a:avLst/>
          </a:prstGeom>
        </p:spPr>
      </p:pic>
      <p:pic>
        <p:nvPicPr>
          <p:cNvPr id="32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97793" y="2967819"/>
            <a:ext cx="16102943" cy="5558768"/>
          </a:xfrm>
          <a:prstGeom prst="rect">
            <a:avLst/>
          </a:prstGeom>
        </p:spPr>
      </p:pic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11151" y="2981176"/>
            <a:ext cx="16089585" cy="5545410"/>
          </a:xfrm>
          <a:prstGeom prst="rect">
            <a:avLst/>
          </a:prstGeom>
        </p:spPr>
      </p:pic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508" y="2994533"/>
            <a:ext cx="16076228" cy="541325"/>
          </a:xfrm>
          <a:prstGeom prst="rect">
            <a:avLst/>
          </a:prstGeom>
        </p:spPr>
      </p:pic>
      <p:pic>
        <p:nvPicPr>
          <p:cNvPr id="35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24508" y="2994533"/>
            <a:ext cx="5466613" cy="541325"/>
          </a:xfrm>
          <a:prstGeom prst="rect">
            <a:avLst/>
          </a:prstGeom>
        </p:spPr>
      </p:pic>
      <p:sp>
        <p:nvSpPr>
          <p:cNvPr id="36" name="Text 11"/>
          <p:cNvSpPr/>
          <p:nvPr/>
        </p:nvSpPr>
        <p:spPr>
          <a:xfrm>
            <a:off x="1284908" y="3154933"/>
            <a:ext cx="270033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5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Classic (Linux based POS)</a:t>
            </a:r>
            <a:endParaRPr lang="en-US" sz="1473" dirty="0"/>
          </a:p>
        </p:txBody>
      </p:sp>
      <p:pic>
        <p:nvPicPr>
          <p:cNvPr id="37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591114" y="2994533"/>
            <a:ext cx="1521619" cy="541325"/>
          </a:xfrm>
          <a:prstGeom prst="rect">
            <a:avLst/>
          </a:prstGeom>
        </p:spPr>
      </p:pic>
      <p:pic>
        <p:nvPicPr>
          <p:cNvPr id="38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686141" y="3121521"/>
            <a:ext cx="1331359" cy="267333"/>
          </a:xfrm>
          <a:prstGeom prst="rect">
            <a:avLst/>
          </a:prstGeom>
        </p:spPr>
      </p:pic>
      <p:pic>
        <p:nvPicPr>
          <p:cNvPr id="39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766322" y="3174988"/>
            <a:ext cx="160400" cy="160400"/>
          </a:xfrm>
          <a:prstGeom prst="rect">
            <a:avLst/>
          </a:prstGeom>
        </p:spPr>
      </p:pic>
      <p:sp>
        <p:nvSpPr>
          <p:cNvPr id="40" name="Text 12"/>
          <p:cNvSpPr/>
          <p:nvPr/>
        </p:nvSpPr>
        <p:spPr>
          <a:xfrm>
            <a:off x="6953473" y="31215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41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112733" y="2994533"/>
            <a:ext cx="1521619" cy="541325"/>
          </a:xfrm>
          <a:prstGeom prst="rect">
            <a:avLst/>
          </a:prstGeom>
        </p:spPr>
      </p:pic>
      <p:pic>
        <p:nvPicPr>
          <p:cNvPr id="42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07759" y="3121521"/>
            <a:ext cx="1331359" cy="267333"/>
          </a:xfrm>
          <a:prstGeom prst="rect">
            <a:avLst/>
          </a:prstGeom>
        </p:spPr>
      </p:pic>
      <p:pic>
        <p:nvPicPr>
          <p:cNvPr id="43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287941" y="3174988"/>
            <a:ext cx="160400" cy="160400"/>
          </a:xfrm>
          <a:prstGeom prst="rect">
            <a:avLst/>
          </a:prstGeom>
        </p:spPr>
      </p:pic>
      <p:sp>
        <p:nvSpPr>
          <p:cNvPr id="44" name="Text 13"/>
          <p:cNvSpPr/>
          <p:nvPr/>
        </p:nvSpPr>
        <p:spPr>
          <a:xfrm>
            <a:off x="8475092" y="31215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45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634351" y="2994533"/>
            <a:ext cx="1521619" cy="541325"/>
          </a:xfrm>
          <a:prstGeom prst="rect">
            <a:avLst/>
          </a:prstGeom>
        </p:spPr>
      </p:pic>
      <p:pic>
        <p:nvPicPr>
          <p:cNvPr id="46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729378" y="3121521"/>
            <a:ext cx="1331359" cy="267333"/>
          </a:xfrm>
          <a:prstGeom prst="rect">
            <a:avLst/>
          </a:prstGeom>
        </p:spPr>
      </p:pic>
      <p:pic>
        <p:nvPicPr>
          <p:cNvPr id="47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809559" y="3174988"/>
            <a:ext cx="160400" cy="160400"/>
          </a:xfrm>
          <a:prstGeom prst="rect">
            <a:avLst/>
          </a:prstGeom>
        </p:spPr>
      </p:pic>
      <p:sp>
        <p:nvSpPr>
          <p:cNvPr id="48" name="Text 14"/>
          <p:cNvSpPr/>
          <p:nvPr/>
        </p:nvSpPr>
        <p:spPr>
          <a:xfrm>
            <a:off x="9996711" y="31215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49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155970" y="2994533"/>
            <a:ext cx="1521619" cy="541325"/>
          </a:xfrm>
          <a:prstGeom prst="rect">
            <a:avLst/>
          </a:prstGeom>
        </p:spPr>
      </p:pic>
      <p:pic>
        <p:nvPicPr>
          <p:cNvPr id="50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1250960" y="3121521"/>
            <a:ext cx="1331359" cy="267333"/>
          </a:xfrm>
          <a:prstGeom prst="rect">
            <a:avLst/>
          </a:prstGeom>
        </p:spPr>
      </p:pic>
      <p:pic>
        <p:nvPicPr>
          <p:cNvPr id="51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1331141" y="3174988"/>
            <a:ext cx="160400" cy="160400"/>
          </a:xfrm>
          <a:prstGeom prst="rect">
            <a:avLst/>
          </a:prstGeom>
        </p:spPr>
      </p:pic>
      <p:sp>
        <p:nvSpPr>
          <p:cNvPr id="52" name="Text 15"/>
          <p:cNvSpPr/>
          <p:nvPr/>
        </p:nvSpPr>
        <p:spPr>
          <a:xfrm>
            <a:off x="11518292" y="31215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53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677552" y="2994533"/>
            <a:ext cx="1521619" cy="541325"/>
          </a:xfrm>
          <a:prstGeom prst="rect">
            <a:avLst/>
          </a:prstGeom>
        </p:spPr>
      </p:pic>
      <p:pic>
        <p:nvPicPr>
          <p:cNvPr id="54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2772579" y="3121521"/>
            <a:ext cx="1331359" cy="267333"/>
          </a:xfrm>
          <a:prstGeom prst="rect">
            <a:avLst/>
          </a:prstGeom>
        </p:spPr>
      </p:pic>
      <p:pic>
        <p:nvPicPr>
          <p:cNvPr id="55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2852760" y="3174988"/>
            <a:ext cx="160400" cy="160400"/>
          </a:xfrm>
          <a:prstGeom prst="rect">
            <a:avLst/>
          </a:prstGeom>
        </p:spPr>
      </p:pic>
      <p:sp>
        <p:nvSpPr>
          <p:cNvPr id="56" name="Text 16"/>
          <p:cNvSpPr/>
          <p:nvPr/>
        </p:nvSpPr>
        <p:spPr>
          <a:xfrm>
            <a:off x="13039911" y="31215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57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199171" y="2994533"/>
            <a:ext cx="1521619" cy="541325"/>
          </a:xfrm>
          <a:prstGeom prst="rect">
            <a:avLst/>
          </a:prstGeom>
        </p:spPr>
      </p:pic>
      <p:pic>
        <p:nvPicPr>
          <p:cNvPr id="58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4294197" y="3121521"/>
            <a:ext cx="1331359" cy="267333"/>
          </a:xfrm>
          <a:prstGeom prst="rect">
            <a:avLst/>
          </a:prstGeom>
        </p:spPr>
      </p:pic>
      <p:pic>
        <p:nvPicPr>
          <p:cNvPr id="59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4374378" y="3174988"/>
            <a:ext cx="160400" cy="160400"/>
          </a:xfrm>
          <a:prstGeom prst="rect">
            <a:avLst/>
          </a:prstGeom>
        </p:spPr>
      </p:pic>
      <p:sp>
        <p:nvSpPr>
          <p:cNvPr id="60" name="Text 17"/>
          <p:cNvSpPr/>
          <p:nvPr/>
        </p:nvSpPr>
        <p:spPr>
          <a:xfrm>
            <a:off x="14561530" y="31215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61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720789" y="2994533"/>
            <a:ext cx="1479947" cy="541325"/>
          </a:xfrm>
          <a:prstGeom prst="rect">
            <a:avLst/>
          </a:prstGeom>
        </p:spPr>
      </p:pic>
      <p:pic>
        <p:nvPicPr>
          <p:cNvPr id="62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5815816" y="3121521"/>
            <a:ext cx="1331359" cy="267333"/>
          </a:xfrm>
          <a:prstGeom prst="rect">
            <a:avLst/>
          </a:prstGeom>
        </p:spPr>
      </p:pic>
      <p:pic>
        <p:nvPicPr>
          <p:cNvPr id="63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5895997" y="3174988"/>
            <a:ext cx="160400" cy="160400"/>
          </a:xfrm>
          <a:prstGeom prst="rect">
            <a:avLst/>
          </a:prstGeom>
        </p:spPr>
      </p:pic>
      <p:sp>
        <p:nvSpPr>
          <p:cNvPr id="64" name="Text 18"/>
          <p:cNvSpPr/>
          <p:nvPr/>
        </p:nvSpPr>
        <p:spPr>
          <a:xfrm>
            <a:off x="16083149" y="31215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65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124508" y="3535859"/>
            <a:ext cx="16076228" cy="507913"/>
          </a:xfrm>
          <a:prstGeom prst="rect">
            <a:avLst/>
          </a:prstGeom>
        </p:spPr>
      </p:pic>
      <p:pic>
        <p:nvPicPr>
          <p:cNvPr id="66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124508" y="3535859"/>
            <a:ext cx="5466613" cy="507913"/>
          </a:xfrm>
          <a:prstGeom prst="rect">
            <a:avLst/>
          </a:prstGeom>
        </p:spPr>
      </p:pic>
      <p:sp>
        <p:nvSpPr>
          <p:cNvPr id="67" name="Text 19"/>
          <p:cNvSpPr/>
          <p:nvPr/>
        </p:nvSpPr>
        <p:spPr>
          <a:xfrm>
            <a:off x="1284908" y="3656149"/>
            <a:ext cx="285035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5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Smart (Android based POS)</a:t>
            </a:r>
            <a:endParaRPr lang="en-US" sz="1473" dirty="0"/>
          </a:p>
        </p:txBody>
      </p:sp>
      <p:pic>
        <p:nvPicPr>
          <p:cNvPr id="68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591114" y="3535859"/>
            <a:ext cx="1521619" cy="507913"/>
          </a:xfrm>
          <a:prstGeom prst="rect">
            <a:avLst/>
          </a:prstGeom>
        </p:spPr>
      </p:pic>
      <p:pic>
        <p:nvPicPr>
          <p:cNvPr id="6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6686141" y="3649452"/>
            <a:ext cx="1331359" cy="267333"/>
          </a:xfrm>
          <a:prstGeom prst="rect">
            <a:avLst/>
          </a:prstGeom>
        </p:spPr>
      </p:pic>
      <p:pic>
        <p:nvPicPr>
          <p:cNvPr id="7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766322" y="3702918"/>
            <a:ext cx="160400" cy="160400"/>
          </a:xfrm>
          <a:prstGeom prst="rect">
            <a:avLst/>
          </a:prstGeom>
        </p:spPr>
      </p:pic>
      <p:sp>
        <p:nvSpPr>
          <p:cNvPr id="71" name="Text 20"/>
          <p:cNvSpPr/>
          <p:nvPr/>
        </p:nvSpPr>
        <p:spPr>
          <a:xfrm>
            <a:off x="6953473" y="364941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72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112733" y="3535859"/>
            <a:ext cx="1521619" cy="507913"/>
          </a:xfrm>
          <a:prstGeom prst="rect">
            <a:avLst/>
          </a:prstGeom>
        </p:spPr>
      </p:pic>
      <p:pic>
        <p:nvPicPr>
          <p:cNvPr id="73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8207759" y="3649452"/>
            <a:ext cx="1331359" cy="267333"/>
          </a:xfrm>
          <a:prstGeom prst="rect">
            <a:avLst/>
          </a:prstGeom>
        </p:spPr>
      </p:pic>
      <p:pic>
        <p:nvPicPr>
          <p:cNvPr id="74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8287941" y="3702918"/>
            <a:ext cx="160400" cy="160400"/>
          </a:xfrm>
          <a:prstGeom prst="rect">
            <a:avLst/>
          </a:prstGeom>
        </p:spPr>
      </p:pic>
      <p:sp>
        <p:nvSpPr>
          <p:cNvPr id="75" name="Text 21"/>
          <p:cNvSpPr/>
          <p:nvPr/>
        </p:nvSpPr>
        <p:spPr>
          <a:xfrm>
            <a:off x="8475092" y="364941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76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634351" y="3535859"/>
            <a:ext cx="1521619" cy="507913"/>
          </a:xfrm>
          <a:prstGeom prst="rect">
            <a:avLst/>
          </a:prstGeom>
        </p:spPr>
      </p:pic>
      <p:pic>
        <p:nvPicPr>
          <p:cNvPr id="77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9729378" y="3649452"/>
            <a:ext cx="1331359" cy="267333"/>
          </a:xfrm>
          <a:prstGeom prst="rect">
            <a:avLst/>
          </a:prstGeom>
        </p:spPr>
      </p:pic>
      <p:pic>
        <p:nvPicPr>
          <p:cNvPr id="78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9809559" y="3702918"/>
            <a:ext cx="160400" cy="160400"/>
          </a:xfrm>
          <a:prstGeom prst="rect">
            <a:avLst/>
          </a:prstGeom>
        </p:spPr>
      </p:pic>
      <p:sp>
        <p:nvSpPr>
          <p:cNvPr id="79" name="Text 22"/>
          <p:cNvSpPr/>
          <p:nvPr/>
        </p:nvSpPr>
        <p:spPr>
          <a:xfrm>
            <a:off x="9996711" y="364941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80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155970" y="3535859"/>
            <a:ext cx="1521619" cy="507913"/>
          </a:xfrm>
          <a:prstGeom prst="rect">
            <a:avLst/>
          </a:prstGeom>
        </p:spPr>
      </p:pic>
      <p:pic>
        <p:nvPicPr>
          <p:cNvPr id="81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1250960" y="3649452"/>
            <a:ext cx="1331359" cy="267333"/>
          </a:xfrm>
          <a:prstGeom prst="rect">
            <a:avLst/>
          </a:prstGeom>
        </p:spPr>
      </p:pic>
      <p:pic>
        <p:nvPicPr>
          <p:cNvPr id="82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1331141" y="3702918"/>
            <a:ext cx="160400" cy="160400"/>
          </a:xfrm>
          <a:prstGeom prst="rect">
            <a:avLst/>
          </a:prstGeom>
        </p:spPr>
      </p:pic>
      <p:sp>
        <p:nvSpPr>
          <p:cNvPr id="83" name="Text 23"/>
          <p:cNvSpPr/>
          <p:nvPr/>
        </p:nvSpPr>
        <p:spPr>
          <a:xfrm>
            <a:off x="11518292" y="364941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84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677552" y="3535859"/>
            <a:ext cx="1521619" cy="507913"/>
          </a:xfrm>
          <a:prstGeom prst="rect">
            <a:avLst/>
          </a:prstGeom>
        </p:spPr>
      </p:pic>
      <p:pic>
        <p:nvPicPr>
          <p:cNvPr id="85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2772579" y="3649452"/>
            <a:ext cx="1331359" cy="267333"/>
          </a:xfrm>
          <a:prstGeom prst="rect">
            <a:avLst/>
          </a:prstGeom>
        </p:spPr>
      </p:pic>
      <p:pic>
        <p:nvPicPr>
          <p:cNvPr id="86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2852760" y="3702918"/>
            <a:ext cx="160400" cy="160400"/>
          </a:xfrm>
          <a:prstGeom prst="rect">
            <a:avLst/>
          </a:prstGeom>
        </p:spPr>
      </p:pic>
      <p:sp>
        <p:nvSpPr>
          <p:cNvPr id="87" name="Text 24"/>
          <p:cNvSpPr/>
          <p:nvPr/>
        </p:nvSpPr>
        <p:spPr>
          <a:xfrm>
            <a:off x="13039911" y="364941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88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199171" y="3535859"/>
            <a:ext cx="1521619" cy="507913"/>
          </a:xfrm>
          <a:prstGeom prst="rect">
            <a:avLst/>
          </a:prstGeom>
        </p:spPr>
      </p:pic>
      <p:pic>
        <p:nvPicPr>
          <p:cNvPr id="89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4294197" y="3649452"/>
            <a:ext cx="1331359" cy="267333"/>
          </a:xfrm>
          <a:prstGeom prst="rect">
            <a:avLst/>
          </a:prstGeom>
        </p:spPr>
      </p:pic>
      <p:pic>
        <p:nvPicPr>
          <p:cNvPr id="90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4374378" y="3702918"/>
            <a:ext cx="160400" cy="160400"/>
          </a:xfrm>
          <a:prstGeom prst="rect">
            <a:avLst/>
          </a:prstGeom>
        </p:spPr>
      </p:pic>
      <p:sp>
        <p:nvSpPr>
          <p:cNvPr id="91" name="Text 25"/>
          <p:cNvSpPr/>
          <p:nvPr/>
        </p:nvSpPr>
        <p:spPr>
          <a:xfrm>
            <a:off x="14561530" y="364941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92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5720789" y="3535859"/>
            <a:ext cx="1479947" cy="507913"/>
          </a:xfrm>
          <a:prstGeom prst="rect">
            <a:avLst/>
          </a:prstGeom>
        </p:spPr>
      </p:pic>
      <p:pic>
        <p:nvPicPr>
          <p:cNvPr id="93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5815816" y="3649452"/>
            <a:ext cx="1331359" cy="267333"/>
          </a:xfrm>
          <a:prstGeom prst="rect">
            <a:avLst/>
          </a:prstGeom>
        </p:spPr>
      </p:pic>
      <p:pic>
        <p:nvPicPr>
          <p:cNvPr id="94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5895997" y="3702918"/>
            <a:ext cx="160400" cy="160400"/>
          </a:xfrm>
          <a:prstGeom prst="rect">
            <a:avLst/>
          </a:prstGeom>
        </p:spPr>
      </p:pic>
      <p:sp>
        <p:nvSpPr>
          <p:cNvPr id="95" name="Text 26"/>
          <p:cNvSpPr/>
          <p:nvPr/>
        </p:nvSpPr>
        <p:spPr>
          <a:xfrm>
            <a:off x="16083149" y="364941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96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1124508" y="4043772"/>
            <a:ext cx="16076228" cy="507913"/>
          </a:xfrm>
          <a:prstGeom prst="rect">
            <a:avLst/>
          </a:prstGeom>
        </p:spPr>
      </p:pic>
      <p:pic>
        <p:nvPicPr>
          <p:cNvPr id="97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1124508" y="4043772"/>
            <a:ext cx="5466613" cy="507913"/>
          </a:xfrm>
          <a:prstGeom prst="rect">
            <a:avLst/>
          </a:prstGeom>
        </p:spPr>
      </p:pic>
      <p:sp>
        <p:nvSpPr>
          <p:cNvPr id="98" name="Text 27"/>
          <p:cNvSpPr/>
          <p:nvPr/>
        </p:nvSpPr>
        <p:spPr>
          <a:xfrm>
            <a:off x="1284908" y="4164062"/>
            <a:ext cx="257032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5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Tap on Phone (Smartphone)</a:t>
            </a:r>
            <a:endParaRPr lang="en-US" sz="1473" dirty="0"/>
          </a:p>
        </p:txBody>
      </p:sp>
      <p:pic>
        <p:nvPicPr>
          <p:cNvPr id="99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591114" y="4043772"/>
            <a:ext cx="1521619" cy="507913"/>
          </a:xfrm>
          <a:prstGeom prst="rect">
            <a:avLst/>
          </a:prstGeom>
        </p:spPr>
      </p:pic>
      <p:pic>
        <p:nvPicPr>
          <p:cNvPr id="100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6686141" y="4157365"/>
            <a:ext cx="1331359" cy="267333"/>
          </a:xfrm>
          <a:prstGeom prst="rect">
            <a:avLst/>
          </a:prstGeom>
        </p:spPr>
      </p:pic>
      <p:pic>
        <p:nvPicPr>
          <p:cNvPr id="101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6766322" y="4210831"/>
            <a:ext cx="160400" cy="160400"/>
          </a:xfrm>
          <a:prstGeom prst="rect">
            <a:avLst/>
          </a:prstGeom>
        </p:spPr>
      </p:pic>
      <p:sp>
        <p:nvSpPr>
          <p:cNvPr id="102" name="Text 28"/>
          <p:cNvSpPr/>
          <p:nvPr/>
        </p:nvSpPr>
        <p:spPr>
          <a:xfrm>
            <a:off x="6953473" y="415736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03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112733" y="4043772"/>
            <a:ext cx="1521619" cy="507913"/>
          </a:xfrm>
          <a:prstGeom prst="rect">
            <a:avLst/>
          </a:prstGeom>
        </p:spPr>
      </p:pic>
      <p:pic>
        <p:nvPicPr>
          <p:cNvPr id="104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8207759" y="4157365"/>
            <a:ext cx="1331359" cy="267333"/>
          </a:xfrm>
          <a:prstGeom prst="rect">
            <a:avLst/>
          </a:prstGeom>
        </p:spPr>
      </p:pic>
      <p:pic>
        <p:nvPicPr>
          <p:cNvPr id="105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8287941" y="4210831"/>
            <a:ext cx="160400" cy="160400"/>
          </a:xfrm>
          <a:prstGeom prst="rect">
            <a:avLst/>
          </a:prstGeom>
        </p:spPr>
      </p:pic>
      <p:sp>
        <p:nvSpPr>
          <p:cNvPr id="106" name="Text 29"/>
          <p:cNvSpPr/>
          <p:nvPr/>
        </p:nvSpPr>
        <p:spPr>
          <a:xfrm>
            <a:off x="8475092" y="415736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07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634351" y="4043772"/>
            <a:ext cx="1521619" cy="507913"/>
          </a:xfrm>
          <a:prstGeom prst="rect">
            <a:avLst/>
          </a:prstGeom>
        </p:spPr>
      </p:pic>
      <p:pic>
        <p:nvPicPr>
          <p:cNvPr id="108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9729378" y="4157365"/>
            <a:ext cx="1331359" cy="267333"/>
          </a:xfrm>
          <a:prstGeom prst="rect">
            <a:avLst/>
          </a:prstGeom>
        </p:spPr>
      </p:pic>
      <p:pic>
        <p:nvPicPr>
          <p:cNvPr id="109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9809559" y="4210831"/>
            <a:ext cx="160400" cy="160400"/>
          </a:xfrm>
          <a:prstGeom prst="rect">
            <a:avLst/>
          </a:prstGeom>
        </p:spPr>
      </p:pic>
      <p:sp>
        <p:nvSpPr>
          <p:cNvPr id="110" name="Text 30"/>
          <p:cNvSpPr/>
          <p:nvPr/>
        </p:nvSpPr>
        <p:spPr>
          <a:xfrm>
            <a:off x="9996711" y="415736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11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155970" y="4043772"/>
            <a:ext cx="1521619" cy="507913"/>
          </a:xfrm>
          <a:prstGeom prst="rect">
            <a:avLst/>
          </a:prstGeom>
        </p:spPr>
      </p:pic>
      <p:pic>
        <p:nvPicPr>
          <p:cNvPr id="112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1250960" y="4157365"/>
            <a:ext cx="1331359" cy="267333"/>
          </a:xfrm>
          <a:prstGeom prst="rect">
            <a:avLst/>
          </a:prstGeom>
        </p:spPr>
      </p:pic>
      <p:pic>
        <p:nvPicPr>
          <p:cNvPr id="113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1331141" y="4210831"/>
            <a:ext cx="160400" cy="160400"/>
          </a:xfrm>
          <a:prstGeom prst="rect">
            <a:avLst/>
          </a:prstGeom>
        </p:spPr>
      </p:pic>
      <p:sp>
        <p:nvSpPr>
          <p:cNvPr id="114" name="Text 31"/>
          <p:cNvSpPr/>
          <p:nvPr/>
        </p:nvSpPr>
        <p:spPr>
          <a:xfrm>
            <a:off x="11518292" y="415736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15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677552" y="4043772"/>
            <a:ext cx="1521619" cy="507913"/>
          </a:xfrm>
          <a:prstGeom prst="rect">
            <a:avLst/>
          </a:prstGeom>
        </p:spPr>
      </p:pic>
      <p:pic>
        <p:nvPicPr>
          <p:cNvPr id="116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2772579" y="4157365"/>
            <a:ext cx="1331359" cy="267333"/>
          </a:xfrm>
          <a:prstGeom prst="rect">
            <a:avLst/>
          </a:prstGeom>
        </p:spPr>
      </p:pic>
      <p:pic>
        <p:nvPicPr>
          <p:cNvPr id="117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2852760" y="4210831"/>
            <a:ext cx="160400" cy="160400"/>
          </a:xfrm>
          <a:prstGeom prst="rect">
            <a:avLst/>
          </a:prstGeom>
        </p:spPr>
      </p:pic>
      <p:sp>
        <p:nvSpPr>
          <p:cNvPr id="118" name="Text 32"/>
          <p:cNvSpPr/>
          <p:nvPr/>
        </p:nvSpPr>
        <p:spPr>
          <a:xfrm>
            <a:off x="13039911" y="415736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19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199171" y="4043772"/>
            <a:ext cx="1521619" cy="507913"/>
          </a:xfrm>
          <a:prstGeom prst="rect">
            <a:avLst/>
          </a:prstGeom>
        </p:spPr>
      </p:pic>
      <p:pic>
        <p:nvPicPr>
          <p:cNvPr id="120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4294197" y="4157365"/>
            <a:ext cx="1331359" cy="267333"/>
          </a:xfrm>
          <a:prstGeom prst="rect">
            <a:avLst/>
          </a:prstGeom>
        </p:spPr>
      </p:pic>
      <p:pic>
        <p:nvPicPr>
          <p:cNvPr id="121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4374378" y="4210831"/>
            <a:ext cx="160400" cy="160400"/>
          </a:xfrm>
          <a:prstGeom prst="rect">
            <a:avLst/>
          </a:prstGeom>
        </p:spPr>
      </p:pic>
      <p:sp>
        <p:nvSpPr>
          <p:cNvPr id="122" name="Text 33"/>
          <p:cNvSpPr/>
          <p:nvPr/>
        </p:nvSpPr>
        <p:spPr>
          <a:xfrm>
            <a:off x="14561530" y="415736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23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5720789" y="4043772"/>
            <a:ext cx="1479947" cy="507913"/>
          </a:xfrm>
          <a:prstGeom prst="rect">
            <a:avLst/>
          </a:prstGeom>
        </p:spPr>
      </p:pic>
      <p:pic>
        <p:nvPicPr>
          <p:cNvPr id="124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5815816" y="4157365"/>
            <a:ext cx="1331359" cy="267333"/>
          </a:xfrm>
          <a:prstGeom prst="rect">
            <a:avLst/>
          </a:prstGeom>
        </p:spPr>
      </p:pic>
      <p:pic>
        <p:nvPicPr>
          <p:cNvPr id="125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5895997" y="4210831"/>
            <a:ext cx="160400" cy="160400"/>
          </a:xfrm>
          <a:prstGeom prst="rect">
            <a:avLst/>
          </a:prstGeom>
        </p:spPr>
      </p:pic>
      <p:sp>
        <p:nvSpPr>
          <p:cNvPr id="126" name="Text 34"/>
          <p:cNvSpPr/>
          <p:nvPr/>
        </p:nvSpPr>
        <p:spPr>
          <a:xfrm>
            <a:off x="16083149" y="415736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27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1124508" y="4551648"/>
            <a:ext cx="16076228" cy="507913"/>
          </a:xfrm>
          <a:prstGeom prst="rect">
            <a:avLst/>
          </a:prstGeom>
        </p:spPr>
      </p:pic>
      <p:pic>
        <p:nvPicPr>
          <p:cNvPr id="128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1124508" y="4551648"/>
            <a:ext cx="5466613" cy="507913"/>
          </a:xfrm>
          <a:prstGeom prst="rect">
            <a:avLst/>
          </a:prstGeom>
        </p:spPr>
      </p:pic>
      <p:sp>
        <p:nvSpPr>
          <p:cNvPr id="129" name="Text 35"/>
          <p:cNvSpPr/>
          <p:nvPr/>
        </p:nvSpPr>
        <p:spPr>
          <a:xfrm>
            <a:off x="1284908" y="4671938"/>
            <a:ext cx="233029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5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Mini (mPOS de Linux)</a:t>
            </a:r>
            <a:endParaRPr lang="en-US" sz="1473" dirty="0"/>
          </a:p>
        </p:txBody>
      </p:sp>
      <p:pic>
        <p:nvPicPr>
          <p:cNvPr id="130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591114" y="4551648"/>
            <a:ext cx="1521619" cy="507913"/>
          </a:xfrm>
          <a:prstGeom prst="rect">
            <a:avLst/>
          </a:prstGeom>
        </p:spPr>
      </p:pic>
      <p:pic>
        <p:nvPicPr>
          <p:cNvPr id="131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6686141" y="4665278"/>
            <a:ext cx="1331359" cy="267333"/>
          </a:xfrm>
          <a:prstGeom prst="rect">
            <a:avLst/>
          </a:prstGeom>
        </p:spPr>
      </p:pic>
      <p:pic>
        <p:nvPicPr>
          <p:cNvPr id="132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6766322" y="4718745"/>
            <a:ext cx="160400" cy="160400"/>
          </a:xfrm>
          <a:prstGeom prst="rect">
            <a:avLst/>
          </a:prstGeom>
        </p:spPr>
      </p:pic>
      <p:sp>
        <p:nvSpPr>
          <p:cNvPr id="133" name="Text 36"/>
          <p:cNvSpPr/>
          <p:nvPr/>
        </p:nvSpPr>
        <p:spPr>
          <a:xfrm>
            <a:off x="6953473" y="466527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34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112733" y="4551648"/>
            <a:ext cx="1521619" cy="507913"/>
          </a:xfrm>
          <a:prstGeom prst="rect">
            <a:avLst/>
          </a:prstGeom>
        </p:spPr>
      </p:pic>
      <p:pic>
        <p:nvPicPr>
          <p:cNvPr id="135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8207759" y="4665278"/>
            <a:ext cx="1331359" cy="267333"/>
          </a:xfrm>
          <a:prstGeom prst="rect">
            <a:avLst/>
          </a:prstGeom>
        </p:spPr>
      </p:pic>
      <p:pic>
        <p:nvPicPr>
          <p:cNvPr id="136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8287941" y="4718745"/>
            <a:ext cx="160400" cy="160400"/>
          </a:xfrm>
          <a:prstGeom prst="rect">
            <a:avLst/>
          </a:prstGeom>
        </p:spPr>
      </p:pic>
      <p:sp>
        <p:nvSpPr>
          <p:cNvPr id="137" name="Text 37"/>
          <p:cNvSpPr/>
          <p:nvPr/>
        </p:nvSpPr>
        <p:spPr>
          <a:xfrm>
            <a:off x="8475092" y="466527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38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634351" y="4551648"/>
            <a:ext cx="1521619" cy="507913"/>
          </a:xfrm>
          <a:prstGeom prst="rect">
            <a:avLst/>
          </a:prstGeom>
        </p:spPr>
      </p:pic>
      <p:pic>
        <p:nvPicPr>
          <p:cNvPr id="139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9729378" y="4665278"/>
            <a:ext cx="1331359" cy="267333"/>
          </a:xfrm>
          <a:prstGeom prst="rect">
            <a:avLst/>
          </a:prstGeom>
        </p:spPr>
      </p:pic>
      <p:pic>
        <p:nvPicPr>
          <p:cNvPr id="140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9809559" y="4718745"/>
            <a:ext cx="160400" cy="160400"/>
          </a:xfrm>
          <a:prstGeom prst="rect">
            <a:avLst/>
          </a:prstGeom>
        </p:spPr>
      </p:pic>
      <p:sp>
        <p:nvSpPr>
          <p:cNvPr id="141" name="Text 38"/>
          <p:cNvSpPr/>
          <p:nvPr/>
        </p:nvSpPr>
        <p:spPr>
          <a:xfrm>
            <a:off x="9996711" y="466527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42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1155970" y="4551648"/>
            <a:ext cx="1521619" cy="507913"/>
          </a:xfrm>
          <a:prstGeom prst="rect">
            <a:avLst/>
          </a:prstGeom>
        </p:spPr>
      </p:pic>
      <p:pic>
        <p:nvPicPr>
          <p:cNvPr id="143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1250960" y="4665278"/>
            <a:ext cx="1331359" cy="267333"/>
          </a:xfrm>
          <a:prstGeom prst="rect">
            <a:avLst/>
          </a:prstGeom>
        </p:spPr>
      </p:pic>
      <p:pic>
        <p:nvPicPr>
          <p:cNvPr id="144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1331141" y="4718745"/>
            <a:ext cx="160400" cy="160400"/>
          </a:xfrm>
          <a:prstGeom prst="rect">
            <a:avLst/>
          </a:prstGeom>
        </p:spPr>
      </p:pic>
      <p:sp>
        <p:nvSpPr>
          <p:cNvPr id="145" name="Text 39"/>
          <p:cNvSpPr/>
          <p:nvPr/>
        </p:nvSpPr>
        <p:spPr>
          <a:xfrm>
            <a:off x="11518292" y="466527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46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677552" y="4551648"/>
            <a:ext cx="1521619" cy="507913"/>
          </a:xfrm>
          <a:prstGeom prst="rect">
            <a:avLst/>
          </a:prstGeom>
        </p:spPr>
      </p:pic>
      <p:pic>
        <p:nvPicPr>
          <p:cNvPr id="147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2772579" y="4665278"/>
            <a:ext cx="1331359" cy="267333"/>
          </a:xfrm>
          <a:prstGeom prst="rect">
            <a:avLst/>
          </a:prstGeom>
        </p:spPr>
      </p:pic>
      <p:pic>
        <p:nvPicPr>
          <p:cNvPr id="148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2852760" y="4718745"/>
            <a:ext cx="160400" cy="160400"/>
          </a:xfrm>
          <a:prstGeom prst="rect">
            <a:avLst/>
          </a:prstGeom>
        </p:spPr>
      </p:pic>
      <p:sp>
        <p:nvSpPr>
          <p:cNvPr id="149" name="Text 40"/>
          <p:cNvSpPr/>
          <p:nvPr/>
        </p:nvSpPr>
        <p:spPr>
          <a:xfrm>
            <a:off x="13039911" y="466527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50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199171" y="4551648"/>
            <a:ext cx="1521619" cy="507913"/>
          </a:xfrm>
          <a:prstGeom prst="rect">
            <a:avLst/>
          </a:prstGeom>
        </p:spPr>
      </p:pic>
      <p:pic>
        <p:nvPicPr>
          <p:cNvPr id="151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4294197" y="4665278"/>
            <a:ext cx="1331359" cy="267333"/>
          </a:xfrm>
          <a:prstGeom prst="rect">
            <a:avLst/>
          </a:prstGeom>
        </p:spPr>
      </p:pic>
      <p:pic>
        <p:nvPicPr>
          <p:cNvPr id="152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4374378" y="4718745"/>
            <a:ext cx="160400" cy="160400"/>
          </a:xfrm>
          <a:prstGeom prst="rect">
            <a:avLst/>
          </a:prstGeom>
        </p:spPr>
      </p:pic>
      <p:sp>
        <p:nvSpPr>
          <p:cNvPr id="153" name="Text 41"/>
          <p:cNvSpPr/>
          <p:nvPr/>
        </p:nvSpPr>
        <p:spPr>
          <a:xfrm>
            <a:off x="14561530" y="466527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54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5720789" y="4551648"/>
            <a:ext cx="1479947" cy="507913"/>
          </a:xfrm>
          <a:prstGeom prst="rect">
            <a:avLst/>
          </a:prstGeom>
        </p:spPr>
      </p:pic>
      <p:pic>
        <p:nvPicPr>
          <p:cNvPr id="155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5815816" y="4665278"/>
            <a:ext cx="1331359" cy="267333"/>
          </a:xfrm>
          <a:prstGeom prst="rect">
            <a:avLst/>
          </a:prstGeom>
        </p:spPr>
      </p:pic>
      <p:pic>
        <p:nvPicPr>
          <p:cNvPr id="156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5895997" y="4718745"/>
            <a:ext cx="160400" cy="160400"/>
          </a:xfrm>
          <a:prstGeom prst="rect">
            <a:avLst/>
          </a:prstGeom>
        </p:spPr>
      </p:pic>
      <p:sp>
        <p:nvSpPr>
          <p:cNvPr id="157" name="Text 42"/>
          <p:cNvSpPr/>
          <p:nvPr/>
        </p:nvSpPr>
        <p:spPr>
          <a:xfrm>
            <a:off x="16083149" y="466527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58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1124508" y="5059561"/>
            <a:ext cx="16076228" cy="507913"/>
          </a:xfrm>
          <a:prstGeom prst="rect">
            <a:avLst/>
          </a:prstGeom>
        </p:spPr>
      </p:pic>
      <p:pic>
        <p:nvPicPr>
          <p:cNvPr id="159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1124508" y="5059561"/>
            <a:ext cx="5466613" cy="507913"/>
          </a:xfrm>
          <a:prstGeom prst="rect">
            <a:avLst/>
          </a:prstGeom>
        </p:spPr>
      </p:pic>
      <p:sp>
        <p:nvSpPr>
          <p:cNvPr id="160" name="Text 43"/>
          <p:cNvSpPr/>
          <p:nvPr/>
        </p:nvSpPr>
        <p:spPr>
          <a:xfrm>
            <a:off x="1284908" y="5179851"/>
            <a:ext cx="271033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5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Integrated POS (Android POS)</a:t>
            </a:r>
            <a:endParaRPr lang="en-US" sz="1473" dirty="0"/>
          </a:p>
        </p:txBody>
      </p:sp>
      <p:pic>
        <p:nvPicPr>
          <p:cNvPr id="161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6591114" y="5059561"/>
            <a:ext cx="1521619" cy="507913"/>
          </a:xfrm>
          <a:prstGeom prst="rect">
            <a:avLst/>
          </a:prstGeom>
        </p:spPr>
      </p:pic>
      <p:pic>
        <p:nvPicPr>
          <p:cNvPr id="162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6686141" y="5173154"/>
            <a:ext cx="1331359" cy="267333"/>
          </a:xfrm>
          <a:prstGeom prst="rect">
            <a:avLst/>
          </a:prstGeom>
        </p:spPr>
      </p:pic>
      <p:pic>
        <p:nvPicPr>
          <p:cNvPr id="163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6766322" y="5226621"/>
            <a:ext cx="160400" cy="160400"/>
          </a:xfrm>
          <a:prstGeom prst="rect">
            <a:avLst/>
          </a:prstGeom>
        </p:spPr>
      </p:pic>
      <p:sp>
        <p:nvSpPr>
          <p:cNvPr id="164" name="Text 44"/>
          <p:cNvSpPr/>
          <p:nvPr/>
        </p:nvSpPr>
        <p:spPr>
          <a:xfrm>
            <a:off x="6953473" y="51731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65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8112733" y="5059561"/>
            <a:ext cx="1521619" cy="507913"/>
          </a:xfrm>
          <a:prstGeom prst="rect">
            <a:avLst/>
          </a:prstGeom>
        </p:spPr>
      </p:pic>
      <p:pic>
        <p:nvPicPr>
          <p:cNvPr id="166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8207759" y="5173154"/>
            <a:ext cx="1331359" cy="267333"/>
          </a:xfrm>
          <a:prstGeom prst="rect">
            <a:avLst/>
          </a:prstGeom>
        </p:spPr>
      </p:pic>
      <p:pic>
        <p:nvPicPr>
          <p:cNvPr id="167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8287941" y="5226621"/>
            <a:ext cx="160400" cy="160400"/>
          </a:xfrm>
          <a:prstGeom prst="rect">
            <a:avLst/>
          </a:prstGeom>
        </p:spPr>
      </p:pic>
      <p:sp>
        <p:nvSpPr>
          <p:cNvPr id="168" name="Text 45"/>
          <p:cNvSpPr/>
          <p:nvPr/>
        </p:nvSpPr>
        <p:spPr>
          <a:xfrm>
            <a:off x="8475092" y="51731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69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9634351" y="5059561"/>
            <a:ext cx="1521619" cy="507913"/>
          </a:xfrm>
          <a:prstGeom prst="rect">
            <a:avLst/>
          </a:prstGeom>
        </p:spPr>
      </p:pic>
      <p:pic>
        <p:nvPicPr>
          <p:cNvPr id="170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9729378" y="5173154"/>
            <a:ext cx="1331359" cy="267333"/>
          </a:xfrm>
          <a:prstGeom prst="rect">
            <a:avLst/>
          </a:prstGeom>
        </p:spPr>
      </p:pic>
      <p:pic>
        <p:nvPicPr>
          <p:cNvPr id="171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9809559" y="5226621"/>
            <a:ext cx="160400" cy="160400"/>
          </a:xfrm>
          <a:prstGeom prst="rect">
            <a:avLst/>
          </a:prstGeom>
        </p:spPr>
      </p:pic>
      <p:sp>
        <p:nvSpPr>
          <p:cNvPr id="172" name="Text 46"/>
          <p:cNvSpPr/>
          <p:nvPr/>
        </p:nvSpPr>
        <p:spPr>
          <a:xfrm>
            <a:off x="9996711" y="51731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73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1155970" y="5059561"/>
            <a:ext cx="1521619" cy="507913"/>
          </a:xfrm>
          <a:prstGeom prst="rect">
            <a:avLst/>
          </a:prstGeom>
        </p:spPr>
      </p:pic>
      <p:pic>
        <p:nvPicPr>
          <p:cNvPr id="174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1250960" y="5173154"/>
            <a:ext cx="1331359" cy="267333"/>
          </a:xfrm>
          <a:prstGeom prst="rect">
            <a:avLst/>
          </a:prstGeom>
        </p:spPr>
      </p:pic>
      <p:pic>
        <p:nvPicPr>
          <p:cNvPr id="175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1331141" y="5226621"/>
            <a:ext cx="160400" cy="160400"/>
          </a:xfrm>
          <a:prstGeom prst="rect">
            <a:avLst/>
          </a:prstGeom>
        </p:spPr>
      </p:pic>
      <p:sp>
        <p:nvSpPr>
          <p:cNvPr id="176" name="Text 47"/>
          <p:cNvSpPr/>
          <p:nvPr/>
        </p:nvSpPr>
        <p:spPr>
          <a:xfrm>
            <a:off x="11518292" y="51731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77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2677552" y="5059561"/>
            <a:ext cx="1521619" cy="507913"/>
          </a:xfrm>
          <a:prstGeom prst="rect">
            <a:avLst/>
          </a:prstGeom>
        </p:spPr>
      </p:pic>
      <p:pic>
        <p:nvPicPr>
          <p:cNvPr id="178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2772579" y="5173154"/>
            <a:ext cx="1331359" cy="267333"/>
          </a:xfrm>
          <a:prstGeom prst="rect">
            <a:avLst/>
          </a:prstGeom>
        </p:spPr>
      </p:pic>
      <p:pic>
        <p:nvPicPr>
          <p:cNvPr id="179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2852760" y="5226621"/>
            <a:ext cx="160400" cy="160400"/>
          </a:xfrm>
          <a:prstGeom prst="rect">
            <a:avLst/>
          </a:prstGeom>
        </p:spPr>
      </p:pic>
      <p:sp>
        <p:nvSpPr>
          <p:cNvPr id="180" name="Text 48"/>
          <p:cNvSpPr/>
          <p:nvPr/>
        </p:nvSpPr>
        <p:spPr>
          <a:xfrm>
            <a:off x="13039911" y="51731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81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4199171" y="5059561"/>
            <a:ext cx="1521619" cy="507913"/>
          </a:xfrm>
          <a:prstGeom prst="rect">
            <a:avLst/>
          </a:prstGeom>
        </p:spPr>
      </p:pic>
      <p:pic>
        <p:nvPicPr>
          <p:cNvPr id="182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4294197" y="5173154"/>
            <a:ext cx="1331359" cy="267333"/>
          </a:xfrm>
          <a:prstGeom prst="rect">
            <a:avLst/>
          </a:prstGeom>
        </p:spPr>
      </p:pic>
      <p:pic>
        <p:nvPicPr>
          <p:cNvPr id="183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4374378" y="5226621"/>
            <a:ext cx="160400" cy="160400"/>
          </a:xfrm>
          <a:prstGeom prst="rect">
            <a:avLst/>
          </a:prstGeom>
        </p:spPr>
      </p:pic>
      <p:sp>
        <p:nvSpPr>
          <p:cNvPr id="184" name="Text 49"/>
          <p:cNvSpPr/>
          <p:nvPr/>
        </p:nvSpPr>
        <p:spPr>
          <a:xfrm>
            <a:off x="14561530" y="51731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85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5720789" y="5059561"/>
            <a:ext cx="1479947" cy="507913"/>
          </a:xfrm>
          <a:prstGeom prst="rect">
            <a:avLst/>
          </a:prstGeom>
        </p:spPr>
      </p:pic>
      <p:pic>
        <p:nvPicPr>
          <p:cNvPr id="186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5815816" y="5173154"/>
            <a:ext cx="1331359" cy="267333"/>
          </a:xfrm>
          <a:prstGeom prst="rect">
            <a:avLst/>
          </a:prstGeom>
        </p:spPr>
      </p:pic>
      <p:pic>
        <p:nvPicPr>
          <p:cNvPr id="187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5895997" y="5226621"/>
            <a:ext cx="160400" cy="160400"/>
          </a:xfrm>
          <a:prstGeom prst="rect">
            <a:avLst/>
          </a:prstGeom>
        </p:spPr>
      </p:pic>
      <p:sp>
        <p:nvSpPr>
          <p:cNvPr id="188" name="Text 50"/>
          <p:cNvSpPr/>
          <p:nvPr/>
        </p:nvSpPr>
        <p:spPr>
          <a:xfrm>
            <a:off x="16083149" y="51731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89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1124508" y="5567474"/>
            <a:ext cx="16076228" cy="507913"/>
          </a:xfrm>
          <a:prstGeom prst="rect">
            <a:avLst/>
          </a:prstGeom>
        </p:spPr>
      </p:pic>
      <p:pic>
        <p:nvPicPr>
          <p:cNvPr id="190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1124508" y="5567474"/>
            <a:ext cx="5466613" cy="507913"/>
          </a:xfrm>
          <a:prstGeom prst="rect">
            <a:avLst/>
          </a:prstGeom>
        </p:spPr>
      </p:pic>
      <p:sp>
        <p:nvSpPr>
          <p:cNvPr id="191" name="Text 51"/>
          <p:cNvSpPr/>
          <p:nvPr/>
        </p:nvSpPr>
        <p:spPr>
          <a:xfrm>
            <a:off x="1284908" y="5687764"/>
            <a:ext cx="367045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5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Pinpad / TEF (Linux or Android terminal)</a:t>
            </a:r>
            <a:endParaRPr lang="en-US" sz="1473" dirty="0"/>
          </a:p>
        </p:txBody>
      </p:sp>
      <p:pic>
        <p:nvPicPr>
          <p:cNvPr id="192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6591114" y="5567474"/>
            <a:ext cx="1521619" cy="507913"/>
          </a:xfrm>
          <a:prstGeom prst="rect">
            <a:avLst/>
          </a:prstGeom>
        </p:spPr>
      </p:pic>
      <p:pic>
        <p:nvPicPr>
          <p:cNvPr id="193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6686141" y="5681067"/>
            <a:ext cx="1331359" cy="267333"/>
          </a:xfrm>
          <a:prstGeom prst="rect">
            <a:avLst/>
          </a:prstGeom>
        </p:spPr>
      </p:pic>
      <p:pic>
        <p:nvPicPr>
          <p:cNvPr id="194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6766322" y="5734534"/>
            <a:ext cx="160400" cy="160400"/>
          </a:xfrm>
          <a:prstGeom prst="rect">
            <a:avLst/>
          </a:prstGeom>
        </p:spPr>
      </p:pic>
      <p:sp>
        <p:nvSpPr>
          <p:cNvPr id="195" name="Text 52"/>
          <p:cNvSpPr/>
          <p:nvPr/>
        </p:nvSpPr>
        <p:spPr>
          <a:xfrm>
            <a:off x="6953473" y="56810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96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8112733" y="5567474"/>
            <a:ext cx="1521619" cy="507913"/>
          </a:xfrm>
          <a:prstGeom prst="rect">
            <a:avLst/>
          </a:prstGeom>
        </p:spPr>
      </p:pic>
      <p:pic>
        <p:nvPicPr>
          <p:cNvPr id="197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8360420" y="5681067"/>
            <a:ext cx="1026244" cy="267333"/>
          </a:xfrm>
          <a:prstGeom prst="rect">
            <a:avLst/>
          </a:prstGeom>
        </p:spPr>
      </p:pic>
      <p:pic>
        <p:nvPicPr>
          <p:cNvPr id="198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8440601" y="5734534"/>
            <a:ext cx="160400" cy="160400"/>
          </a:xfrm>
          <a:prstGeom prst="rect">
            <a:avLst/>
          </a:prstGeom>
        </p:spPr>
      </p:pic>
      <p:sp>
        <p:nvSpPr>
          <p:cNvPr id="199" name="Text 53"/>
          <p:cNvSpPr/>
          <p:nvPr/>
        </p:nvSpPr>
        <p:spPr>
          <a:xfrm>
            <a:off x="8627752" y="568106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200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9634351" y="5567474"/>
            <a:ext cx="1521619" cy="507913"/>
          </a:xfrm>
          <a:prstGeom prst="rect">
            <a:avLst/>
          </a:prstGeom>
        </p:spPr>
      </p:pic>
      <p:pic>
        <p:nvPicPr>
          <p:cNvPr id="201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9729378" y="5681067"/>
            <a:ext cx="1331359" cy="267333"/>
          </a:xfrm>
          <a:prstGeom prst="rect">
            <a:avLst/>
          </a:prstGeom>
        </p:spPr>
      </p:pic>
      <p:pic>
        <p:nvPicPr>
          <p:cNvPr id="202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9809559" y="5734534"/>
            <a:ext cx="160400" cy="160400"/>
          </a:xfrm>
          <a:prstGeom prst="rect">
            <a:avLst/>
          </a:prstGeom>
        </p:spPr>
      </p:pic>
      <p:sp>
        <p:nvSpPr>
          <p:cNvPr id="203" name="Text 54"/>
          <p:cNvSpPr/>
          <p:nvPr/>
        </p:nvSpPr>
        <p:spPr>
          <a:xfrm>
            <a:off x="9996711" y="56810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04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1155970" y="5567474"/>
            <a:ext cx="1521619" cy="507913"/>
          </a:xfrm>
          <a:prstGeom prst="rect">
            <a:avLst/>
          </a:prstGeom>
        </p:spPr>
      </p:pic>
      <p:pic>
        <p:nvPicPr>
          <p:cNvPr id="205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1250960" y="5681067"/>
            <a:ext cx="1331359" cy="267333"/>
          </a:xfrm>
          <a:prstGeom prst="rect">
            <a:avLst/>
          </a:prstGeom>
        </p:spPr>
      </p:pic>
      <p:pic>
        <p:nvPicPr>
          <p:cNvPr id="206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1331141" y="5734534"/>
            <a:ext cx="160400" cy="160400"/>
          </a:xfrm>
          <a:prstGeom prst="rect">
            <a:avLst/>
          </a:prstGeom>
        </p:spPr>
      </p:pic>
      <p:sp>
        <p:nvSpPr>
          <p:cNvPr id="207" name="Text 55"/>
          <p:cNvSpPr/>
          <p:nvPr/>
        </p:nvSpPr>
        <p:spPr>
          <a:xfrm>
            <a:off x="11518292" y="56810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08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2677552" y="5567474"/>
            <a:ext cx="1521619" cy="507913"/>
          </a:xfrm>
          <a:prstGeom prst="rect">
            <a:avLst/>
          </a:prstGeom>
        </p:spPr>
      </p:pic>
      <p:pic>
        <p:nvPicPr>
          <p:cNvPr id="209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2772579" y="5681067"/>
            <a:ext cx="1331359" cy="267333"/>
          </a:xfrm>
          <a:prstGeom prst="rect">
            <a:avLst/>
          </a:prstGeom>
        </p:spPr>
      </p:pic>
      <p:pic>
        <p:nvPicPr>
          <p:cNvPr id="210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2852760" y="5734534"/>
            <a:ext cx="160400" cy="160400"/>
          </a:xfrm>
          <a:prstGeom prst="rect">
            <a:avLst/>
          </a:prstGeom>
        </p:spPr>
      </p:pic>
      <p:sp>
        <p:nvSpPr>
          <p:cNvPr id="211" name="Text 56"/>
          <p:cNvSpPr/>
          <p:nvPr/>
        </p:nvSpPr>
        <p:spPr>
          <a:xfrm>
            <a:off x="13039911" y="56810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12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4199171" y="5567474"/>
            <a:ext cx="1521619" cy="507913"/>
          </a:xfrm>
          <a:prstGeom prst="rect">
            <a:avLst/>
          </a:prstGeom>
        </p:spPr>
      </p:pic>
      <p:pic>
        <p:nvPicPr>
          <p:cNvPr id="213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4294197" y="5681067"/>
            <a:ext cx="1331359" cy="267333"/>
          </a:xfrm>
          <a:prstGeom prst="rect">
            <a:avLst/>
          </a:prstGeom>
        </p:spPr>
      </p:pic>
      <p:pic>
        <p:nvPicPr>
          <p:cNvPr id="214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4374378" y="5734534"/>
            <a:ext cx="160400" cy="160400"/>
          </a:xfrm>
          <a:prstGeom prst="rect">
            <a:avLst/>
          </a:prstGeom>
        </p:spPr>
      </p:pic>
      <p:sp>
        <p:nvSpPr>
          <p:cNvPr id="215" name="Text 57"/>
          <p:cNvSpPr/>
          <p:nvPr/>
        </p:nvSpPr>
        <p:spPr>
          <a:xfrm>
            <a:off x="14561530" y="56810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16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5720789" y="5567474"/>
            <a:ext cx="1479947" cy="507913"/>
          </a:xfrm>
          <a:prstGeom prst="rect">
            <a:avLst/>
          </a:prstGeom>
        </p:spPr>
      </p:pic>
      <p:pic>
        <p:nvPicPr>
          <p:cNvPr id="217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5815816" y="5681067"/>
            <a:ext cx="1331359" cy="267333"/>
          </a:xfrm>
          <a:prstGeom prst="rect">
            <a:avLst/>
          </a:prstGeom>
        </p:spPr>
      </p:pic>
      <p:pic>
        <p:nvPicPr>
          <p:cNvPr id="218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15895997" y="5734534"/>
            <a:ext cx="160400" cy="160400"/>
          </a:xfrm>
          <a:prstGeom prst="rect">
            <a:avLst/>
          </a:prstGeom>
        </p:spPr>
      </p:pic>
      <p:sp>
        <p:nvSpPr>
          <p:cNvPr id="219" name="Text 58"/>
          <p:cNvSpPr/>
          <p:nvPr/>
        </p:nvSpPr>
        <p:spPr>
          <a:xfrm>
            <a:off x="16083149" y="56810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20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1124508" y="6075350"/>
            <a:ext cx="16076228" cy="507913"/>
          </a:xfrm>
          <a:prstGeom prst="rect">
            <a:avLst/>
          </a:prstGeom>
        </p:spPr>
      </p:pic>
      <p:pic>
        <p:nvPicPr>
          <p:cNvPr id="221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1124508" y="6075350"/>
            <a:ext cx="5466613" cy="507913"/>
          </a:xfrm>
          <a:prstGeom prst="rect">
            <a:avLst/>
          </a:prstGeom>
        </p:spPr>
      </p:pic>
      <p:sp>
        <p:nvSpPr>
          <p:cNvPr id="222" name="Text 59"/>
          <p:cNvSpPr/>
          <p:nvPr/>
        </p:nvSpPr>
        <p:spPr>
          <a:xfrm>
            <a:off x="1284908" y="6195640"/>
            <a:ext cx="153019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5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SEP Regional API</a:t>
            </a:r>
            <a:endParaRPr lang="en-US" sz="1473" dirty="0"/>
          </a:p>
        </p:txBody>
      </p:sp>
      <p:pic>
        <p:nvPicPr>
          <p:cNvPr id="223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6591114" y="6075350"/>
            <a:ext cx="1521619" cy="507913"/>
          </a:xfrm>
          <a:prstGeom prst="rect">
            <a:avLst/>
          </a:prstGeom>
        </p:spPr>
      </p:pic>
      <p:pic>
        <p:nvPicPr>
          <p:cNvPr id="224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6686141" y="6188980"/>
            <a:ext cx="1331359" cy="267333"/>
          </a:xfrm>
          <a:prstGeom prst="rect">
            <a:avLst/>
          </a:prstGeom>
        </p:spPr>
      </p:pic>
      <p:pic>
        <p:nvPicPr>
          <p:cNvPr id="225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6766322" y="6242447"/>
            <a:ext cx="160400" cy="160400"/>
          </a:xfrm>
          <a:prstGeom prst="rect">
            <a:avLst/>
          </a:prstGeom>
        </p:spPr>
      </p:pic>
      <p:sp>
        <p:nvSpPr>
          <p:cNvPr id="226" name="Text 60"/>
          <p:cNvSpPr/>
          <p:nvPr/>
        </p:nvSpPr>
        <p:spPr>
          <a:xfrm>
            <a:off x="6953473" y="61889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27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8112733" y="6075350"/>
            <a:ext cx="1521619" cy="507913"/>
          </a:xfrm>
          <a:prstGeom prst="rect">
            <a:avLst/>
          </a:prstGeom>
        </p:spPr>
      </p:pic>
      <p:pic>
        <p:nvPicPr>
          <p:cNvPr id="228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8207759" y="6188980"/>
            <a:ext cx="1331359" cy="267333"/>
          </a:xfrm>
          <a:prstGeom prst="rect">
            <a:avLst/>
          </a:prstGeom>
        </p:spPr>
      </p:pic>
      <p:pic>
        <p:nvPicPr>
          <p:cNvPr id="229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8287941" y="6242447"/>
            <a:ext cx="160400" cy="160400"/>
          </a:xfrm>
          <a:prstGeom prst="rect">
            <a:avLst/>
          </a:prstGeom>
        </p:spPr>
      </p:pic>
      <p:sp>
        <p:nvSpPr>
          <p:cNvPr id="230" name="Text 61"/>
          <p:cNvSpPr/>
          <p:nvPr/>
        </p:nvSpPr>
        <p:spPr>
          <a:xfrm>
            <a:off x="8475092" y="61889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31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9634351" y="6075350"/>
            <a:ext cx="1521619" cy="507913"/>
          </a:xfrm>
          <a:prstGeom prst="rect">
            <a:avLst/>
          </a:prstGeom>
        </p:spPr>
      </p:pic>
      <p:pic>
        <p:nvPicPr>
          <p:cNvPr id="232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9729378" y="6188980"/>
            <a:ext cx="1331359" cy="267333"/>
          </a:xfrm>
          <a:prstGeom prst="rect">
            <a:avLst/>
          </a:prstGeom>
        </p:spPr>
      </p:pic>
      <p:pic>
        <p:nvPicPr>
          <p:cNvPr id="233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9809559" y="6242447"/>
            <a:ext cx="160400" cy="160400"/>
          </a:xfrm>
          <a:prstGeom prst="rect">
            <a:avLst/>
          </a:prstGeom>
        </p:spPr>
      </p:pic>
      <p:sp>
        <p:nvSpPr>
          <p:cNvPr id="234" name="Text 62"/>
          <p:cNvSpPr/>
          <p:nvPr/>
        </p:nvSpPr>
        <p:spPr>
          <a:xfrm>
            <a:off x="9996711" y="61889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35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1155970" y="6075350"/>
            <a:ext cx="1521619" cy="507913"/>
          </a:xfrm>
          <a:prstGeom prst="rect">
            <a:avLst/>
          </a:prstGeom>
        </p:spPr>
      </p:pic>
      <p:pic>
        <p:nvPicPr>
          <p:cNvPr id="236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1250960" y="6188980"/>
            <a:ext cx="1331359" cy="267333"/>
          </a:xfrm>
          <a:prstGeom prst="rect">
            <a:avLst/>
          </a:prstGeom>
        </p:spPr>
      </p:pic>
      <p:pic>
        <p:nvPicPr>
          <p:cNvPr id="237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1331141" y="6242447"/>
            <a:ext cx="160400" cy="160400"/>
          </a:xfrm>
          <a:prstGeom prst="rect">
            <a:avLst/>
          </a:prstGeom>
        </p:spPr>
      </p:pic>
      <p:sp>
        <p:nvSpPr>
          <p:cNvPr id="238" name="Text 63"/>
          <p:cNvSpPr/>
          <p:nvPr/>
        </p:nvSpPr>
        <p:spPr>
          <a:xfrm>
            <a:off x="11518292" y="61889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39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2677552" y="6075350"/>
            <a:ext cx="1521619" cy="507913"/>
          </a:xfrm>
          <a:prstGeom prst="rect">
            <a:avLst/>
          </a:prstGeom>
        </p:spPr>
      </p:pic>
      <p:pic>
        <p:nvPicPr>
          <p:cNvPr id="240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2772579" y="6188980"/>
            <a:ext cx="1331359" cy="267333"/>
          </a:xfrm>
          <a:prstGeom prst="rect">
            <a:avLst/>
          </a:prstGeom>
        </p:spPr>
      </p:pic>
      <p:pic>
        <p:nvPicPr>
          <p:cNvPr id="241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2852760" y="6242447"/>
            <a:ext cx="160400" cy="160400"/>
          </a:xfrm>
          <a:prstGeom prst="rect">
            <a:avLst/>
          </a:prstGeom>
        </p:spPr>
      </p:pic>
      <p:sp>
        <p:nvSpPr>
          <p:cNvPr id="242" name="Text 64"/>
          <p:cNvSpPr/>
          <p:nvPr/>
        </p:nvSpPr>
        <p:spPr>
          <a:xfrm>
            <a:off x="13039911" y="61889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43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4199171" y="6075350"/>
            <a:ext cx="1521619" cy="507913"/>
          </a:xfrm>
          <a:prstGeom prst="rect">
            <a:avLst/>
          </a:prstGeom>
        </p:spPr>
      </p:pic>
      <p:pic>
        <p:nvPicPr>
          <p:cNvPr id="244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4294197" y="6188980"/>
            <a:ext cx="1331359" cy="267333"/>
          </a:xfrm>
          <a:prstGeom prst="rect">
            <a:avLst/>
          </a:prstGeom>
        </p:spPr>
      </p:pic>
      <p:pic>
        <p:nvPicPr>
          <p:cNvPr id="245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4374378" y="6242447"/>
            <a:ext cx="160400" cy="160400"/>
          </a:xfrm>
          <a:prstGeom prst="rect">
            <a:avLst/>
          </a:prstGeom>
        </p:spPr>
      </p:pic>
      <p:sp>
        <p:nvSpPr>
          <p:cNvPr id="246" name="Text 65"/>
          <p:cNvSpPr/>
          <p:nvPr/>
        </p:nvSpPr>
        <p:spPr>
          <a:xfrm>
            <a:off x="14561530" y="61889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47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5720789" y="6075350"/>
            <a:ext cx="1479947" cy="507913"/>
          </a:xfrm>
          <a:prstGeom prst="rect">
            <a:avLst/>
          </a:prstGeom>
        </p:spPr>
      </p:pic>
      <p:pic>
        <p:nvPicPr>
          <p:cNvPr id="248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5815816" y="6188980"/>
            <a:ext cx="1331359" cy="267333"/>
          </a:xfrm>
          <a:prstGeom prst="rect">
            <a:avLst/>
          </a:prstGeom>
        </p:spPr>
      </p:pic>
      <p:pic>
        <p:nvPicPr>
          <p:cNvPr id="249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15895997" y="6242447"/>
            <a:ext cx="160400" cy="160400"/>
          </a:xfrm>
          <a:prstGeom prst="rect">
            <a:avLst/>
          </a:prstGeom>
        </p:spPr>
      </p:pic>
      <p:sp>
        <p:nvSpPr>
          <p:cNvPr id="250" name="Text 66"/>
          <p:cNvSpPr/>
          <p:nvPr/>
        </p:nvSpPr>
        <p:spPr>
          <a:xfrm>
            <a:off x="16083149" y="61889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51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1124508" y="6583263"/>
            <a:ext cx="16076228" cy="507913"/>
          </a:xfrm>
          <a:prstGeom prst="rect">
            <a:avLst/>
          </a:prstGeom>
        </p:spPr>
      </p:pic>
      <p:pic>
        <p:nvPicPr>
          <p:cNvPr id="252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1124508" y="6583263"/>
            <a:ext cx="5466613" cy="507913"/>
          </a:xfrm>
          <a:prstGeom prst="rect">
            <a:avLst/>
          </a:prstGeom>
        </p:spPr>
      </p:pic>
      <p:sp>
        <p:nvSpPr>
          <p:cNvPr id="253" name="Text 67"/>
          <p:cNvSpPr/>
          <p:nvPr/>
        </p:nvSpPr>
        <p:spPr>
          <a:xfrm>
            <a:off x="1284908" y="6703554"/>
            <a:ext cx="200025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5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Web Checkout iFrame</a:t>
            </a:r>
            <a:endParaRPr lang="en-US" sz="1473" dirty="0"/>
          </a:p>
        </p:txBody>
      </p:sp>
      <p:pic>
        <p:nvPicPr>
          <p:cNvPr id="254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6591114" y="6583263"/>
            <a:ext cx="1521619" cy="507913"/>
          </a:xfrm>
          <a:prstGeom prst="rect">
            <a:avLst/>
          </a:prstGeom>
        </p:spPr>
      </p:pic>
      <p:pic>
        <p:nvPicPr>
          <p:cNvPr id="255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6686141" y="6696856"/>
            <a:ext cx="1331359" cy="267333"/>
          </a:xfrm>
          <a:prstGeom prst="rect">
            <a:avLst/>
          </a:prstGeom>
        </p:spPr>
      </p:pic>
      <p:pic>
        <p:nvPicPr>
          <p:cNvPr id="256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6766322" y="6750323"/>
            <a:ext cx="160400" cy="160400"/>
          </a:xfrm>
          <a:prstGeom prst="rect">
            <a:avLst/>
          </a:prstGeom>
        </p:spPr>
      </p:pic>
      <p:sp>
        <p:nvSpPr>
          <p:cNvPr id="257" name="Text 68"/>
          <p:cNvSpPr/>
          <p:nvPr/>
        </p:nvSpPr>
        <p:spPr>
          <a:xfrm>
            <a:off x="6953473" y="669681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58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8112733" y="6583263"/>
            <a:ext cx="1521619" cy="507913"/>
          </a:xfrm>
          <a:prstGeom prst="rect">
            <a:avLst/>
          </a:prstGeom>
        </p:spPr>
      </p:pic>
      <p:pic>
        <p:nvPicPr>
          <p:cNvPr id="259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8360420" y="6696856"/>
            <a:ext cx="1026244" cy="267333"/>
          </a:xfrm>
          <a:prstGeom prst="rect">
            <a:avLst/>
          </a:prstGeom>
        </p:spPr>
      </p:pic>
      <p:pic>
        <p:nvPicPr>
          <p:cNvPr id="260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8440601" y="6750323"/>
            <a:ext cx="160400" cy="160400"/>
          </a:xfrm>
          <a:prstGeom prst="rect">
            <a:avLst/>
          </a:prstGeom>
        </p:spPr>
      </p:pic>
      <p:sp>
        <p:nvSpPr>
          <p:cNvPr id="261" name="Text 69"/>
          <p:cNvSpPr/>
          <p:nvPr/>
        </p:nvSpPr>
        <p:spPr>
          <a:xfrm>
            <a:off x="8627752" y="669681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262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9634351" y="6583263"/>
            <a:ext cx="1521619" cy="507913"/>
          </a:xfrm>
          <a:prstGeom prst="rect">
            <a:avLst/>
          </a:prstGeom>
        </p:spPr>
      </p:pic>
      <p:pic>
        <p:nvPicPr>
          <p:cNvPr id="263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9729378" y="6696856"/>
            <a:ext cx="1331359" cy="267333"/>
          </a:xfrm>
          <a:prstGeom prst="rect">
            <a:avLst/>
          </a:prstGeom>
        </p:spPr>
      </p:pic>
      <p:pic>
        <p:nvPicPr>
          <p:cNvPr id="264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9809559" y="6750323"/>
            <a:ext cx="160400" cy="160400"/>
          </a:xfrm>
          <a:prstGeom prst="rect">
            <a:avLst/>
          </a:prstGeom>
        </p:spPr>
      </p:pic>
      <p:sp>
        <p:nvSpPr>
          <p:cNvPr id="265" name="Text 70"/>
          <p:cNvSpPr/>
          <p:nvPr/>
        </p:nvSpPr>
        <p:spPr>
          <a:xfrm>
            <a:off x="9996711" y="669681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66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1155970" y="6583263"/>
            <a:ext cx="1521619" cy="507913"/>
          </a:xfrm>
          <a:prstGeom prst="rect">
            <a:avLst/>
          </a:prstGeom>
        </p:spPr>
      </p:pic>
      <p:pic>
        <p:nvPicPr>
          <p:cNvPr id="267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1250960" y="6696856"/>
            <a:ext cx="1331359" cy="267333"/>
          </a:xfrm>
          <a:prstGeom prst="rect">
            <a:avLst/>
          </a:prstGeom>
        </p:spPr>
      </p:pic>
      <p:pic>
        <p:nvPicPr>
          <p:cNvPr id="268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1331141" y="6750323"/>
            <a:ext cx="160400" cy="160400"/>
          </a:xfrm>
          <a:prstGeom prst="rect">
            <a:avLst/>
          </a:prstGeom>
        </p:spPr>
      </p:pic>
      <p:sp>
        <p:nvSpPr>
          <p:cNvPr id="269" name="Text 71"/>
          <p:cNvSpPr/>
          <p:nvPr/>
        </p:nvSpPr>
        <p:spPr>
          <a:xfrm>
            <a:off x="11518292" y="669681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70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2677552" y="6583263"/>
            <a:ext cx="1521619" cy="507913"/>
          </a:xfrm>
          <a:prstGeom prst="rect">
            <a:avLst/>
          </a:prstGeom>
        </p:spPr>
      </p:pic>
      <p:pic>
        <p:nvPicPr>
          <p:cNvPr id="271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2772579" y="6696856"/>
            <a:ext cx="1331359" cy="267333"/>
          </a:xfrm>
          <a:prstGeom prst="rect">
            <a:avLst/>
          </a:prstGeom>
        </p:spPr>
      </p:pic>
      <p:pic>
        <p:nvPicPr>
          <p:cNvPr id="272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2852760" y="6750323"/>
            <a:ext cx="160400" cy="160400"/>
          </a:xfrm>
          <a:prstGeom prst="rect">
            <a:avLst/>
          </a:prstGeom>
        </p:spPr>
      </p:pic>
      <p:sp>
        <p:nvSpPr>
          <p:cNvPr id="273" name="Text 72"/>
          <p:cNvSpPr/>
          <p:nvPr/>
        </p:nvSpPr>
        <p:spPr>
          <a:xfrm>
            <a:off x="13039911" y="669681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74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4199171" y="6583263"/>
            <a:ext cx="1521619" cy="507913"/>
          </a:xfrm>
          <a:prstGeom prst="rect">
            <a:avLst/>
          </a:prstGeom>
        </p:spPr>
      </p:pic>
      <p:pic>
        <p:nvPicPr>
          <p:cNvPr id="275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4294197" y="6696856"/>
            <a:ext cx="1331359" cy="267333"/>
          </a:xfrm>
          <a:prstGeom prst="rect">
            <a:avLst/>
          </a:prstGeom>
        </p:spPr>
      </p:pic>
      <p:pic>
        <p:nvPicPr>
          <p:cNvPr id="276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4374378" y="6750323"/>
            <a:ext cx="160400" cy="160400"/>
          </a:xfrm>
          <a:prstGeom prst="rect">
            <a:avLst/>
          </a:prstGeom>
        </p:spPr>
      </p:pic>
      <p:sp>
        <p:nvSpPr>
          <p:cNvPr id="277" name="Text 73"/>
          <p:cNvSpPr/>
          <p:nvPr/>
        </p:nvSpPr>
        <p:spPr>
          <a:xfrm>
            <a:off x="14561530" y="669681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78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5720789" y="6583263"/>
            <a:ext cx="1479947" cy="507913"/>
          </a:xfrm>
          <a:prstGeom prst="rect">
            <a:avLst/>
          </a:prstGeom>
        </p:spPr>
      </p:pic>
      <p:pic>
        <p:nvPicPr>
          <p:cNvPr id="279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15815816" y="6696856"/>
            <a:ext cx="1331359" cy="267333"/>
          </a:xfrm>
          <a:prstGeom prst="rect">
            <a:avLst/>
          </a:prstGeom>
        </p:spPr>
      </p:pic>
      <p:pic>
        <p:nvPicPr>
          <p:cNvPr id="280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15895997" y="6750323"/>
            <a:ext cx="160400" cy="160400"/>
          </a:xfrm>
          <a:prstGeom prst="rect">
            <a:avLst/>
          </a:prstGeom>
        </p:spPr>
      </p:pic>
      <p:sp>
        <p:nvSpPr>
          <p:cNvPr id="281" name="Text 74"/>
          <p:cNvSpPr/>
          <p:nvPr/>
        </p:nvSpPr>
        <p:spPr>
          <a:xfrm>
            <a:off x="16083149" y="669681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82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1124508" y="7091176"/>
            <a:ext cx="16076228" cy="507913"/>
          </a:xfrm>
          <a:prstGeom prst="rect">
            <a:avLst/>
          </a:prstGeom>
        </p:spPr>
      </p:pic>
      <p:pic>
        <p:nvPicPr>
          <p:cNvPr id="283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1124508" y="7091176"/>
            <a:ext cx="5466613" cy="507913"/>
          </a:xfrm>
          <a:prstGeom prst="rect">
            <a:avLst/>
          </a:prstGeom>
        </p:spPr>
      </p:pic>
      <p:sp>
        <p:nvSpPr>
          <p:cNvPr id="284" name="Text 75"/>
          <p:cNvSpPr/>
          <p:nvPr/>
        </p:nvSpPr>
        <p:spPr>
          <a:xfrm>
            <a:off x="1284908" y="7211467"/>
            <a:ext cx="21202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5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Web Checkout Redirect</a:t>
            </a:r>
            <a:endParaRPr lang="en-US" sz="1473" dirty="0"/>
          </a:p>
        </p:txBody>
      </p:sp>
      <p:pic>
        <p:nvPicPr>
          <p:cNvPr id="285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6591114" y="7091176"/>
            <a:ext cx="1521619" cy="507913"/>
          </a:xfrm>
          <a:prstGeom prst="rect">
            <a:avLst/>
          </a:prstGeom>
        </p:spPr>
      </p:pic>
      <p:pic>
        <p:nvPicPr>
          <p:cNvPr id="286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6686141" y="7204770"/>
            <a:ext cx="1331359" cy="267333"/>
          </a:xfrm>
          <a:prstGeom prst="rect">
            <a:avLst/>
          </a:prstGeom>
        </p:spPr>
      </p:pic>
      <p:pic>
        <p:nvPicPr>
          <p:cNvPr id="287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6766322" y="7258236"/>
            <a:ext cx="160400" cy="160400"/>
          </a:xfrm>
          <a:prstGeom prst="rect">
            <a:avLst/>
          </a:prstGeom>
        </p:spPr>
      </p:pic>
      <p:sp>
        <p:nvSpPr>
          <p:cNvPr id="288" name="Text 76"/>
          <p:cNvSpPr/>
          <p:nvPr/>
        </p:nvSpPr>
        <p:spPr>
          <a:xfrm>
            <a:off x="6953473" y="720477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89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8112733" y="7091176"/>
            <a:ext cx="1521619" cy="507913"/>
          </a:xfrm>
          <a:prstGeom prst="rect">
            <a:avLst/>
          </a:prstGeom>
        </p:spPr>
      </p:pic>
      <p:pic>
        <p:nvPicPr>
          <p:cNvPr id="290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8360420" y="7204770"/>
            <a:ext cx="1026244" cy="267333"/>
          </a:xfrm>
          <a:prstGeom prst="rect">
            <a:avLst/>
          </a:prstGeom>
        </p:spPr>
      </p:pic>
      <p:pic>
        <p:nvPicPr>
          <p:cNvPr id="291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8440601" y="7258236"/>
            <a:ext cx="160400" cy="160400"/>
          </a:xfrm>
          <a:prstGeom prst="rect">
            <a:avLst/>
          </a:prstGeom>
        </p:spPr>
      </p:pic>
      <p:sp>
        <p:nvSpPr>
          <p:cNvPr id="292" name="Text 77"/>
          <p:cNvSpPr/>
          <p:nvPr/>
        </p:nvSpPr>
        <p:spPr>
          <a:xfrm>
            <a:off x="8627752" y="720477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293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9634351" y="7091176"/>
            <a:ext cx="1521619" cy="507913"/>
          </a:xfrm>
          <a:prstGeom prst="rect">
            <a:avLst/>
          </a:prstGeom>
        </p:spPr>
      </p:pic>
      <p:pic>
        <p:nvPicPr>
          <p:cNvPr id="294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9729378" y="7204770"/>
            <a:ext cx="1331359" cy="267333"/>
          </a:xfrm>
          <a:prstGeom prst="rect">
            <a:avLst/>
          </a:prstGeom>
        </p:spPr>
      </p:pic>
      <p:pic>
        <p:nvPicPr>
          <p:cNvPr id="295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9809559" y="7258236"/>
            <a:ext cx="160400" cy="160400"/>
          </a:xfrm>
          <a:prstGeom prst="rect">
            <a:avLst/>
          </a:prstGeom>
        </p:spPr>
      </p:pic>
      <p:sp>
        <p:nvSpPr>
          <p:cNvPr id="296" name="Text 78"/>
          <p:cNvSpPr/>
          <p:nvPr/>
        </p:nvSpPr>
        <p:spPr>
          <a:xfrm>
            <a:off x="9996711" y="720477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97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1155970" y="7091176"/>
            <a:ext cx="1521619" cy="507913"/>
          </a:xfrm>
          <a:prstGeom prst="rect">
            <a:avLst/>
          </a:prstGeom>
        </p:spPr>
      </p:pic>
      <p:pic>
        <p:nvPicPr>
          <p:cNvPr id="298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1250960" y="7204770"/>
            <a:ext cx="1331359" cy="267333"/>
          </a:xfrm>
          <a:prstGeom prst="rect">
            <a:avLst/>
          </a:prstGeom>
        </p:spPr>
      </p:pic>
      <p:pic>
        <p:nvPicPr>
          <p:cNvPr id="299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1331141" y="7258236"/>
            <a:ext cx="160400" cy="160400"/>
          </a:xfrm>
          <a:prstGeom prst="rect">
            <a:avLst/>
          </a:prstGeom>
        </p:spPr>
      </p:pic>
      <p:sp>
        <p:nvSpPr>
          <p:cNvPr id="300" name="Text 79"/>
          <p:cNvSpPr/>
          <p:nvPr/>
        </p:nvSpPr>
        <p:spPr>
          <a:xfrm>
            <a:off x="11518292" y="720477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01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2677552" y="7091176"/>
            <a:ext cx="1521619" cy="507913"/>
          </a:xfrm>
          <a:prstGeom prst="rect">
            <a:avLst/>
          </a:prstGeom>
        </p:spPr>
      </p:pic>
      <p:pic>
        <p:nvPicPr>
          <p:cNvPr id="302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2772579" y="7204770"/>
            <a:ext cx="1331359" cy="267333"/>
          </a:xfrm>
          <a:prstGeom prst="rect">
            <a:avLst/>
          </a:prstGeom>
        </p:spPr>
      </p:pic>
      <p:pic>
        <p:nvPicPr>
          <p:cNvPr id="303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2852760" y="7258236"/>
            <a:ext cx="160400" cy="160400"/>
          </a:xfrm>
          <a:prstGeom prst="rect">
            <a:avLst/>
          </a:prstGeom>
        </p:spPr>
      </p:pic>
      <p:sp>
        <p:nvSpPr>
          <p:cNvPr id="304" name="Text 80"/>
          <p:cNvSpPr/>
          <p:nvPr/>
        </p:nvSpPr>
        <p:spPr>
          <a:xfrm>
            <a:off x="13039911" y="720477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05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4199171" y="7091176"/>
            <a:ext cx="1521619" cy="507913"/>
          </a:xfrm>
          <a:prstGeom prst="rect">
            <a:avLst/>
          </a:prstGeom>
        </p:spPr>
      </p:pic>
      <p:pic>
        <p:nvPicPr>
          <p:cNvPr id="306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4294197" y="7204770"/>
            <a:ext cx="1331359" cy="267333"/>
          </a:xfrm>
          <a:prstGeom prst="rect">
            <a:avLst/>
          </a:prstGeom>
        </p:spPr>
      </p:pic>
      <p:pic>
        <p:nvPicPr>
          <p:cNvPr id="307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4374378" y="7258236"/>
            <a:ext cx="160400" cy="160400"/>
          </a:xfrm>
          <a:prstGeom prst="rect">
            <a:avLst/>
          </a:prstGeom>
        </p:spPr>
      </p:pic>
      <p:sp>
        <p:nvSpPr>
          <p:cNvPr id="308" name="Text 81"/>
          <p:cNvSpPr/>
          <p:nvPr/>
        </p:nvSpPr>
        <p:spPr>
          <a:xfrm>
            <a:off x="14561530" y="720477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09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5720789" y="7091176"/>
            <a:ext cx="1479947" cy="507913"/>
          </a:xfrm>
          <a:prstGeom prst="rect">
            <a:avLst/>
          </a:prstGeom>
        </p:spPr>
      </p:pic>
      <p:pic>
        <p:nvPicPr>
          <p:cNvPr id="310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15815816" y="7204770"/>
            <a:ext cx="1331359" cy="267333"/>
          </a:xfrm>
          <a:prstGeom prst="rect">
            <a:avLst/>
          </a:prstGeom>
        </p:spPr>
      </p:pic>
      <p:pic>
        <p:nvPicPr>
          <p:cNvPr id="311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15895997" y="7258236"/>
            <a:ext cx="160400" cy="160400"/>
          </a:xfrm>
          <a:prstGeom prst="rect">
            <a:avLst/>
          </a:prstGeom>
        </p:spPr>
      </p:pic>
      <p:sp>
        <p:nvSpPr>
          <p:cNvPr id="312" name="Text 82"/>
          <p:cNvSpPr/>
          <p:nvPr/>
        </p:nvSpPr>
        <p:spPr>
          <a:xfrm>
            <a:off x="16083149" y="720477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13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1124508" y="7599052"/>
            <a:ext cx="16076228" cy="507913"/>
          </a:xfrm>
          <a:prstGeom prst="rect">
            <a:avLst/>
          </a:prstGeom>
        </p:spPr>
      </p:pic>
      <p:pic>
        <p:nvPicPr>
          <p:cNvPr id="314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1124508" y="7599052"/>
            <a:ext cx="5466613" cy="507913"/>
          </a:xfrm>
          <a:prstGeom prst="rect">
            <a:avLst/>
          </a:prstGeom>
        </p:spPr>
      </p:pic>
      <p:sp>
        <p:nvSpPr>
          <p:cNvPr id="315" name="Text 83"/>
          <p:cNvSpPr/>
          <p:nvPr/>
        </p:nvSpPr>
        <p:spPr>
          <a:xfrm>
            <a:off x="1284908" y="7719343"/>
            <a:ext cx="217027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5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Web Checkout LightBox</a:t>
            </a:r>
            <a:endParaRPr lang="en-US" sz="1473" dirty="0"/>
          </a:p>
        </p:txBody>
      </p:sp>
      <p:pic>
        <p:nvPicPr>
          <p:cNvPr id="316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6591114" y="7599052"/>
            <a:ext cx="1521619" cy="507913"/>
          </a:xfrm>
          <a:prstGeom prst="rect">
            <a:avLst/>
          </a:prstGeom>
        </p:spPr>
      </p:pic>
      <p:pic>
        <p:nvPicPr>
          <p:cNvPr id="317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6686141" y="7712683"/>
            <a:ext cx="1331359" cy="267333"/>
          </a:xfrm>
          <a:prstGeom prst="rect">
            <a:avLst/>
          </a:prstGeom>
        </p:spPr>
      </p:pic>
      <p:pic>
        <p:nvPicPr>
          <p:cNvPr id="318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6766322" y="7766149"/>
            <a:ext cx="160400" cy="160400"/>
          </a:xfrm>
          <a:prstGeom prst="rect">
            <a:avLst/>
          </a:prstGeom>
        </p:spPr>
      </p:pic>
      <p:sp>
        <p:nvSpPr>
          <p:cNvPr id="319" name="Text 84"/>
          <p:cNvSpPr/>
          <p:nvPr/>
        </p:nvSpPr>
        <p:spPr>
          <a:xfrm>
            <a:off x="6953473" y="771268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20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8112733" y="7599052"/>
            <a:ext cx="1521619" cy="507913"/>
          </a:xfrm>
          <a:prstGeom prst="rect">
            <a:avLst/>
          </a:prstGeom>
        </p:spPr>
      </p:pic>
      <p:pic>
        <p:nvPicPr>
          <p:cNvPr id="321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8360420" y="7712683"/>
            <a:ext cx="1026244" cy="267333"/>
          </a:xfrm>
          <a:prstGeom prst="rect">
            <a:avLst/>
          </a:prstGeom>
        </p:spPr>
      </p:pic>
      <p:pic>
        <p:nvPicPr>
          <p:cNvPr id="322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8440601" y="7766149"/>
            <a:ext cx="160400" cy="160400"/>
          </a:xfrm>
          <a:prstGeom prst="rect">
            <a:avLst/>
          </a:prstGeom>
        </p:spPr>
      </p:pic>
      <p:sp>
        <p:nvSpPr>
          <p:cNvPr id="323" name="Text 85"/>
          <p:cNvSpPr/>
          <p:nvPr/>
        </p:nvSpPr>
        <p:spPr>
          <a:xfrm>
            <a:off x="8627752" y="771268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324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9634351" y="7599052"/>
            <a:ext cx="1521619" cy="507913"/>
          </a:xfrm>
          <a:prstGeom prst="rect">
            <a:avLst/>
          </a:prstGeom>
        </p:spPr>
      </p:pic>
      <p:pic>
        <p:nvPicPr>
          <p:cNvPr id="325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9729378" y="7712683"/>
            <a:ext cx="1331359" cy="267333"/>
          </a:xfrm>
          <a:prstGeom prst="rect">
            <a:avLst/>
          </a:prstGeom>
        </p:spPr>
      </p:pic>
      <p:pic>
        <p:nvPicPr>
          <p:cNvPr id="326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9809559" y="7766149"/>
            <a:ext cx="160400" cy="160400"/>
          </a:xfrm>
          <a:prstGeom prst="rect">
            <a:avLst/>
          </a:prstGeom>
        </p:spPr>
      </p:pic>
      <p:sp>
        <p:nvSpPr>
          <p:cNvPr id="327" name="Text 86"/>
          <p:cNvSpPr/>
          <p:nvPr/>
        </p:nvSpPr>
        <p:spPr>
          <a:xfrm>
            <a:off x="9996711" y="771268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28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11155970" y="7599052"/>
            <a:ext cx="1521619" cy="507913"/>
          </a:xfrm>
          <a:prstGeom prst="rect">
            <a:avLst/>
          </a:prstGeom>
        </p:spPr>
      </p:pic>
      <p:pic>
        <p:nvPicPr>
          <p:cNvPr id="329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11250960" y="7712683"/>
            <a:ext cx="1331359" cy="267333"/>
          </a:xfrm>
          <a:prstGeom prst="rect">
            <a:avLst/>
          </a:prstGeom>
        </p:spPr>
      </p:pic>
      <p:pic>
        <p:nvPicPr>
          <p:cNvPr id="330" name="Image 241" descr="preencoded.png">    </p:cNvPr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11331141" y="7766149"/>
            <a:ext cx="160400" cy="160400"/>
          </a:xfrm>
          <a:prstGeom prst="rect">
            <a:avLst/>
          </a:prstGeom>
        </p:spPr>
      </p:pic>
      <p:sp>
        <p:nvSpPr>
          <p:cNvPr id="331" name="Text 87"/>
          <p:cNvSpPr/>
          <p:nvPr/>
        </p:nvSpPr>
        <p:spPr>
          <a:xfrm>
            <a:off x="11518292" y="771268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32" name="Image 242" descr="preencoded.png">    </p:cNvPr>
          <p:cNvPicPr>
            <a:picLocks noChangeAspect="1"/>
          </p:cNvPicPr>
          <p:nvPr/>
        </p:nvPicPr>
        <p:blipFill>
          <a:blip r:embed="rId243"/>
          <a:stretch>
            <a:fillRect/>
          </a:stretch>
        </p:blipFill>
        <p:spPr>
          <a:xfrm>
            <a:off x="12677552" y="7599052"/>
            <a:ext cx="1521619" cy="507913"/>
          </a:xfrm>
          <a:prstGeom prst="rect">
            <a:avLst/>
          </a:prstGeom>
        </p:spPr>
      </p:pic>
      <p:pic>
        <p:nvPicPr>
          <p:cNvPr id="333" name="Image 243" descr="preencoded.png">    </p:cNvPr>
          <p:cNvPicPr>
            <a:picLocks noChangeAspect="1"/>
          </p:cNvPicPr>
          <p:nvPr/>
        </p:nvPicPr>
        <p:blipFill>
          <a:blip r:embed="rId244"/>
          <a:stretch>
            <a:fillRect/>
          </a:stretch>
        </p:blipFill>
        <p:spPr>
          <a:xfrm>
            <a:off x="12772579" y="7712683"/>
            <a:ext cx="1331359" cy="267333"/>
          </a:xfrm>
          <a:prstGeom prst="rect">
            <a:avLst/>
          </a:prstGeom>
        </p:spPr>
      </p:pic>
      <p:pic>
        <p:nvPicPr>
          <p:cNvPr id="334" name="Image 244" descr="preencoded.png">    </p:cNvPr>
          <p:cNvPicPr>
            <a:picLocks noChangeAspect="1"/>
          </p:cNvPicPr>
          <p:nvPr/>
        </p:nvPicPr>
        <p:blipFill>
          <a:blip r:embed="rId245"/>
          <a:stretch>
            <a:fillRect/>
          </a:stretch>
        </p:blipFill>
        <p:spPr>
          <a:xfrm>
            <a:off x="12852760" y="7766149"/>
            <a:ext cx="160400" cy="160400"/>
          </a:xfrm>
          <a:prstGeom prst="rect">
            <a:avLst/>
          </a:prstGeom>
        </p:spPr>
      </p:pic>
      <p:sp>
        <p:nvSpPr>
          <p:cNvPr id="335" name="Text 88"/>
          <p:cNvSpPr/>
          <p:nvPr/>
        </p:nvSpPr>
        <p:spPr>
          <a:xfrm>
            <a:off x="13039911" y="771268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36" name="Image 245" descr="preencoded.png">    </p:cNvPr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4199171" y="7599052"/>
            <a:ext cx="1521619" cy="507913"/>
          </a:xfrm>
          <a:prstGeom prst="rect">
            <a:avLst/>
          </a:prstGeom>
        </p:spPr>
      </p:pic>
      <p:pic>
        <p:nvPicPr>
          <p:cNvPr id="337" name="Image 246" descr="preencoded.png">    </p:cNvPr>
          <p:cNvPicPr>
            <a:picLocks noChangeAspect="1"/>
          </p:cNvPicPr>
          <p:nvPr/>
        </p:nvPicPr>
        <p:blipFill>
          <a:blip r:embed="rId247"/>
          <a:stretch>
            <a:fillRect/>
          </a:stretch>
        </p:blipFill>
        <p:spPr>
          <a:xfrm>
            <a:off x="14294197" y="7712683"/>
            <a:ext cx="1331359" cy="267333"/>
          </a:xfrm>
          <a:prstGeom prst="rect">
            <a:avLst/>
          </a:prstGeom>
        </p:spPr>
      </p:pic>
      <p:pic>
        <p:nvPicPr>
          <p:cNvPr id="338" name="Image 247" descr="preencoded.png">    </p:cNvPr>
          <p:cNvPicPr>
            <a:picLocks noChangeAspect="1"/>
          </p:cNvPicPr>
          <p:nvPr/>
        </p:nvPicPr>
        <p:blipFill>
          <a:blip r:embed="rId248"/>
          <a:stretch>
            <a:fillRect/>
          </a:stretch>
        </p:blipFill>
        <p:spPr>
          <a:xfrm>
            <a:off x="14374378" y="7766149"/>
            <a:ext cx="160400" cy="160400"/>
          </a:xfrm>
          <a:prstGeom prst="rect">
            <a:avLst/>
          </a:prstGeom>
        </p:spPr>
      </p:pic>
      <p:sp>
        <p:nvSpPr>
          <p:cNvPr id="339" name="Text 89"/>
          <p:cNvSpPr/>
          <p:nvPr/>
        </p:nvSpPr>
        <p:spPr>
          <a:xfrm>
            <a:off x="14561530" y="771268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40" name="Image 248" descr="preencoded.png">    </p:cNvPr>
          <p:cNvPicPr>
            <a:picLocks noChangeAspect="1"/>
          </p:cNvPicPr>
          <p:nvPr/>
        </p:nvPicPr>
        <p:blipFill>
          <a:blip r:embed="rId249"/>
          <a:stretch>
            <a:fillRect/>
          </a:stretch>
        </p:blipFill>
        <p:spPr>
          <a:xfrm>
            <a:off x="15720789" y="7599052"/>
            <a:ext cx="1479947" cy="507913"/>
          </a:xfrm>
          <a:prstGeom prst="rect">
            <a:avLst/>
          </a:prstGeom>
        </p:spPr>
      </p:pic>
      <p:pic>
        <p:nvPicPr>
          <p:cNvPr id="341" name="Image 249" descr="preencoded.png">    </p:cNvPr>
          <p:cNvPicPr>
            <a:picLocks noChangeAspect="1"/>
          </p:cNvPicPr>
          <p:nvPr/>
        </p:nvPicPr>
        <p:blipFill>
          <a:blip r:embed="rId250"/>
          <a:stretch>
            <a:fillRect/>
          </a:stretch>
        </p:blipFill>
        <p:spPr>
          <a:xfrm>
            <a:off x="15815816" y="7712683"/>
            <a:ext cx="1331359" cy="267333"/>
          </a:xfrm>
          <a:prstGeom prst="rect">
            <a:avLst/>
          </a:prstGeom>
        </p:spPr>
      </p:pic>
      <p:pic>
        <p:nvPicPr>
          <p:cNvPr id="342" name="Image 250" descr="preencoded.png">    </p:cNvPr>
          <p:cNvPicPr>
            <a:picLocks noChangeAspect="1"/>
          </p:cNvPicPr>
          <p:nvPr/>
        </p:nvPicPr>
        <p:blipFill>
          <a:blip r:embed="rId251"/>
          <a:stretch>
            <a:fillRect/>
          </a:stretch>
        </p:blipFill>
        <p:spPr>
          <a:xfrm>
            <a:off x="15895997" y="7766149"/>
            <a:ext cx="160400" cy="160400"/>
          </a:xfrm>
          <a:prstGeom prst="rect">
            <a:avLst/>
          </a:prstGeom>
        </p:spPr>
      </p:pic>
      <p:sp>
        <p:nvSpPr>
          <p:cNvPr id="343" name="Text 90"/>
          <p:cNvSpPr/>
          <p:nvPr/>
        </p:nvSpPr>
        <p:spPr>
          <a:xfrm>
            <a:off x="16083149" y="771268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44" name="Image 251" descr="preencoded.png">    </p:cNvPr>
          <p:cNvPicPr>
            <a:picLocks noChangeAspect="1"/>
          </p:cNvPicPr>
          <p:nvPr/>
        </p:nvPicPr>
        <p:blipFill>
          <a:blip r:embed="rId252"/>
          <a:stretch>
            <a:fillRect/>
          </a:stretch>
        </p:blipFill>
        <p:spPr>
          <a:xfrm>
            <a:off x="1124508" y="8106966"/>
            <a:ext cx="16076228" cy="419621"/>
          </a:xfrm>
          <a:prstGeom prst="rect">
            <a:avLst/>
          </a:prstGeom>
        </p:spPr>
      </p:pic>
      <p:pic>
        <p:nvPicPr>
          <p:cNvPr id="345" name="Image 252" descr="preencoded.png">    </p:cNvPr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1124508" y="8106966"/>
            <a:ext cx="5466613" cy="419621"/>
          </a:xfrm>
          <a:prstGeom prst="rect">
            <a:avLst/>
          </a:prstGeom>
        </p:spPr>
      </p:pic>
      <p:sp>
        <p:nvSpPr>
          <p:cNvPr id="346" name="Text 91"/>
          <p:cNvSpPr/>
          <p:nvPr/>
        </p:nvSpPr>
        <p:spPr>
          <a:xfrm>
            <a:off x="1284908" y="8227256"/>
            <a:ext cx="167020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5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Web Checkout API</a:t>
            </a:r>
            <a:endParaRPr lang="en-US" sz="1473" dirty="0"/>
          </a:p>
        </p:txBody>
      </p:sp>
      <p:pic>
        <p:nvPicPr>
          <p:cNvPr id="347" name="Image 253" descr="preencoded.png">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6591114" y="8106966"/>
            <a:ext cx="1521619" cy="419621"/>
          </a:xfrm>
          <a:prstGeom prst="rect">
            <a:avLst/>
          </a:prstGeom>
        </p:spPr>
      </p:pic>
      <p:pic>
        <p:nvPicPr>
          <p:cNvPr id="348" name="Image 254" descr="preencoded.png">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6686141" y="8220559"/>
            <a:ext cx="1331359" cy="267333"/>
          </a:xfrm>
          <a:prstGeom prst="rect">
            <a:avLst/>
          </a:prstGeom>
        </p:spPr>
      </p:pic>
      <p:pic>
        <p:nvPicPr>
          <p:cNvPr id="349" name="Image 255" descr="preencoded.png">    </p:cNvPr>
          <p:cNvPicPr>
            <a:picLocks noChangeAspect="1"/>
          </p:cNvPicPr>
          <p:nvPr/>
        </p:nvPicPr>
        <p:blipFill>
          <a:blip r:embed="rId256"/>
          <a:stretch>
            <a:fillRect/>
          </a:stretch>
        </p:blipFill>
        <p:spPr>
          <a:xfrm>
            <a:off x="6766322" y="8274025"/>
            <a:ext cx="160400" cy="160400"/>
          </a:xfrm>
          <a:prstGeom prst="rect">
            <a:avLst/>
          </a:prstGeom>
        </p:spPr>
      </p:pic>
      <p:sp>
        <p:nvSpPr>
          <p:cNvPr id="350" name="Text 92"/>
          <p:cNvSpPr/>
          <p:nvPr/>
        </p:nvSpPr>
        <p:spPr>
          <a:xfrm>
            <a:off x="6953473" y="822055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51" name="Image 256" descr="preencoded.png">    </p:cNvPr>
          <p:cNvPicPr>
            <a:picLocks noChangeAspect="1"/>
          </p:cNvPicPr>
          <p:nvPr/>
        </p:nvPicPr>
        <p:blipFill>
          <a:blip r:embed="rId257"/>
          <a:stretch>
            <a:fillRect/>
          </a:stretch>
        </p:blipFill>
        <p:spPr>
          <a:xfrm>
            <a:off x="8112733" y="8106966"/>
            <a:ext cx="1521619" cy="419621"/>
          </a:xfrm>
          <a:prstGeom prst="rect">
            <a:avLst/>
          </a:prstGeom>
        </p:spPr>
      </p:pic>
      <p:pic>
        <p:nvPicPr>
          <p:cNvPr id="352" name="Image 257" descr="preencoded.png">    </p:cNvPr>
          <p:cNvPicPr>
            <a:picLocks noChangeAspect="1"/>
          </p:cNvPicPr>
          <p:nvPr/>
        </p:nvPicPr>
        <p:blipFill>
          <a:blip r:embed="rId258"/>
          <a:stretch>
            <a:fillRect/>
          </a:stretch>
        </p:blipFill>
        <p:spPr>
          <a:xfrm>
            <a:off x="8207759" y="8220559"/>
            <a:ext cx="1331359" cy="267333"/>
          </a:xfrm>
          <a:prstGeom prst="rect">
            <a:avLst/>
          </a:prstGeom>
        </p:spPr>
      </p:pic>
      <p:pic>
        <p:nvPicPr>
          <p:cNvPr id="353" name="Image 258" descr="preencoded.png">    </p:cNvPr>
          <p:cNvPicPr>
            <a:picLocks noChangeAspect="1"/>
          </p:cNvPicPr>
          <p:nvPr/>
        </p:nvPicPr>
        <p:blipFill>
          <a:blip r:embed="rId259"/>
          <a:stretch>
            <a:fillRect/>
          </a:stretch>
        </p:blipFill>
        <p:spPr>
          <a:xfrm>
            <a:off x="8287941" y="8274025"/>
            <a:ext cx="160400" cy="160400"/>
          </a:xfrm>
          <a:prstGeom prst="rect">
            <a:avLst/>
          </a:prstGeom>
        </p:spPr>
      </p:pic>
      <p:sp>
        <p:nvSpPr>
          <p:cNvPr id="354" name="Text 93"/>
          <p:cNvSpPr/>
          <p:nvPr/>
        </p:nvSpPr>
        <p:spPr>
          <a:xfrm>
            <a:off x="8475092" y="822055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55" name="Image 259" descr="preencoded.png">    </p:cNvPr>
          <p:cNvPicPr>
            <a:picLocks noChangeAspect="1"/>
          </p:cNvPicPr>
          <p:nvPr/>
        </p:nvPicPr>
        <p:blipFill>
          <a:blip r:embed="rId260"/>
          <a:stretch>
            <a:fillRect/>
          </a:stretch>
        </p:blipFill>
        <p:spPr>
          <a:xfrm>
            <a:off x="9634351" y="8106966"/>
            <a:ext cx="1521619" cy="419621"/>
          </a:xfrm>
          <a:prstGeom prst="rect">
            <a:avLst/>
          </a:prstGeom>
        </p:spPr>
      </p:pic>
      <p:pic>
        <p:nvPicPr>
          <p:cNvPr id="356" name="Image 260" descr="preencoded.png">    </p:cNvPr>
          <p:cNvPicPr>
            <a:picLocks noChangeAspect="1"/>
          </p:cNvPicPr>
          <p:nvPr/>
        </p:nvPicPr>
        <p:blipFill>
          <a:blip r:embed="rId261"/>
          <a:stretch>
            <a:fillRect/>
          </a:stretch>
        </p:blipFill>
        <p:spPr>
          <a:xfrm>
            <a:off x="9729378" y="8220559"/>
            <a:ext cx="1331359" cy="267333"/>
          </a:xfrm>
          <a:prstGeom prst="rect">
            <a:avLst/>
          </a:prstGeom>
        </p:spPr>
      </p:pic>
      <p:pic>
        <p:nvPicPr>
          <p:cNvPr id="357" name="Image 261" descr="preencoded.png">    </p:cNvPr>
          <p:cNvPicPr>
            <a:picLocks noChangeAspect="1"/>
          </p:cNvPicPr>
          <p:nvPr/>
        </p:nvPicPr>
        <p:blipFill>
          <a:blip r:embed="rId262"/>
          <a:stretch>
            <a:fillRect/>
          </a:stretch>
        </p:blipFill>
        <p:spPr>
          <a:xfrm>
            <a:off x="9809559" y="8274025"/>
            <a:ext cx="160400" cy="160400"/>
          </a:xfrm>
          <a:prstGeom prst="rect">
            <a:avLst/>
          </a:prstGeom>
        </p:spPr>
      </p:pic>
      <p:sp>
        <p:nvSpPr>
          <p:cNvPr id="358" name="Text 94"/>
          <p:cNvSpPr/>
          <p:nvPr/>
        </p:nvSpPr>
        <p:spPr>
          <a:xfrm>
            <a:off x="9996711" y="822055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59" name="Image 262" descr="preencoded.png">    </p:cNvPr>
          <p:cNvPicPr>
            <a:picLocks noChangeAspect="1"/>
          </p:cNvPicPr>
          <p:nvPr/>
        </p:nvPicPr>
        <p:blipFill>
          <a:blip r:embed="rId263"/>
          <a:stretch>
            <a:fillRect/>
          </a:stretch>
        </p:blipFill>
        <p:spPr>
          <a:xfrm>
            <a:off x="11155970" y="8106966"/>
            <a:ext cx="1521619" cy="419621"/>
          </a:xfrm>
          <a:prstGeom prst="rect">
            <a:avLst/>
          </a:prstGeom>
        </p:spPr>
      </p:pic>
      <p:pic>
        <p:nvPicPr>
          <p:cNvPr id="360" name="Image 263" descr="preencoded.png">    </p:cNvPr>
          <p:cNvPicPr>
            <a:picLocks noChangeAspect="1"/>
          </p:cNvPicPr>
          <p:nvPr/>
        </p:nvPicPr>
        <p:blipFill>
          <a:blip r:embed="rId264"/>
          <a:stretch>
            <a:fillRect/>
          </a:stretch>
        </p:blipFill>
        <p:spPr>
          <a:xfrm>
            <a:off x="11250960" y="8220559"/>
            <a:ext cx="1331359" cy="267333"/>
          </a:xfrm>
          <a:prstGeom prst="rect">
            <a:avLst/>
          </a:prstGeom>
        </p:spPr>
      </p:pic>
      <p:pic>
        <p:nvPicPr>
          <p:cNvPr id="361" name="Image 264" descr="preencoded.png">    </p:cNvPr>
          <p:cNvPicPr>
            <a:picLocks noChangeAspect="1"/>
          </p:cNvPicPr>
          <p:nvPr/>
        </p:nvPicPr>
        <p:blipFill>
          <a:blip r:embed="rId265"/>
          <a:stretch>
            <a:fillRect/>
          </a:stretch>
        </p:blipFill>
        <p:spPr>
          <a:xfrm>
            <a:off x="11331141" y="8274025"/>
            <a:ext cx="160400" cy="160400"/>
          </a:xfrm>
          <a:prstGeom prst="rect">
            <a:avLst/>
          </a:prstGeom>
        </p:spPr>
      </p:pic>
      <p:sp>
        <p:nvSpPr>
          <p:cNvPr id="362" name="Text 95"/>
          <p:cNvSpPr/>
          <p:nvPr/>
        </p:nvSpPr>
        <p:spPr>
          <a:xfrm>
            <a:off x="11518292" y="822055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63" name="Image 265" descr="preencoded.png">    </p:cNvPr>
          <p:cNvPicPr>
            <a:picLocks noChangeAspect="1"/>
          </p:cNvPicPr>
          <p:nvPr/>
        </p:nvPicPr>
        <p:blipFill>
          <a:blip r:embed="rId266"/>
          <a:stretch>
            <a:fillRect/>
          </a:stretch>
        </p:blipFill>
        <p:spPr>
          <a:xfrm>
            <a:off x="12677552" y="8106966"/>
            <a:ext cx="1521619" cy="419621"/>
          </a:xfrm>
          <a:prstGeom prst="rect">
            <a:avLst/>
          </a:prstGeom>
        </p:spPr>
      </p:pic>
      <p:pic>
        <p:nvPicPr>
          <p:cNvPr id="364" name="Image 266" descr="preencoded.png">    </p:cNvPr>
          <p:cNvPicPr>
            <a:picLocks noChangeAspect="1"/>
          </p:cNvPicPr>
          <p:nvPr/>
        </p:nvPicPr>
        <p:blipFill>
          <a:blip r:embed="rId267"/>
          <a:stretch>
            <a:fillRect/>
          </a:stretch>
        </p:blipFill>
        <p:spPr>
          <a:xfrm>
            <a:off x="12772579" y="8220559"/>
            <a:ext cx="1331359" cy="267333"/>
          </a:xfrm>
          <a:prstGeom prst="rect">
            <a:avLst/>
          </a:prstGeom>
        </p:spPr>
      </p:pic>
      <p:pic>
        <p:nvPicPr>
          <p:cNvPr id="365" name="Image 267" descr="preencoded.png">    </p:cNvPr>
          <p:cNvPicPr>
            <a:picLocks noChangeAspect="1"/>
          </p:cNvPicPr>
          <p:nvPr/>
        </p:nvPicPr>
        <p:blipFill>
          <a:blip r:embed="rId268"/>
          <a:stretch>
            <a:fillRect/>
          </a:stretch>
        </p:blipFill>
        <p:spPr>
          <a:xfrm>
            <a:off x="12852760" y="8274025"/>
            <a:ext cx="160400" cy="160400"/>
          </a:xfrm>
          <a:prstGeom prst="rect">
            <a:avLst/>
          </a:prstGeom>
        </p:spPr>
      </p:pic>
      <p:sp>
        <p:nvSpPr>
          <p:cNvPr id="366" name="Text 96"/>
          <p:cNvSpPr/>
          <p:nvPr/>
        </p:nvSpPr>
        <p:spPr>
          <a:xfrm>
            <a:off x="13039911" y="822055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67" name="Image 268" descr="preencoded.png">    </p:cNvPr>
          <p:cNvPicPr>
            <a:picLocks noChangeAspect="1"/>
          </p:cNvPicPr>
          <p:nvPr/>
        </p:nvPicPr>
        <p:blipFill>
          <a:blip r:embed="rId269"/>
          <a:stretch>
            <a:fillRect/>
          </a:stretch>
        </p:blipFill>
        <p:spPr>
          <a:xfrm>
            <a:off x="14199171" y="8106966"/>
            <a:ext cx="1521619" cy="419621"/>
          </a:xfrm>
          <a:prstGeom prst="rect">
            <a:avLst/>
          </a:prstGeom>
        </p:spPr>
      </p:pic>
      <p:pic>
        <p:nvPicPr>
          <p:cNvPr id="368" name="Image 269" descr="preencoded.png">    </p:cNvPr>
          <p:cNvPicPr>
            <a:picLocks noChangeAspect="1"/>
          </p:cNvPicPr>
          <p:nvPr/>
        </p:nvPicPr>
        <p:blipFill>
          <a:blip r:embed="rId270"/>
          <a:stretch>
            <a:fillRect/>
          </a:stretch>
        </p:blipFill>
        <p:spPr>
          <a:xfrm>
            <a:off x="14294197" y="8220559"/>
            <a:ext cx="1331359" cy="267333"/>
          </a:xfrm>
          <a:prstGeom prst="rect">
            <a:avLst/>
          </a:prstGeom>
        </p:spPr>
      </p:pic>
      <p:pic>
        <p:nvPicPr>
          <p:cNvPr id="369" name="Image 270" descr="preencoded.png">    </p:cNvPr>
          <p:cNvPicPr>
            <a:picLocks noChangeAspect="1"/>
          </p:cNvPicPr>
          <p:nvPr/>
        </p:nvPicPr>
        <p:blipFill>
          <a:blip r:embed="rId271"/>
          <a:stretch>
            <a:fillRect/>
          </a:stretch>
        </p:blipFill>
        <p:spPr>
          <a:xfrm>
            <a:off x="14374378" y="8274025"/>
            <a:ext cx="160400" cy="160400"/>
          </a:xfrm>
          <a:prstGeom prst="rect">
            <a:avLst/>
          </a:prstGeom>
        </p:spPr>
      </p:pic>
      <p:sp>
        <p:nvSpPr>
          <p:cNvPr id="370" name="Text 97"/>
          <p:cNvSpPr/>
          <p:nvPr/>
        </p:nvSpPr>
        <p:spPr>
          <a:xfrm>
            <a:off x="14561530" y="822055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71" name="Image 271" descr="preencoded.png">    </p:cNvPr>
          <p:cNvPicPr>
            <a:picLocks noChangeAspect="1"/>
          </p:cNvPicPr>
          <p:nvPr/>
        </p:nvPicPr>
        <p:blipFill>
          <a:blip r:embed="rId272"/>
          <a:stretch>
            <a:fillRect/>
          </a:stretch>
        </p:blipFill>
        <p:spPr>
          <a:xfrm>
            <a:off x="15720789" y="8106966"/>
            <a:ext cx="1479947" cy="419621"/>
          </a:xfrm>
          <a:prstGeom prst="rect">
            <a:avLst/>
          </a:prstGeom>
        </p:spPr>
      </p:pic>
      <p:pic>
        <p:nvPicPr>
          <p:cNvPr id="372" name="Image 272" descr="preencoded.png">    </p:cNvPr>
          <p:cNvPicPr>
            <a:picLocks noChangeAspect="1"/>
          </p:cNvPicPr>
          <p:nvPr/>
        </p:nvPicPr>
        <p:blipFill>
          <a:blip r:embed="rId273"/>
          <a:stretch>
            <a:fillRect/>
          </a:stretch>
        </p:blipFill>
        <p:spPr>
          <a:xfrm>
            <a:off x="15815816" y="8220559"/>
            <a:ext cx="1331359" cy="267333"/>
          </a:xfrm>
          <a:prstGeom prst="rect">
            <a:avLst/>
          </a:prstGeom>
        </p:spPr>
      </p:pic>
      <p:pic>
        <p:nvPicPr>
          <p:cNvPr id="373" name="Image 273" descr="preencoded.png">    </p:cNvPr>
          <p:cNvPicPr>
            <a:picLocks noChangeAspect="1"/>
          </p:cNvPicPr>
          <p:nvPr/>
        </p:nvPicPr>
        <p:blipFill>
          <a:blip r:embed="rId274"/>
          <a:stretch>
            <a:fillRect/>
          </a:stretch>
        </p:blipFill>
        <p:spPr>
          <a:xfrm>
            <a:off x="15895997" y="8274025"/>
            <a:ext cx="160400" cy="160400"/>
          </a:xfrm>
          <a:prstGeom prst="rect">
            <a:avLst/>
          </a:prstGeom>
        </p:spPr>
      </p:pic>
      <p:sp>
        <p:nvSpPr>
          <p:cNvPr id="374" name="Text 98"/>
          <p:cNvSpPr/>
          <p:nvPr/>
        </p:nvSpPr>
        <p:spPr>
          <a:xfrm>
            <a:off x="16083149" y="822055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sp>
        <p:nvSpPr>
          <p:cNvPr id="375" name="Text 99"/>
          <p:cNvSpPr/>
          <p:nvPr/>
        </p:nvSpPr>
        <p:spPr>
          <a:xfrm>
            <a:off x="7753350" y="9048750"/>
            <a:ext cx="29503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Table continues in next slide</a:t>
            </a:r>
            <a:endParaRPr lang="en-US" sz="168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3" name="Text 1"/>
          <p:cNvSpPr/>
          <p:nvPr/>
        </p:nvSpPr>
        <p:spPr>
          <a:xfrm>
            <a:off x="1959211" y="321320"/>
            <a:ext cx="670084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Auttar</a:t>
            </a:r>
            <a:endParaRPr lang="en-US" sz="1687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042" y="859371"/>
            <a:ext cx="16119145" cy="535521"/>
          </a:xfrm>
          <a:prstGeom prst="rect">
            <a:avLst/>
          </a:prstGeom>
        </p:spPr>
      </p:pic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859371"/>
            <a:ext cx="5551736" cy="535521"/>
          </a:xfrm>
          <a:prstGeom prst="rect">
            <a:avLst/>
          </a:prstGeom>
        </p:spPr>
      </p:pic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777" y="859371"/>
            <a:ext cx="1509601" cy="53552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6802673" y="983196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170" y="1016682"/>
            <a:ext cx="214208" cy="214208"/>
          </a:xfrm>
          <a:prstGeom prst="rect">
            <a:avLst/>
          </a:prstGeom>
        </p:spPr>
      </p:pic>
      <p:pic>
        <p:nvPicPr>
          <p:cNvPr id="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378" y="859371"/>
            <a:ext cx="1509601" cy="535521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8498458" y="983196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1698" y="1016682"/>
            <a:ext cx="214208" cy="214208"/>
          </a:xfrm>
          <a:prstGeom prst="rect">
            <a:avLst/>
          </a:prstGeom>
        </p:spPr>
      </p:pic>
      <p:pic>
        <p:nvPicPr>
          <p:cNvPr id="12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1979" y="859371"/>
            <a:ext cx="1509601" cy="535521"/>
          </a:xfrm>
          <a:prstGeom prst="rect">
            <a:avLst/>
          </a:prstGeom>
        </p:spPr>
      </p:pic>
      <p:sp>
        <p:nvSpPr>
          <p:cNvPr id="13" name="Text 4"/>
          <p:cNvSpPr/>
          <p:nvPr/>
        </p:nvSpPr>
        <p:spPr>
          <a:xfrm>
            <a:off x="10040392" y="983196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9003" y="1016682"/>
            <a:ext cx="214208" cy="214208"/>
          </a:xfrm>
          <a:prstGeom prst="rect">
            <a:avLst/>
          </a:prstGeom>
        </p:spPr>
      </p:pic>
      <p:pic>
        <p:nvPicPr>
          <p:cNvPr id="15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1580" y="859371"/>
            <a:ext cx="1509601" cy="535521"/>
          </a:xfrm>
          <a:prstGeom prst="rect">
            <a:avLst/>
          </a:prstGeom>
        </p:spPr>
      </p:pic>
      <p:sp>
        <p:nvSpPr>
          <p:cNvPr id="16" name="Text 5"/>
          <p:cNvSpPr/>
          <p:nvPr/>
        </p:nvSpPr>
        <p:spPr>
          <a:xfrm>
            <a:off x="11457012" y="983196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41473" y="1016682"/>
            <a:ext cx="214208" cy="214208"/>
          </a:xfrm>
          <a:prstGeom prst="rect">
            <a:avLst/>
          </a:prstGeom>
        </p:spPr>
      </p:pic>
      <p:pic>
        <p:nvPicPr>
          <p:cNvPr id="18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61181" y="859371"/>
            <a:ext cx="1509601" cy="535521"/>
          </a:xfrm>
          <a:prstGeom prst="rect">
            <a:avLst/>
          </a:prstGeom>
        </p:spPr>
      </p:pic>
      <p:sp>
        <p:nvSpPr>
          <p:cNvPr id="19" name="Text 6"/>
          <p:cNvSpPr/>
          <p:nvPr/>
        </p:nvSpPr>
        <p:spPr>
          <a:xfrm>
            <a:off x="12903324" y="983196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14363" y="1016682"/>
            <a:ext cx="214208" cy="214208"/>
          </a:xfrm>
          <a:prstGeom prst="rect">
            <a:avLst/>
          </a:prstGeom>
        </p:spPr>
      </p:pic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70782" y="859371"/>
            <a:ext cx="1509601" cy="535521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4470968" y="983196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165995" y="1016682"/>
            <a:ext cx="214208" cy="214208"/>
          </a:xfrm>
          <a:prstGeom prst="rect">
            <a:avLst/>
          </a:prstGeom>
        </p:spPr>
      </p:pic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680382" y="859371"/>
            <a:ext cx="1509824" cy="535521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15913633" y="983196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742643" y="1016682"/>
            <a:ext cx="214208" cy="214208"/>
          </a:xfrm>
          <a:prstGeom prst="rect">
            <a:avLst/>
          </a:prstGeom>
        </p:spPr>
      </p:pic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1042" y="1609092"/>
            <a:ext cx="16116300" cy="3086100"/>
          </a:xfrm>
          <a:prstGeom prst="rect">
            <a:avLst/>
          </a:prstGeom>
        </p:spPr>
      </p:pic>
      <p:pic>
        <p:nvPicPr>
          <p:cNvPr id="28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4399" y="1609092"/>
            <a:ext cx="16102943" cy="3072743"/>
          </a:xfrm>
          <a:prstGeom prst="rect">
            <a:avLst/>
          </a:prstGeom>
        </p:spPr>
      </p:pic>
      <p:pic>
        <p:nvPicPr>
          <p:cNvPr id="29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97756" y="1609092"/>
            <a:ext cx="16089585" cy="3059389"/>
          </a:xfrm>
          <a:prstGeom prst="rect">
            <a:avLst/>
          </a:prstGeom>
        </p:spPr>
      </p:pic>
      <p:pic>
        <p:nvPicPr>
          <p:cNvPr id="30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11114" y="1609092"/>
            <a:ext cx="16076228" cy="5321"/>
          </a:xfrm>
          <a:prstGeom prst="rect">
            <a:avLst/>
          </a:prstGeom>
        </p:spPr>
      </p:pic>
      <p:pic>
        <p:nvPicPr>
          <p:cNvPr id="31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11114" y="1609092"/>
            <a:ext cx="5466613" cy="5321"/>
          </a:xfrm>
          <a:prstGeom prst="rect">
            <a:avLst/>
          </a:prstGeom>
        </p:spPr>
      </p:pic>
      <p:pic>
        <p:nvPicPr>
          <p:cNvPr id="32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77719" y="1609092"/>
            <a:ext cx="1521619" cy="5321"/>
          </a:xfrm>
          <a:prstGeom prst="rect">
            <a:avLst/>
          </a:prstGeom>
        </p:spPr>
      </p:pic>
      <p:pic>
        <p:nvPicPr>
          <p:cNvPr id="33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99338" y="1609092"/>
            <a:ext cx="1521619" cy="5321"/>
          </a:xfrm>
          <a:prstGeom prst="rect">
            <a:avLst/>
          </a:prstGeom>
        </p:spPr>
      </p:pic>
      <p:pic>
        <p:nvPicPr>
          <p:cNvPr id="34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620957" y="1609092"/>
            <a:ext cx="1521619" cy="5321"/>
          </a:xfrm>
          <a:prstGeom prst="rect">
            <a:avLst/>
          </a:prstGeom>
        </p:spPr>
      </p:pic>
      <p:pic>
        <p:nvPicPr>
          <p:cNvPr id="35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142576" y="1609092"/>
            <a:ext cx="1521619" cy="5321"/>
          </a:xfrm>
          <a:prstGeom prst="rect">
            <a:avLst/>
          </a:prstGeom>
        </p:spPr>
      </p:pic>
      <p:pic>
        <p:nvPicPr>
          <p:cNvPr id="36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664157" y="1609092"/>
            <a:ext cx="1521619" cy="5321"/>
          </a:xfrm>
          <a:prstGeom prst="rect">
            <a:avLst/>
          </a:prstGeom>
        </p:spPr>
      </p:pic>
      <p:pic>
        <p:nvPicPr>
          <p:cNvPr id="37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4185776" y="1609092"/>
            <a:ext cx="1521619" cy="5321"/>
          </a:xfrm>
          <a:prstGeom prst="rect">
            <a:avLst/>
          </a:prstGeom>
        </p:spPr>
      </p:pic>
      <p:pic>
        <p:nvPicPr>
          <p:cNvPr id="38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5707395" y="1609092"/>
            <a:ext cx="1479947" cy="5321"/>
          </a:xfrm>
          <a:prstGeom prst="rect">
            <a:avLst/>
          </a:prstGeom>
        </p:spPr>
      </p:pic>
      <p:pic>
        <p:nvPicPr>
          <p:cNvPr id="39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111114" y="1614376"/>
            <a:ext cx="16076228" cy="507913"/>
          </a:xfrm>
          <a:prstGeom prst="rect">
            <a:avLst/>
          </a:prstGeom>
        </p:spPr>
      </p:pic>
      <p:pic>
        <p:nvPicPr>
          <p:cNvPr id="40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11114" y="1614376"/>
            <a:ext cx="5466613" cy="507913"/>
          </a:xfrm>
          <a:prstGeom prst="rect">
            <a:avLst/>
          </a:prstGeom>
        </p:spPr>
      </p:pic>
      <p:sp>
        <p:nvSpPr>
          <p:cNvPr id="41" name="Text 9"/>
          <p:cNvSpPr/>
          <p:nvPr/>
        </p:nvSpPr>
        <p:spPr>
          <a:xfrm>
            <a:off x="1271513" y="1734703"/>
            <a:ext cx="131016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5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Link &amp; Pay</a:t>
            </a:r>
            <a:endParaRPr lang="en-US" sz="1473" dirty="0"/>
          </a:p>
        </p:txBody>
      </p:sp>
      <p:pic>
        <p:nvPicPr>
          <p:cNvPr id="42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577719" y="1614376"/>
            <a:ext cx="1521619" cy="507913"/>
          </a:xfrm>
          <a:prstGeom prst="rect">
            <a:avLst/>
          </a:prstGeom>
        </p:spPr>
      </p:pic>
      <p:pic>
        <p:nvPicPr>
          <p:cNvPr id="43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672746" y="1728006"/>
            <a:ext cx="1331359" cy="267333"/>
          </a:xfrm>
          <a:prstGeom prst="rect">
            <a:avLst/>
          </a:prstGeom>
        </p:spPr>
      </p:pic>
      <p:pic>
        <p:nvPicPr>
          <p:cNvPr id="44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752927" y="1781473"/>
            <a:ext cx="160400" cy="160400"/>
          </a:xfrm>
          <a:prstGeom prst="rect">
            <a:avLst/>
          </a:prstGeom>
        </p:spPr>
      </p:pic>
      <p:sp>
        <p:nvSpPr>
          <p:cNvPr id="45" name="Text 10"/>
          <p:cNvSpPr/>
          <p:nvPr/>
        </p:nvSpPr>
        <p:spPr>
          <a:xfrm>
            <a:off x="6940079" y="172800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46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099338" y="1614376"/>
            <a:ext cx="1521619" cy="507913"/>
          </a:xfrm>
          <a:prstGeom prst="rect">
            <a:avLst/>
          </a:prstGeom>
        </p:spPr>
      </p:pic>
      <p:pic>
        <p:nvPicPr>
          <p:cNvPr id="47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347025" y="1728006"/>
            <a:ext cx="1026244" cy="267333"/>
          </a:xfrm>
          <a:prstGeom prst="rect">
            <a:avLst/>
          </a:prstGeom>
        </p:spPr>
      </p:pic>
      <p:pic>
        <p:nvPicPr>
          <p:cNvPr id="48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427207" y="1781473"/>
            <a:ext cx="160400" cy="160400"/>
          </a:xfrm>
          <a:prstGeom prst="rect">
            <a:avLst/>
          </a:prstGeom>
        </p:spPr>
      </p:pic>
      <p:sp>
        <p:nvSpPr>
          <p:cNvPr id="49" name="Text 11"/>
          <p:cNvSpPr/>
          <p:nvPr/>
        </p:nvSpPr>
        <p:spPr>
          <a:xfrm>
            <a:off x="8614358" y="172800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50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620957" y="1614376"/>
            <a:ext cx="1521619" cy="507913"/>
          </a:xfrm>
          <a:prstGeom prst="rect">
            <a:avLst/>
          </a:prstGeom>
        </p:spPr>
      </p:pic>
      <p:pic>
        <p:nvPicPr>
          <p:cNvPr id="51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715984" y="1728006"/>
            <a:ext cx="1331359" cy="267333"/>
          </a:xfrm>
          <a:prstGeom prst="rect">
            <a:avLst/>
          </a:prstGeom>
        </p:spPr>
      </p:pic>
      <p:pic>
        <p:nvPicPr>
          <p:cNvPr id="52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9796165" y="1781473"/>
            <a:ext cx="160400" cy="160400"/>
          </a:xfrm>
          <a:prstGeom prst="rect">
            <a:avLst/>
          </a:prstGeom>
        </p:spPr>
      </p:pic>
      <p:sp>
        <p:nvSpPr>
          <p:cNvPr id="53" name="Text 12"/>
          <p:cNvSpPr/>
          <p:nvPr/>
        </p:nvSpPr>
        <p:spPr>
          <a:xfrm>
            <a:off x="9983316" y="172800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54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1142576" y="1614376"/>
            <a:ext cx="1521619" cy="507913"/>
          </a:xfrm>
          <a:prstGeom prst="rect">
            <a:avLst/>
          </a:prstGeom>
        </p:spPr>
      </p:pic>
      <p:pic>
        <p:nvPicPr>
          <p:cNvPr id="55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1237565" y="1728006"/>
            <a:ext cx="1331359" cy="267333"/>
          </a:xfrm>
          <a:prstGeom prst="rect">
            <a:avLst/>
          </a:prstGeom>
        </p:spPr>
      </p:pic>
      <p:pic>
        <p:nvPicPr>
          <p:cNvPr id="56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1317746" y="1781473"/>
            <a:ext cx="160400" cy="160400"/>
          </a:xfrm>
          <a:prstGeom prst="rect">
            <a:avLst/>
          </a:prstGeom>
        </p:spPr>
      </p:pic>
      <p:sp>
        <p:nvSpPr>
          <p:cNvPr id="57" name="Text 13"/>
          <p:cNvSpPr/>
          <p:nvPr/>
        </p:nvSpPr>
        <p:spPr>
          <a:xfrm>
            <a:off x="11504898" y="172800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58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2664157" y="1614376"/>
            <a:ext cx="1521619" cy="507913"/>
          </a:xfrm>
          <a:prstGeom prst="rect">
            <a:avLst/>
          </a:prstGeom>
        </p:spPr>
      </p:pic>
      <p:pic>
        <p:nvPicPr>
          <p:cNvPr id="59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2759184" y="1728006"/>
            <a:ext cx="1331359" cy="267333"/>
          </a:xfrm>
          <a:prstGeom prst="rect">
            <a:avLst/>
          </a:prstGeom>
        </p:spPr>
      </p:pic>
      <p:pic>
        <p:nvPicPr>
          <p:cNvPr id="60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2839365" y="1781473"/>
            <a:ext cx="160400" cy="160400"/>
          </a:xfrm>
          <a:prstGeom prst="rect">
            <a:avLst/>
          </a:prstGeom>
        </p:spPr>
      </p:pic>
      <p:sp>
        <p:nvSpPr>
          <p:cNvPr id="61" name="Text 14"/>
          <p:cNvSpPr/>
          <p:nvPr/>
        </p:nvSpPr>
        <p:spPr>
          <a:xfrm>
            <a:off x="13026517" y="172800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62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4185776" y="1614376"/>
            <a:ext cx="1521619" cy="507913"/>
          </a:xfrm>
          <a:prstGeom prst="rect">
            <a:avLst/>
          </a:prstGeom>
        </p:spPr>
      </p:pic>
      <p:pic>
        <p:nvPicPr>
          <p:cNvPr id="63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4280803" y="1728006"/>
            <a:ext cx="1331359" cy="267333"/>
          </a:xfrm>
          <a:prstGeom prst="rect">
            <a:avLst/>
          </a:prstGeom>
        </p:spPr>
      </p:pic>
      <p:pic>
        <p:nvPicPr>
          <p:cNvPr id="64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4360984" y="1781473"/>
            <a:ext cx="160400" cy="160400"/>
          </a:xfrm>
          <a:prstGeom prst="rect">
            <a:avLst/>
          </a:prstGeom>
        </p:spPr>
      </p:pic>
      <p:sp>
        <p:nvSpPr>
          <p:cNvPr id="65" name="Text 15"/>
          <p:cNvSpPr/>
          <p:nvPr/>
        </p:nvSpPr>
        <p:spPr>
          <a:xfrm>
            <a:off x="14548135" y="172800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66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5707395" y="1614376"/>
            <a:ext cx="1479947" cy="507913"/>
          </a:xfrm>
          <a:prstGeom prst="rect">
            <a:avLst/>
          </a:prstGeom>
        </p:spPr>
      </p:pic>
      <p:pic>
        <p:nvPicPr>
          <p:cNvPr id="67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5802421" y="1728006"/>
            <a:ext cx="1331359" cy="267333"/>
          </a:xfrm>
          <a:prstGeom prst="rect">
            <a:avLst/>
          </a:prstGeom>
        </p:spPr>
      </p:pic>
      <p:pic>
        <p:nvPicPr>
          <p:cNvPr id="68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5882603" y="1781473"/>
            <a:ext cx="160400" cy="160400"/>
          </a:xfrm>
          <a:prstGeom prst="rect">
            <a:avLst/>
          </a:prstGeom>
        </p:spPr>
      </p:pic>
      <p:sp>
        <p:nvSpPr>
          <p:cNvPr id="69" name="Text 16"/>
          <p:cNvSpPr/>
          <p:nvPr/>
        </p:nvSpPr>
        <p:spPr>
          <a:xfrm>
            <a:off x="16069754" y="172800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70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111114" y="2122289"/>
            <a:ext cx="16076228" cy="507913"/>
          </a:xfrm>
          <a:prstGeom prst="rect">
            <a:avLst/>
          </a:prstGeom>
        </p:spPr>
      </p:pic>
      <p:pic>
        <p:nvPicPr>
          <p:cNvPr id="71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111114" y="2122289"/>
            <a:ext cx="5466613" cy="507913"/>
          </a:xfrm>
          <a:prstGeom prst="rect">
            <a:avLst/>
          </a:prstGeom>
        </p:spPr>
      </p:pic>
      <p:sp>
        <p:nvSpPr>
          <p:cNvPr id="72" name="Text 17"/>
          <p:cNvSpPr/>
          <p:nvPr/>
        </p:nvSpPr>
        <p:spPr>
          <a:xfrm>
            <a:off x="1271513" y="2242579"/>
            <a:ext cx="166020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5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Link &amp; Pay API</a:t>
            </a:r>
            <a:endParaRPr lang="en-US" sz="1473" dirty="0"/>
          </a:p>
        </p:txBody>
      </p:sp>
      <p:pic>
        <p:nvPicPr>
          <p:cNvPr id="73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6577719" y="2122289"/>
            <a:ext cx="1521619" cy="507913"/>
          </a:xfrm>
          <a:prstGeom prst="rect">
            <a:avLst/>
          </a:prstGeom>
        </p:spPr>
      </p:pic>
      <p:pic>
        <p:nvPicPr>
          <p:cNvPr id="74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6672746" y="2235919"/>
            <a:ext cx="1331359" cy="267333"/>
          </a:xfrm>
          <a:prstGeom prst="rect">
            <a:avLst/>
          </a:prstGeom>
        </p:spPr>
      </p:pic>
      <p:pic>
        <p:nvPicPr>
          <p:cNvPr id="75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6752927" y="2289386"/>
            <a:ext cx="160400" cy="160400"/>
          </a:xfrm>
          <a:prstGeom prst="rect">
            <a:avLst/>
          </a:prstGeom>
        </p:spPr>
      </p:pic>
      <p:sp>
        <p:nvSpPr>
          <p:cNvPr id="76" name="Text 18"/>
          <p:cNvSpPr/>
          <p:nvPr/>
        </p:nvSpPr>
        <p:spPr>
          <a:xfrm>
            <a:off x="6940079" y="223591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77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8099338" y="2122289"/>
            <a:ext cx="1521619" cy="507913"/>
          </a:xfrm>
          <a:prstGeom prst="rect">
            <a:avLst/>
          </a:prstGeom>
        </p:spPr>
      </p:pic>
      <p:pic>
        <p:nvPicPr>
          <p:cNvPr id="78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8347025" y="2235919"/>
            <a:ext cx="1026244" cy="267333"/>
          </a:xfrm>
          <a:prstGeom prst="rect">
            <a:avLst/>
          </a:prstGeom>
        </p:spPr>
      </p:pic>
      <p:pic>
        <p:nvPicPr>
          <p:cNvPr id="79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8427207" y="2289386"/>
            <a:ext cx="160400" cy="160400"/>
          </a:xfrm>
          <a:prstGeom prst="rect">
            <a:avLst/>
          </a:prstGeom>
        </p:spPr>
      </p:pic>
      <p:sp>
        <p:nvSpPr>
          <p:cNvPr id="80" name="Text 19"/>
          <p:cNvSpPr/>
          <p:nvPr/>
        </p:nvSpPr>
        <p:spPr>
          <a:xfrm>
            <a:off x="8614358" y="223591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81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9620957" y="2122289"/>
            <a:ext cx="1521619" cy="507913"/>
          </a:xfrm>
          <a:prstGeom prst="rect">
            <a:avLst/>
          </a:prstGeom>
        </p:spPr>
      </p:pic>
      <p:pic>
        <p:nvPicPr>
          <p:cNvPr id="82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9715984" y="2235919"/>
            <a:ext cx="1331359" cy="267333"/>
          </a:xfrm>
          <a:prstGeom prst="rect">
            <a:avLst/>
          </a:prstGeom>
        </p:spPr>
      </p:pic>
      <p:pic>
        <p:nvPicPr>
          <p:cNvPr id="83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9796165" y="2289386"/>
            <a:ext cx="160400" cy="160400"/>
          </a:xfrm>
          <a:prstGeom prst="rect">
            <a:avLst/>
          </a:prstGeom>
        </p:spPr>
      </p:pic>
      <p:sp>
        <p:nvSpPr>
          <p:cNvPr id="84" name="Text 20"/>
          <p:cNvSpPr/>
          <p:nvPr/>
        </p:nvSpPr>
        <p:spPr>
          <a:xfrm>
            <a:off x="9983316" y="223591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85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1142576" y="2122289"/>
            <a:ext cx="1521619" cy="507913"/>
          </a:xfrm>
          <a:prstGeom prst="rect">
            <a:avLst/>
          </a:prstGeom>
        </p:spPr>
      </p:pic>
      <p:pic>
        <p:nvPicPr>
          <p:cNvPr id="86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1237565" y="2235919"/>
            <a:ext cx="1331359" cy="267333"/>
          </a:xfrm>
          <a:prstGeom prst="rect">
            <a:avLst/>
          </a:prstGeom>
        </p:spPr>
      </p:pic>
      <p:pic>
        <p:nvPicPr>
          <p:cNvPr id="87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1317746" y="2289386"/>
            <a:ext cx="160400" cy="160400"/>
          </a:xfrm>
          <a:prstGeom prst="rect">
            <a:avLst/>
          </a:prstGeom>
        </p:spPr>
      </p:pic>
      <p:sp>
        <p:nvSpPr>
          <p:cNvPr id="88" name="Text 21"/>
          <p:cNvSpPr/>
          <p:nvPr/>
        </p:nvSpPr>
        <p:spPr>
          <a:xfrm>
            <a:off x="11504898" y="223591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89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2664157" y="2122289"/>
            <a:ext cx="1521619" cy="507913"/>
          </a:xfrm>
          <a:prstGeom prst="rect">
            <a:avLst/>
          </a:prstGeom>
        </p:spPr>
      </p:pic>
      <p:pic>
        <p:nvPicPr>
          <p:cNvPr id="90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2759184" y="2235919"/>
            <a:ext cx="1331359" cy="267333"/>
          </a:xfrm>
          <a:prstGeom prst="rect">
            <a:avLst/>
          </a:prstGeom>
        </p:spPr>
      </p:pic>
      <p:pic>
        <p:nvPicPr>
          <p:cNvPr id="91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12839365" y="2289386"/>
            <a:ext cx="160400" cy="160400"/>
          </a:xfrm>
          <a:prstGeom prst="rect">
            <a:avLst/>
          </a:prstGeom>
        </p:spPr>
      </p:pic>
      <p:sp>
        <p:nvSpPr>
          <p:cNvPr id="92" name="Text 22"/>
          <p:cNvSpPr/>
          <p:nvPr/>
        </p:nvSpPr>
        <p:spPr>
          <a:xfrm>
            <a:off x="13026517" y="223591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93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14185776" y="2122289"/>
            <a:ext cx="1521619" cy="507913"/>
          </a:xfrm>
          <a:prstGeom prst="rect">
            <a:avLst/>
          </a:prstGeom>
        </p:spPr>
      </p:pic>
      <p:pic>
        <p:nvPicPr>
          <p:cNvPr id="94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14280803" y="2235919"/>
            <a:ext cx="1331359" cy="267333"/>
          </a:xfrm>
          <a:prstGeom prst="rect">
            <a:avLst/>
          </a:prstGeom>
        </p:spPr>
      </p:pic>
      <p:pic>
        <p:nvPicPr>
          <p:cNvPr id="95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14360984" y="2289386"/>
            <a:ext cx="160400" cy="160400"/>
          </a:xfrm>
          <a:prstGeom prst="rect">
            <a:avLst/>
          </a:prstGeom>
        </p:spPr>
      </p:pic>
      <p:sp>
        <p:nvSpPr>
          <p:cNvPr id="96" name="Text 23"/>
          <p:cNvSpPr/>
          <p:nvPr/>
        </p:nvSpPr>
        <p:spPr>
          <a:xfrm>
            <a:off x="14548135" y="223591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97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15707395" y="2122289"/>
            <a:ext cx="1479947" cy="507913"/>
          </a:xfrm>
          <a:prstGeom prst="rect">
            <a:avLst/>
          </a:prstGeom>
        </p:spPr>
      </p:pic>
      <p:pic>
        <p:nvPicPr>
          <p:cNvPr id="98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15802421" y="2235919"/>
            <a:ext cx="1331359" cy="267333"/>
          </a:xfrm>
          <a:prstGeom prst="rect">
            <a:avLst/>
          </a:prstGeom>
        </p:spPr>
      </p:pic>
      <p:pic>
        <p:nvPicPr>
          <p:cNvPr id="99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15882603" y="2289386"/>
            <a:ext cx="160400" cy="160400"/>
          </a:xfrm>
          <a:prstGeom prst="rect">
            <a:avLst/>
          </a:prstGeom>
        </p:spPr>
      </p:pic>
      <p:sp>
        <p:nvSpPr>
          <p:cNvPr id="100" name="Text 24"/>
          <p:cNvSpPr/>
          <p:nvPr/>
        </p:nvSpPr>
        <p:spPr>
          <a:xfrm>
            <a:off x="16069754" y="223591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01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1111114" y="2630202"/>
            <a:ext cx="16076228" cy="507913"/>
          </a:xfrm>
          <a:prstGeom prst="rect">
            <a:avLst/>
          </a:prstGeom>
        </p:spPr>
      </p:pic>
      <p:pic>
        <p:nvPicPr>
          <p:cNvPr id="102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1111114" y="2630202"/>
            <a:ext cx="5466613" cy="507913"/>
          </a:xfrm>
          <a:prstGeom prst="rect">
            <a:avLst/>
          </a:prstGeom>
        </p:spPr>
      </p:pic>
      <p:sp>
        <p:nvSpPr>
          <p:cNvPr id="103" name="Text 25"/>
          <p:cNvSpPr/>
          <p:nvPr/>
        </p:nvSpPr>
        <p:spPr>
          <a:xfrm>
            <a:off x="1271513" y="2750493"/>
            <a:ext cx="128016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5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SEP Direct API</a:t>
            </a:r>
            <a:endParaRPr lang="en-US" sz="1473" dirty="0"/>
          </a:p>
        </p:txBody>
      </p:sp>
      <p:pic>
        <p:nvPicPr>
          <p:cNvPr id="104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6577719" y="2630202"/>
            <a:ext cx="1521619" cy="507913"/>
          </a:xfrm>
          <a:prstGeom prst="rect">
            <a:avLst/>
          </a:prstGeom>
        </p:spPr>
      </p:pic>
      <p:pic>
        <p:nvPicPr>
          <p:cNvPr id="105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6672746" y="2743795"/>
            <a:ext cx="1331359" cy="267333"/>
          </a:xfrm>
          <a:prstGeom prst="rect">
            <a:avLst/>
          </a:prstGeom>
        </p:spPr>
      </p:pic>
      <p:pic>
        <p:nvPicPr>
          <p:cNvPr id="106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6752927" y="2797262"/>
            <a:ext cx="160400" cy="160400"/>
          </a:xfrm>
          <a:prstGeom prst="rect">
            <a:avLst/>
          </a:prstGeom>
        </p:spPr>
      </p:pic>
      <p:sp>
        <p:nvSpPr>
          <p:cNvPr id="107" name="Text 26"/>
          <p:cNvSpPr/>
          <p:nvPr/>
        </p:nvSpPr>
        <p:spPr>
          <a:xfrm>
            <a:off x="6940079" y="274379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08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8099338" y="2630202"/>
            <a:ext cx="1521619" cy="507913"/>
          </a:xfrm>
          <a:prstGeom prst="rect">
            <a:avLst/>
          </a:prstGeom>
        </p:spPr>
      </p:pic>
      <p:pic>
        <p:nvPicPr>
          <p:cNvPr id="109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8194365" y="2743795"/>
            <a:ext cx="1331359" cy="267333"/>
          </a:xfrm>
          <a:prstGeom prst="rect">
            <a:avLst/>
          </a:prstGeom>
        </p:spPr>
      </p:pic>
      <p:pic>
        <p:nvPicPr>
          <p:cNvPr id="110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8274546" y="2797262"/>
            <a:ext cx="160400" cy="160400"/>
          </a:xfrm>
          <a:prstGeom prst="rect">
            <a:avLst/>
          </a:prstGeom>
        </p:spPr>
      </p:pic>
      <p:sp>
        <p:nvSpPr>
          <p:cNvPr id="111" name="Text 27"/>
          <p:cNvSpPr/>
          <p:nvPr/>
        </p:nvSpPr>
        <p:spPr>
          <a:xfrm>
            <a:off x="8461697" y="274379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12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9620957" y="2630202"/>
            <a:ext cx="1521619" cy="507913"/>
          </a:xfrm>
          <a:prstGeom prst="rect">
            <a:avLst/>
          </a:prstGeom>
        </p:spPr>
      </p:pic>
      <p:pic>
        <p:nvPicPr>
          <p:cNvPr id="113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9715984" y="2743795"/>
            <a:ext cx="1331359" cy="267333"/>
          </a:xfrm>
          <a:prstGeom prst="rect">
            <a:avLst/>
          </a:prstGeom>
        </p:spPr>
      </p:pic>
      <p:pic>
        <p:nvPicPr>
          <p:cNvPr id="114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9796165" y="2797262"/>
            <a:ext cx="160400" cy="160400"/>
          </a:xfrm>
          <a:prstGeom prst="rect">
            <a:avLst/>
          </a:prstGeom>
        </p:spPr>
      </p:pic>
      <p:sp>
        <p:nvSpPr>
          <p:cNvPr id="115" name="Text 28"/>
          <p:cNvSpPr/>
          <p:nvPr/>
        </p:nvSpPr>
        <p:spPr>
          <a:xfrm>
            <a:off x="9983316" y="274379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16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1142576" y="2630202"/>
            <a:ext cx="1521619" cy="507913"/>
          </a:xfrm>
          <a:prstGeom prst="rect">
            <a:avLst/>
          </a:prstGeom>
        </p:spPr>
      </p:pic>
      <p:pic>
        <p:nvPicPr>
          <p:cNvPr id="117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1237565" y="2743795"/>
            <a:ext cx="1331359" cy="267333"/>
          </a:xfrm>
          <a:prstGeom prst="rect">
            <a:avLst/>
          </a:prstGeom>
        </p:spPr>
      </p:pic>
      <p:pic>
        <p:nvPicPr>
          <p:cNvPr id="118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1317746" y="2797262"/>
            <a:ext cx="160400" cy="160400"/>
          </a:xfrm>
          <a:prstGeom prst="rect">
            <a:avLst/>
          </a:prstGeom>
        </p:spPr>
      </p:pic>
      <p:sp>
        <p:nvSpPr>
          <p:cNvPr id="119" name="Text 29"/>
          <p:cNvSpPr/>
          <p:nvPr/>
        </p:nvSpPr>
        <p:spPr>
          <a:xfrm>
            <a:off x="11504898" y="274379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20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2664157" y="2630202"/>
            <a:ext cx="1521619" cy="507913"/>
          </a:xfrm>
          <a:prstGeom prst="rect">
            <a:avLst/>
          </a:prstGeom>
        </p:spPr>
      </p:pic>
      <p:pic>
        <p:nvPicPr>
          <p:cNvPr id="121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2759184" y="2743795"/>
            <a:ext cx="1331359" cy="267333"/>
          </a:xfrm>
          <a:prstGeom prst="rect">
            <a:avLst/>
          </a:prstGeom>
        </p:spPr>
      </p:pic>
      <p:pic>
        <p:nvPicPr>
          <p:cNvPr id="122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12839365" y="2797262"/>
            <a:ext cx="160400" cy="160400"/>
          </a:xfrm>
          <a:prstGeom prst="rect">
            <a:avLst/>
          </a:prstGeom>
        </p:spPr>
      </p:pic>
      <p:sp>
        <p:nvSpPr>
          <p:cNvPr id="123" name="Text 30"/>
          <p:cNvSpPr/>
          <p:nvPr/>
        </p:nvSpPr>
        <p:spPr>
          <a:xfrm>
            <a:off x="13026517" y="274379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24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14185776" y="2630202"/>
            <a:ext cx="1521619" cy="507913"/>
          </a:xfrm>
          <a:prstGeom prst="rect">
            <a:avLst/>
          </a:prstGeom>
        </p:spPr>
      </p:pic>
      <p:pic>
        <p:nvPicPr>
          <p:cNvPr id="125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14280803" y="2743795"/>
            <a:ext cx="1331359" cy="267333"/>
          </a:xfrm>
          <a:prstGeom prst="rect">
            <a:avLst/>
          </a:prstGeom>
        </p:spPr>
      </p:pic>
      <p:pic>
        <p:nvPicPr>
          <p:cNvPr id="126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14360984" y="2797262"/>
            <a:ext cx="160400" cy="160400"/>
          </a:xfrm>
          <a:prstGeom prst="rect">
            <a:avLst/>
          </a:prstGeom>
        </p:spPr>
      </p:pic>
      <p:sp>
        <p:nvSpPr>
          <p:cNvPr id="127" name="Text 31"/>
          <p:cNvSpPr/>
          <p:nvPr/>
        </p:nvSpPr>
        <p:spPr>
          <a:xfrm>
            <a:off x="14548135" y="274379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28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15707395" y="2630202"/>
            <a:ext cx="1479947" cy="507913"/>
          </a:xfrm>
          <a:prstGeom prst="rect">
            <a:avLst/>
          </a:prstGeom>
        </p:spPr>
      </p:pic>
      <p:pic>
        <p:nvPicPr>
          <p:cNvPr id="129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15802421" y="2743795"/>
            <a:ext cx="1331359" cy="267333"/>
          </a:xfrm>
          <a:prstGeom prst="rect">
            <a:avLst/>
          </a:prstGeom>
        </p:spPr>
      </p:pic>
      <p:pic>
        <p:nvPicPr>
          <p:cNvPr id="130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15882603" y="2797262"/>
            <a:ext cx="160400" cy="160400"/>
          </a:xfrm>
          <a:prstGeom prst="rect">
            <a:avLst/>
          </a:prstGeom>
        </p:spPr>
      </p:pic>
      <p:sp>
        <p:nvSpPr>
          <p:cNvPr id="131" name="Text 32"/>
          <p:cNvSpPr/>
          <p:nvPr/>
        </p:nvSpPr>
        <p:spPr>
          <a:xfrm>
            <a:off x="16069754" y="274379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32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1111114" y="3138078"/>
            <a:ext cx="16076228" cy="507913"/>
          </a:xfrm>
          <a:prstGeom prst="rect">
            <a:avLst/>
          </a:prstGeom>
        </p:spPr>
      </p:pic>
      <p:pic>
        <p:nvPicPr>
          <p:cNvPr id="133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1111114" y="3138078"/>
            <a:ext cx="5466613" cy="507913"/>
          </a:xfrm>
          <a:prstGeom prst="rect">
            <a:avLst/>
          </a:prstGeom>
        </p:spPr>
      </p:pic>
      <p:sp>
        <p:nvSpPr>
          <p:cNvPr id="134" name="Text 33"/>
          <p:cNvSpPr/>
          <p:nvPr/>
        </p:nvSpPr>
        <p:spPr>
          <a:xfrm>
            <a:off x="1271513" y="3258406"/>
            <a:ext cx="186023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5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Recurrent Payments</a:t>
            </a:r>
            <a:endParaRPr lang="en-US" sz="1473" dirty="0"/>
          </a:p>
        </p:txBody>
      </p:sp>
      <p:pic>
        <p:nvPicPr>
          <p:cNvPr id="135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6577719" y="3138078"/>
            <a:ext cx="1521619" cy="507913"/>
          </a:xfrm>
          <a:prstGeom prst="rect">
            <a:avLst/>
          </a:prstGeom>
        </p:spPr>
      </p:pic>
      <p:pic>
        <p:nvPicPr>
          <p:cNvPr id="136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6672746" y="3251708"/>
            <a:ext cx="1331359" cy="267333"/>
          </a:xfrm>
          <a:prstGeom prst="rect">
            <a:avLst/>
          </a:prstGeom>
        </p:spPr>
      </p:pic>
      <p:pic>
        <p:nvPicPr>
          <p:cNvPr id="137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6752927" y="3305175"/>
            <a:ext cx="160400" cy="160400"/>
          </a:xfrm>
          <a:prstGeom prst="rect">
            <a:avLst/>
          </a:prstGeom>
        </p:spPr>
      </p:pic>
      <p:sp>
        <p:nvSpPr>
          <p:cNvPr id="138" name="Text 34"/>
          <p:cNvSpPr/>
          <p:nvPr/>
        </p:nvSpPr>
        <p:spPr>
          <a:xfrm>
            <a:off x="6940079" y="325170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39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8099338" y="3138078"/>
            <a:ext cx="1521619" cy="507913"/>
          </a:xfrm>
          <a:prstGeom prst="rect">
            <a:avLst/>
          </a:prstGeom>
        </p:spPr>
      </p:pic>
      <p:pic>
        <p:nvPicPr>
          <p:cNvPr id="140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8194365" y="3251708"/>
            <a:ext cx="1331359" cy="267333"/>
          </a:xfrm>
          <a:prstGeom prst="rect">
            <a:avLst/>
          </a:prstGeom>
        </p:spPr>
      </p:pic>
      <p:pic>
        <p:nvPicPr>
          <p:cNvPr id="141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8274546" y="3305175"/>
            <a:ext cx="160400" cy="160400"/>
          </a:xfrm>
          <a:prstGeom prst="rect">
            <a:avLst/>
          </a:prstGeom>
        </p:spPr>
      </p:pic>
      <p:sp>
        <p:nvSpPr>
          <p:cNvPr id="142" name="Text 35"/>
          <p:cNvSpPr/>
          <p:nvPr/>
        </p:nvSpPr>
        <p:spPr>
          <a:xfrm>
            <a:off x="8461697" y="325170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43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9620957" y="3138078"/>
            <a:ext cx="1521619" cy="507913"/>
          </a:xfrm>
          <a:prstGeom prst="rect">
            <a:avLst/>
          </a:prstGeom>
        </p:spPr>
      </p:pic>
      <p:pic>
        <p:nvPicPr>
          <p:cNvPr id="144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9715984" y="3251708"/>
            <a:ext cx="1331359" cy="267333"/>
          </a:xfrm>
          <a:prstGeom prst="rect">
            <a:avLst/>
          </a:prstGeom>
        </p:spPr>
      </p:pic>
      <p:pic>
        <p:nvPicPr>
          <p:cNvPr id="145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9796165" y="3305175"/>
            <a:ext cx="160400" cy="160400"/>
          </a:xfrm>
          <a:prstGeom prst="rect">
            <a:avLst/>
          </a:prstGeom>
        </p:spPr>
      </p:pic>
      <p:sp>
        <p:nvSpPr>
          <p:cNvPr id="146" name="Text 36"/>
          <p:cNvSpPr/>
          <p:nvPr/>
        </p:nvSpPr>
        <p:spPr>
          <a:xfrm>
            <a:off x="9983316" y="325170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47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1142576" y="3138078"/>
            <a:ext cx="1521619" cy="507913"/>
          </a:xfrm>
          <a:prstGeom prst="rect">
            <a:avLst/>
          </a:prstGeom>
        </p:spPr>
      </p:pic>
      <p:pic>
        <p:nvPicPr>
          <p:cNvPr id="148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1237565" y="3251708"/>
            <a:ext cx="1331359" cy="267333"/>
          </a:xfrm>
          <a:prstGeom prst="rect">
            <a:avLst/>
          </a:prstGeom>
        </p:spPr>
      </p:pic>
      <p:pic>
        <p:nvPicPr>
          <p:cNvPr id="149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1317746" y="3305175"/>
            <a:ext cx="160400" cy="160400"/>
          </a:xfrm>
          <a:prstGeom prst="rect">
            <a:avLst/>
          </a:prstGeom>
        </p:spPr>
      </p:pic>
      <p:sp>
        <p:nvSpPr>
          <p:cNvPr id="150" name="Text 37"/>
          <p:cNvSpPr/>
          <p:nvPr/>
        </p:nvSpPr>
        <p:spPr>
          <a:xfrm>
            <a:off x="11504898" y="325170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51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2664157" y="3138078"/>
            <a:ext cx="1521619" cy="507913"/>
          </a:xfrm>
          <a:prstGeom prst="rect">
            <a:avLst/>
          </a:prstGeom>
        </p:spPr>
      </p:pic>
      <p:pic>
        <p:nvPicPr>
          <p:cNvPr id="152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2759184" y="3251708"/>
            <a:ext cx="1331359" cy="267333"/>
          </a:xfrm>
          <a:prstGeom prst="rect">
            <a:avLst/>
          </a:prstGeom>
        </p:spPr>
      </p:pic>
      <p:pic>
        <p:nvPicPr>
          <p:cNvPr id="153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12839365" y="3305175"/>
            <a:ext cx="160400" cy="160400"/>
          </a:xfrm>
          <a:prstGeom prst="rect">
            <a:avLst/>
          </a:prstGeom>
        </p:spPr>
      </p:pic>
      <p:sp>
        <p:nvSpPr>
          <p:cNvPr id="154" name="Text 38"/>
          <p:cNvSpPr/>
          <p:nvPr/>
        </p:nvSpPr>
        <p:spPr>
          <a:xfrm>
            <a:off x="13026517" y="325170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55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14185776" y="3138078"/>
            <a:ext cx="1521619" cy="507913"/>
          </a:xfrm>
          <a:prstGeom prst="rect">
            <a:avLst/>
          </a:prstGeom>
        </p:spPr>
      </p:pic>
      <p:pic>
        <p:nvPicPr>
          <p:cNvPr id="156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14280803" y="3251708"/>
            <a:ext cx="1331359" cy="267333"/>
          </a:xfrm>
          <a:prstGeom prst="rect">
            <a:avLst/>
          </a:prstGeom>
        </p:spPr>
      </p:pic>
      <p:pic>
        <p:nvPicPr>
          <p:cNvPr id="157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14360984" y="3305175"/>
            <a:ext cx="160400" cy="160400"/>
          </a:xfrm>
          <a:prstGeom prst="rect">
            <a:avLst/>
          </a:prstGeom>
        </p:spPr>
      </p:pic>
      <p:sp>
        <p:nvSpPr>
          <p:cNvPr id="158" name="Text 39"/>
          <p:cNvSpPr/>
          <p:nvPr/>
        </p:nvSpPr>
        <p:spPr>
          <a:xfrm>
            <a:off x="14548135" y="325170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59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15707395" y="3138078"/>
            <a:ext cx="1479947" cy="507913"/>
          </a:xfrm>
          <a:prstGeom prst="rect">
            <a:avLst/>
          </a:prstGeom>
        </p:spPr>
      </p:pic>
      <p:pic>
        <p:nvPicPr>
          <p:cNvPr id="160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15802421" y="3251708"/>
            <a:ext cx="1331359" cy="267333"/>
          </a:xfrm>
          <a:prstGeom prst="rect">
            <a:avLst/>
          </a:prstGeom>
        </p:spPr>
      </p:pic>
      <p:pic>
        <p:nvPicPr>
          <p:cNvPr id="161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15882603" y="3305175"/>
            <a:ext cx="160400" cy="160400"/>
          </a:xfrm>
          <a:prstGeom prst="rect">
            <a:avLst/>
          </a:prstGeom>
        </p:spPr>
      </p:pic>
      <p:sp>
        <p:nvSpPr>
          <p:cNvPr id="162" name="Text 40"/>
          <p:cNvSpPr/>
          <p:nvPr/>
        </p:nvSpPr>
        <p:spPr>
          <a:xfrm>
            <a:off x="16069754" y="325170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63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1111114" y="3645991"/>
            <a:ext cx="16076228" cy="507913"/>
          </a:xfrm>
          <a:prstGeom prst="rect">
            <a:avLst/>
          </a:prstGeom>
        </p:spPr>
      </p:pic>
      <p:pic>
        <p:nvPicPr>
          <p:cNvPr id="164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1111114" y="3645991"/>
            <a:ext cx="5466613" cy="507913"/>
          </a:xfrm>
          <a:prstGeom prst="rect">
            <a:avLst/>
          </a:prstGeom>
        </p:spPr>
      </p:pic>
      <p:sp>
        <p:nvSpPr>
          <p:cNvPr id="165" name="Text 41"/>
          <p:cNvSpPr/>
          <p:nvPr/>
        </p:nvSpPr>
        <p:spPr>
          <a:xfrm>
            <a:off x="1271513" y="3766282"/>
            <a:ext cx="112014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5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GCommerce</a:t>
            </a:r>
            <a:endParaRPr lang="en-US" sz="1473" dirty="0"/>
          </a:p>
        </p:txBody>
      </p:sp>
      <p:pic>
        <p:nvPicPr>
          <p:cNvPr id="166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6577719" y="3645991"/>
            <a:ext cx="1521619" cy="507913"/>
          </a:xfrm>
          <a:prstGeom prst="rect">
            <a:avLst/>
          </a:prstGeom>
        </p:spPr>
      </p:pic>
      <p:pic>
        <p:nvPicPr>
          <p:cNvPr id="167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6672746" y="3759622"/>
            <a:ext cx="1331359" cy="267333"/>
          </a:xfrm>
          <a:prstGeom prst="rect">
            <a:avLst/>
          </a:prstGeom>
        </p:spPr>
      </p:pic>
      <p:pic>
        <p:nvPicPr>
          <p:cNvPr id="168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6752927" y="3813088"/>
            <a:ext cx="160400" cy="160400"/>
          </a:xfrm>
          <a:prstGeom prst="rect">
            <a:avLst/>
          </a:prstGeom>
        </p:spPr>
      </p:pic>
      <p:sp>
        <p:nvSpPr>
          <p:cNvPr id="169" name="Text 42"/>
          <p:cNvSpPr/>
          <p:nvPr/>
        </p:nvSpPr>
        <p:spPr>
          <a:xfrm>
            <a:off x="6940079" y="37596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70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8099338" y="3645991"/>
            <a:ext cx="1521619" cy="507913"/>
          </a:xfrm>
          <a:prstGeom prst="rect">
            <a:avLst/>
          </a:prstGeom>
        </p:spPr>
      </p:pic>
      <p:pic>
        <p:nvPicPr>
          <p:cNvPr id="171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8194365" y="3759622"/>
            <a:ext cx="1331359" cy="267333"/>
          </a:xfrm>
          <a:prstGeom prst="rect">
            <a:avLst/>
          </a:prstGeom>
        </p:spPr>
      </p:pic>
      <p:pic>
        <p:nvPicPr>
          <p:cNvPr id="172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8274546" y="3813088"/>
            <a:ext cx="160400" cy="160400"/>
          </a:xfrm>
          <a:prstGeom prst="rect">
            <a:avLst/>
          </a:prstGeom>
        </p:spPr>
      </p:pic>
      <p:sp>
        <p:nvSpPr>
          <p:cNvPr id="173" name="Text 43"/>
          <p:cNvSpPr/>
          <p:nvPr/>
        </p:nvSpPr>
        <p:spPr>
          <a:xfrm>
            <a:off x="8461697" y="37596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74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9620957" y="3645991"/>
            <a:ext cx="1521619" cy="507913"/>
          </a:xfrm>
          <a:prstGeom prst="rect">
            <a:avLst/>
          </a:prstGeom>
        </p:spPr>
      </p:pic>
      <p:pic>
        <p:nvPicPr>
          <p:cNvPr id="175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9715984" y="3759622"/>
            <a:ext cx="1331359" cy="267333"/>
          </a:xfrm>
          <a:prstGeom prst="rect">
            <a:avLst/>
          </a:prstGeom>
        </p:spPr>
      </p:pic>
      <p:pic>
        <p:nvPicPr>
          <p:cNvPr id="176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9796165" y="3813088"/>
            <a:ext cx="160400" cy="160400"/>
          </a:xfrm>
          <a:prstGeom prst="rect">
            <a:avLst/>
          </a:prstGeom>
        </p:spPr>
      </p:pic>
      <p:sp>
        <p:nvSpPr>
          <p:cNvPr id="177" name="Text 44"/>
          <p:cNvSpPr/>
          <p:nvPr/>
        </p:nvSpPr>
        <p:spPr>
          <a:xfrm>
            <a:off x="9983316" y="37596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78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1142576" y="3645991"/>
            <a:ext cx="1521619" cy="507913"/>
          </a:xfrm>
          <a:prstGeom prst="rect">
            <a:avLst/>
          </a:prstGeom>
        </p:spPr>
      </p:pic>
      <p:pic>
        <p:nvPicPr>
          <p:cNvPr id="179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1237565" y="3759622"/>
            <a:ext cx="1331359" cy="267333"/>
          </a:xfrm>
          <a:prstGeom prst="rect">
            <a:avLst/>
          </a:prstGeom>
        </p:spPr>
      </p:pic>
      <p:pic>
        <p:nvPicPr>
          <p:cNvPr id="180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1317746" y="3813088"/>
            <a:ext cx="160400" cy="160400"/>
          </a:xfrm>
          <a:prstGeom prst="rect">
            <a:avLst/>
          </a:prstGeom>
        </p:spPr>
      </p:pic>
      <p:sp>
        <p:nvSpPr>
          <p:cNvPr id="181" name="Text 45"/>
          <p:cNvSpPr/>
          <p:nvPr/>
        </p:nvSpPr>
        <p:spPr>
          <a:xfrm>
            <a:off x="11504898" y="37596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82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2664157" y="3645991"/>
            <a:ext cx="1521619" cy="507913"/>
          </a:xfrm>
          <a:prstGeom prst="rect">
            <a:avLst/>
          </a:prstGeom>
        </p:spPr>
      </p:pic>
      <p:pic>
        <p:nvPicPr>
          <p:cNvPr id="183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2759184" y="3759622"/>
            <a:ext cx="1331359" cy="267333"/>
          </a:xfrm>
          <a:prstGeom prst="rect">
            <a:avLst/>
          </a:prstGeom>
        </p:spPr>
      </p:pic>
      <p:pic>
        <p:nvPicPr>
          <p:cNvPr id="184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12839365" y="3813088"/>
            <a:ext cx="160400" cy="160400"/>
          </a:xfrm>
          <a:prstGeom prst="rect">
            <a:avLst/>
          </a:prstGeom>
        </p:spPr>
      </p:pic>
      <p:sp>
        <p:nvSpPr>
          <p:cNvPr id="185" name="Text 46"/>
          <p:cNvSpPr/>
          <p:nvPr/>
        </p:nvSpPr>
        <p:spPr>
          <a:xfrm>
            <a:off x="13026517" y="37596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86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14185776" y="3645991"/>
            <a:ext cx="1521619" cy="507913"/>
          </a:xfrm>
          <a:prstGeom prst="rect">
            <a:avLst/>
          </a:prstGeom>
        </p:spPr>
      </p:pic>
      <p:pic>
        <p:nvPicPr>
          <p:cNvPr id="187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14280803" y="3759622"/>
            <a:ext cx="1331359" cy="267333"/>
          </a:xfrm>
          <a:prstGeom prst="rect">
            <a:avLst/>
          </a:prstGeom>
        </p:spPr>
      </p:pic>
      <p:pic>
        <p:nvPicPr>
          <p:cNvPr id="188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14360984" y="3813088"/>
            <a:ext cx="160400" cy="160400"/>
          </a:xfrm>
          <a:prstGeom prst="rect">
            <a:avLst/>
          </a:prstGeom>
        </p:spPr>
      </p:pic>
      <p:sp>
        <p:nvSpPr>
          <p:cNvPr id="189" name="Text 47"/>
          <p:cNvSpPr/>
          <p:nvPr/>
        </p:nvSpPr>
        <p:spPr>
          <a:xfrm>
            <a:off x="14548135" y="37596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90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15707395" y="3645991"/>
            <a:ext cx="1479947" cy="507913"/>
          </a:xfrm>
          <a:prstGeom prst="rect">
            <a:avLst/>
          </a:prstGeom>
        </p:spPr>
      </p:pic>
      <p:pic>
        <p:nvPicPr>
          <p:cNvPr id="191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15802421" y="3759622"/>
            <a:ext cx="1331359" cy="267333"/>
          </a:xfrm>
          <a:prstGeom prst="rect">
            <a:avLst/>
          </a:prstGeom>
        </p:spPr>
      </p:pic>
      <p:pic>
        <p:nvPicPr>
          <p:cNvPr id="192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15882603" y="3813088"/>
            <a:ext cx="160400" cy="160400"/>
          </a:xfrm>
          <a:prstGeom prst="rect">
            <a:avLst/>
          </a:prstGeom>
        </p:spPr>
      </p:pic>
      <p:sp>
        <p:nvSpPr>
          <p:cNvPr id="193" name="Text 48"/>
          <p:cNvSpPr/>
          <p:nvPr/>
        </p:nvSpPr>
        <p:spPr>
          <a:xfrm>
            <a:off x="16069754" y="37596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94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1111114" y="4153905"/>
            <a:ext cx="5466613" cy="501203"/>
          </a:xfrm>
          <a:prstGeom prst="rect">
            <a:avLst/>
          </a:prstGeom>
        </p:spPr>
      </p:pic>
      <p:sp>
        <p:nvSpPr>
          <p:cNvPr id="195" name="Text 49"/>
          <p:cNvSpPr/>
          <p:nvPr/>
        </p:nvSpPr>
        <p:spPr>
          <a:xfrm>
            <a:off x="1271513" y="4274195"/>
            <a:ext cx="222027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5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MOTO (Virtual Terminal)</a:t>
            </a:r>
            <a:endParaRPr lang="en-US" sz="1473" dirty="0"/>
          </a:p>
        </p:txBody>
      </p:sp>
      <p:pic>
        <p:nvPicPr>
          <p:cNvPr id="196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6672746" y="4267498"/>
            <a:ext cx="1331359" cy="267333"/>
          </a:xfrm>
          <a:prstGeom prst="rect">
            <a:avLst/>
          </a:prstGeom>
        </p:spPr>
      </p:pic>
      <p:pic>
        <p:nvPicPr>
          <p:cNvPr id="197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6752927" y="4320964"/>
            <a:ext cx="160400" cy="160400"/>
          </a:xfrm>
          <a:prstGeom prst="rect">
            <a:avLst/>
          </a:prstGeom>
        </p:spPr>
      </p:pic>
      <p:sp>
        <p:nvSpPr>
          <p:cNvPr id="198" name="Text 50"/>
          <p:cNvSpPr/>
          <p:nvPr/>
        </p:nvSpPr>
        <p:spPr>
          <a:xfrm>
            <a:off x="6940079" y="426749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99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8194365" y="4267498"/>
            <a:ext cx="1331359" cy="267333"/>
          </a:xfrm>
          <a:prstGeom prst="rect">
            <a:avLst/>
          </a:prstGeom>
        </p:spPr>
      </p:pic>
      <p:pic>
        <p:nvPicPr>
          <p:cNvPr id="200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8274546" y="4320964"/>
            <a:ext cx="160400" cy="160400"/>
          </a:xfrm>
          <a:prstGeom prst="rect">
            <a:avLst/>
          </a:prstGeom>
        </p:spPr>
      </p:pic>
      <p:sp>
        <p:nvSpPr>
          <p:cNvPr id="201" name="Text 51"/>
          <p:cNvSpPr/>
          <p:nvPr/>
        </p:nvSpPr>
        <p:spPr>
          <a:xfrm>
            <a:off x="8461697" y="426749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02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9715984" y="4267498"/>
            <a:ext cx="1331359" cy="267333"/>
          </a:xfrm>
          <a:prstGeom prst="rect">
            <a:avLst/>
          </a:prstGeom>
        </p:spPr>
      </p:pic>
      <p:pic>
        <p:nvPicPr>
          <p:cNvPr id="203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9796165" y="4320964"/>
            <a:ext cx="160400" cy="160400"/>
          </a:xfrm>
          <a:prstGeom prst="rect">
            <a:avLst/>
          </a:prstGeom>
        </p:spPr>
      </p:pic>
      <p:sp>
        <p:nvSpPr>
          <p:cNvPr id="204" name="Text 52"/>
          <p:cNvSpPr/>
          <p:nvPr/>
        </p:nvSpPr>
        <p:spPr>
          <a:xfrm>
            <a:off x="9983316" y="426749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05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1237565" y="4267498"/>
            <a:ext cx="1331359" cy="267333"/>
          </a:xfrm>
          <a:prstGeom prst="rect">
            <a:avLst/>
          </a:prstGeom>
        </p:spPr>
      </p:pic>
      <p:pic>
        <p:nvPicPr>
          <p:cNvPr id="206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1317746" y="4320964"/>
            <a:ext cx="160400" cy="160400"/>
          </a:xfrm>
          <a:prstGeom prst="rect">
            <a:avLst/>
          </a:prstGeom>
        </p:spPr>
      </p:pic>
      <p:sp>
        <p:nvSpPr>
          <p:cNvPr id="207" name="Text 53"/>
          <p:cNvSpPr/>
          <p:nvPr/>
        </p:nvSpPr>
        <p:spPr>
          <a:xfrm>
            <a:off x="11504898" y="426749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08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2759184" y="4267498"/>
            <a:ext cx="1331359" cy="267333"/>
          </a:xfrm>
          <a:prstGeom prst="rect">
            <a:avLst/>
          </a:prstGeom>
        </p:spPr>
      </p:pic>
      <p:pic>
        <p:nvPicPr>
          <p:cNvPr id="209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2839365" y="4320964"/>
            <a:ext cx="160400" cy="160400"/>
          </a:xfrm>
          <a:prstGeom prst="rect">
            <a:avLst/>
          </a:prstGeom>
        </p:spPr>
      </p:pic>
      <p:sp>
        <p:nvSpPr>
          <p:cNvPr id="210" name="Text 54"/>
          <p:cNvSpPr/>
          <p:nvPr/>
        </p:nvSpPr>
        <p:spPr>
          <a:xfrm>
            <a:off x="13026517" y="426749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11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4280803" y="4267498"/>
            <a:ext cx="1331359" cy="267333"/>
          </a:xfrm>
          <a:prstGeom prst="rect">
            <a:avLst/>
          </a:prstGeom>
        </p:spPr>
      </p:pic>
      <p:pic>
        <p:nvPicPr>
          <p:cNvPr id="212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4360984" y="4320964"/>
            <a:ext cx="160400" cy="160400"/>
          </a:xfrm>
          <a:prstGeom prst="rect">
            <a:avLst/>
          </a:prstGeom>
        </p:spPr>
      </p:pic>
      <p:sp>
        <p:nvSpPr>
          <p:cNvPr id="213" name="Text 55"/>
          <p:cNvSpPr/>
          <p:nvPr/>
        </p:nvSpPr>
        <p:spPr>
          <a:xfrm>
            <a:off x="14548135" y="426749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14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5802421" y="4267498"/>
            <a:ext cx="1331359" cy="267333"/>
          </a:xfrm>
          <a:prstGeom prst="rect">
            <a:avLst/>
          </a:prstGeom>
        </p:spPr>
      </p:pic>
      <p:pic>
        <p:nvPicPr>
          <p:cNvPr id="215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5882603" y="4320964"/>
            <a:ext cx="160400" cy="160400"/>
          </a:xfrm>
          <a:prstGeom prst="rect">
            <a:avLst/>
          </a:prstGeom>
        </p:spPr>
      </p:pic>
      <p:sp>
        <p:nvSpPr>
          <p:cNvPr id="216" name="Text 56"/>
          <p:cNvSpPr/>
          <p:nvPr/>
        </p:nvSpPr>
        <p:spPr>
          <a:xfrm>
            <a:off x="16069754" y="426749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2026-05-28T09:35:15Z</dcterms:created>
  <dcterms:modified xsi:type="dcterms:W3CDTF">2026-05-28T09:35:15Z</dcterms:modified>
</cp:coreProperties>
</file>