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18288000" cy="10277475"/>
  <p:notesSz cx="10277475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image" Target="../media/image-1-5.png"/><Relationship Id="rId6" Type="http://schemas.openxmlformats.org/officeDocument/2006/relationships/image" Target="../media/image-1-6.png"/><Relationship Id="rId7" Type="http://schemas.openxmlformats.org/officeDocument/2006/relationships/image" Target="../media/image-1-7.png"/><Relationship Id="rId8" Type="http://schemas.openxmlformats.org/officeDocument/2006/relationships/image" Target="../media/image-1-8.png"/><Relationship Id="rId9" Type="http://schemas.openxmlformats.org/officeDocument/2006/relationships/image" Target="../media/image-1-9.png"/><Relationship Id="rId10" Type="http://schemas.openxmlformats.org/officeDocument/2006/relationships/image" Target="../media/image-1-10.png"/><Relationship Id="rId11" Type="http://schemas.openxmlformats.org/officeDocument/2006/relationships/image" Target="../media/image-1-11.png"/><Relationship Id="rId12" Type="http://schemas.openxmlformats.org/officeDocument/2006/relationships/image" Target="../media/image-1-12.png"/><Relationship Id="rId13" Type="http://schemas.openxmlformats.org/officeDocument/2006/relationships/image" Target="../media/image-1-13.png"/><Relationship Id="rId14" Type="http://schemas.openxmlformats.org/officeDocument/2006/relationships/image" Target="../media/image-1-14.png"/><Relationship Id="rId15" Type="http://schemas.openxmlformats.org/officeDocument/2006/relationships/image" Target="../media/image-1-15.png"/><Relationship Id="rId16" Type="http://schemas.openxmlformats.org/officeDocument/2006/relationships/image" Target="../media/image-1-16.png"/><Relationship Id="rId17" Type="http://schemas.openxmlformats.org/officeDocument/2006/relationships/image" Target="../media/image-1-17.png"/><Relationship Id="rId18" Type="http://schemas.openxmlformats.org/officeDocument/2006/relationships/image" Target="../media/image-1-18.png"/><Relationship Id="rId19" Type="http://schemas.openxmlformats.org/officeDocument/2006/relationships/image" Target="../media/image-1-19.png"/><Relationship Id="rId20" Type="http://schemas.openxmlformats.org/officeDocument/2006/relationships/image" Target="../media/image-1-20.png"/><Relationship Id="rId21" Type="http://schemas.openxmlformats.org/officeDocument/2006/relationships/image" Target="../media/image-1-21.png"/><Relationship Id="rId22" Type="http://schemas.openxmlformats.org/officeDocument/2006/relationships/image" Target="../media/image-1-22.png"/><Relationship Id="rId23" Type="http://schemas.openxmlformats.org/officeDocument/2006/relationships/image" Target="../media/image-1-23.png"/><Relationship Id="rId24" Type="http://schemas.openxmlformats.org/officeDocument/2006/relationships/image" Target="../media/image-1-24.png"/><Relationship Id="rId25" Type="http://schemas.openxmlformats.org/officeDocument/2006/relationships/image" Target="../media/image-1-25.png"/><Relationship Id="rId26" Type="http://schemas.openxmlformats.org/officeDocument/2006/relationships/image" Target="../media/image-1-26.png"/><Relationship Id="rId27" Type="http://schemas.openxmlformats.org/officeDocument/2006/relationships/image" Target="../media/image-1-27.png"/><Relationship Id="rId28" Type="http://schemas.openxmlformats.org/officeDocument/2006/relationships/image" Target="../media/image-1-28.png"/><Relationship Id="rId29" Type="http://schemas.openxmlformats.org/officeDocument/2006/relationships/image" Target="../media/image-1-29.png"/><Relationship Id="rId30" Type="http://schemas.openxmlformats.org/officeDocument/2006/relationships/image" Target="../media/image-1-30.png"/><Relationship Id="rId31" Type="http://schemas.openxmlformats.org/officeDocument/2006/relationships/image" Target="../media/image-1-31.png"/><Relationship Id="rId32" Type="http://schemas.openxmlformats.org/officeDocument/2006/relationships/image" Target="../media/image-1-32.png"/><Relationship Id="rId33" Type="http://schemas.openxmlformats.org/officeDocument/2006/relationships/image" Target="../media/image-1-33.png"/><Relationship Id="rId34" Type="http://schemas.openxmlformats.org/officeDocument/2006/relationships/image" Target="../media/image-1-34.png"/><Relationship Id="rId35" Type="http://schemas.openxmlformats.org/officeDocument/2006/relationships/image" Target="../media/image-1-35.png"/><Relationship Id="rId36" Type="http://schemas.openxmlformats.org/officeDocument/2006/relationships/image" Target="../media/image-1-36.png"/><Relationship Id="rId37" Type="http://schemas.openxmlformats.org/officeDocument/2006/relationships/image" Target="../media/image-1-37.png"/><Relationship Id="rId38" Type="http://schemas.openxmlformats.org/officeDocument/2006/relationships/image" Target="../media/image-1-38.png"/><Relationship Id="rId39" Type="http://schemas.openxmlformats.org/officeDocument/2006/relationships/image" Target="../media/image-1-39.png"/><Relationship Id="rId40" Type="http://schemas.openxmlformats.org/officeDocument/2006/relationships/image" Target="../media/image-1-40.png"/><Relationship Id="rId41" Type="http://schemas.openxmlformats.org/officeDocument/2006/relationships/image" Target="../media/image-1-41.png"/><Relationship Id="rId42" Type="http://schemas.openxmlformats.org/officeDocument/2006/relationships/image" Target="../media/image-1-42.png"/><Relationship Id="rId43" Type="http://schemas.openxmlformats.org/officeDocument/2006/relationships/image" Target="../media/image-1-43.png"/><Relationship Id="rId44" Type="http://schemas.openxmlformats.org/officeDocument/2006/relationships/image" Target="../media/image-1-44.png"/><Relationship Id="rId45" Type="http://schemas.openxmlformats.org/officeDocument/2006/relationships/image" Target="../media/image-1-45.png"/><Relationship Id="rId46" Type="http://schemas.openxmlformats.org/officeDocument/2006/relationships/image" Target="../media/image-1-46.png"/><Relationship Id="rId47" Type="http://schemas.openxmlformats.org/officeDocument/2006/relationships/image" Target="../media/image-1-47.png"/><Relationship Id="rId48" Type="http://schemas.openxmlformats.org/officeDocument/2006/relationships/image" Target="../media/image-1-48.png"/><Relationship Id="rId49" Type="http://schemas.openxmlformats.org/officeDocument/2006/relationships/image" Target="../media/image-1-49.png"/><Relationship Id="rId50" Type="http://schemas.openxmlformats.org/officeDocument/2006/relationships/image" Target="../media/image-1-50.png"/><Relationship Id="rId51" Type="http://schemas.openxmlformats.org/officeDocument/2006/relationships/image" Target="../media/image-1-51.png"/><Relationship Id="rId52" Type="http://schemas.openxmlformats.org/officeDocument/2006/relationships/image" Target="../media/image-1-52.png"/><Relationship Id="rId53" Type="http://schemas.openxmlformats.org/officeDocument/2006/relationships/image" Target="../media/image-1-53.png"/><Relationship Id="rId54" Type="http://schemas.openxmlformats.org/officeDocument/2006/relationships/image" Target="../media/image-1-54.png"/><Relationship Id="rId55" Type="http://schemas.openxmlformats.org/officeDocument/2006/relationships/image" Target="../media/image-1-55.png"/><Relationship Id="rId56" Type="http://schemas.openxmlformats.org/officeDocument/2006/relationships/image" Target="../media/image-1-56.png"/><Relationship Id="rId57" Type="http://schemas.openxmlformats.org/officeDocument/2006/relationships/image" Target="../media/image-1-57.png"/><Relationship Id="rId58" Type="http://schemas.openxmlformats.org/officeDocument/2006/relationships/image" Target="../media/image-1-58.png"/><Relationship Id="rId59" Type="http://schemas.openxmlformats.org/officeDocument/2006/relationships/image" Target="../media/image-1-59.png"/><Relationship Id="rId60" Type="http://schemas.openxmlformats.org/officeDocument/2006/relationships/image" Target="../media/image-1-60.png"/><Relationship Id="rId61" Type="http://schemas.openxmlformats.org/officeDocument/2006/relationships/image" Target="../media/image-1-61.png"/><Relationship Id="rId62" Type="http://schemas.openxmlformats.org/officeDocument/2006/relationships/image" Target="../media/image-1-62.png"/><Relationship Id="rId63" Type="http://schemas.openxmlformats.org/officeDocument/2006/relationships/image" Target="../media/image-1-63.png"/><Relationship Id="rId64" Type="http://schemas.openxmlformats.org/officeDocument/2006/relationships/image" Target="../media/image-1-64.png"/><Relationship Id="rId65" Type="http://schemas.openxmlformats.org/officeDocument/2006/relationships/image" Target="../media/image-1-65.png"/><Relationship Id="rId66" Type="http://schemas.openxmlformats.org/officeDocument/2006/relationships/image" Target="../media/image-1-66.png"/><Relationship Id="rId67" Type="http://schemas.openxmlformats.org/officeDocument/2006/relationships/image" Target="../media/image-1-67.png"/><Relationship Id="rId68" Type="http://schemas.openxmlformats.org/officeDocument/2006/relationships/image" Target="../media/image-1-68.png"/><Relationship Id="rId69" Type="http://schemas.openxmlformats.org/officeDocument/2006/relationships/image" Target="../media/image-1-69.png"/><Relationship Id="rId70" Type="http://schemas.openxmlformats.org/officeDocument/2006/relationships/image" Target="../media/image-1-70.png"/><Relationship Id="rId71" Type="http://schemas.openxmlformats.org/officeDocument/2006/relationships/image" Target="../media/image-1-71.png"/><Relationship Id="rId72" Type="http://schemas.openxmlformats.org/officeDocument/2006/relationships/image" Target="../media/image-1-72.png"/><Relationship Id="rId73" Type="http://schemas.openxmlformats.org/officeDocument/2006/relationships/image" Target="../media/image-1-73.png"/><Relationship Id="rId74" Type="http://schemas.openxmlformats.org/officeDocument/2006/relationships/image" Target="../media/image-1-74.png"/><Relationship Id="rId75" Type="http://schemas.openxmlformats.org/officeDocument/2006/relationships/image" Target="../media/image-1-75.png"/><Relationship Id="rId76" Type="http://schemas.openxmlformats.org/officeDocument/2006/relationships/image" Target="../media/image-1-76.png"/><Relationship Id="rId77" Type="http://schemas.openxmlformats.org/officeDocument/2006/relationships/image" Target="../media/image-1-77.png"/><Relationship Id="rId78" Type="http://schemas.openxmlformats.org/officeDocument/2006/relationships/image" Target="../media/image-1-78.png"/><Relationship Id="rId79" Type="http://schemas.openxmlformats.org/officeDocument/2006/relationships/image" Target="../media/image-1-79.png"/><Relationship Id="rId80" Type="http://schemas.openxmlformats.org/officeDocument/2006/relationships/image" Target="../media/image-1-80.png"/><Relationship Id="rId81" Type="http://schemas.openxmlformats.org/officeDocument/2006/relationships/image" Target="../media/image-1-81.png"/><Relationship Id="rId82" Type="http://schemas.openxmlformats.org/officeDocument/2006/relationships/image" Target="../media/image-1-82.png"/><Relationship Id="rId83" Type="http://schemas.openxmlformats.org/officeDocument/2006/relationships/image" Target="../media/image-1-83.png"/><Relationship Id="rId84" Type="http://schemas.openxmlformats.org/officeDocument/2006/relationships/image" Target="../media/image-1-84.png"/><Relationship Id="rId85" Type="http://schemas.openxmlformats.org/officeDocument/2006/relationships/image" Target="../media/image-1-85.png"/><Relationship Id="rId86" Type="http://schemas.openxmlformats.org/officeDocument/2006/relationships/image" Target="../media/image-1-86.png"/><Relationship Id="rId87" Type="http://schemas.openxmlformats.org/officeDocument/2006/relationships/image" Target="../media/image-1-87.png"/><Relationship Id="rId88" Type="http://schemas.openxmlformats.org/officeDocument/2006/relationships/image" Target="../media/image-1-88.png"/><Relationship Id="rId89" Type="http://schemas.openxmlformats.org/officeDocument/2006/relationships/image" Target="../media/image-1-89.png"/><Relationship Id="rId90" Type="http://schemas.openxmlformats.org/officeDocument/2006/relationships/image" Target="../media/image-1-90.png"/><Relationship Id="rId91" Type="http://schemas.openxmlformats.org/officeDocument/2006/relationships/image" Target="../media/image-1-91.png"/><Relationship Id="rId92" Type="http://schemas.openxmlformats.org/officeDocument/2006/relationships/image" Target="../media/image-1-92.png"/><Relationship Id="rId93" Type="http://schemas.openxmlformats.org/officeDocument/2006/relationships/image" Target="../media/image-1-93.png"/><Relationship Id="rId94" Type="http://schemas.openxmlformats.org/officeDocument/2006/relationships/image" Target="../media/image-1-94.png"/><Relationship Id="rId95" Type="http://schemas.openxmlformats.org/officeDocument/2006/relationships/image" Target="../media/image-1-95.png"/><Relationship Id="rId96" Type="http://schemas.openxmlformats.org/officeDocument/2006/relationships/image" Target="../media/image-1-96.png"/><Relationship Id="rId97" Type="http://schemas.openxmlformats.org/officeDocument/2006/relationships/image" Target="../media/image-1-97.png"/><Relationship Id="rId98" Type="http://schemas.openxmlformats.org/officeDocument/2006/relationships/image" Target="../media/image-1-98.png"/><Relationship Id="rId99" Type="http://schemas.openxmlformats.org/officeDocument/2006/relationships/image" Target="../media/image-1-99.png"/><Relationship Id="rId100" Type="http://schemas.openxmlformats.org/officeDocument/2006/relationships/image" Target="../media/image-1-100.png"/><Relationship Id="rId101" Type="http://schemas.openxmlformats.org/officeDocument/2006/relationships/image" Target="../media/image-1-101.png"/><Relationship Id="rId102" Type="http://schemas.openxmlformats.org/officeDocument/2006/relationships/image" Target="../media/image-1-102.png"/><Relationship Id="rId103" Type="http://schemas.openxmlformats.org/officeDocument/2006/relationships/image" Target="../media/image-1-103.png"/><Relationship Id="rId104" Type="http://schemas.openxmlformats.org/officeDocument/2006/relationships/image" Target="../media/image-1-104.png"/><Relationship Id="rId105" Type="http://schemas.openxmlformats.org/officeDocument/2006/relationships/image" Target="../media/image-1-105.png"/><Relationship Id="rId106" Type="http://schemas.openxmlformats.org/officeDocument/2006/relationships/image" Target="../media/image-1-106.png"/><Relationship Id="rId107" Type="http://schemas.openxmlformats.org/officeDocument/2006/relationships/image" Target="../media/image-1-107.png"/><Relationship Id="rId108" Type="http://schemas.openxmlformats.org/officeDocument/2006/relationships/image" Target="../media/image-1-108.png"/><Relationship Id="rId109" Type="http://schemas.openxmlformats.org/officeDocument/2006/relationships/image" Target="../media/image-1-109.png"/><Relationship Id="rId110" Type="http://schemas.openxmlformats.org/officeDocument/2006/relationships/image" Target="../media/image-1-110.png"/><Relationship Id="rId111" Type="http://schemas.openxmlformats.org/officeDocument/2006/relationships/image" Target="../media/image-1-111.png"/><Relationship Id="rId112" Type="http://schemas.openxmlformats.org/officeDocument/2006/relationships/image" Target="../media/image-1-112.png"/><Relationship Id="rId113" Type="http://schemas.openxmlformats.org/officeDocument/2006/relationships/image" Target="../media/image-1-113.png"/><Relationship Id="rId114" Type="http://schemas.openxmlformats.org/officeDocument/2006/relationships/image" Target="../media/image-1-114.png"/><Relationship Id="rId115" Type="http://schemas.openxmlformats.org/officeDocument/2006/relationships/image" Target="../media/image-1-115.png"/><Relationship Id="rId116" Type="http://schemas.openxmlformats.org/officeDocument/2006/relationships/image" Target="../media/image-1-116.png"/><Relationship Id="rId117" Type="http://schemas.openxmlformats.org/officeDocument/2006/relationships/image" Target="../media/image-1-117.png"/><Relationship Id="rId118" Type="http://schemas.openxmlformats.org/officeDocument/2006/relationships/image" Target="../media/image-1-118.png"/><Relationship Id="rId119" Type="http://schemas.openxmlformats.org/officeDocument/2006/relationships/image" Target="../media/image-1-119.png"/><Relationship Id="rId120" Type="http://schemas.openxmlformats.org/officeDocument/2006/relationships/image" Target="../media/image-1-120.png"/><Relationship Id="rId121" Type="http://schemas.openxmlformats.org/officeDocument/2006/relationships/image" Target="../media/image-1-121.png"/><Relationship Id="rId122" Type="http://schemas.openxmlformats.org/officeDocument/2006/relationships/image" Target="../media/image-1-122.png"/><Relationship Id="rId123" Type="http://schemas.openxmlformats.org/officeDocument/2006/relationships/image" Target="../media/image-1-123.png"/><Relationship Id="rId124" Type="http://schemas.openxmlformats.org/officeDocument/2006/relationships/image" Target="../media/image-1-124.png"/><Relationship Id="rId125" Type="http://schemas.openxmlformats.org/officeDocument/2006/relationships/image" Target="../media/image-1-125.png"/><Relationship Id="rId126" Type="http://schemas.openxmlformats.org/officeDocument/2006/relationships/image" Target="../media/image-1-126.png"/><Relationship Id="rId127" Type="http://schemas.openxmlformats.org/officeDocument/2006/relationships/image" Target="../media/image-1-127.png"/><Relationship Id="rId128" Type="http://schemas.openxmlformats.org/officeDocument/2006/relationships/image" Target="../media/image-1-128.png"/><Relationship Id="rId129" Type="http://schemas.openxmlformats.org/officeDocument/2006/relationships/image" Target="../media/image-1-129.png"/><Relationship Id="rId130" Type="http://schemas.openxmlformats.org/officeDocument/2006/relationships/image" Target="../media/image-1-130.png"/><Relationship Id="rId131" Type="http://schemas.openxmlformats.org/officeDocument/2006/relationships/image" Target="../media/image-1-131.png"/><Relationship Id="rId132" Type="http://schemas.openxmlformats.org/officeDocument/2006/relationships/image" Target="../media/image-1-132.png"/><Relationship Id="rId133" Type="http://schemas.openxmlformats.org/officeDocument/2006/relationships/image" Target="../media/image-1-133.png"/><Relationship Id="rId134" Type="http://schemas.openxmlformats.org/officeDocument/2006/relationships/image" Target="../media/image-1-134.png"/><Relationship Id="rId135" Type="http://schemas.openxmlformats.org/officeDocument/2006/relationships/image" Target="../media/image-1-135.png"/><Relationship Id="rId136" Type="http://schemas.openxmlformats.org/officeDocument/2006/relationships/image" Target="../media/image-1-136.png"/><Relationship Id="rId137" Type="http://schemas.openxmlformats.org/officeDocument/2006/relationships/image" Target="../media/image-1-137.png"/><Relationship Id="rId138" Type="http://schemas.openxmlformats.org/officeDocument/2006/relationships/image" Target="../media/image-1-138.png"/><Relationship Id="rId139" Type="http://schemas.openxmlformats.org/officeDocument/2006/relationships/image" Target="../media/image-1-139.png"/><Relationship Id="rId140" Type="http://schemas.openxmlformats.org/officeDocument/2006/relationships/image" Target="../media/image-1-140.png"/><Relationship Id="rId141" Type="http://schemas.openxmlformats.org/officeDocument/2006/relationships/image" Target="../media/image-1-141.png"/><Relationship Id="rId142" Type="http://schemas.openxmlformats.org/officeDocument/2006/relationships/image" Target="../media/image-1-142.png"/><Relationship Id="rId143" Type="http://schemas.openxmlformats.org/officeDocument/2006/relationships/image" Target="../media/image-1-143.png"/><Relationship Id="rId144" Type="http://schemas.openxmlformats.org/officeDocument/2006/relationships/image" Target="../media/image-1-144.png"/><Relationship Id="rId145" Type="http://schemas.openxmlformats.org/officeDocument/2006/relationships/image" Target="../media/image-1-145.png"/><Relationship Id="rId146" Type="http://schemas.openxmlformats.org/officeDocument/2006/relationships/image" Target="../media/image-1-146.png"/><Relationship Id="rId147" Type="http://schemas.openxmlformats.org/officeDocument/2006/relationships/image" Target="../media/image-1-147.png"/><Relationship Id="rId148" Type="http://schemas.openxmlformats.org/officeDocument/2006/relationships/image" Target="../media/image-1-148.png"/><Relationship Id="rId149" Type="http://schemas.openxmlformats.org/officeDocument/2006/relationships/image" Target="../media/image-1-149.png"/><Relationship Id="rId150" Type="http://schemas.openxmlformats.org/officeDocument/2006/relationships/image" Target="../media/image-1-150.png"/><Relationship Id="rId151" Type="http://schemas.openxmlformats.org/officeDocument/2006/relationships/image" Target="../media/image-1-151.png"/><Relationship Id="rId152" Type="http://schemas.openxmlformats.org/officeDocument/2006/relationships/image" Target="../media/image-1-152.png"/><Relationship Id="rId153" Type="http://schemas.openxmlformats.org/officeDocument/2006/relationships/image" Target="../media/image-1-153.png"/><Relationship Id="rId154" Type="http://schemas.openxmlformats.org/officeDocument/2006/relationships/image" Target="../media/image-1-154.png"/><Relationship Id="rId155" Type="http://schemas.openxmlformats.org/officeDocument/2006/relationships/image" Target="../media/image-1-155.png"/><Relationship Id="rId156" Type="http://schemas.openxmlformats.org/officeDocument/2006/relationships/image" Target="../media/image-1-156.png"/><Relationship Id="rId157" Type="http://schemas.openxmlformats.org/officeDocument/2006/relationships/image" Target="../media/image-1-157.png"/><Relationship Id="rId158" Type="http://schemas.openxmlformats.org/officeDocument/2006/relationships/image" Target="../media/image-1-158.png"/><Relationship Id="rId159" Type="http://schemas.openxmlformats.org/officeDocument/2006/relationships/image" Target="../media/image-1-159.png"/><Relationship Id="rId160" Type="http://schemas.openxmlformats.org/officeDocument/2006/relationships/image" Target="../media/image-1-160.png"/><Relationship Id="rId161" Type="http://schemas.openxmlformats.org/officeDocument/2006/relationships/image" Target="../media/image-1-161.png"/><Relationship Id="rId162" Type="http://schemas.openxmlformats.org/officeDocument/2006/relationships/image" Target="../media/image-1-162.png"/><Relationship Id="rId163" Type="http://schemas.openxmlformats.org/officeDocument/2006/relationships/image" Target="../media/image-1-163.png"/><Relationship Id="rId164" Type="http://schemas.openxmlformats.org/officeDocument/2006/relationships/image" Target="../media/image-1-164.png"/><Relationship Id="rId165" Type="http://schemas.openxmlformats.org/officeDocument/2006/relationships/image" Target="../media/image-1-165.png"/><Relationship Id="rId166" Type="http://schemas.openxmlformats.org/officeDocument/2006/relationships/image" Target="../media/image-1-166.png"/><Relationship Id="rId167" Type="http://schemas.openxmlformats.org/officeDocument/2006/relationships/image" Target="../media/image-1-167.png"/><Relationship Id="rId168" Type="http://schemas.openxmlformats.org/officeDocument/2006/relationships/image" Target="../media/image-1-168.png"/><Relationship Id="rId169" Type="http://schemas.openxmlformats.org/officeDocument/2006/relationships/image" Target="../media/image-1-169.png"/><Relationship Id="rId170" Type="http://schemas.openxmlformats.org/officeDocument/2006/relationships/image" Target="../media/image-1-170.png"/><Relationship Id="rId171" Type="http://schemas.openxmlformats.org/officeDocument/2006/relationships/image" Target="../media/image-1-171.png"/><Relationship Id="rId172" Type="http://schemas.openxmlformats.org/officeDocument/2006/relationships/image" Target="../media/image-1-172.png"/><Relationship Id="rId173" Type="http://schemas.openxmlformats.org/officeDocument/2006/relationships/image" Target="../media/image-1-173.png"/><Relationship Id="rId174" Type="http://schemas.openxmlformats.org/officeDocument/2006/relationships/image" Target="../media/image-1-174.png"/><Relationship Id="rId175" Type="http://schemas.openxmlformats.org/officeDocument/2006/relationships/image" Target="../media/image-1-175.png"/><Relationship Id="rId176" Type="http://schemas.openxmlformats.org/officeDocument/2006/relationships/image" Target="../media/image-1-176.png"/><Relationship Id="rId177" Type="http://schemas.openxmlformats.org/officeDocument/2006/relationships/image" Target="../media/image-1-177.png"/><Relationship Id="rId178" Type="http://schemas.openxmlformats.org/officeDocument/2006/relationships/image" Target="../media/image-1-178.png"/><Relationship Id="rId179" Type="http://schemas.openxmlformats.org/officeDocument/2006/relationships/image" Target="../media/image-1-179.png"/><Relationship Id="rId180" Type="http://schemas.openxmlformats.org/officeDocument/2006/relationships/image" Target="../media/image-1-180.png"/><Relationship Id="rId181" Type="http://schemas.openxmlformats.org/officeDocument/2006/relationships/image" Target="../media/image-1-181.png"/><Relationship Id="rId182" Type="http://schemas.openxmlformats.org/officeDocument/2006/relationships/image" Target="../media/image-1-182.png"/><Relationship Id="rId183" Type="http://schemas.openxmlformats.org/officeDocument/2006/relationships/image" Target="../media/image-1-183.png"/><Relationship Id="rId184" Type="http://schemas.openxmlformats.org/officeDocument/2006/relationships/image" Target="../media/image-1-184.png"/><Relationship Id="rId185" Type="http://schemas.openxmlformats.org/officeDocument/2006/relationships/image" Target="../media/image-1-185.png"/><Relationship Id="rId186" Type="http://schemas.openxmlformats.org/officeDocument/2006/relationships/image" Target="../media/image-1-186.png"/><Relationship Id="rId187" Type="http://schemas.openxmlformats.org/officeDocument/2006/relationships/image" Target="../media/image-1-187.png"/><Relationship Id="rId188" Type="http://schemas.openxmlformats.org/officeDocument/2006/relationships/image" Target="../media/image-1-188.png"/><Relationship Id="rId189" Type="http://schemas.openxmlformats.org/officeDocument/2006/relationships/image" Target="../media/image-1-189.png"/><Relationship Id="rId190" Type="http://schemas.openxmlformats.org/officeDocument/2006/relationships/image" Target="../media/image-1-190.png"/><Relationship Id="rId191" Type="http://schemas.openxmlformats.org/officeDocument/2006/relationships/image" Target="../media/image-1-191.png"/><Relationship Id="rId192" Type="http://schemas.openxmlformats.org/officeDocument/2006/relationships/image" Target="../media/image-1-192.png"/><Relationship Id="rId193" Type="http://schemas.openxmlformats.org/officeDocument/2006/relationships/image" Target="../media/image-1-193.png"/><Relationship Id="rId194" Type="http://schemas.openxmlformats.org/officeDocument/2006/relationships/image" Target="../media/image-1-194.png"/><Relationship Id="rId195" Type="http://schemas.openxmlformats.org/officeDocument/2006/relationships/image" Target="../media/image-1-195.png"/><Relationship Id="rId196" Type="http://schemas.openxmlformats.org/officeDocument/2006/relationships/image" Target="../media/image-1-196.png"/><Relationship Id="rId197" Type="http://schemas.openxmlformats.org/officeDocument/2006/relationships/image" Target="../media/image-1-197.png"/><Relationship Id="rId198" Type="http://schemas.openxmlformats.org/officeDocument/2006/relationships/image" Target="../media/image-1-198.png"/><Relationship Id="rId199" Type="http://schemas.openxmlformats.org/officeDocument/2006/relationships/image" Target="../media/image-1-199.png"/><Relationship Id="rId200" Type="http://schemas.openxmlformats.org/officeDocument/2006/relationships/image" Target="../media/image-1-200.png"/><Relationship Id="rId201" Type="http://schemas.openxmlformats.org/officeDocument/2006/relationships/image" Target="../media/image-1-201.png"/><Relationship Id="rId202" Type="http://schemas.openxmlformats.org/officeDocument/2006/relationships/image" Target="../media/image-1-202.png"/><Relationship Id="rId203" Type="http://schemas.openxmlformats.org/officeDocument/2006/relationships/image" Target="../media/image-1-203.png"/><Relationship Id="rId204" Type="http://schemas.openxmlformats.org/officeDocument/2006/relationships/image" Target="../media/image-1-204.png"/><Relationship Id="rId205" Type="http://schemas.openxmlformats.org/officeDocument/2006/relationships/image" Target="../media/image-1-205.png"/><Relationship Id="rId206" Type="http://schemas.openxmlformats.org/officeDocument/2006/relationships/image" Target="../media/image-1-206.png"/><Relationship Id="rId207" Type="http://schemas.openxmlformats.org/officeDocument/2006/relationships/image" Target="../media/image-1-207.png"/><Relationship Id="rId208" Type="http://schemas.openxmlformats.org/officeDocument/2006/relationships/image" Target="../media/image-1-208.png"/><Relationship Id="rId209" Type="http://schemas.openxmlformats.org/officeDocument/2006/relationships/image" Target="../media/image-1-209.png"/><Relationship Id="rId210" Type="http://schemas.openxmlformats.org/officeDocument/2006/relationships/image" Target="../media/image-1-210.png"/><Relationship Id="rId211" Type="http://schemas.openxmlformats.org/officeDocument/2006/relationships/image" Target="../media/image-1-211.png"/><Relationship Id="rId212" Type="http://schemas.openxmlformats.org/officeDocument/2006/relationships/image" Target="../media/image-1-212.png"/><Relationship Id="rId213" Type="http://schemas.openxmlformats.org/officeDocument/2006/relationships/image" Target="../media/image-1-213.png"/><Relationship Id="rId214" Type="http://schemas.openxmlformats.org/officeDocument/2006/relationships/image" Target="../media/image-1-214.png"/><Relationship Id="rId215" Type="http://schemas.openxmlformats.org/officeDocument/2006/relationships/image" Target="../media/image-1-215.png"/><Relationship Id="rId216" Type="http://schemas.openxmlformats.org/officeDocument/2006/relationships/image" Target="../media/image-1-216.png"/><Relationship Id="rId217" Type="http://schemas.openxmlformats.org/officeDocument/2006/relationships/image" Target="../media/image-1-217.png"/><Relationship Id="rId218" Type="http://schemas.openxmlformats.org/officeDocument/2006/relationships/image" Target="../media/image-1-218.png"/><Relationship Id="rId219" Type="http://schemas.openxmlformats.org/officeDocument/2006/relationships/image" Target="../media/image-1-219.png"/><Relationship Id="rId220" Type="http://schemas.openxmlformats.org/officeDocument/2006/relationships/image" Target="../media/image-1-220.png"/><Relationship Id="rId221" Type="http://schemas.openxmlformats.org/officeDocument/2006/relationships/image" Target="../media/image-1-221.png"/><Relationship Id="rId222" Type="http://schemas.openxmlformats.org/officeDocument/2006/relationships/image" Target="../media/image-1-222.png"/><Relationship Id="rId223" Type="http://schemas.openxmlformats.org/officeDocument/2006/relationships/image" Target="../media/image-1-223.png"/><Relationship Id="rId224" Type="http://schemas.openxmlformats.org/officeDocument/2006/relationships/image" Target="../media/image-1-224.png"/><Relationship Id="rId225" Type="http://schemas.openxmlformats.org/officeDocument/2006/relationships/image" Target="../media/image-1-225.png"/><Relationship Id="rId226" Type="http://schemas.openxmlformats.org/officeDocument/2006/relationships/image" Target="../media/image-1-226.png"/><Relationship Id="rId227" Type="http://schemas.openxmlformats.org/officeDocument/2006/relationships/image" Target="../media/image-1-227.png"/><Relationship Id="rId228" Type="http://schemas.openxmlformats.org/officeDocument/2006/relationships/image" Target="../media/image-1-228.png"/><Relationship Id="rId229" Type="http://schemas.openxmlformats.org/officeDocument/2006/relationships/image" Target="../media/image-1-229.png"/><Relationship Id="rId230" Type="http://schemas.openxmlformats.org/officeDocument/2006/relationships/image" Target="../media/image-1-230.png"/><Relationship Id="rId231" Type="http://schemas.openxmlformats.org/officeDocument/2006/relationships/image" Target="../media/image-1-231.png"/><Relationship Id="rId232" Type="http://schemas.openxmlformats.org/officeDocument/2006/relationships/image" Target="../media/image-1-232.png"/><Relationship Id="rId233" Type="http://schemas.openxmlformats.org/officeDocument/2006/relationships/image" Target="../media/image-1-233.png"/><Relationship Id="rId234" Type="http://schemas.openxmlformats.org/officeDocument/2006/relationships/image" Target="../media/image-1-234.png"/><Relationship Id="rId235" Type="http://schemas.openxmlformats.org/officeDocument/2006/relationships/image" Target="../media/image-1-235.png"/><Relationship Id="rId236" Type="http://schemas.openxmlformats.org/officeDocument/2006/relationships/image" Target="../media/image-1-236.png"/><Relationship Id="rId237" Type="http://schemas.openxmlformats.org/officeDocument/2006/relationships/image" Target="../media/image-1-237.png"/><Relationship Id="rId238" Type="http://schemas.openxmlformats.org/officeDocument/2006/relationships/image" Target="../media/image-1-238.png"/><Relationship Id="rId239" Type="http://schemas.openxmlformats.org/officeDocument/2006/relationships/image" Target="../media/image-1-239.png"/><Relationship Id="rId240" Type="http://schemas.openxmlformats.org/officeDocument/2006/relationships/image" Target="../media/image-1-240.png"/><Relationship Id="rId241" Type="http://schemas.openxmlformats.org/officeDocument/2006/relationships/image" Target="../media/image-1-241.png"/><Relationship Id="rId242" Type="http://schemas.openxmlformats.org/officeDocument/2006/relationships/image" Target="../media/image-1-242.png"/><Relationship Id="rId243" Type="http://schemas.openxmlformats.org/officeDocument/2006/relationships/image" Target="../media/image-1-243.png"/><Relationship Id="rId244" Type="http://schemas.openxmlformats.org/officeDocument/2006/relationships/image" Target="../media/image-1-244.png"/><Relationship Id="rId245" Type="http://schemas.openxmlformats.org/officeDocument/2006/relationships/image" Target="../media/image-1-245.png"/><Relationship Id="rId246" Type="http://schemas.openxmlformats.org/officeDocument/2006/relationships/image" Target="../media/image-1-246.png"/><Relationship Id="rId247" Type="http://schemas.openxmlformats.org/officeDocument/2006/relationships/image" Target="../media/image-1-247.png"/><Relationship Id="rId248" Type="http://schemas.openxmlformats.org/officeDocument/2006/relationships/image" Target="../media/image-1-248.png"/><Relationship Id="rId249" Type="http://schemas.openxmlformats.org/officeDocument/2006/relationships/image" Target="../media/image-1-249.png"/><Relationship Id="rId250" Type="http://schemas.openxmlformats.org/officeDocument/2006/relationships/image" Target="../media/image-1-250.png"/><Relationship Id="rId251" Type="http://schemas.openxmlformats.org/officeDocument/2006/relationships/image" Target="../media/image-1-251.png"/><Relationship Id="rId252" Type="http://schemas.openxmlformats.org/officeDocument/2006/relationships/image" Target="../media/image-1-252.png"/><Relationship Id="rId253" Type="http://schemas.openxmlformats.org/officeDocument/2006/relationships/image" Target="../media/image-1-253.png"/><Relationship Id="rId254" Type="http://schemas.openxmlformats.org/officeDocument/2006/relationships/image" Target="../media/image-1-254.png"/><Relationship Id="rId255" Type="http://schemas.openxmlformats.org/officeDocument/2006/relationships/image" Target="../media/image-1-255.png"/><Relationship Id="rId256" Type="http://schemas.openxmlformats.org/officeDocument/2006/relationships/image" Target="../media/image-1-256.png"/><Relationship Id="rId257" Type="http://schemas.openxmlformats.org/officeDocument/2006/relationships/image" Target="../media/image-1-257.png"/><Relationship Id="rId258" Type="http://schemas.openxmlformats.org/officeDocument/2006/relationships/image" Target="../media/image-1-258.png"/><Relationship Id="rId259" Type="http://schemas.openxmlformats.org/officeDocument/2006/relationships/image" Target="../media/image-1-259.png"/><Relationship Id="rId260" Type="http://schemas.openxmlformats.org/officeDocument/2006/relationships/image" Target="../media/image-1-260.png"/><Relationship Id="rId261" Type="http://schemas.openxmlformats.org/officeDocument/2006/relationships/image" Target="../media/image-1-261.png"/><Relationship Id="rId262" Type="http://schemas.openxmlformats.org/officeDocument/2006/relationships/image" Target="../media/image-1-262.png"/><Relationship Id="rId263" Type="http://schemas.openxmlformats.org/officeDocument/2006/relationships/image" Target="../media/image-1-263.png"/><Relationship Id="rId264" Type="http://schemas.openxmlformats.org/officeDocument/2006/relationships/image" Target="../media/image-1-264.png"/><Relationship Id="rId265" Type="http://schemas.openxmlformats.org/officeDocument/2006/relationships/image" Target="../media/image-1-265.png"/><Relationship Id="rId266" Type="http://schemas.openxmlformats.org/officeDocument/2006/relationships/image" Target="../media/image-1-266.png"/><Relationship Id="rId267" Type="http://schemas.openxmlformats.org/officeDocument/2006/relationships/image" Target="../media/image-1-267.png"/><Relationship Id="rId268" Type="http://schemas.openxmlformats.org/officeDocument/2006/relationships/image" Target="../media/image-1-268.png"/><Relationship Id="rId269" Type="http://schemas.openxmlformats.org/officeDocument/2006/relationships/image" Target="../media/image-1-269.png"/><Relationship Id="rId270" Type="http://schemas.openxmlformats.org/officeDocument/2006/relationships/image" Target="../media/image-1-270.png"/><Relationship Id="rId271" Type="http://schemas.openxmlformats.org/officeDocument/2006/relationships/image" Target="../media/image-1-271.png"/><Relationship Id="rId272" Type="http://schemas.openxmlformats.org/officeDocument/2006/relationships/image" Target="../media/image-1-272.png"/><Relationship Id="rId273" Type="http://schemas.openxmlformats.org/officeDocument/2006/relationships/slideLayout" Target="../slideLayouts/slideLayout1.xml"/><Relationship Id="rId27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image" Target="../media/image-2-6.png"/><Relationship Id="rId7" Type="http://schemas.openxmlformats.org/officeDocument/2006/relationships/image" Target="../media/image-2-7.png"/><Relationship Id="rId8" Type="http://schemas.openxmlformats.org/officeDocument/2006/relationships/image" Target="../media/image-2-8.png"/><Relationship Id="rId9" Type="http://schemas.openxmlformats.org/officeDocument/2006/relationships/image" Target="../media/image-2-9.png"/><Relationship Id="rId10" Type="http://schemas.openxmlformats.org/officeDocument/2006/relationships/image" Target="../media/image-2-10.png"/><Relationship Id="rId11" Type="http://schemas.openxmlformats.org/officeDocument/2006/relationships/image" Target="../media/image-2-11.png"/><Relationship Id="rId12" Type="http://schemas.openxmlformats.org/officeDocument/2006/relationships/image" Target="../media/image-2-12.png"/><Relationship Id="rId13" Type="http://schemas.openxmlformats.org/officeDocument/2006/relationships/image" Target="../media/image-2-13.png"/><Relationship Id="rId14" Type="http://schemas.openxmlformats.org/officeDocument/2006/relationships/image" Target="../media/image-2-14.png"/><Relationship Id="rId15" Type="http://schemas.openxmlformats.org/officeDocument/2006/relationships/image" Target="../media/image-2-15.png"/><Relationship Id="rId16" Type="http://schemas.openxmlformats.org/officeDocument/2006/relationships/image" Target="../media/image-2-16.png"/><Relationship Id="rId17" Type="http://schemas.openxmlformats.org/officeDocument/2006/relationships/image" Target="../media/image-2-17.png"/><Relationship Id="rId18" Type="http://schemas.openxmlformats.org/officeDocument/2006/relationships/image" Target="../media/image-2-18.png"/><Relationship Id="rId19" Type="http://schemas.openxmlformats.org/officeDocument/2006/relationships/image" Target="../media/image-2-19.png"/><Relationship Id="rId20" Type="http://schemas.openxmlformats.org/officeDocument/2006/relationships/image" Target="../media/image-2-20.png"/><Relationship Id="rId21" Type="http://schemas.openxmlformats.org/officeDocument/2006/relationships/image" Target="../media/image-2-21.png"/><Relationship Id="rId22" Type="http://schemas.openxmlformats.org/officeDocument/2006/relationships/image" Target="../media/image-2-22.png"/><Relationship Id="rId23" Type="http://schemas.openxmlformats.org/officeDocument/2006/relationships/image" Target="../media/image-2-23.png"/><Relationship Id="rId24" Type="http://schemas.openxmlformats.org/officeDocument/2006/relationships/image" Target="../media/image-2-24.png"/><Relationship Id="rId25" Type="http://schemas.openxmlformats.org/officeDocument/2006/relationships/image" Target="../media/image-2-25.png"/><Relationship Id="rId26" Type="http://schemas.openxmlformats.org/officeDocument/2006/relationships/image" Target="../media/image-2-26.png"/><Relationship Id="rId27" Type="http://schemas.openxmlformats.org/officeDocument/2006/relationships/image" Target="../media/image-2-27.png"/><Relationship Id="rId28" Type="http://schemas.openxmlformats.org/officeDocument/2006/relationships/image" Target="../media/image-2-28.png"/><Relationship Id="rId29" Type="http://schemas.openxmlformats.org/officeDocument/2006/relationships/image" Target="../media/image-2-29.png"/><Relationship Id="rId30" Type="http://schemas.openxmlformats.org/officeDocument/2006/relationships/image" Target="../media/image-2-30.png"/><Relationship Id="rId31" Type="http://schemas.openxmlformats.org/officeDocument/2006/relationships/image" Target="../media/image-2-31.png"/><Relationship Id="rId32" Type="http://schemas.openxmlformats.org/officeDocument/2006/relationships/image" Target="../media/image-2-32.png"/><Relationship Id="rId33" Type="http://schemas.openxmlformats.org/officeDocument/2006/relationships/image" Target="../media/image-2-33.png"/><Relationship Id="rId34" Type="http://schemas.openxmlformats.org/officeDocument/2006/relationships/image" Target="../media/image-2-34.png"/><Relationship Id="rId35" Type="http://schemas.openxmlformats.org/officeDocument/2006/relationships/image" Target="../media/image-2-35.png"/><Relationship Id="rId36" Type="http://schemas.openxmlformats.org/officeDocument/2006/relationships/image" Target="../media/image-2-36.png"/><Relationship Id="rId37" Type="http://schemas.openxmlformats.org/officeDocument/2006/relationships/image" Target="../media/image-2-37.png"/><Relationship Id="rId38" Type="http://schemas.openxmlformats.org/officeDocument/2006/relationships/image" Target="../media/image-2-38.png"/><Relationship Id="rId39" Type="http://schemas.openxmlformats.org/officeDocument/2006/relationships/image" Target="../media/image-2-39.png"/><Relationship Id="rId40" Type="http://schemas.openxmlformats.org/officeDocument/2006/relationships/image" Target="../media/image-2-40.png"/><Relationship Id="rId41" Type="http://schemas.openxmlformats.org/officeDocument/2006/relationships/image" Target="../media/image-2-41.png"/><Relationship Id="rId42" Type="http://schemas.openxmlformats.org/officeDocument/2006/relationships/image" Target="../media/image-2-42.png"/><Relationship Id="rId43" Type="http://schemas.openxmlformats.org/officeDocument/2006/relationships/image" Target="../media/image-2-43.png"/><Relationship Id="rId44" Type="http://schemas.openxmlformats.org/officeDocument/2006/relationships/image" Target="../media/image-2-44.png"/><Relationship Id="rId45" Type="http://schemas.openxmlformats.org/officeDocument/2006/relationships/image" Target="../media/image-2-45.png"/><Relationship Id="rId46" Type="http://schemas.openxmlformats.org/officeDocument/2006/relationships/image" Target="../media/image-2-46.png"/><Relationship Id="rId47" Type="http://schemas.openxmlformats.org/officeDocument/2006/relationships/image" Target="../media/image-2-47.png"/><Relationship Id="rId48" Type="http://schemas.openxmlformats.org/officeDocument/2006/relationships/image" Target="../media/image-2-48.png"/><Relationship Id="rId49" Type="http://schemas.openxmlformats.org/officeDocument/2006/relationships/image" Target="../media/image-2-49.png"/><Relationship Id="rId50" Type="http://schemas.openxmlformats.org/officeDocument/2006/relationships/image" Target="../media/image-2-50.png"/><Relationship Id="rId51" Type="http://schemas.openxmlformats.org/officeDocument/2006/relationships/image" Target="../media/image-2-51.png"/><Relationship Id="rId52" Type="http://schemas.openxmlformats.org/officeDocument/2006/relationships/image" Target="../media/image-2-52.png"/><Relationship Id="rId53" Type="http://schemas.openxmlformats.org/officeDocument/2006/relationships/image" Target="../media/image-2-53.png"/><Relationship Id="rId54" Type="http://schemas.openxmlformats.org/officeDocument/2006/relationships/image" Target="../media/image-2-54.png"/><Relationship Id="rId55" Type="http://schemas.openxmlformats.org/officeDocument/2006/relationships/image" Target="../media/image-2-55.png"/><Relationship Id="rId56" Type="http://schemas.openxmlformats.org/officeDocument/2006/relationships/image" Target="../media/image-2-56.png"/><Relationship Id="rId57" Type="http://schemas.openxmlformats.org/officeDocument/2006/relationships/image" Target="../media/image-2-57.png"/><Relationship Id="rId58" Type="http://schemas.openxmlformats.org/officeDocument/2006/relationships/image" Target="../media/image-2-58.png"/><Relationship Id="rId59" Type="http://schemas.openxmlformats.org/officeDocument/2006/relationships/image" Target="../media/image-2-59.png"/><Relationship Id="rId60" Type="http://schemas.openxmlformats.org/officeDocument/2006/relationships/image" Target="../media/image-2-60.png"/><Relationship Id="rId61" Type="http://schemas.openxmlformats.org/officeDocument/2006/relationships/image" Target="../media/image-2-61.png"/><Relationship Id="rId62" Type="http://schemas.openxmlformats.org/officeDocument/2006/relationships/image" Target="../media/image-2-62.png"/><Relationship Id="rId63" Type="http://schemas.openxmlformats.org/officeDocument/2006/relationships/image" Target="../media/image-2-63.png"/><Relationship Id="rId64" Type="http://schemas.openxmlformats.org/officeDocument/2006/relationships/image" Target="../media/image-2-64.png"/><Relationship Id="rId65" Type="http://schemas.openxmlformats.org/officeDocument/2006/relationships/image" Target="../media/image-2-65.png"/><Relationship Id="rId66" Type="http://schemas.openxmlformats.org/officeDocument/2006/relationships/image" Target="../media/image-2-66.png"/><Relationship Id="rId67" Type="http://schemas.openxmlformats.org/officeDocument/2006/relationships/image" Target="../media/image-2-67.png"/><Relationship Id="rId68" Type="http://schemas.openxmlformats.org/officeDocument/2006/relationships/image" Target="../media/image-2-68.png"/><Relationship Id="rId69" Type="http://schemas.openxmlformats.org/officeDocument/2006/relationships/image" Target="../media/image-2-69.png"/><Relationship Id="rId70" Type="http://schemas.openxmlformats.org/officeDocument/2006/relationships/image" Target="../media/image-2-70.png"/><Relationship Id="rId71" Type="http://schemas.openxmlformats.org/officeDocument/2006/relationships/image" Target="../media/image-2-71.png"/><Relationship Id="rId72" Type="http://schemas.openxmlformats.org/officeDocument/2006/relationships/image" Target="../media/image-2-72.png"/><Relationship Id="rId73" Type="http://schemas.openxmlformats.org/officeDocument/2006/relationships/image" Target="../media/image-2-73.png"/><Relationship Id="rId74" Type="http://schemas.openxmlformats.org/officeDocument/2006/relationships/image" Target="../media/image-2-74.png"/><Relationship Id="rId75" Type="http://schemas.openxmlformats.org/officeDocument/2006/relationships/image" Target="../media/image-2-75.png"/><Relationship Id="rId76" Type="http://schemas.openxmlformats.org/officeDocument/2006/relationships/image" Target="../media/image-2-76.png"/><Relationship Id="rId77" Type="http://schemas.openxmlformats.org/officeDocument/2006/relationships/image" Target="../media/image-2-77.png"/><Relationship Id="rId78" Type="http://schemas.openxmlformats.org/officeDocument/2006/relationships/image" Target="../media/image-2-78.png"/><Relationship Id="rId79" Type="http://schemas.openxmlformats.org/officeDocument/2006/relationships/image" Target="../media/image-2-79.png"/><Relationship Id="rId80" Type="http://schemas.openxmlformats.org/officeDocument/2006/relationships/image" Target="../media/image-2-80.png"/><Relationship Id="rId81" Type="http://schemas.openxmlformats.org/officeDocument/2006/relationships/image" Target="../media/image-2-81.png"/><Relationship Id="rId82" Type="http://schemas.openxmlformats.org/officeDocument/2006/relationships/image" Target="../media/image-2-82.png"/><Relationship Id="rId83" Type="http://schemas.openxmlformats.org/officeDocument/2006/relationships/image" Target="../media/image-2-83.png"/><Relationship Id="rId84" Type="http://schemas.openxmlformats.org/officeDocument/2006/relationships/image" Target="../media/image-2-84.png"/><Relationship Id="rId85" Type="http://schemas.openxmlformats.org/officeDocument/2006/relationships/image" Target="../media/image-2-85.png"/><Relationship Id="rId86" Type="http://schemas.openxmlformats.org/officeDocument/2006/relationships/image" Target="../media/image-2-86.png"/><Relationship Id="rId87" Type="http://schemas.openxmlformats.org/officeDocument/2006/relationships/image" Target="../media/image-2-87.png"/><Relationship Id="rId88" Type="http://schemas.openxmlformats.org/officeDocument/2006/relationships/image" Target="../media/image-2-88.png"/><Relationship Id="rId89" Type="http://schemas.openxmlformats.org/officeDocument/2006/relationships/image" Target="../media/image-2-89.png"/><Relationship Id="rId90" Type="http://schemas.openxmlformats.org/officeDocument/2006/relationships/image" Target="../media/image-2-90.png"/><Relationship Id="rId91" Type="http://schemas.openxmlformats.org/officeDocument/2006/relationships/image" Target="../media/image-2-91.png"/><Relationship Id="rId92" Type="http://schemas.openxmlformats.org/officeDocument/2006/relationships/image" Target="../media/image-2-92.png"/><Relationship Id="rId93" Type="http://schemas.openxmlformats.org/officeDocument/2006/relationships/image" Target="../media/image-2-93.png"/><Relationship Id="rId94" Type="http://schemas.openxmlformats.org/officeDocument/2006/relationships/image" Target="../media/image-2-94.png"/><Relationship Id="rId95" Type="http://schemas.openxmlformats.org/officeDocument/2006/relationships/image" Target="../media/image-2-95.png"/><Relationship Id="rId96" Type="http://schemas.openxmlformats.org/officeDocument/2006/relationships/image" Target="../media/image-2-96.png"/><Relationship Id="rId97" Type="http://schemas.openxmlformats.org/officeDocument/2006/relationships/image" Target="../media/image-2-97.png"/><Relationship Id="rId98" Type="http://schemas.openxmlformats.org/officeDocument/2006/relationships/image" Target="../media/image-2-98.png"/><Relationship Id="rId99" Type="http://schemas.openxmlformats.org/officeDocument/2006/relationships/image" Target="../media/image-2-99.png"/><Relationship Id="rId100" Type="http://schemas.openxmlformats.org/officeDocument/2006/relationships/image" Target="../media/image-2-100.png"/><Relationship Id="rId101" Type="http://schemas.openxmlformats.org/officeDocument/2006/relationships/image" Target="../media/image-2-101.png"/><Relationship Id="rId102" Type="http://schemas.openxmlformats.org/officeDocument/2006/relationships/image" Target="../media/image-2-102.png"/><Relationship Id="rId103" Type="http://schemas.openxmlformats.org/officeDocument/2006/relationships/image" Target="../media/image-2-103.png"/><Relationship Id="rId104" Type="http://schemas.openxmlformats.org/officeDocument/2006/relationships/image" Target="../media/image-2-104.png"/><Relationship Id="rId105" Type="http://schemas.openxmlformats.org/officeDocument/2006/relationships/image" Target="../media/image-2-105.png"/><Relationship Id="rId106" Type="http://schemas.openxmlformats.org/officeDocument/2006/relationships/image" Target="../media/image-2-106.png"/><Relationship Id="rId107" Type="http://schemas.openxmlformats.org/officeDocument/2006/relationships/image" Target="../media/image-2-107.png"/><Relationship Id="rId108" Type="http://schemas.openxmlformats.org/officeDocument/2006/relationships/image" Target="../media/image-2-108.png"/><Relationship Id="rId109" Type="http://schemas.openxmlformats.org/officeDocument/2006/relationships/image" Target="../media/image-2-109.png"/><Relationship Id="rId110" Type="http://schemas.openxmlformats.org/officeDocument/2006/relationships/image" Target="../media/image-2-110.png"/><Relationship Id="rId111" Type="http://schemas.openxmlformats.org/officeDocument/2006/relationships/image" Target="../media/image-2-111.png"/><Relationship Id="rId112" Type="http://schemas.openxmlformats.org/officeDocument/2006/relationships/image" Target="../media/image-2-112.png"/><Relationship Id="rId113" Type="http://schemas.openxmlformats.org/officeDocument/2006/relationships/image" Target="../media/image-2-113.png"/><Relationship Id="rId114" Type="http://schemas.openxmlformats.org/officeDocument/2006/relationships/image" Target="../media/image-2-114.png"/><Relationship Id="rId115" Type="http://schemas.openxmlformats.org/officeDocument/2006/relationships/image" Target="../media/image-2-115.png"/><Relationship Id="rId116" Type="http://schemas.openxmlformats.org/officeDocument/2006/relationships/image" Target="../media/image-2-116.png"/><Relationship Id="rId117" Type="http://schemas.openxmlformats.org/officeDocument/2006/relationships/image" Target="../media/image-2-117.png"/><Relationship Id="rId118" Type="http://schemas.openxmlformats.org/officeDocument/2006/relationships/image" Target="../media/image-2-118.png"/><Relationship Id="rId119" Type="http://schemas.openxmlformats.org/officeDocument/2006/relationships/image" Target="../media/image-2-119.png"/><Relationship Id="rId120" Type="http://schemas.openxmlformats.org/officeDocument/2006/relationships/image" Target="../media/image-2-120.png"/><Relationship Id="rId121" Type="http://schemas.openxmlformats.org/officeDocument/2006/relationships/image" Target="../media/image-2-121.png"/><Relationship Id="rId122" Type="http://schemas.openxmlformats.org/officeDocument/2006/relationships/image" Target="../media/image-2-122.png"/><Relationship Id="rId123" Type="http://schemas.openxmlformats.org/officeDocument/2006/relationships/image" Target="../media/image-2-123.png"/><Relationship Id="rId124" Type="http://schemas.openxmlformats.org/officeDocument/2006/relationships/image" Target="../media/image-2-124.png"/><Relationship Id="rId125" Type="http://schemas.openxmlformats.org/officeDocument/2006/relationships/image" Target="../media/image-2-125.png"/><Relationship Id="rId126" Type="http://schemas.openxmlformats.org/officeDocument/2006/relationships/image" Target="../media/image-2-126.png"/><Relationship Id="rId127" Type="http://schemas.openxmlformats.org/officeDocument/2006/relationships/image" Target="../media/image-2-127.png"/><Relationship Id="rId128" Type="http://schemas.openxmlformats.org/officeDocument/2006/relationships/image" Target="../media/image-2-128.png"/><Relationship Id="rId129" Type="http://schemas.openxmlformats.org/officeDocument/2006/relationships/image" Target="../media/image-2-129.png"/><Relationship Id="rId130" Type="http://schemas.openxmlformats.org/officeDocument/2006/relationships/image" Target="../media/image-2-130.png"/><Relationship Id="rId131" Type="http://schemas.openxmlformats.org/officeDocument/2006/relationships/image" Target="../media/image-2-131.png"/><Relationship Id="rId132" Type="http://schemas.openxmlformats.org/officeDocument/2006/relationships/image" Target="../media/image-2-132.png"/><Relationship Id="rId133" Type="http://schemas.openxmlformats.org/officeDocument/2006/relationships/image" Target="../media/image-2-133.png"/><Relationship Id="rId134" Type="http://schemas.openxmlformats.org/officeDocument/2006/relationships/image" Target="../media/image-2-134.png"/><Relationship Id="rId135" Type="http://schemas.openxmlformats.org/officeDocument/2006/relationships/image" Target="../media/image-2-135.png"/><Relationship Id="rId136" Type="http://schemas.openxmlformats.org/officeDocument/2006/relationships/image" Target="../media/image-2-136.png"/><Relationship Id="rId137" Type="http://schemas.openxmlformats.org/officeDocument/2006/relationships/image" Target="../media/image-2-137.png"/><Relationship Id="rId138" Type="http://schemas.openxmlformats.org/officeDocument/2006/relationships/image" Target="../media/image-2-138.png"/><Relationship Id="rId139" Type="http://schemas.openxmlformats.org/officeDocument/2006/relationships/image" Target="../media/image-2-139.png"/><Relationship Id="rId140" Type="http://schemas.openxmlformats.org/officeDocument/2006/relationships/image" Target="../media/image-2-140.png"/><Relationship Id="rId141" Type="http://schemas.openxmlformats.org/officeDocument/2006/relationships/image" Target="../media/image-2-141.png"/><Relationship Id="rId142" Type="http://schemas.openxmlformats.org/officeDocument/2006/relationships/image" Target="../media/image-2-142.png"/><Relationship Id="rId143" Type="http://schemas.openxmlformats.org/officeDocument/2006/relationships/image" Target="../media/image-2-143.png"/><Relationship Id="rId144" Type="http://schemas.openxmlformats.org/officeDocument/2006/relationships/image" Target="../media/image-2-144.png"/><Relationship Id="rId145" Type="http://schemas.openxmlformats.org/officeDocument/2006/relationships/image" Target="../media/image-2-145.png"/><Relationship Id="rId146" Type="http://schemas.openxmlformats.org/officeDocument/2006/relationships/image" Target="../media/image-2-146.png"/><Relationship Id="rId147" Type="http://schemas.openxmlformats.org/officeDocument/2006/relationships/image" Target="../media/image-2-147.png"/><Relationship Id="rId148" Type="http://schemas.openxmlformats.org/officeDocument/2006/relationships/image" Target="../media/image-2-148.png"/><Relationship Id="rId149" Type="http://schemas.openxmlformats.org/officeDocument/2006/relationships/image" Target="../media/image-2-149.png"/><Relationship Id="rId150" Type="http://schemas.openxmlformats.org/officeDocument/2006/relationships/image" Target="../media/image-2-150.png"/><Relationship Id="rId151" Type="http://schemas.openxmlformats.org/officeDocument/2006/relationships/image" Target="../media/image-2-151.png"/><Relationship Id="rId152" Type="http://schemas.openxmlformats.org/officeDocument/2006/relationships/image" Target="../media/image-2-152.png"/><Relationship Id="rId153" Type="http://schemas.openxmlformats.org/officeDocument/2006/relationships/image" Target="../media/image-2-153.png"/><Relationship Id="rId154" Type="http://schemas.openxmlformats.org/officeDocument/2006/relationships/image" Target="../media/image-2-154.png"/><Relationship Id="rId155" Type="http://schemas.openxmlformats.org/officeDocument/2006/relationships/image" Target="../media/image-2-155.png"/><Relationship Id="rId156" Type="http://schemas.openxmlformats.org/officeDocument/2006/relationships/image" Target="../media/image-2-156.png"/><Relationship Id="rId157" Type="http://schemas.openxmlformats.org/officeDocument/2006/relationships/image" Target="../media/image-2-157.png"/><Relationship Id="rId158" Type="http://schemas.openxmlformats.org/officeDocument/2006/relationships/image" Target="../media/image-2-158.png"/><Relationship Id="rId159" Type="http://schemas.openxmlformats.org/officeDocument/2006/relationships/image" Target="../media/image-2-159.png"/><Relationship Id="rId160" Type="http://schemas.openxmlformats.org/officeDocument/2006/relationships/image" Target="../media/image-2-160.png"/><Relationship Id="rId161" Type="http://schemas.openxmlformats.org/officeDocument/2006/relationships/image" Target="../media/image-2-161.png"/><Relationship Id="rId162" Type="http://schemas.openxmlformats.org/officeDocument/2006/relationships/image" Target="../media/image-2-162.png"/><Relationship Id="rId163" Type="http://schemas.openxmlformats.org/officeDocument/2006/relationships/image" Target="../media/image-2-163.png"/><Relationship Id="rId164" Type="http://schemas.openxmlformats.org/officeDocument/2006/relationships/image" Target="../media/image-2-164.png"/><Relationship Id="rId165" Type="http://schemas.openxmlformats.org/officeDocument/2006/relationships/image" Target="../media/image-2-165.png"/><Relationship Id="rId166" Type="http://schemas.openxmlformats.org/officeDocument/2006/relationships/image" Target="../media/image-2-166.png"/><Relationship Id="rId167" Type="http://schemas.openxmlformats.org/officeDocument/2006/relationships/image" Target="../media/image-2-167.png"/><Relationship Id="rId168" Type="http://schemas.openxmlformats.org/officeDocument/2006/relationships/image" Target="../media/image-2-168.png"/><Relationship Id="rId169" Type="http://schemas.openxmlformats.org/officeDocument/2006/relationships/image" Target="../media/image-2-169.png"/><Relationship Id="rId170" Type="http://schemas.openxmlformats.org/officeDocument/2006/relationships/image" Target="../media/image-2-170.png"/><Relationship Id="rId171" Type="http://schemas.openxmlformats.org/officeDocument/2006/relationships/image" Target="../media/image-2-171.png"/><Relationship Id="rId172" Type="http://schemas.openxmlformats.org/officeDocument/2006/relationships/image" Target="../media/image-2-172.png"/><Relationship Id="rId173" Type="http://schemas.openxmlformats.org/officeDocument/2006/relationships/image" Target="../media/image-2-173.png"/><Relationship Id="rId174" Type="http://schemas.openxmlformats.org/officeDocument/2006/relationships/image" Target="../media/image-2-174.png"/><Relationship Id="rId175" Type="http://schemas.openxmlformats.org/officeDocument/2006/relationships/image" Target="../media/image-2-175.png"/><Relationship Id="rId176" Type="http://schemas.openxmlformats.org/officeDocument/2006/relationships/image" Target="../media/image-2-176.png"/><Relationship Id="rId177" Type="http://schemas.openxmlformats.org/officeDocument/2006/relationships/image" Target="../media/image-2-177.png"/><Relationship Id="rId178" Type="http://schemas.openxmlformats.org/officeDocument/2006/relationships/image" Target="../media/image-2-178.png"/><Relationship Id="rId179" Type="http://schemas.openxmlformats.org/officeDocument/2006/relationships/image" Target="../media/image-2-179.png"/><Relationship Id="rId180" Type="http://schemas.openxmlformats.org/officeDocument/2006/relationships/image" Target="../media/image-2-180.png"/><Relationship Id="rId181" Type="http://schemas.openxmlformats.org/officeDocument/2006/relationships/image" Target="../media/image-2-181.png"/><Relationship Id="rId182" Type="http://schemas.openxmlformats.org/officeDocument/2006/relationships/image" Target="../media/image-2-182.png"/><Relationship Id="rId183" Type="http://schemas.openxmlformats.org/officeDocument/2006/relationships/image" Target="../media/image-2-183.png"/><Relationship Id="rId184" Type="http://schemas.openxmlformats.org/officeDocument/2006/relationships/image" Target="../media/image-2-184.png"/><Relationship Id="rId185" Type="http://schemas.openxmlformats.org/officeDocument/2006/relationships/image" Target="../media/image-2-185.png"/><Relationship Id="rId186" Type="http://schemas.openxmlformats.org/officeDocument/2006/relationships/image" Target="../media/image-2-186.png"/><Relationship Id="rId187" Type="http://schemas.openxmlformats.org/officeDocument/2006/relationships/image" Target="../media/image-2-187.png"/><Relationship Id="rId188" Type="http://schemas.openxmlformats.org/officeDocument/2006/relationships/image" Target="../media/image-2-188.png"/><Relationship Id="rId189" Type="http://schemas.openxmlformats.org/officeDocument/2006/relationships/image" Target="../media/image-2-189.png"/><Relationship Id="rId190" Type="http://schemas.openxmlformats.org/officeDocument/2006/relationships/image" Target="../media/image-2-190.png"/><Relationship Id="rId191" Type="http://schemas.openxmlformats.org/officeDocument/2006/relationships/image" Target="../media/image-2-191.png"/><Relationship Id="rId192" Type="http://schemas.openxmlformats.org/officeDocument/2006/relationships/image" Target="../media/image-2-192.png"/><Relationship Id="rId193" Type="http://schemas.openxmlformats.org/officeDocument/2006/relationships/image" Target="../media/image-2-193.png"/><Relationship Id="rId194" Type="http://schemas.openxmlformats.org/officeDocument/2006/relationships/image" Target="../media/image-2-194.png"/><Relationship Id="rId195" Type="http://schemas.openxmlformats.org/officeDocument/2006/relationships/image" Target="../media/image-2-195.png"/><Relationship Id="rId196" Type="http://schemas.openxmlformats.org/officeDocument/2006/relationships/image" Target="../media/image-2-196.png"/><Relationship Id="rId197" Type="http://schemas.openxmlformats.org/officeDocument/2006/relationships/image" Target="../media/image-2-197.png"/><Relationship Id="rId198" Type="http://schemas.openxmlformats.org/officeDocument/2006/relationships/image" Target="../media/image-2-198.png"/><Relationship Id="rId199" Type="http://schemas.openxmlformats.org/officeDocument/2006/relationships/image" Target="../media/image-2-199.png"/><Relationship Id="rId200" Type="http://schemas.openxmlformats.org/officeDocument/2006/relationships/image" Target="../media/image-2-200.png"/><Relationship Id="rId201" Type="http://schemas.openxmlformats.org/officeDocument/2006/relationships/image" Target="../media/image-2-201.png"/><Relationship Id="rId202" Type="http://schemas.openxmlformats.org/officeDocument/2006/relationships/image" Target="../media/image-2-202.png"/><Relationship Id="rId203" Type="http://schemas.openxmlformats.org/officeDocument/2006/relationships/image" Target="../media/image-2-203.png"/><Relationship Id="rId204" Type="http://schemas.openxmlformats.org/officeDocument/2006/relationships/image" Target="../media/image-2-204.png"/><Relationship Id="rId205" Type="http://schemas.openxmlformats.org/officeDocument/2006/relationships/image" Target="../media/image-2-205.png"/><Relationship Id="rId206" Type="http://schemas.openxmlformats.org/officeDocument/2006/relationships/image" Target="../media/image-2-206.png"/><Relationship Id="rId207" Type="http://schemas.openxmlformats.org/officeDocument/2006/relationships/image" Target="../media/image-2-207.png"/><Relationship Id="rId208" Type="http://schemas.openxmlformats.org/officeDocument/2006/relationships/image" Target="../media/image-2-208.png"/><Relationship Id="rId209" Type="http://schemas.openxmlformats.org/officeDocument/2006/relationships/image" Target="../media/image-2-209.png"/><Relationship Id="rId210" Type="http://schemas.openxmlformats.org/officeDocument/2006/relationships/image" Target="../media/image-2-210.png"/><Relationship Id="rId211" Type="http://schemas.openxmlformats.org/officeDocument/2006/relationships/image" Target="../media/image-2-211.png"/><Relationship Id="rId212" Type="http://schemas.openxmlformats.org/officeDocument/2006/relationships/image" Target="../media/image-2-212.png"/><Relationship Id="rId213" Type="http://schemas.openxmlformats.org/officeDocument/2006/relationships/image" Target="../media/image-2-213.png"/><Relationship Id="rId214" Type="http://schemas.openxmlformats.org/officeDocument/2006/relationships/image" Target="../media/image-2-214.png"/><Relationship Id="rId215" Type="http://schemas.openxmlformats.org/officeDocument/2006/relationships/image" Target="../media/image-2-215.png"/><Relationship Id="rId216" Type="http://schemas.openxmlformats.org/officeDocument/2006/relationships/image" Target="../media/image-2-216.png"/><Relationship Id="rId217" Type="http://schemas.openxmlformats.org/officeDocument/2006/relationships/image" Target="../media/image-2-217.png"/><Relationship Id="rId218" Type="http://schemas.openxmlformats.org/officeDocument/2006/relationships/image" Target="../media/image-2-218.png"/><Relationship Id="rId219" Type="http://schemas.openxmlformats.org/officeDocument/2006/relationships/image" Target="../media/image-2-219.png"/><Relationship Id="rId220" Type="http://schemas.openxmlformats.org/officeDocument/2006/relationships/image" Target="../media/image-2-220.png"/><Relationship Id="rId221" Type="http://schemas.openxmlformats.org/officeDocument/2006/relationships/image" Target="../media/image-2-221.png"/><Relationship Id="rId222" Type="http://schemas.openxmlformats.org/officeDocument/2006/relationships/image" Target="../media/image-2-222.png"/><Relationship Id="rId223" Type="http://schemas.openxmlformats.org/officeDocument/2006/relationships/image" Target="../media/image-2-223.png"/><Relationship Id="rId224" Type="http://schemas.openxmlformats.org/officeDocument/2006/relationships/image" Target="../media/image-2-224.png"/><Relationship Id="rId225" Type="http://schemas.openxmlformats.org/officeDocument/2006/relationships/image" Target="../media/image-2-225.png"/><Relationship Id="rId226" Type="http://schemas.openxmlformats.org/officeDocument/2006/relationships/image" Target="../media/image-2-226.png"/><Relationship Id="rId227" Type="http://schemas.openxmlformats.org/officeDocument/2006/relationships/image" Target="../media/image-2-227.png"/><Relationship Id="rId228" Type="http://schemas.openxmlformats.org/officeDocument/2006/relationships/image" Target="../media/image-2-228.png"/><Relationship Id="rId229" Type="http://schemas.openxmlformats.org/officeDocument/2006/relationships/image" Target="../media/image-2-229.png"/><Relationship Id="rId230" Type="http://schemas.openxmlformats.org/officeDocument/2006/relationships/image" Target="../media/image-2-230.png"/><Relationship Id="rId231" Type="http://schemas.openxmlformats.org/officeDocument/2006/relationships/image" Target="../media/image-2-231.png"/><Relationship Id="rId232" Type="http://schemas.openxmlformats.org/officeDocument/2006/relationships/image" Target="../media/image-2-232.png"/><Relationship Id="rId233" Type="http://schemas.openxmlformats.org/officeDocument/2006/relationships/image" Target="../media/image-2-233.png"/><Relationship Id="rId234" Type="http://schemas.openxmlformats.org/officeDocument/2006/relationships/image" Target="../media/image-2-234.png"/><Relationship Id="rId235" Type="http://schemas.openxmlformats.org/officeDocument/2006/relationships/image" Target="../media/image-2-235.png"/><Relationship Id="rId236" Type="http://schemas.openxmlformats.org/officeDocument/2006/relationships/image" Target="../media/image-2-236.png"/><Relationship Id="rId237" Type="http://schemas.openxmlformats.org/officeDocument/2006/relationships/image" Target="../media/image-2-237.png"/><Relationship Id="rId238" Type="http://schemas.openxmlformats.org/officeDocument/2006/relationships/image" Target="../media/image-2-238.png"/><Relationship Id="rId239" Type="http://schemas.openxmlformats.org/officeDocument/2006/relationships/image" Target="../media/image-2-239.png"/><Relationship Id="rId240" Type="http://schemas.openxmlformats.org/officeDocument/2006/relationships/image" Target="../media/image-2-240.png"/><Relationship Id="rId241" Type="http://schemas.openxmlformats.org/officeDocument/2006/relationships/image" Target="../media/image-2-241.png"/><Relationship Id="rId242" Type="http://schemas.openxmlformats.org/officeDocument/2006/relationships/image" Target="../media/image-2-242.png"/><Relationship Id="rId243" Type="http://schemas.openxmlformats.org/officeDocument/2006/relationships/image" Target="../media/image-2-243.png"/><Relationship Id="rId244" Type="http://schemas.openxmlformats.org/officeDocument/2006/relationships/image" Target="../media/image-2-244.png"/><Relationship Id="rId245" Type="http://schemas.openxmlformats.org/officeDocument/2006/relationships/image" Target="../media/image-2-245.png"/><Relationship Id="rId246" Type="http://schemas.openxmlformats.org/officeDocument/2006/relationships/image" Target="../media/image-2-246.png"/><Relationship Id="rId247" Type="http://schemas.openxmlformats.org/officeDocument/2006/relationships/image" Target="../media/image-2-247.png"/><Relationship Id="rId248" Type="http://schemas.openxmlformats.org/officeDocument/2006/relationships/image" Target="../media/image-2-248.png"/><Relationship Id="rId249" Type="http://schemas.openxmlformats.org/officeDocument/2006/relationships/image" Target="../media/image-2-249.png"/><Relationship Id="rId250" Type="http://schemas.openxmlformats.org/officeDocument/2006/relationships/image" Target="../media/image-2-250.png"/><Relationship Id="rId251" Type="http://schemas.openxmlformats.org/officeDocument/2006/relationships/image" Target="../media/image-2-251.png"/><Relationship Id="rId252" Type="http://schemas.openxmlformats.org/officeDocument/2006/relationships/image" Target="../media/image-2-252.png"/><Relationship Id="rId253" Type="http://schemas.openxmlformats.org/officeDocument/2006/relationships/image" Target="../media/image-2-253.png"/><Relationship Id="rId254" Type="http://schemas.openxmlformats.org/officeDocument/2006/relationships/image" Target="../media/image-2-254.png"/><Relationship Id="rId255" Type="http://schemas.openxmlformats.org/officeDocument/2006/relationships/image" Target="../media/image-2-255.png"/><Relationship Id="rId256" Type="http://schemas.openxmlformats.org/officeDocument/2006/relationships/image" Target="../media/image-2-256.png"/><Relationship Id="rId257" Type="http://schemas.openxmlformats.org/officeDocument/2006/relationships/image" Target="../media/image-2-257.png"/><Relationship Id="rId258" Type="http://schemas.openxmlformats.org/officeDocument/2006/relationships/image" Target="../media/image-2-258.png"/><Relationship Id="rId259" Type="http://schemas.openxmlformats.org/officeDocument/2006/relationships/image" Target="../media/image-2-259.png"/><Relationship Id="rId260" Type="http://schemas.openxmlformats.org/officeDocument/2006/relationships/image" Target="../media/image-2-260.png"/><Relationship Id="rId261" Type="http://schemas.openxmlformats.org/officeDocument/2006/relationships/image" Target="../media/image-2-261.png"/><Relationship Id="rId262" Type="http://schemas.openxmlformats.org/officeDocument/2006/relationships/image" Target="../media/image-2-262.png"/><Relationship Id="rId263" Type="http://schemas.openxmlformats.org/officeDocument/2006/relationships/image" Target="../media/image-2-263.png"/><Relationship Id="rId264" Type="http://schemas.openxmlformats.org/officeDocument/2006/relationships/image" Target="../media/image-2-264.png"/><Relationship Id="rId265" Type="http://schemas.openxmlformats.org/officeDocument/2006/relationships/image" Target="../media/image-2-265.png"/><Relationship Id="rId266" Type="http://schemas.openxmlformats.org/officeDocument/2006/relationships/image" Target="../media/image-2-266.png"/><Relationship Id="rId267" Type="http://schemas.openxmlformats.org/officeDocument/2006/relationships/image" Target="../media/image-2-267.png"/><Relationship Id="rId268" Type="http://schemas.openxmlformats.org/officeDocument/2006/relationships/image" Target="../media/image-2-268.png"/><Relationship Id="rId269" Type="http://schemas.openxmlformats.org/officeDocument/2006/relationships/image" Target="../media/image-2-269.png"/><Relationship Id="rId270" Type="http://schemas.openxmlformats.org/officeDocument/2006/relationships/image" Target="../media/image-2-270.png"/><Relationship Id="rId271" Type="http://schemas.openxmlformats.org/officeDocument/2006/relationships/image" Target="../media/image-2-271.png"/><Relationship Id="rId272" Type="http://schemas.openxmlformats.org/officeDocument/2006/relationships/image" Target="../media/image-2-272.png"/><Relationship Id="rId273" Type="http://schemas.openxmlformats.org/officeDocument/2006/relationships/image" Target="../media/image-2-273.png"/><Relationship Id="rId274" Type="http://schemas.openxmlformats.org/officeDocument/2006/relationships/image" Target="../media/image-2-274.png"/><Relationship Id="rId275" Type="http://schemas.openxmlformats.org/officeDocument/2006/relationships/image" Target="../media/image-2-275.png"/><Relationship Id="rId276" Type="http://schemas.openxmlformats.org/officeDocument/2006/relationships/image" Target="../media/image-2-276.png"/><Relationship Id="rId277" Type="http://schemas.openxmlformats.org/officeDocument/2006/relationships/image" Target="../media/image-2-277.png"/><Relationship Id="rId278" Type="http://schemas.openxmlformats.org/officeDocument/2006/relationships/image" Target="../media/image-2-278.png"/><Relationship Id="rId279" Type="http://schemas.openxmlformats.org/officeDocument/2006/relationships/image" Target="../media/image-2-279.png"/><Relationship Id="rId280" Type="http://schemas.openxmlformats.org/officeDocument/2006/relationships/image" Target="../media/image-2-280.png"/><Relationship Id="rId281" Type="http://schemas.openxmlformats.org/officeDocument/2006/relationships/image" Target="../media/image-2-281.png"/><Relationship Id="rId282" Type="http://schemas.openxmlformats.org/officeDocument/2006/relationships/image" Target="../media/image-2-282.png"/><Relationship Id="rId283" Type="http://schemas.openxmlformats.org/officeDocument/2006/relationships/image" Target="../media/image-2-283.png"/><Relationship Id="rId284" Type="http://schemas.openxmlformats.org/officeDocument/2006/relationships/image" Target="../media/image-2-284.png"/><Relationship Id="rId285" Type="http://schemas.openxmlformats.org/officeDocument/2006/relationships/image" Target="../media/image-2-285.png"/><Relationship Id="rId286" Type="http://schemas.openxmlformats.org/officeDocument/2006/relationships/image" Target="../media/image-2-286.png"/><Relationship Id="rId287" Type="http://schemas.openxmlformats.org/officeDocument/2006/relationships/image" Target="../media/image-2-287.png"/><Relationship Id="rId288" Type="http://schemas.openxmlformats.org/officeDocument/2006/relationships/image" Target="../media/image-2-288.png"/><Relationship Id="rId289" Type="http://schemas.openxmlformats.org/officeDocument/2006/relationships/image" Target="../media/image-2-289.png"/><Relationship Id="rId290" Type="http://schemas.openxmlformats.org/officeDocument/2006/relationships/image" Target="../media/image-2-290.png"/><Relationship Id="rId291" Type="http://schemas.openxmlformats.org/officeDocument/2006/relationships/image" Target="../media/image-2-291.png"/><Relationship Id="rId292" Type="http://schemas.openxmlformats.org/officeDocument/2006/relationships/image" Target="../media/image-2-292.png"/><Relationship Id="rId293" Type="http://schemas.openxmlformats.org/officeDocument/2006/relationships/image" Target="../media/image-2-293.png"/><Relationship Id="rId294" Type="http://schemas.openxmlformats.org/officeDocument/2006/relationships/image" Target="../media/image-2-294.png"/><Relationship Id="rId295" Type="http://schemas.openxmlformats.org/officeDocument/2006/relationships/image" Target="../media/image-2-295.png"/><Relationship Id="rId296" Type="http://schemas.openxmlformats.org/officeDocument/2006/relationships/image" Target="../media/image-2-296.png"/><Relationship Id="rId297" Type="http://schemas.openxmlformats.org/officeDocument/2006/relationships/image" Target="../media/image-2-297.png"/><Relationship Id="rId298" Type="http://schemas.openxmlformats.org/officeDocument/2006/relationships/image" Target="../media/image-2-298.png"/><Relationship Id="rId299" Type="http://schemas.openxmlformats.org/officeDocument/2006/relationships/image" Target="../media/image-2-299.png"/><Relationship Id="rId300" Type="http://schemas.openxmlformats.org/officeDocument/2006/relationships/image" Target="../media/image-2-300.png"/><Relationship Id="rId301" Type="http://schemas.openxmlformats.org/officeDocument/2006/relationships/image" Target="../media/image-2-301.png"/><Relationship Id="rId302" Type="http://schemas.openxmlformats.org/officeDocument/2006/relationships/image" Target="../media/image-2-302.png"/><Relationship Id="rId303" Type="http://schemas.openxmlformats.org/officeDocument/2006/relationships/slideLayout" Target="../slideLayouts/slideLayout1.xml"/><Relationship Id="rId30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image" Target="../media/image-3-13.png"/><Relationship Id="rId14" Type="http://schemas.openxmlformats.org/officeDocument/2006/relationships/image" Target="../media/image-3-14.png"/><Relationship Id="rId15" Type="http://schemas.openxmlformats.org/officeDocument/2006/relationships/image" Target="../media/image-3-15.png"/><Relationship Id="rId16" Type="http://schemas.openxmlformats.org/officeDocument/2006/relationships/image" Target="../media/image-3-16.png"/><Relationship Id="rId17" Type="http://schemas.openxmlformats.org/officeDocument/2006/relationships/image" Target="../media/image-3-17.png"/><Relationship Id="rId18" Type="http://schemas.openxmlformats.org/officeDocument/2006/relationships/image" Target="../media/image-3-18.png"/><Relationship Id="rId19" Type="http://schemas.openxmlformats.org/officeDocument/2006/relationships/image" Target="../media/image-3-19.png"/><Relationship Id="rId20" Type="http://schemas.openxmlformats.org/officeDocument/2006/relationships/image" Target="../media/image-3-20.png"/><Relationship Id="rId21" Type="http://schemas.openxmlformats.org/officeDocument/2006/relationships/image" Target="../media/image-3-21.png"/><Relationship Id="rId22" Type="http://schemas.openxmlformats.org/officeDocument/2006/relationships/image" Target="../media/image-3-22.png"/><Relationship Id="rId23" Type="http://schemas.openxmlformats.org/officeDocument/2006/relationships/image" Target="../media/image-3-23.png"/><Relationship Id="rId24" Type="http://schemas.openxmlformats.org/officeDocument/2006/relationships/image" Target="../media/image-3-24.png"/><Relationship Id="rId25" Type="http://schemas.openxmlformats.org/officeDocument/2006/relationships/image" Target="../media/image-3-25.png"/><Relationship Id="rId26" Type="http://schemas.openxmlformats.org/officeDocument/2006/relationships/image" Target="../media/image-3-26.png"/><Relationship Id="rId27" Type="http://schemas.openxmlformats.org/officeDocument/2006/relationships/image" Target="../media/image-3-27.png"/><Relationship Id="rId28" Type="http://schemas.openxmlformats.org/officeDocument/2006/relationships/image" Target="../media/image-3-28.png"/><Relationship Id="rId29" Type="http://schemas.openxmlformats.org/officeDocument/2006/relationships/image" Target="../media/image-3-29.png"/><Relationship Id="rId30" Type="http://schemas.openxmlformats.org/officeDocument/2006/relationships/image" Target="../media/image-3-30.png"/><Relationship Id="rId31" Type="http://schemas.openxmlformats.org/officeDocument/2006/relationships/image" Target="../media/image-3-31.png"/><Relationship Id="rId32" Type="http://schemas.openxmlformats.org/officeDocument/2006/relationships/image" Target="../media/image-3-32.png"/><Relationship Id="rId33" Type="http://schemas.openxmlformats.org/officeDocument/2006/relationships/image" Target="../media/image-3-33.png"/><Relationship Id="rId34" Type="http://schemas.openxmlformats.org/officeDocument/2006/relationships/image" Target="../media/image-3-34.png"/><Relationship Id="rId35" Type="http://schemas.openxmlformats.org/officeDocument/2006/relationships/image" Target="../media/image-3-35.png"/><Relationship Id="rId36" Type="http://schemas.openxmlformats.org/officeDocument/2006/relationships/image" Target="../media/image-3-36.png"/><Relationship Id="rId37" Type="http://schemas.openxmlformats.org/officeDocument/2006/relationships/image" Target="../media/image-3-37.png"/><Relationship Id="rId38" Type="http://schemas.openxmlformats.org/officeDocument/2006/relationships/image" Target="../media/image-3-38.png"/><Relationship Id="rId39" Type="http://schemas.openxmlformats.org/officeDocument/2006/relationships/image" Target="../media/image-3-39.png"/><Relationship Id="rId40" Type="http://schemas.openxmlformats.org/officeDocument/2006/relationships/image" Target="../media/image-3-40.png"/><Relationship Id="rId41" Type="http://schemas.openxmlformats.org/officeDocument/2006/relationships/image" Target="../media/image-3-41.png"/><Relationship Id="rId42" Type="http://schemas.openxmlformats.org/officeDocument/2006/relationships/image" Target="../media/image-3-42.png"/><Relationship Id="rId43" Type="http://schemas.openxmlformats.org/officeDocument/2006/relationships/image" Target="../media/image-3-43.png"/><Relationship Id="rId44" Type="http://schemas.openxmlformats.org/officeDocument/2006/relationships/image" Target="../media/image-3-44.png"/><Relationship Id="rId45" Type="http://schemas.openxmlformats.org/officeDocument/2006/relationships/image" Target="../media/image-3-45.png"/><Relationship Id="rId46" Type="http://schemas.openxmlformats.org/officeDocument/2006/relationships/image" Target="../media/image-3-46.png"/><Relationship Id="rId47" Type="http://schemas.openxmlformats.org/officeDocument/2006/relationships/image" Target="../media/image-3-47.png"/><Relationship Id="rId48" Type="http://schemas.openxmlformats.org/officeDocument/2006/relationships/image" Target="../media/image-3-48.png"/><Relationship Id="rId49" Type="http://schemas.openxmlformats.org/officeDocument/2006/relationships/image" Target="../media/image-3-49.png"/><Relationship Id="rId50" Type="http://schemas.openxmlformats.org/officeDocument/2006/relationships/image" Target="../media/image-3-50.png"/><Relationship Id="rId51" Type="http://schemas.openxmlformats.org/officeDocument/2006/relationships/image" Target="../media/image-3-51.png"/><Relationship Id="rId52" Type="http://schemas.openxmlformats.org/officeDocument/2006/relationships/image" Target="../media/image-3-52.png"/><Relationship Id="rId53" Type="http://schemas.openxmlformats.org/officeDocument/2006/relationships/image" Target="../media/image-3-53.png"/><Relationship Id="rId54" Type="http://schemas.openxmlformats.org/officeDocument/2006/relationships/image" Target="../media/image-3-54.png"/><Relationship Id="rId55" Type="http://schemas.openxmlformats.org/officeDocument/2006/relationships/image" Target="../media/image-3-55.png"/><Relationship Id="rId56" Type="http://schemas.openxmlformats.org/officeDocument/2006/relationships/image" Target="../media/image-3-56.png"/><Relationship Id="rId57" Type="http://schemas.openxmlformats.org/officeDocument/2006/relationships/image" Target="../media/image-3-57.png"/><Relationship Id="rId58" Type="http://schemas.openxmlformats.org/officeDocument/2006/relationships/image" Target="../media/image-3-58.png"/><Relationship Id="rId59" Type="http://schemas.openxmlformats.org/officeDocument/2006/relationships/image" Target="../media/image-3-59.png"/><Relationship Id="rId60" Type="http://schemas.openxmlformats.org/officeDocument/2006/relationships/image" Target="../media/image-3-60.png"/><Relationship Id="rId61" Type="http://schemas.openxmlformats.org/officeDocument/2006/relationships/image" Target="../media/image-3-61.png"/><Relationship Id="rId62" Type="http://schemas.openxmlformats.org/officeDocument/2006/relationships/image" Target="../media/image-3-62.png"/><Relationship Id="rId63" Type="http://schemas.openxmlformats.org/officeDocument/2006/relationships/image" Target="../media/image-3-63.png"/><Relationship Id="rId64" Type="http://schemas.openxmlformats.org/officeDocument/2006/relationships/image" Target="../media/image-3-64.png"/><Relationship Id="rId65" Type="http://schemas.openxmlformats.org/officeDocument/2006/relationships/image" Target="../media/image-3-65.png"/><Relationship Id="rId66" Type="http://schemas.openxmlformats.org/officeDocument/2006/relationships/image" Target="../media/image-3-66.png"/><Relationship Id="rId67" Type="http://schemas.openxmlformats.org/officeDocument/2006/relationships/image" Target="../media/image-3-67.png"/><Relationship Id="rId68" Type="http://schemas.openxmlformats.org/officeDocument/2006/relationships/image" Target="../media/image-3-68.png"/><Relationship Id="rId69" Type="http://schemas.openxmlformats.org/officeDocument/2006/relationships/image" Target="../media/image-3-69.png"/><Relationship Id="rId70" Type="http://schemas.openxmlformats.org/officeDocument/2006/relationships/image" Target="../media/image-3-70.png"/><Relationship Id="rId71" Type="http://schemas.openxmlformats.org/officeDocument/2006/relationships/image" Target="../media/image-3-71.png"/><Relationship Id="rId72" Type="http://schemas.openxmlformats.org/officeDocument/2006/relationships/image" Target="../media/image-3-72.png"/><Relationship Id="rId73" Type="http://schemas.openxmlformats.org/officeDocument/2006/relationships/image" Target="../media/image-3-73.png"/><Relationship Id="rId74" Type="http://schemas.openxmlformats.org/officeDocument/2006/relationships/image" Target="../media/image-3-74.png"/><Relationship Id="rId75" Type="http://schemas.openxmlformats.org/officeDocument/2006/relationships/image" Target="../media/image-3-75.png"/><Relationship Id="rId76" Type="http://schemas.openxmlformats.org/officeDocument/2006/relationships/image" Target="../media/image-3-76.png"/><Relationship Id="rId77" Type="http://schemas.openxmlformats.org/officeDocument/2006/relationships/image" Target="../media/image-3-77.png"/><Relationship Id="rId78" Type="http://schemas.openxmlformats.org/officeDocument/2006/relationships/image" Target="../media/image-3-78.png"/><Relationship Id="rId79" Type="http://schemas.openxmlformats.org/officeDocument/2006/relationships/image" Target="../media/image-3-79.png"/><Relationship Id="rId80" Type="http://schemas.openxmlformats.org/officeDocument/2006/relationships/image" Target="../media/image-3-80.png"/><Relationship Id="rId81" Type="http://schemas.openxmlformats.org/officeDocument/2006/relationships/image" Target="../media/image-3-81.png"/><Relationship Id="rId82" Type="http://schemas.openxmlformats.org/officeDocument/2006/relationships/image" Target="../media/image-3-82.png"/><Relationship Id="rId83" Type="http://schemas.openxmlformats.org/officeDocument/2006/relationships/image" Target="../media/image-3-83.png"/><Relationship Id="rId84" Type="http://schemas.openxmlformats.org/officeDocument/2006/relationships/image" Target="../media/image-3-84.png"/><Relationship Id="rId85" Type="http://schemas.openxmlformats.org/officeDocument/2006/relationships/image" Target="../media/image-3-85.png"/><Relationship Id="rId86" Type="http://schemas.openxmlformats.org/officeDocument/2006/relationships/image" Target="../media/image-3-86.png"/><Relationship Id="rId87" Type="http://schemas.openxmlformats.org/officeDocument/2006/relationships/image" Target="../media/image-3-87.png"/><Relationship Id="rId88" Type="http://schemas.openxmlformats.org/officeDocument/2006/relationships/image" Target="../media/image-3-88.png"/><Relationship Id="rId89" Type="http://schemas.openxmlformats.org/officeDocument/2006/relationships/image" Target="../media/image-3-89.png"/><Relationship Id="rId90" Type="http://schemas.openxmlformats.org/officeDocument/2006/relationships/image" Target="../media/image-3-90.png"/><Relationship Id="rId91" Type="http://schemas.openxmlformats.org/officeDocument/2006/relationships/image" Target="../media/image-3-91.png"/><Relationship Id="rId92" Type="http://schemas.openxmlformats.org/officeDocument/2006/relationships/image" Target="../media/image-3-92.png"/><Relationship Id="rId93" Type="http://schemas.openxmlformats.org/officeDocument/2006/relationships/image" Target="../media/image-3-93.png"/><Relationship Id="rId94" Type="http://schemas.openxmlformats.org/officeDocument/2006/relationships/image" Target="../media/image-3-94.png"/><Relationship Id="rId95" Type="http://schemas.openxmlformats.org/officeDocument/2006/relationships/image" Target="../media/image-3-95.png"/><Relationship Id="rId96" Type="http://schemas.openxmlformats.org/officeDocument/2006/relationships/image" Target="../media/image-3-96.png"/><Relationship Id="rId97" Type="http://schemas.openxmlformats.org/officeDocument/2006/relationships/image" Target="../media/image-3-97.png"/><Relationship Id="rId98" Type="http://schemas.openxmlformats.org/officeDocument/2006/relationships/image" Target="../media/image-3-98.png"/><Relationship Id="rId99" Type="http://schemas.openxmlformats.org/officeDocument/2006/relationships/image" Target="../media/image-3-99.png"/><Relationship Id="rId100" Type="http://schemas.openxmlformats.org/officeDocument/2006/relationships/image" Target="../media/image-3-100.png"/><Relationship Id="rId101" Type="http://schemas.openxmlformats.org/officeDocument/2006/relationships/image" Target="../media/image-3-101.png"/><Relationship Id="rId102" Type="http://schemas.openxmlformats.org/officeDocument/2006/relationships/image" Target="../media/image-3-102.png"/><Relationship Id="rId103" Type="http://schemas.openxmlformats.org/officeDocument/2006/relationships/image" Target="../media/image-3-103.png"/><Relationship Id="rId104" Type="http://schemas.openxmlformats.org/officeDocument/2006/relationships/image" Target="../media/image-3-104.png"/><Relationship Id="rId105" Type="http://schemas.openxmlformats.org/officeDocument/2006/relationships/image" Target="../media/image-3-105.png"/><Relationship Id="rId106" Type="http://schemas.openxmlformats.org/officeDocument/2006/relationships/image" Target="../media/image-3-106.png"/><Relationship Id="rId107" Type="http://schemas.openxmlformats.org/officeDocument/2006/relationships/image" Target="../media/image-3-107.png"/><Relationship Id="rId108" Type="http://schemas.openxmlformats.org/officeDocument/2006/relationships/image" Target="../media/image-3-108.png"/><Relationship Id="rId109" Type="http://schemas.openxmlformats.org/officeDocument/2006/relationships/image" Target="../media/image-3-109.png"/><Relationship Id="rId110" Type="http://schemas.openxmlformats.org/officeDocument/2006/relationships/image" Target="../media/image-3-110.png"/><Relationship Id="rId111" Type="http://schemas.openxmlformats.org/officeDocument/2006/relationships/image" Target="../media/image-3-111.png"/><Relationship Id="rId112" Type="http://schemas.openxmlformats.org/officeDocument/2006/relationships/image" Target="../media/image-3-112.png"/><Relationship Id="rId113" Type="http://schemas.openxmlformats.org/officeDocument/2006/relationships/image" Target="../media/image-3-113.png"/><Relationship Id="rId114" Type="http://schemas.openxmlformats.org/officeDocument/2006/relationships/image" Target="../media/image-3-114.png"/><Relationship Id="rId115" Type="http://schemas.openxmlformats.org/officeDocument/2006/relationships/image" Target="../media/image-3-115.png"/><Relationship Id="rId116" Type="http://schemas.openxmlformats.org/officeDocument/2006/relationships/image" Target="../media/image-3-116.png"/><Relationship Id="rId117" Type="http://schemas.openxmlformats.org/officeDocument/2006/relationships/image" Target="../media/image-3-117.png"/><Relationship Id="rId118" Type="http://schemas.openxmlformats.org/officeDocument/2006/relationships/image" Target="../media/image-3-118.png"/><Relationship Id="rId119" Type="http://schemas.openxmlformats.org/officeDocument/2006/relationships/image" Target="../media/image-3-119.png"/><Relationship Id="rId120" Type="http://schemas.openxmlformats.org/officeDocument/2006/relationships/image" Target="../media/image-3-120.png"/><Relationship Id="rId121" Type="http://schemas.openxmlformats.org/officeDocument/2006/relationships/image" Target="../media/image-3-121.png"/><Relationship Id="rId122" Type="http://schemas.openxmlformats.org/officeDocument/2006/relationships/image" Target="../media/image-3-122.png"/><Relationship Id="rId123" Type="http://schemas.openxmlformats.org/officeDocument/2006/relationships/image" Target="../media/image-3-123.png"/><Relationship Id="rId124" Type="http://schemas.openxmlformats.org/officeDocument/2006/relationships/image" Target="../media/image-3-124.png"/><Relationship Id="rId125" Type="http://schemas.openxmlformats.org/officeDocument/2006/relationships/image" Target="../media/image-3-125.png"/><Relationship Id="rId126" Type="http://schemas.openxmlformats.org/officeDocument/2006/relationships/image" Target="../media/image-3-126.png"/><Relationship Id="rId127" Type="http://schemas.openxmlformats.org/officeDocument/2006/relationships/image" Target="../media/image-3-127.png"/><Relationship Id="rId128" Type="http://schemas.openxmlformats.org/officeDocument/2006/relationships/image" Target="../media/image-3-128.png"/><Relationship Id="rId129" Type="http://schemas.openxmlformats.org/officeDocument/2006/relationships/image" Target="../media/image-3-129.png"/><Relationship Id="rId130" Type="http://schemas.openxmlformats.org/officeDocument/2006/relationships/image" Target="../media/image-3-130.png"/><Relationship Id="rId131" Type="http://schemas.openxmlformats.org/officeDocument/2006/relationships/image" Target="../media/image-3-131.png"/><Relationship Id="rId132" Type="http://schemas.openxmlformats.org/officeDocument/2006/relationships/image" Target="../media/image-3-132.png"/><Relationship Id="rId133" Type="http://schemas.openxmlformats.org/officeDocument/2006/relationships/image" Target="../media/image-3-133.png"/><Relationship Id="rId134" Type="http://schemas.openxmlformats.org/officeDocument/2006/relationships/image" Target="../media/image-3-134.png"/><Relationship Id="rId135" Type="http://schemas.openxmlformats.org/officeDocument/2006/relationships/image" Target="../media/image-3-135.png"/><Relationship Id="rId136" Type="http://schemas.openxmlformats.org/officeDocument/2006/relationships/image" Target="../media/image-3-136.png"/><Relationship Id="rId137" Type="http://schemas.openxmlformats.org/officeDocument/2006/relationships/image" Target="../media/image-3-137.png"/><Relationship Id="rId138" Type="http://schemas.openxmlformats.org/officeDocument/2006/relationships/image" Target="../media/image-3-138.png"/><Relationship Id="rId139" Type="http://schemas.openxmlformats.org/officeDocument/2006/relationships/image" Target="../media/image-3-139.png"/><Relationship Id="rId140" Type="http://schemas.openxmlformats.org/officeDocument/2006/relationships/image" Target="../media/image-3-140.png"/><Relationship Id="rId141" Type="http://schemas.openxmlformats.org/officeDocument/2006/relationships/image" Target="../media/image-3-141.png"/><Relationship Id="rId142" Type="http://schemas.openxmlformats.org/officeDocument/2006/relationships/image" Target="../media/image-3-142.png"/><Relationship Id="rId143" Type="http://schemas.openxmlformats.org/officeDocument/2006/relationships/image" Target="../media/image-3-143.png"/><Relationship Id="rId144" Type="http://schemas.openxmlformats.org/officeDocument/2006/relationships/image" Target="../media/image-3-144.png"/><Relationship Id="rId145" Type="http://schemas.openxmlformats.org/officeDocument/2006/relationships/image" Target="../media/image-3-145.png"/><Relationship Id="rId146" Type="http://schemas.openxmlformats.org/officeDocument/2006/relationships/image" Target="../media/image-3-146.png"/><Relationship Id="rId147" Type="http://schemas.openxmlformats.org/officeDocument/2006/relationships/image" Target="../media/image-3-147.png"/><Relationship Id="rId148" Type="http://schemas.openxmlformats.org/officeDocument/2006/relationships/image" Target="../media/image-3-148.png"/><Relationship Id="rId149" Type="http://schemas.openxmlformats.org/officeDocument/2006/relationships/image" Target="../media/image-3-149.png"/><Relationship Id="rId150" Type="http://schemas.openxmlformats.org/officeDocument/2006/relationships/image" Target="../media/image-3-150.png"/><Relationship Id="rId151" Type="http://schemas.openxmlformats.org/officeDocument/2006/relationships/slideLayout" Target="../slideLayouts/slideLayout1.xml"/><Relationship Id="rId15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image" Target="../media/image-4-15.png"/><Relationship Id="rId16" Type="http://schemas.openxmlformats.org/officeDocument/2006/relationships/image" Target="../media/image-4-16.png"/><Relationship Id="rId17" Type="http://schemas.openxmlformats.org/officeDocument/2006/relationships/image" Target="../media/image-4-17.png"/><Relationship Id="rId18" Type="http://schemas.openxmlformats.org/officeDocument/2006/relationships/image" Target="../media/image-4-18.png"/><Relationship Id="rId19" Type="http://schemas.openxmlformats.org/officeDocument/2006/relationships/image" Target="../media/image-4-19.png"/><Relationship Id="rId20" Type="http://schemas.openxmlformats.org/officeDocument/2006/relationships/image" Target="../media/image-4-20.png"/><Relationship Id="rId21" Type="http://schemas.openxmlformats.org/officeDocument/2006/relationships/image" Target="../media/image-4-21.png"/><Relationship Id="rId22" Type="http://schemas.openxmlformats.org/officeDocument/2006/relationships/image" Target="../media/image-4-22.png"/><Relationship Id="rId23" Type="http://schemas.openxmlformats.org/officeDocument/2006/relationships/image" Target="../media/image-4-23.png"/><Relationship Id="rId24" Type="http://schemas.openxmlformats.org/officeDocument/2006/relationships/image" Target="../media/image-4-24.png"/><Relationship Id="rId25" Type="http://schemas.openxmlformats.org/officeDocument/2006/relationships/image" Target="../media/image-4-25.png"/><Relationship Id="rId26" Type="http://schemas.openxmlformats.org/officeDocument/2006/relationships/image" Target="../media/image-4-26.png"/><Relationship Id="rId27" Type="http://schemas.openxmlformats.org/officeDocument/2006/relationships/image" Target="../media/image-4-27.png"/><Relationship Id="rId28" Type="http://schemas.openxmlformats.org/officeDocument/2006/relationships/image" Target="../media/image-4-28.png"/><Relationship Id="rId29" Type="http://schemas.openxmlformats.org/officeDocument/2006/relationships/image" Target="../media/image-4-29.png"/><Relationship Id="rId30" Type="http://schemas.openxmlformats.org/officeDocument/2006/relationships/image" Target="../media/image-4-30.png"/><Relationship Id="rId31" Type="http://schemas.openxmlformats.org/officeDocument/2006/relationships/image" Target="../media/image-4-31.png"/><Relationship Id="rId32" Type="http://schemas.openxmlformats.org/officeDocument/2006/relationships/image" Target="../media/image-4-32.png"/><Relationship Id="rId33" Type="http://schemas.openxmlformats.org/officeDocument/2006/relationships/image" Target="../media/image-4-33.png"/><Relationship Id="rId34" Type="http://schemas.openxmlformats.org/officeDocument/2006/relationships/image" Target="../media/image-4-34.png"/><Relationship Id="rId35" Type="http://schemas.openxmlformats.org/officeDocument/2006/relationships/image" Target="../media/image-4-35.png"/><Relationship Id="rId36" Type="http://schemas.openxmlformats.org/officeDocument/2006/relationships/image" Target="../media/image-4-36.png"/><Relationship Id="rId37" Type="http://schemas.openxmlformats.org/officeDocument/2006/relationships/image" Target="../media/image-4-37.png"/><Relationship Id="rId38" Type="http://schemas.openxmlformats.org/officeDocument/2006/relationships/image" Target="../media/image-4-38.png"/><Relationship Id="rId39" Type="http://schemas.openxmlformats.org/officeDocument/2006/relationships/image" Target="../media/image-4-39.png"/><Relationship Id="rId40" Type="http://schemas.openxmlformats.org/officeDocument/2006/relationships/image" Target="../media/image-4-40.png"/><Relationship Id="rId41" Type="http://schemas.openxmlformats.org/officeDocument/2006/relationships/image" Target="../media/image-4-41.png"/><Relationship Id="rId42" Type="http://schemas.openxmlformats.org/officeDocument/2006/relationships/image" Target="../media/image-4-42.png"/><Relationship Id="rId43" Type="http://schemas.openxmlformats.org/officeDocument/2006/relationships/image" Target="../media/image-4-43.png"/><Relationship Id="rId44" Type="http://schemas.openxmlformats.org/officeDocument/2006/relationships/image" Target="../media/image-4-44.png"/><Relationship Id="rId45" Type="http://schemas.openxmlformats.org/officeDocument/2006/relationships/image" Target="../media/image-4-45.png"/><Relationship Id="rId46" Type="http://schemas.openxmlformats.org/officeDocument/2006/relationships/image" Target="../media/image-4-46.png"/><Relationship Id="rId47" Type="http://schemas.openxmlformats.org/officeDocument/2006/relationships/image" Target="../media/image-4-47.png"/><Relationship Id="rId48" Type="http://schemas.openxmlformats.org/officeDocument/2006/relationships/image" Target="../media/image-4-48.png"/><Relationship Id="rId49" Type="http://schemas.openxmlformats.org/officeDocument/2006/relationships/image" Target="../media/image-4-49.png"/><Relationship Id="rId50" Type="http://schemas.openxmlformats.org/officeDocument/2006/relationships/image" Target="../media/image-4-50.png"/><Relationship Id="rId51" Type="http://schemas.openxmlformats.org/officeDocument/2006/relationships/image" Target="../media/image-4-51.png"/><Relationship Id="rId52" Type="http://schemas.openxmlformats.org/officeDocument/2006/relationships/image" Target="../media/image-4-52.png"/><Relationship Id="rId53" Type="http://schemas.openxmlformats.org/officeDocument/2006/relationships/image" Target="../media/image-4-53.png"/><Relationship Id="rId54" Type="http://schemas.openxmlformats.org/officeDocument/2006/relationships/image" Target="../media/image-4-54.png"/><Relationship Id="rId55" Type="http://schemas.openxmlformats.org/officeDocument/2006/relationships/image" Target="../media/image-4-55.png"/><Relationship Id="rId56" Type="http://schemas.openxmlformats.org/officeDocument/2006/relationships/image" Target="../media/image-4-56.png"/><Relationship Id="rId57" Type="http://schemas.openxmlformats.org/officeDocument/2006/relationships/image" Target="../media/image-4-57.png"/><Relationship Id="rId58" Type="http://schemas.openxmlformats.org/officeDocument/2006/relationships/image" Target="../media/image-4-58.png"/><Relationship Id="rId59" Type="http://schemas.openxmlformats.org/officeDocument/2006/relationships/image" Target="../media/image-4-59.png"/><Relationship Id="rId60" Type="http://schemas.openxmlformats.org/officeDocument/2006/relationships/image" Target="../media/image-4-60.png"/><Relationship Id="rId61" Type="http://schemas.openxmlformats.org/officeDocument/2006/relationships/image" Target="../media/image-4-61.png"/><Relationship Id="rId62" Type="http://schemas.openxmlformats.org/officeDocument/2006/relationships/image" Target="../media/image-4-62.png"/><Relationship Id="rId63" Type="http://schemas.openxmlformats.org/officeDocument/2006/relationships/image" Target="../media/image-4-63.png"/><Relationship Id="rId64" Type="http://schemas.openxmlformats.org/officeDocument/2006/relationships/image" Target="../media/image-4-64.png"/><Relationship Id="rId65" Type="http://schemas.openxmlformats.org/officeDocument/2006/relationships/image" Target="../media/image-4-65.png"/><Relationship Id="rId66" Type="http://schemas.openxmlformats.org/officeDocument/2006/relationships/image" Target="../media/image-4-66.png"/><Relationship Id="rId67" Type="http://schemas.openxmlformats.org/officeDocument/2006/relationships/image" Target="../media/image-4-67.png"/><Relationship Id="rId68" Type="http://schemas.openxmlformats.org/officeDocument/2006/relationships/image" Target="../media/image-4-68.png"/><Relationship Id="rId69" Type="http://schemas.openxmlformats.org/officeDocument/2006/relationships/image" Target="../media/image-4-69.png"/><Relationship Id="rId70" Type="http://schemas.openxmlformats.org/officeDocument/2006/relationships/image" Target="../media/image-4-70.png"/><Relationship Id="rId71" Type="http://schemas.openxmlformats.org/officeDocument/2006/relationships/image" Target="../media/image-4-71.png"/><Relationship Id="rId72" Type="http://schemas.openxmlformats.org/officeDocument/2006/relationships/image" Target="../media/image-4-72.png"/><Relationship Id="rId73" Type="http://schemas.openxmlformats.org/officeDocument/2006/relationships/image" Target="../media/image-4-73.png"/><Relationship Id="rId74" Type="http://schemas.openxmlformats.org/officeDocument/2006/relationships/image" Target="../media/image-4-74.png"/><Relationship Id="rId75" Type="http://schemas.openxmlformats.org/officeDocument/2006/relationships/image" Target="../media/image-4-75.png"/><Relationship Id="rId76" Type="http://schemas.openxmlformats.org/officeDocument/2006/relationships/image" Target="../media/image-4-76.png"/><Relationship Id="rId77" Type="http://schemas.openxmlformats.org/officeDocument/2006/relationships/image" Target="../media/image-4-77.png"/><Relationship Id="rId78" Type="http://schemas.openxmlformats.org/officeDocument/2006/relationships/image" Target="../media/image-4-78.png"/><Relationship Id="rId79" Type="http://schemas.openxmlformats.org/officeDocument/2006/relationships/image" Target="../media/image-4-79.png"/><Relationship Id="rId80" Type="http://schemas.openxmlformats.org/officeDocument/2006/relationships/image" Target="../media/image-4-80.png"/><Relationship Id="rId81" Type="http://schemas.openxmlformats.org/officeDocument/2006/relationships/image" Target="../media/image-4-81.png"/><Relationship Id="rId82" Type="http://schemas.openxmlformats.org/officeDocument/2006/relationships/image" Target="../media/image-4-82.png"/><Relationship Id="rId83" Type="http://schemas.openxmlformats.org/officeDocument/2006/relationships/image" Target="../media/image-4-83.png"/><Relationship Id="rId84" Type="http://schemas.openxmlformats.org/officeDocument/2006/relationships/image" Target="../media/image-4-84.png"/><Relationship Id="rId85" Type="http://schemas.openxmlformats.org/officeDocument/2006/relationships/image" Target="../media/image-4-85.png"/><Relationship Id="rId86" Type="http://schemas.openxmlformats.org/officeDocument/2006/relationships/image" Target="../media/image-4-86.png"/><Relationship Id="rId87" Type="http://schemas.openxmlformats.org/officeDocument/2006/relationships/image" Target="../media/image-4-87.png"/><Relationship Id="rId88" Type="http://schemas.openxmlformats.org/officeDocument/2006/relationships/image" Target="../media/image-4-88.png"/><Relationship Id="rId89" Type="http://schemas.openxmlformats.org/officeDocument/2006/relationships/image" Target="../media/image-4-89.png"/><Relationship Id="rId90" Type="http://schemas.openxmlformats.org/officeDocument/2006/relationships/image" Target="../media/image-4-90.png"/><Relationship Id="rId91" Type="http://schemas.openxmlformats.org/officeDocument/2006/relationships/image" Target="../media/image-4-91.png"/><Relationship Id="rId92" Type="http://schemas.openxmlformats.org/officeDocument/2006/relationships/image" Target="../media/image-4-92.png"/><Relationship Id="rId93" Type="http://schemas.openxmlformats.org/officeDocument/2006/relationships/image" Target="../media/image-4-93.png"/><Relationship Id="rId94" Type="http://schemas.openxmlformats.org/officeDocument/2006/relationships/image" Target="../media/image-4-94.png"/><Relationship Id="rId95" Type="http://schemas.openxmlformats.org/officeDocument/2006/relationships/image" Target="../media/image-4-95.png"/><Relationship Id="rId96" Type="http://schemas.openxmlformats.org/officeDocument/2006/relationships/image" Target="../media/image-4-96.png"/><Relationship Id="rId97" Type="http://schemas.openxmlformats.org/officeDocument/2006/relationships/image" Target="../media/image-4-97.png"/><Relationship Id="rId98" Type="http://schemas.openxmlformats.org/officeDocument/2006/relationships/image" Target="../media/image-4-98.png"/><Relationship Id="rId99" Type="http://schemas.openxmlformats.org/officeDocument/2006/relationships/image" Target="../media/image-4-99.png"/><Relationship Id="rId100" Type="http://schemas.openxmlformats.org/officeDocument/2006/relationships/image" Target="../media/image-4-100.png"/><Relationship Id="rId101" Type="http://schemas.openxmlformats.org/officeDocument/2006/relationships/image" Target="../media/image-4-101.png"/><Relationship Id="rId102" Type="http://schemas.openxmlformats.org/officeDocument/2006/relationships/image" Target="../media/image-4-102.png"/><Relationship Id="rId103" Type="http://schemas.openxmlformats.org/officeDocument/2006/relationships/image" Target="../media/image-4-103.png"/><Relationship Id="rId104" Type="http://schemas.openxmlformats.org/officeDocument/2006/relationships/image" Target="../media/image-4-104.png"/><Relationship Id="rId105" Type="http://schemas.openxmlformats.org/officeDocument/2006/relationships/image" Target="../media/image-4-105.png"/><Relationship Id="rId106" Type="http://schemas.openxmlformats.org/officeDocument/2006/relationships/image" Target="../media/image-4-106.png"/><Relationship Id="rId107" Type="http://schemas.openxmlformats.org/officeDocument/2006/relationships/image" Target="../media/image-4-107.png"/><Relationship Id="rId108" Type="http://schemas.openxmlformats.org/officeDocument/2006/relationships/image" Target="../media/image-4-108.png"/><Relationship Id="rId109" Type="http://schemas.openxmlformats.org/officeDocument/2006/relationships/image" Target="../media/image-4-109.png"/><Relationship Id="rId110" Type="http://schemas.openxmlformats.org/officeDocument/2006/relationships/image" Target="../media/image-4-110.png"/><Relationship Id="rId111" Type="http://schemas.openxmlformats.org/officeDocument/2006/relationships/image" Target="../media/image-4-111.png"/><Relationship Id="rId112" Type="http://schemas.openxmlformats.org/officeDocument/2006/relationships/image" Target="../media/image-4-112.png"/><Relationship Id="rId113" Type="http://schemas.openxmlformats.org/officeDocument/2006/relationships/image" Target="../media/image-4-113.png"/><Relationship Id="rId114" Type="http://schemas.openxmlformats.org/officeDocument/2006/relationships/image" Target="../media/image-4-114.png"/><Relationship Id="rId115" Type="http://schemas.openxmlformats.org/officeDocument/2006/relationships/image" Target="../media/image-4-115.png"/><Relationship Id="rId116" Type="http://schemas.openxmlformats.org/officeDocument/2006/relationships/image" Target="../media/image-4-116.png"/><Relationship Id="rId117" Type="http://schemas.openxmlformats.org/officeDocument/2006/relationships/image" Target="../media/image-4-117.png"/><Relationship Id="rId118" Type="http://schemas.openxmlformats.org/officeDocument/2006/relationships/image" Target="../media/image-4-118.png"/><Relationship Id="rId119" Type="http://schemas.openxmlformats.org/officeDocument/2006/relationships/image" Target="../media/image-4-119.png"/><Relationship Id="rId120" Type="http://schemas.openxmlformats.org/officeDocument/2006/relationships/image" Target="../media/image-4-120.png"/><Relationship Id="rId121" Type="http://schemas.openxmlformats.org/officeDocument/2006/relationships/image" Target="../media/image-4-121.png"/><Relationship Id="rId122" Type="http://schemas.openxmlformats.org/officeDocument/2006/relationships/image" Target="../media/image-4-122.png"/><Relationship Id="rId123" Type="http://schemas.openxmlformats.org/officeDocument/2006/relationships/image" Target="../media/image-4-123.png"/><Relationship Id="rId124" Type="http://schemas.openxmlformats.org/officeDocument/2006/relationships/image" Target="../media/image-4-124.png"/><Relationship Id="rId125" Type="http://schemas.openxmlformats.org/officeDocument/2006/relationships/image" Target="../media/image-4-125.png"/><Relationship Id="rId126" Type="http://schemas.openxmlformats.org/officeDocument/2006/relationships/image" Target="../media/image-4-126.png"/><Relationship Id="rId127" Type="http://schemas.openxmlformats.org/officeDocument/2006/relationships/image" Target="../media/image-4-127.png"/><Relationship Id="rId128" Type="http://schemas.openxmlformats.org/officeDocument/2006/relationships/image" Target="../media/image-4-128.png"/><Relationship Id="rId129" Type="http://schemas.openxmlformats.org/officeDocument/2006/relationships/image" Target="../media/image-4-129.png"/><Relationship Id="rId130" Type="http://schemas.openxmlformats.org/officeDocument/2006/relationships/image" Target="../media/image-4-130.png"/><Relationship Id="rId131" Type="http://schemas.openxmlformats.org/officeDocument/2006/relationships/image" Target="../media/image-4-131.png"/><Relationship Id="rId132" Type="http://schemas.openxmlformats.org/officeDocument/2006/relationships/image" Target="../media/image-4-132.png"/><Relationship Id="rId133" Type="http://schemas.openxmlformats.org/officeDocument/2006/relationships/image" Target="../media/image-4-133.png"/><Relationship Id="rId134" Type="http://schemas.openxmlformats.org/officeDocument/2006/relationships/image" Target="../media/image-4-134.png"/><Relationship Id="rId135" Type="http://schemas.openxmlformats.org/officeDocument/2006/relationships/image" Target="../media/image-4-135.png"/><Relationship Id="rId136" Type="http://schemas.openxmlformats.org/officeDocument/2006/relationships/image" Target="../media/image-4-136.png"/><Relationship Id="rId137" Type="http://schemas.openxmlformats.org/officeDocument/2006/relationships/image" Target="../media/image-4-137.png"/><Relationship Id="rId138" Type="http://schemas.openxmlformats.org/officeDocument/2006/relationships/image" Target="../media/image-4-138.png"/><Relationship Id="rId139" Type="http://schemas.openxmlformats.org/officeDocument/2006/relationships/image" Target="../media/image-4-139.png"/><Relationship Id="rId140" Type="http://schemas.openxmlformats.org/officeDocument/2006/relationships/image" Target="../media/image-4-140.png"/><Relationship Id="rId141" Type="http://schemas.openxmlformats.org/officeDocument/2006/relationships/image" Target="../media/image-4-141.png"/><Relationship Id="rId142" Type="http://schemas.openxmlformats.org/officeDocument/2006/relationships/image" Target="../media/image-4-142.png"/><Relationship Id="rId143" Type="http://schemas.openxmlformats.org/officeDocument/2006/relationships/image" Target="../media/image-4-143.png"/><Relationship Id="rId144" Type="http://schemas.openxmlformats.org/officeDocument/2006/relationships/image" Target="../media/image-4-144.png"/><Relationship Id="rId145" Type="http://schemas.openxmlformats.org/officeDocument/2006/relationships/image" Target="../media/image-4-145.png"/><Relationship Id="rId146" Type="http://schemas.openxmlformats.org/officeDocument/2006/relationships/image" Target="../media/image-4-146.png"/><Relationship Id="rId147" Type="http://schemas.openxmlformats.org/officeDocument/2006/relationships/image" Target="../media/image-4-147.png"/><Relationship Id="rId148" Type="http://schemas.openxmlformats.org/officeDocument/2006/relationships/image" Target="../media/image-4-148.png"/><Relationship Id="rId149" Type="http://schemas.openxmlformats.org/officeDocument/2006/relationships/image" Target="../media/image-4-149.png"/><Relationship Id="rId150" Type="http://schemas.openxmlformats.org/officeDocument/2006/relationships/image" Target="../media/image-4-150.png"/><Relationship Id="rId151" Type="http://schemas.openxmlformats.org/officeDocument/2006/relationships/image" Target="../media/image-4-151.png"/><Relationship Id="rId152" Type="http://schemas.openxmlformats.org/officeDocument/2006/relationships/image" Target="../media/image-4-152.png"/><Relationship Id="rId153" Type="http://schemas.openxmlformats.org/officeDocument/2006/relationships/image" Target="../media/image-4-153.png"/><Relationship Id="rId154" Type="http://schemas.openxmlformats.org/officeDocument/2006/relationships/image" Target="../media/image-4-154.png"/><Relationship Id="rId155" Type="http://schemas.openxmlformats.org/officeDocument/2006/relationships/image" Target="../media/image-4-155.png"/><Relationship Id="rId156" Type="http://schemas.openxmlformats.org/officeDocument/2006/relationships/image" Target="../media/image-4-156.png"/><Relationship Id="rId157" Type="http://schemas.openxmlformats.org/officeDocument/2006/relationships/image" Target="../media/image-4-157.png"/><Relationship Id="rId158" Type="http://schemas.openxmlformats.org/officeDocument/2006/relationships/image" Target="../media/image-4-158.png"/><Relationship Id="rId159" Type="http://schemas.openxmlformats.org/officeDocument/2006/relationships/image" Target="../media/image-4-159.png"/><Relationship Id="rId160" Type="http://schemas.openxmlformats.org/officeDocument/2006/relationships/image" Target="../media/image-4-160.png"/><Relationship Id="rId161" Type="http://schemas.openxmlformats.org/officeDocument/2006/relationships/image" Target="../media/image-4-161.png"/><Relationship Id="rId162" Type="http://schemas.openxmlformats.org/officeDocument/2006/relationships/image" Target="../media/image-4-162.png"/><Relationship Id="rId163" Type="http://schemas.openxmlformats.org/officeDocument/2006/relationships/image" Target="../media/image-4-163.png"/><Relationship Id="rId164" Type="http://schemas.openxmlformats.org/officeDocument/2006/relationships/image" Target="../media/image-4-164.png"/><Relationship Id="rId165" Type="http://schemas.openxmlformats.org/officeDocument/2006/relationships/image" Target="../media/image-4-165.png"/><Relationship Id="rId166" Type="http://schemas.openxmlformats.org/officeDocument/2006/relationships/image" Target="../media/image-4-166.png"/><Relationship Id="rId167" Type="http://schemas.openxmlformats.org/officeDocument/2006/relationships/image" Target="../media/image-4-167.png"/><Relationship Id="rId168" Type="http://schemas.openxmlformats.org/officeDocument/2006/relationships/image" Target="../media/image-4-168.png"/><Relationship Id="rId169" Type="http://schemas.openxmlformats.org/officeDocument/2006/relationships/image" Target="../media/image-4-169.png"/><Relationship Id="rId170" Type="http://schemas.openxmlformats.org/officeDocument/2006/relationships/image" Target="../media/image-4-170.png"/><Relationship Id="rId171" Type="http://schemas.openxmlformats.org/officeDocument/2006/relationships/image" Target="../media/image-4-171.png"/><Relationship Id="rId172" Type="http://schemas.openxmlformats.org/officeDocument/2006/relationships/image" Target="../media/image-4-172.png"/><Relationship Id="rId173" Type="http://schemas.openxmlformats.org/officeDocument/2006/relationships/image" Target="../media/image-4-173.png"/><Relationship Id="rId174" Type="http://schemas.openxmlformats.org/officeDocument/2006/relationships/image" Target="../media/image-4-174.png"/><Relationship Id="rId175" Type="http://schemas.openxmlformats.org/officeDocument/2006/relationships/image" Target="../media/image-4-175.png"/><Relationship Id="rId176" Type="http://schemas.openxmlformats.org/officeDocument/2006/relationships/image" Target="../media/image-4-176.png"/><Relationship Id="rId177" Type="http://schemas.openxmlformats.org/officeDocument/2006/relationships/image" Target="../media/image-4-177.png"/><Relationship Id="rId178" Type="http://schemas.openxmlformats.org/officeDocument/2006/relationships/image" Target="../media/image-4-178.png"/><Relationship Id="rId179" Type="http://schemas.openxmlformats.org/officeDocument/2006/relationships/image" Target="../media/image-4-179.png"/><Relationship Id="rId180" Type="http://schemas.openxmlformats.org/officeDocument/2006/relationships/image" Target="../media/image-4-180.png"/><Relationship Id="rId181" Type="http://schemas.openxmlformats.org/officeDocument/2006/relationships/image" Target="../media/image-4-181.png"/><Relationship Id="rId182" Type="http://schemas.openxmlformats.org/officeDocument/2006/relationships/image" Target="../media/image-4-182.png"/><Relationship Id="rId183" Type="http://schemas.openxmlformats.org/officeDocument/2006/relationships/image" Target="../media/image-4-183.png"/><Relationship Id="rId184" Type="http://schemas.openxmlformats.org/officeDocument/2006/relationships/image" Target="../media/image-4-184.png"/><Relationship Id="rId185" Type="http://schemas.openxmlformats.org/officeDocument/2006/relationships/image" Target="../media/image-4-185.png"/><Relationship Id="rId186" Type="http://schemas.openxmlformats.org/officeDocument/2006/relationships/image" Target="../media/image-4-186.png"/><Relationship Id="rId187" Type="http://schemas.openxmlformats.org/officeDocument/2006/relationships/image" Target="../media/image-4-187.png"/><Relationship Id="rId188" Type="http://schemas.openxmlformats.org/officeDocument/2006/relationships/image" Target="../media/image-4-188.png"/><Relationship Id="rId189" Type="http://schemas.openxmlformats.org/officeDocument/2006/relationships/image" Target="../media/image-4-189.png"/><Relationship Id="rId190" Type="http://schemas.openxmlformats.org/officeDocument/2006/relationships/image" Target="../media/image-4-190.png"/><Relationship Id="rId191" Type="http://schemas.openxmlformats.org/officeDocument/2006/relationships/image" Target="../media/image-4-191.png"/><Relationship Id="rId192" Type="http://schemas.openxmlformats.org/officeDocument/2006/relationships/image" Target="../media/image-4-192.png"/><Relationship Id="rId193" Type="http://schemas.openxmlformats.org/officeDocument/2006/relationships/image" Target="../media/image-4-193.png"/><Relationship Id="rId194" Type="http://schemas.openxmlformats.org/officeDocument/2006/relationships/image" Target="../media/image-4-194.png"/><Relationship Id="rId195" Type="http://schemas.openxmlformats.org/officeDocument/2006/relationships/image" Target="../media/image-4-195.png"/><Relationship Id="rId196" Type="http://schemas.openxmlformats.org/officeDocument/2006/relationships/image" Target="../media/image-4-196.png"/><Relationship Id="rId197" Type="http://schemas.openxmlformats.org/officeDocument/2006/relationships/image" Target="../media/image-4-197.png"/><Relationship Id="rId198" Type="http://schemas.openxmlformats.org/officeDocument/2006/relationships/image" Target="../media/image-4-198.png"/><Relationship Id="rId199" Type="http://schemas.openxmlformats.org/officeDocument/2006/relationships/image" Target="../media/image-4-199.png"/><Relationship Id="rId200" Type="http://schemas.openxmlformats.org/officeDocument/2006/relationships/image" Target="../media/image-4-200.png"/><Relationship Id="rId201" Type="http://schemas.openxmlformats.org/officeDocument/2006/relationships/image" Target="../media/image-4-201.png"/><Relationship Id="rId202" Type="http://schemas.openxmlformats.org/officeDocument/2006/relationships/image" Target="../media/image-4-202.png"/><Relationship Id="rId203" Type="http://schemas.openxmlformats.org/officeDocument/2006/relationships/image" Target="../media/image-4-203.png"/><Relationship Id="rId204" Type="http://schemas.openxmlformats.org/officeDocument/2006/relationships/image" Target="../media/image-4-204.png"/><Relationship Id="rId205" Type="http://schemas.openxmlformats.org/officeDocument/2006/relationships/image" Target="../media/image-4-205.png"/><Relationship Id="rId206" Type="http://schemas.openxmlformats.org/officeDocument/2006/relationships/image" Target="../media/image-4-206.png"/><Relationship Id="rId207" Type="http://schemas.openxmlformats.org/officeDocument/2006/relationships/image" Target="../media/image-4-207.png"/><Relationship Id="rId208" Type="http://schemas.openxmlformats.org/officeDocument/2006/relationships/image" Target="../media/image-4-208.png"/><Relationship Id="rId209" Type="http://schemas.openxmlformats.org/officeDocument/2006/relationships/image" Target="../media/image-4-209.png"/><Relationship Id="rId210" Type="http://schemas.openxmlformats.org/officeDocument/2006/relationships/image" Target="../media/image-4-210.png"/><Relationship Id="rId211" Type="http://schemas.openxmlformats.org/officeDocument/2006/relationships/image" Target="../media/image-4-211.png"/><Relationship Id="rId212" Type="http://schemas.openxmlformats.org/officeDocument/2006/relationships/image" Target="../media/image-4-212.png"/><Relationship Id="rId213" Type="http://schemas.openxmlformats.org/officeDocument/2006/relationships/image" Target="../media/image-4-213.png"/><Relationship Id="rId214" Type="http://schemas.openxmlformats.org/officeDocument/2006/relationships/image" Target="../media/image-4-214.png"/><Relationship Id="rId215" Type="http://schemas.openxmlformats.org/officeDocument/2006/relationships/image" Target="../media/image-4-215.png"/><Relationship Id="rId216" Type="http://schemas.openxmlformats.org/officeDocument/2006/relationships/image" Target="../media/image-4-216.png"/><Relationship Id="rId217" Type="http://schemas.openxmlformats.org/officeDocument/2006/relationships/image" Target="../media/image-4-217.png"/><Relationship Id="rId218" Type="http://schemas.openxmlformats.org/officeDocument/2006/relationships/image" Target="../media/image-4-218.png"/><Relationship Id="rId219" Type="http://schemas.openxmlformats.org/officeDocument/2006/relationships/image" Target="../media/image-4-219.png"/><Relationship Id="rId220" Type="http://schemas.openxmlformats.org/officeDocument/2006/relationships/image" Target="../media/image-4-220.png"/><Relationship Id="rId221" Type="http://schemas.openxmlformats.org/officeDocument/2006/relationships/image" Target="../media/image-4-221.png"/><Relationship Id="rId222" Type="http://schemas.openxmlformats.org/officeDocument/2006/relationships/image" Target="../media/image-4-222.png"/><Relationship Id="rId223" Type="http://schemas.openxmlformats.org/officeDocument/2006/relationships/image" Target="../media/image-4-223.png"/><Relationship Id="rId224" Type="http://schemas.openxmlformats.org/officeDocument/2006/relationships/image" Target="../media/image-4-224.png"/><Relationship Id="rId225" Type="http://schemas.openxmlformats.org/officeDocument/2006/relationships/image" Target="../media/image-4-225.png"/><Relationship Id="rId226" Type="http://schemas.openxmlformats.org/officeDocument/2006/relationships/image" Target="../media/image-4-226.png"/><Relationship Id="rId227" Type="http://schemas.openxmlformats.org/officeDocument/2006/relationships/image" Target="../media/image-4-227.png"/><Relationship Id="rId228" Type="http://schemas.openxmlformats.org/officeDocument/2006/relationships/image" Target="../media/image-4-228.png"/><Relationship Id="rId229" Type="http://schemas.openxmlformats.org/officeDocument/2006/relationships/image" Target="../media/image-4-229.png"/><Relationship Id="rId230" Type="http://schemas.openxmlformats.org/officeDocument/2006/relationships/image" Target="../media/image-4-230.png"/><Relationship Id="rId231" Type="http://schemas.openxmlformats.org/officeDocument/2006/relationships/image" Target="../media/image-4-231.png"/><Relationship Id="rId232" Type="http://schemas.openxmlformats.org/officeDocument/2006/relationships/image" Target="../media/image-4-232.png"/><Relationship Id="rId233" Type="http://schemas.openxmlformats.org/officeDocument/2006/relationships/image" Target="../media/image-4-233.png"/><Relationship Id="rId234" Type="http://schemas.openxmlformats.org/officeDocument/2006/relationships/image" Target="../media/image-4-234.png"/><Relationship Id="rId235" Type="http://schemas.openxmlformats.org/officeDocument/2006/relationships/image" Target="../media/image-4-235.png"/><Relationship Id="rId236" Type="http://schemas.openxmlformats.org/officeDocument/2006/relationships/image" Target="../media/image-4-236.png"/><Relationship Id="rId237" Type="http://schemas.openxmlformats.org/officeDocument/2006/relationships/image" Target="../media/image-4-237.png"/><Relationship Id="rId238" Type="http://schemas.openxmlformats.org/officeDocument/2006/relationships/image" Target="../media/image-4-238.png"/><Relationship Id="rId239" Type="http://schemas.openxmlformats.org/officeDocument/2006/relationships/image" Target="../media/image-4-239.png"/><Relationship Id="rId240" Type="http://schemas.openxmlformats.org/officeDocument/2006/relationships/image" Target="../media/image-4-240.png"/><Relationship Id="rId241" Type="http://schemas.openxmlformats.org/officeDocument/2006/relationships/image" Target="../media/image-4-241.png"/><Relationship Id="rId242" Type="http://schemas.openxmlformats.org/officeDocument/2006/relationships/image" Target="../media/image-4-242.png"/><Relationship Id="rId243" Type="http://schemas.openxmlformats.org/officeDocument/2006/relationships/image" Target="../media/image-4-243.png"/><Relationship Id="rId244" Type="http://schemas.openxmlformats.org/officeDocument/2006/relationships/image" Target="../media/image-4-244.png"/><Relationship Id="rId245" Type="http://schemas.openxmlformats.org/officeDocument/2006/relationships/image" Target="../media/image-4-245.png"/><Relationship Id="rId246" Type="http://schemas.openxmlformats.org/officeDocument/2006/relationships/image" Target="../media/image-4-246.png"/><Relationship Id="rId247" Type="http://schemas.openxmlformats.org/officeDocument/2006/relationships/image" Target="../media/image-4-247.png"/><Relationship Id="rId248" Type="http://schemas.openxmlformats.org/officeDocument/2006/relationships/image" Target="../media/image-4-248.png"/><Relationship Id="rId249" Type="http://schemas.openxmlformats.org/officeDocument/2006/relationships/image" Target="../media/image-4-249.png"/><Relationship Id="rId250" Type="http://schemas.openxmlformats.org/officeDocument/2006/relationships/image" Target="../media/image-4-250.png"/><Relationship Id="rId251" Type="http://schemas.openxmlformats.org/officeDocument/2006/relationships/image" Target="../media/image-4-251.png"/><Relationship Id="rId252" Type="http://schemas.openxmlformats.org/officeDocument/2006/relationships/image" Target="../media/image-4-252.png"/><Relationship Id="rId253" Type="http://schemas.openxmlformats.org/officeDocument/2006/relationships/image" Target="../media/image-4-253.png"/><Relationship Id="rId254" Type="http://schemas.openxmlformats.org/officeDocument/2006/relationships/image" Target="../media/image-4-254.png"/><Relationship Id="rId255" Type="http://schemas.openxmlformats.org/officeDocument/2006/relationships/image" Target="../media/image-4-255.png"/><Relationship Id="rId256" Type="http://schemas.openxmlformats.org/officeDocument/2006/relationships/image" Target="../media/image-4-256.png"/><Relationship Id="rId257" Type="http://schemas.openxmlformats.org/officeDocument/2006/relationships/image" Target="../media/image-4-257.png"/><Relationship Id="rId258" Type="http://schemas.openxmlformats.org/officeDocument/2006/relationships/image" Target="../media/image-4-258.png"/><Relationship Id="rId259" Type="http://schemas.openxmlformats.org/officeDocument/2006/relationships/image" Target="../media/image-4-259.png"/><Relationship Id="rId260" Type="http://schemas.openxmlformats.org/officeDocument/2006/relationships/image" Target="../media/image-4-260.png"/><Relationship Id="rId261" Type="http://schemas.openxmlformats.org/officeDocument/2006/relationships/image" Target="../media/image-4-261.png"/><Relationship Id="rId262" Type="http://schemas.openxmlformats.org/officeDocument/2006/relationships/image" Target="../media/image-4-262.png"/><Relationship Id="rId263" Type="http://schemas.openxmlformats.org/officeDocument/2006/relationships/image" Target="../media/image-4-263.png"/><Relationship Id="rId264" Type="http://schemas.openxmlformats.org/officeDocument/2006/relationships/image" Target="../media/image-4-264.png"/><Relationship Id="rId265" Type="http://schemas.openxmlformats.org/officeDocument/2006/relationships/image" Target="../media/image-4-265.png"/><Relationship Id="rId266" Type="http://schemas.openxmlformats.org/officeDocument/2006/relationships/image" Target="../media/image-4-266.png"/><Relationship Id="rId267" Type="http://schemas.openxmlformats.org/officeDocument/2006/relationships/image" Target="../media/image-4-267.png"/><Relationship Id="rId268" Type="http://schemas.openxmlformats.org/officeDocument/2006/relationships/image" Target="../media/image-4-268.png"/><Relationship Id="rId269" Type="http://schemas.openxmlformats.org/officeDocument/2006/relationships/image" Target="../media/image-4-269.png"/><Relationship Id="rId270" Type="http://schemas.openxmlformats.org/officeDocument/2006/relationships/image" Target="../media/image-4-270.png"/><Relationship Id="rId271" Type="http://schemas.openxmlformats.org/officeDocument/2006/relationships/image" Target="../media/image-4-271.png"/><Relationship Id="rId272" Type="http://schemas.openxmlformats.org/officeDocument/2006/relationships/image" Target="../media/image-4-272.png"/><Relationship Id="rId273" Type="http://schemas.openxmlformats.org/officeDocument/2006/relationships/image" Target="../media/image-4-273.png"/><Relationship Id="rId274" Type="http://schemas.openxmlformats.org/officeDocument/2006/relationships/image" Target="../media/image-4-274.png"/><Relationship Id="rId275" Type="http://schemas.openxmlformats.org/officeDocument/2006/relationships/image" Target="../media/image-4-275.png"/><Relationship Id="rId276" Type="http://schemas.openxmlformats.org/officeDocument/2006/relationships/image" Target="../media/image-4-276.png"/><Relationship Id="rId277" Type="http://schemas.openxmlformats.org/officeDocument/2006/relationships/image" Target="../media/image-4-277.png"/><Relationship Id="rId278" Type="http://schemas.openxmlformats.org/officeDocument/2006/relationships/image" Target="../media/image-4-278.png"/><Relationship Id="rId279" Type="http://schemas.openxmlformats.org/officeDocument/2006/relationships/image" Target="../media/image-4-279.png"/><Relationship Id="rId280" Type="http://schemas.openxmlformats.org/officeDocument/2006/relationships/image" Target="../media/image-4-280.png"/><Relationship Id="rId281" Type="http://schemas.openxmlformats.org/officeDocument/2006/relationships/image" Target="../media/image-4-281.png"/><Relationship Id="rId282" Type="http://schemas.openxmlformats.org/officeDocument/2006/relationships/image" Target="../media/image-4-282.png"/><Relationship Id="rId283" Type="http://schemas.openxmlformats.org/officeDocument/2006/relationships/image" Target="../media/image-4-283.png"/><Relationship Id="rId284" Type="http://schemas.openxmlformats.org/officeDocument/2006/relationships/image" Target="../media/image-4-284.png"/><Relationship Id="rId285" Type="http://schemas.openxmlformats.org/officeDocument/2006/relationships/image" Target="../media/image-4-285.png"/><Relationship Id="rId286" Type="http://schemas.openxmlformats.org/officeDocument/2006/relationships/image" Target="../media/image-4-286.png"/><Relationship Id="rId287" Type="http://schemas.openxmlformats.org/officeDocument/2006/relationships/image" Target="../media/image-4-287.png"/><Relationship Id="rId288" Type="http://schemas.openxmlformats.org/officeDocument/2006/relationships/image" Target="../media/image-4-288.png"/><Relationship Id="rId289" Type="http://schemas.openxmlformats.org/officeDocument/2006/relationships/image" Target="../media/image-4-289.png"/><Relationship Id="rId290" Type="http://schemas.openxmlformats.org/officeDocument/2006/relationships/image" Target="../media/image-4-290.png"/><Relationship Id="rId291" Type="http://schemas.openxmlformats.org/officeDocument/2006/relationships/image" Target="../media/image-4-291.png"/><Relationship Id="rId292" Type="http://schemas.openxmlformats.org/officeDocument/2006/relationships/image" Target="../media/image-4-292.png"/><Relationship Id="rId293" Type="http://schemas.openxmlformats.org/officeDocument/2006/relationships/image" Target="../media/image-4-293.png"/><Relationship Id="rId294" Type="http://schemas.openxmlformats.org/officeDocument/2006/relationships/image" Target="../media/image-4-294.png"/><Relationship Id="rId295" Type="http://schemas.openxmlformats.org/officeDocument/2006/relationships/slideLayout" Target="../slideLayouts/slideLayout1.xml"/><Relationship Id="rId29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image" Target="../media/image-5-14.png"/><Relationship Id="rId15" Type="http://schemas.openxmlformats.org/officeDocument/2006/relationships/image" Target="../media/image-5-15.png"/><Relationship Id="rId16" Type="http://schemas.openxmlformats.org/officeDocument/2006/relationships/image" Target="../media/image-5-16.png"/><Relationship Id="rId17" Type="http://schemas.openxmlformats.org/officeDocument/2006/relationships/image" Target="../media/image-5-17.png"/><Relationship Id="rId18" Type="http://schemas.openxmlformats.org/officeDocument/2006/relationships/image" Target="../media/image-5-18.png"/><Relationship Id="rId19" Type="http://schemas.openxmlformats.org/officeDocument/2006/relationships/image" Target="../media/image-5-19.png"/><Relationship Id="rId20" Type="http://schemas.openxmlformats.org/officeDocument/2006/relationships/image" Target="../media/image-5-20.png"/><Relationship Id="rId21" Type="http://schemas.openxmlformats.org/officeDocument/2006/relationships/image" Target="../media/image-5-21.png"/><Relationship Id="rId22" Type="http://schemas.openxmlformats.org/officeDocument/2006/relationships/image" Target="../media/image-5-22.png"/><Relationship Id="rId23" Type="http://schemas.openxmlformats.org/officeDocument/2006/relationships/image" Target="../media/image-5-23.png"/><Relationship Id="rId24" Type="http://schemas.openxmlformats.org/officeDocument/2006/relationships/image" Target="../media/image-5-24.png"/><Relationship Id="rId25" Type="http://schemas.openxmlformats.org/officeDocument/2006/relationships/image" Target="../media/image-5-25.png"/><Relationship Id="rId26" Type="http://schemas.openxmlformats.org/officeDocument/2006/relationships/image" Target="../media/image-5-26.png"/><Relationship Id="rId27" Type="http://schemas.openxmlformats.org/officeDocument/2006/relationships/image" Target="../media/image-5-27.png"/><Relationship Id="rId28" Type="http://schemas.openxmlformats.org/officeDocument/2006/relationships/image" Target="../media/image-5-28.png"/><Relationship Id="rId29" Type="http://schemas.openxmlformats.org/officeDocument/2006/relationships/image" Target="../media/image-5-29.png"/><Relationship Id="rId30" Type="http://schemas.openxmlformats.org/officeDocument/2006/relationships/image" Target="../media/image-5-30.png"/><Relationship Id="rId31" Type="http://schemas.openxmlformats.org/officeDocument/2006/relationships/image" Target="../media/image-5-31.png"/><Relationship Id="rId32" Type="http://schemas.openxmlformats.org/officeDocument/2006/relationships/image" Target="../media/image-5-32.png"/><Relationship Id="rId33" Type="http://schemas.openxmlformats.org/officeDocument/2006/relationships/image" Target="../media/image-5-33.png"/><Relationship Id="rId34" Type="http://schemas.openxmlformats.org/officeDocument/2006/relationships/image" Target="../media/image-5-34.png"/><Relationship Id="rId35" Type="http://schemas.openxmlformats.org/officeDocument/2006/relationships/image" Target="../media/image-5-35.png"/><Relationship Id="rId36" Type="http://schemas.openxmlformats.org/officeDocument/2006/relationships/image" Target="../media/image-5-36.png"/><Relationship Id="rId37" Type="http://schemas.openxmlformats.org/officeDocument/2006/relationships/image" Target="../media/image-5-37.png"/><Relationship Id="rId38" Type="http://schemas.openxmlformats.org/officeDocument/2006/relationships/image" Target="../media/image-5-38.png"/><Relationship Id="rId39" Type="http://schemas.openxmlformats.org/officeDocument/2006/relationships/image" Target="../media/image-5-39.png"/><Relationship Id="rId40" Type="http://schemas.openxmlformats.org/officeDocument/2006/relationships/image" Target="../media/image-5-40.png"/><Relationship Id="rId41" Type="http://schemas.openxmlformats.org/officeDocument/2006/relationships/image" Target="../media/image-5-41.png"/><Relationship Id="rId42" Type="http://schemas.openxmlformats.org/officeDocument/2006/relationships/image" Target="../media/image-5-42.png"/><Relationship Id="rId43" Type="http://schemas.openxmlformats.org/officeDocument/2006/relationships/image" Target="../media/image-5-43.png"/><Relationship Id="rId44" Type="http://schemas.openxmlformats.org/officeDocument/2006/relationships/image" Target="../media/image-5-44.png"/><Relationship Id="rId45" Type="http://schemas.openxmlformats.org/officeDocument/2006/relationships/image" Target="../media/image-5-45.png"/><Relationship Id="rId46" Type="http://schemas.openxmlformats.org/officeDocument/2006/relationships/image" Target="../media/image-5-46.png"/><Relationship Id="rId47" Type="http://schemas.openxmlformats.org/officeDocument/2006/relationships/image" Target="../media/image-5-47.png"/><Relationship Id="rId48" Type="http://schemas.openxmlformats.org/officeDocument/2006/relationships/image" Target="../media/image-5-48.png"/><Relationship Id="rId49" Type="http://schemas.openxmlformats.org/officeDocument/2006/relationships/image" Target="../media/image-5-49.png"/><Relationship Id="rId50" Type="http://schemas.openxmlformats.org/officeDocument/2006/relationships/image" Target="../media/image-5-50.png"/><Relationship Id="rId51" Type="http://schemas.openxmlformats.org/officeDocument/2006/relationships/image" Target="../media/image-5-51.png"/><Relationship Id="rId52" Type="http://schemas.openxmlformats.org/officeDocument/2006/relationships/image" Target="../media/image-5-52.png"/><Relationship Id="rId53" Type="http://schemas.openxmlformats.org/officeDocument/2006/relationships/image" Target="../media/image-5-53.png"/><Relationship Id="rId54" Type="http://schemas.openxmlformats.org/officeDocument/2006/relationships/image" Target="../media/image-5-54.png"/><Relationship Id="rId55" Type="http://schemas.openxmlformats.org/officeDocument/2006/relationships/image" Target="../media/image-5-55.png"/><Relationship Id="rId56" Type="http://schemas.openxmlformats.org/officeDocument/2006/relationships/image" Target="../media/image-5-56.png"/><Relationship Id="rId57" Type="http://schemas.openxmlformats.org/officeDocument/2006/relationships/image" Target="../media/image-5-57.png"/><Relationship Id="rId58" Type="http://schemas.openxmlformats.org/officeDocument/2006/relationships/image" Target="../media/image-5-58.png"/><Relationship Id="rId59" Type="http://schemas.openxmlformats.org/officeDocument/2006/relationships/image" Target="../media/image-5-59.png"/><Relationship Id="rId60" Type="http://schemas.openxmlformats.org/officeDocument/2006/relationships/image" Target="../media/image-5-60.png"/><Relationship Id="rId61" Type="http://schemas.openxmlformats.org/officeDocument/2006/relationships/image" Target="../media/image-5-61.png"/><Relationship Id="rId62" Type="http://schemas.openxmlformats.org/officeDocument/2006/relationships/image" Target="../media/image-5-62.png"/><Relationship Id="rId63" Type="http://schemas.openxmlformats.org/officeDocument/2006/relationships/image" Target="../media/image-5-63.png"/><Relationship Id="rId64" Type="http://schemas.openxmlformats.org/officeDocument/2006/relationships/image" Target="../media/image-5-64.png"/><Relationship Id="rId65" Type="http://schemas.openxmlformats.org/officeDocument/2006/relationships/image" Target="../media/image-5-65.png"/><Relationship Id="rId66" Type="http://schemas.openxmlformats.org/officeDocument/2006/relationships/image" Target="../media/image-5-66.png"/><Relationship Id="rId67" Type="http://schemas.openxmlformats.org/officeDocument/2006/relationships/image" Target="../media/image-5-67.png"/><Relationship Id="rId68" Type="http://schemas.openxmlformats.org/officeDocument/2006/relationships/image" Target="../media/image-5-68.png"/><Relationship Id="rId69" Type="http://schemas.openxmlformats.org/officeDocument/2006/relationships/image" Target="../media/image-5-69.png"/><Relationship Id="rId70" Type="http://schemas.openxmlformats.org/officeDocument/2006/relationships/image" Target="../media/image-5-70.png"/><Relationship Id="rId71" Type="http://schemas.openxmlformats.org/officeDocument/2006/relationships/image" Target="../media/image-5-71.png"/><Relationship Id="rId72" Type="http://schemas.openxmlformats.org/officeDocument/2006/relationships/image" Target="../media/image-5-72.png"/><Relationship Id="rId73" Type="http://schemas.openxmlformats.org/officeDocument/2006/relationships/image" Target="../media/image-5-73.png"/><Relationship Id="rId74" Type="http://schemas.openxmlformats.org/officeDocument/2006/relationships/image" Target="../media/image-5-74.png"/><Relationship Id="rId75" Type="http://schemas.openxmlformats.org/officeDocument/2006/relationships/image" Target="../media/image-5-75.png"/><Relationship Id="rId76" Type="http://schemas.openxmlformats.org/officeDocument/2006/relationships/image" Target="../media/image-5-76.png"/><Relationship Id="rId77" Type="http://schemas.openxmlformats.org/officeDocument/2006/relationships/image" Target="../media/image-5-77.png"/><Relationship Id="rId78" Type="http://schemas.openxmlformats.org/officeDocument/2006/relationships/image" Target="../media/image-5-78.png"/><Relationship Id="rId79" Type="http://schemas.openxmlformats.org/officeDocument/2006/relationships/image" Target="../media/image-5-79.png"/><Relationship Id="rId80" Type="http://schemas.openxmlformats.org/officeDocument/2006/relationships/image" Target="../media/image-5-80.png"/><Relationship Id="rId81" Type="http://schemas.openxmlformats.org/officeDocument/2006/relationships/image" Target="../media/image-5-81.png"/><Relationship Id="rId82" Type="http://schemas.openxmlformats.org/officeDocument/2006/relationships/image" Target="../media/image-5-82.png"/><Relationship Id="rId83" Type="http://schemas.openxmlformats.org/officeDocument/2006/relationships/image" Target="../media/image-5-83.png"/><Relationship Id="rId84" Type="http://schemas.openxmlformats.org/officeDocument/2006/relationships/image" Target="../media/image-5-84.png"/><Relationship Id="rId85" Type="http://schemas.openxmlformats.org/officeDocument/2006/relationships/image" Target="../media/image-5-85.png"/><Relationship Id="rId86" Type="http://schemas.openxmlformats.org/officeDocument/2006/relationships/image" Target="../media/image-5-86.png"/><Relationship Id="rId87" Type="http://schemas.openxmlformats.org/officeDocument/2006/relationships/image" Target="../media/image-5-87.png"/><Relationship Id="rId88" Type="http://schemas.openxmlformats.org/officeDocument/2006/relationships/image" Target="../media/image-5-88.png"/><Relationship Id="rId89" Type="http://schemas.openxmlformats.org/officeDocument/2006/relationships/image" Target="../media/image-5-89.png"/><Relationship Id="rId90" Type="http://schemas.openxmlformats.org/officeDocument/2006/relationships/image" Target="../media/image-5-90.png"/><Relationship Id="rId91" Type="http://schemas.openxmlformats.org/officeDocument/2006/relationships/image" Target="../media/image-5-91.png"/><Relationship Id="rId92" Type="http://schemas.openxmlformats.org/officeDocument/2006/relationships/image" Target="../media/image-5-92.png"/><Relationship Id="rId93" Type="http://schemas.openxmlformats.org/officeDocument/2006/relationships/image" Target="../media/image-5-93.png"/><Relationship Id="rId94" Type="http://schemas.openxmlformats.org/officeDocument/2006/relationships/image" Target="../media/image-5-94.png"/><Relationship Id="rId95" Type="http://schemas.openxmlformats.org/officeDocument/2006/relationships/image" Target="../media/image-5-95.png"/><Relationship Id="rId96" Type="http://schemas.openxmlformats.org/officeDocument/2006/relationships/image" Target="../media/image-5-96.png"/><Relationship Id="rId97" Type="http://schemas.openxmlformats.org/officeDocument/2006/relationships/image" Target="../media/image-5-97.png"/><Relationship Id="rId98" Type="http://schemas.openxmlformats.org/officeDocument/2006/relationships/image" Target="../media/image-5-98.png"/><Relationship Id="rId99" Type="http://schemas.openxmlformats.org/officeDocument/2006/relationships/image" Target="../media/image-5-99.png"/><Relationship Id="rId100" Type="http://schemas.openxmlformats.org/officeDocument/2006/relationships/image" Target="../media/image-5-100.png"/><Relationship Id="rId101" Type="http://schemas.openxmlformats.org/officeDocument/2006/relationships/image" Target="../media/image-5-101.png"/><Relationship Id="rId102" Type="http://schemas.openxmlformats.org/officeDocument/2006/relationships/image" Target="../media/image-5-102.png"/><Relationship Id="rId103" Type="http://schemas.openxmlformats.org/officeDocument/2006/relationships/image" Target="../media/image-5-103.png"/><Relationship Id="rId104" Type="http://schemas.openxmlformats.org/officeDocument/2006/relationships/image" Target="../media/image-5-104.png"/><Relationship Id="rId105" Type="http://schemas.openxmlformats.org/officeDocument/2006/relationships/image" Target="../media/image-5-105.png"/><Relationship Id="rId106" Type="http://schemas.openxmlformats.org/officeDocument/2006/relationships/image" Target="../media/image-5-106.png"/><Relationship Id="rId107" Type="http://schemas.openxmlformats.org/officeDocument/2006/relationships/image" Target="../media/image-5-107.png"/><Relationship Id="rId108" Type="http://schemas.openxmlformats.org/officeDocument/2006/relationships/image" Target="../media/image-5-108.png"/><Relationship Id="rId109" Type="http://schemas.openxmlformats.org/officeDocument/2006/relationships/image" Target="../media/image-5-109.png"/><Relationship Id="rId110" Type="http://schemas.openxmlformats.org/officeDocument/2006/relationships/image" Target="../media/image-5-110.png"/><Relationship Id="rId111" Type="http://schemas.openxmlformats.org/officeDocument/2006/relationships/image" Target="../media/image-5-111.png"/><Relationship Id="rId112" Type="http://schemas.openxmlformats.org/officeDocument/2006/relationships/image" Target="../media/image-5-112.png"/><Relationship Id="rId113" Type="http://schemas.openxmlformats.org/officeDocument/2006/relationships/image" Target="../media/image-5-113.png"/><Relationship Id="rId114" Type="http://schemas.openxmlformats.org/officeDocument/2006/relationships/image" Target="../media/image-5-114.png"/><Relationship Id="rId115" Type="http://schemas.openxmlformats.org/officeDocument/2006/relationships/image" Target="../media/image-5-115.png"/><Relationship Id="rId116" Type="http://schemas.openxmlformats.org/officeDocument/2006/relationships/image" Target="../media/image-5-116.png"/><Relationship Id="rId117" Type="http://schemas.openxmlformats.org/officeDocument/2006/relationships/image" Target="../media/image-5-117.png"/><Relationship Id="rId118" Type="http://schemas.openxmlformats.org/officeDocument/2006/relationships/image" Target="../media/image-5-118.png"/><Relationship Id="rId119" Type="http://schemas.openxmlformats.org/officeDocument/2006/relationships/image" Target="../media/image-5-119.png"/><Relationship Id="rId120" Type="http://schemas.openxmlformats.org/officeDocument/2006/relationships/image" Target="../media/image-5-120.png"/><Relationship Id="rId121" Type="http://schemas.openxmlformats.org/officeDocument/2006/relationships/image" Target="../media/image-5-121.png"/><Relationship Id="rId122" Type="http://schemas.openxmlformats.org/officeDocument/2006/relationships/image" Target="../media/image-5-122.png"/><Relationship Id="rId123" Type="http://schemas.openxmlformats.org/officeDocument/2006/relationships/image" Target="../media/image-5-123.png"/><Relationship Id="rId124" Type="http://schemas.openxmlformats.org/officeDocument/2006/relationships/image" Target="../media/image-5-124.png"/><Relationship Id="rId125" Type="http://schemas.openxmlformats.org/officeDocument/2006/relationships/image" Target="../media/image-5-125.png"/><Relationship Id="rId126" Type="http://schemas.openxmlformats.org/officeDocument/2006/relationships/image" Target="../media/image-5-126.png"/><Relationship Id="rId127" Type="http://schemas.openxmlformats.org/officeDocument/2006/relationships/image" Target="../media/image-5-127.png"/><Relationship Id="rId128" Type="http://schemas.openxmlformats.org/officeDocument/2006/relationships/image" Target="../media/image-5-128.png"/><Relationship Id="rId129" Type="http://schemas.openxmlformats.org/officeDocument/2006/relationships/image" Target="../media/image-5-129.png"/><Relationship Id="rId130" Type="http://schemas.openxmlformats.org/officeDocument/2006/relationships/image" Target="../media/image-5-130.png"/><Relationship Id="rId131" Type="http://schemas.openxmlformats.org/officeDocument/2006/relationships/image" Target="../media/image-5-131.png"/><Relationship Id="rId132" Type="http://schemas.openxmlformats.org/officeDocument/2006/relationships/image" Target="../media/image-5-132.png"/><Relationship Id="rId133" Type="http://schemas.openxmlformats.org/officeDocument/2006/relationships/image" Target="../media/image-5-133.png"/><Relationship Id="rId134" Type="http://schemas.openxmlformats.org/officeDocument/2006/relationships/image" Target="../media/image-5-134.png"/><Relationship Id="rId135" Type="http://schemas.openxmlformats.org/officeDocument/2006/relationships/image" Target="../media/image-5-135.png"/><Relationship Id="rId136" Type="http://schemas.openxmlformats.org/officeDocument/2006/relationships/image" Target="../media/image-5-136.png"/><Relationship Id="rId137" Type="http://schemas.openxmlformats.org/officeDocument/2006/relationships/image" Target="../media/image-5-137.png"/><Relationship Id="rId138" Type="http://schemas.openxmlformats.org/officeDocument/2006/relationships/image" Target="../media/image-5-138.png"/><Relationship Id="rId139" Type="http://schemas.openxmlformats.org/officeDocument/2006/relationships/image" Target="../media/image-5-139.png"/><Relationship Id="rId140" Type="http://schemas.openxmlformats.org/officeDocument/2006/relationships/image" Target="../media/image-5-140.png"/><Relationship Id="rId141" Type="http://schemas.openxmlformats.org/officeDocument/2006/relationships/image" Target="../media/image-5-141.png"/><Relationship Id="rId142" Type="http://schemas.openxmlformats.org/officeDocument/2006/relationships/image" Target="../media/image-5-142.png"/><Relationship Id="rId143" Type="http://schemas.openxmlformats.org/officeDocument/2006/relationships/image" Target="../media/image-5-143.png"/><Relationship Id="rId144" Type="http://schemas.openxmlformats.org/officeDocument/2006/relationships/image" Target="../media/image-5-144.png"/><Relationship Id="rId145" Type="http://schemas.openxmlformats.org/officeDocument/2006/relationships/image" Target="../media/image-5-145.png"/><Relationship Id="rId146" Type="http://schemas.openxmlformats.org/officeDocument/2006/relationships/image" Target="../media/image-5-146.png"/><Relationship Id="rId147" Type="http://schemas.openxmlformats.org/officeDocument/2006/relationships/image" Target="../media/image-5-147.png"/><Relationship Id="rId148" Type="http://schemas.openxmlformats.org/officeDocument/2006/relationships/image" Target="../media/image-5-148.png"/><Relationship Id="rId149" Type="http://schemas.openxmlformats.org/officeDocument/2006/relationships/image" Target="../media/image-5-149.png"/><Relationship Id="rId150" Type="http://schemas.openxmlformats.org/officeDocument/2006/relationships/image" Target="../media/image-5-150.png"/><Relationship Id="rId151" Type="http://schemas.openxmlformats.org/officeDocument/2006/relationships/image" Target="../media/image-5-151.png"/><Relationship Id="rId152" Type="http://schemas.openxmlformats.org/officeDocument/2006/relationships/image" Target="../media/image-5-152.png"/><Relationship Id="rId153" Type="http://schemas.openxmlformats.org/officeDocument/2006/relationships/image" Target="../media/image-5-153.png"/><Relationship Id="rId154" Type="http://schemas.openxmlformats.org/officeDocument/2006/relationships/image" Target="../media/image-5-154.png"/><Relationship Id="rId155" Type="http://schemas.openxmlformats.org/officeDocument/2006/relationships/image" Target="../media/image-5-155.png"/><Relationship Id="rId156" Type="http://schemas.openxmlformats.org/officeDocument/2006/relationships/image" Target="../media/image-5-156.png"/><Relationship Id="rId157" Type="http://schemas.openxmlformats.org/officeDocument/2006/relationships/image" Target="../media/image-5-157.png"/><Relationship Id="rId158" Type="http://schemas.openxmlformats.org/officeDocument/2006/relationships/image" Target="../media/image-5-158.png"/><Relationship Id="rId159" Type="http://schemas.openxmlformats.org/officeDocument/2006/relationships/image" Target="../media/image-5-159.png"/><Relationship Id="rId160" Type="http://schemas.openxmlformats.org/officeDocument/2006/relationships/image" Target="../media/image-5-160.png"/><Relationship Id="rId161" Type="http://schemas.openxmlformats.org/officeDocument/2006/relationships/image" Target="../media/image-5-161.png"/><Relationship Id="rId162" Type="http://schemas.openxmlformats.org/officeDocument/2006/relationships/image" Target="../media/image-5-162.png"/><Relationship Id="rId163" Type="http://schemas.openxmlformats.org/officeDocument/2006/relationships/image" Target="../media/image-5-163.png"/><Relationship Id="rId164" Type="http://schemas.openxmlformats.org/officeDocument/2006/relationships/image" Target="../media/image-5-164.png"/><Relationship Id="rId165" Type="http://schemas.openxmlformats.org/officeDocument/2006/relationships/image" Target="../media/image-5-165.png"/><Relationship Id="rId166" Type="http://schemas.openxmlformats.org/officeDocument/2006/relationships/image" Target="../media/image-5-166.png"/><Relationship Id="rId167" Type="http://schemas.openxmlformats.org/officeDocument/2006/relationships/image" Target="../media/image-5-167.png"/><Relationship Id="rId168" Type="http://schemas.openxmlformats.org/officeDocument/2006/relationships/image" Target="../media/image-5-168.png"/><Relationship Id="rId169" Type="http://schemas.openxmlformats.org/officeDocument/2006/relationships/image" Target="../media/image-5-169.png"/><Relationship Id="rId170" Type="http://schemas.openxmlformats.org/officeDocument/2006/relationships/image" Target="../media/image-5-170.png"/><Relationship Id="rId171" Type="http://schemas.openxmlformats.org/officeDocument/2006/relationships/image" Target="../media/image-5-171.png"/><Relationship Id="rId172" Type="http://schemas.openxmlformats.org/officeDocument/2006/relationships/slideLayout" Target="../slideLayouts/slideLayout1.xml"/><Relationship Id="rId17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image" Target="../media/image-6-14.png"/><Relationship Id="rId15" Type="http://schemas.openxmlformats.org/officeDocument/2006/relationships/image" Target="../media/image-6-15.png"/><Relationship Id="rId16" Type="http://schemas.openxmlformats.org/officeDocument/2006/relationships/image" Target="../media/image-6-16.png"/><Relationship Id="rId17" Type="http://schemas.openxmlformats.org/officeDocument/2006/relationships/image" Target="../media/image-6-17.png"/><Relationship Id="rId18" Type="http://schemas.openxmlformats.org/officeDocument/2006/relationships/image" Target="../media/image-6-18.png"/><Relationship Id="rId19" Type="http://schemas.openxmlformats.org/officeDocument/2006/relationships/image" Target="../media/image-6-19.png"/><Relationship Id="rId20" Type="http://schemas.openxmlformats.org/officeDocument/2006/relationships/image" Target="../media/image-6-20.png"/><Relationship Id="rId21" Type="http://schemas.openxmlformats.org/officeDocument/2006/relationships/image" Target="../media/image-6-21.png"/><Relationship Id="rId22" Type="http://schemas.openxmlformats.org/officeDocument/2006/relationships/image" Target="../media/image-6-22.png"/><Relationship Id="rId23" Type="http://schemas.openxmlformats.org/officeDocument/2006/relationships/image" Target="../media/image-6-23.png"/><Relationship Id="rId24" Type="http://schemas.openxmlformats.org/officeDocument/2006/relationships/image" Target="../media/image-6-24.png"/><Relationship Id="rId25" Type="http://schemas.openxmlformats.org/officeDocument/2006/relationships/image" Target="../media/image-6-25.png"/><Relationship Id="rId26" Type="http://schemas.openxmlformats.org/officeDocument/2006/relationships/image" Target="../media/image-6-26.png"/><Relationship Id="rId27" Type="http://schemas.openxmlformats.org/officeDocument/2006/relationships/image" Target="../media/image-6-27.png"/><Relationship Id="rId28" Type="http://schemas.openxmlformats.org/officeDocument/2006/relationships/image" Target="../media/image-6-28.png"/><Relationship Id="rId29" Type="http://schemas.openxmlformats.org/officeDocument/2006/relationships/image" Target="../media/image-6-29.png"/><Relationship Id="rId30" Type="http://schemas.openxmlformats.org/officeDocument/2006/relationships/image" Target="../media/image-6-30.png"/><Relationship Id="rId31" Type="http://schemas.openxmlformats.org/officeDocument/2006/relationships/image" Target="../media/image-6-31.png"/><Relationship Id="rId32" Type="http://schemas.openxmlformats.org/officeDocument/2006/relationships/image" Target="../media/image-6-32.png"/><Relationship Id="rId33" Type="http://schemas.openxmlformats.org/officeDocument/2006/relationships/image" Target="../media/image-6-33.png"/><Relationship Id="rId34" Type="http://schemas.openxmlformats.org/officeDocument/2006/relationships/image" Target="../media/image-6-34.png"/><Relationship Id="rId35" Type="http://schemas.openxmlformats.org/officeDocument/2006/relationships/image" Target="../media/image-6-35.png"/><Relationship Id="rId36" Type="http://schemas.openxmlformats.org/officeDocument/2006/relationships/image" Target="../media/image-6-36.png"/><Relationship Id="rId37" Type="http://schemas.openxmlformats.org/officeDocument/2006/relationships/image" Target="../media/image-6-37.png"/><Relationship Id="rId38" Type="http://schemas.openxmlformats.org/officeDocument/2006/relationships/image" Target="../media/image-6-38.png"/><Relationship Id="rId39" Type="http://schemas.openxmlformats.org/officeDocument/2006/relationships/image" Target="../media/image-6-39.png"/><Relationship Id="rId40" Type="http://schemas.openxmlformats.org/officeDocument/2006/relationships/image" Target="../media/image-6-40.png"/><Relationship Id="rId41" Type="http://schemas.openxmlformats.org/officeDocument/2006/relationships/image" Target="../media/image-6-41.png"/><Relationship Id="rId42" Type="http://schemas.openxmlformats.org/officeDocument/2006/relationships/image" Target="../media/image-6-42.png"/><Relationship Id="rId43" Type="http://schemas.openxmlformats.org/officeDocument/2006/relationships/image" Target="../media/image-6-43.png"/><Relationship Id="rId44" Type="http://schemas.openxmlformats.org/officeDocument/2006/relationships/image" Target="../media/image-6-44.png"/><Relationship Id="rId45" Type="http://schemas.openxmlformats.org/officeDocument/2006/relationships/image" Target="../media/image-6-45.png"/><Relationship Id="rId46" Type="http://schemas.openxmlformats.org/officeDocument/2006/relationships/image" Target="../media/image-6-46.png"/><Relationship Id="rId47" Type="http://schemas.openxmlformats.org/officeDocument/2006/relationships/image" Target="../media/image-6-47.png"/><Relationship Id="rId48" Type="http://schemas.openxmlformats.org/officeDocument/2006/relationships/image" Target="../media/image-6-48.png"/><Relationship Id="rId49" Type="http://schemas.openxmlformats.org/officeDocument/2006/relationships/image" Target="../media/image-6-49.png"/><Relationship Id="rId50" Type="http://schemas.openxmlformats.org/officeDocument/2006/relationships/image" Target="../media/image-6-50.png"/><Relationship Id="rId51" Type="http://schemas.openxmlformats.org/officeDocument/2006/relationships/image" Target="../media/image-6-51.png"/><Relationship Id="rId52" Type="http://schemas.openxmlformats.org/officeDocument/2006/relationships/image" Target="../media/image-6-52.png"/><Relationship Id="rId53" Type="http://schemas.openxmlformats.org/officeDocument/2006/relationships/image" Target="../media/image-6-53.png"/><Relationship Id="rId54" Type="http://schemas.openxmlformats.org/officeDocument/2006/relationships/image" Target="../media/image-6-54.png"/><Relationship Id="rId55" Type="http://schemas.openxmlformats.org/officeDocument/2006/relationships/image" Target="../media/image-6-55.png"/><Relationship Id="rId56" Type="http://schemas.openxmlformats.org/officeDocument/2006/relationships/image" Target="../media/image-6-56.png"/><Relationship Id="rId57" Type="http://schemas.openxmlformats.org/officeDocument/2006/relationships/image" Target="../media/image-6-57.png"/><Relationship Id="rId58" Type="http://schemas.openxmlformats.org/officeDocument/2006/relationships/image" Target="../media/image-6-58.png"/><Relationship Id="rId59" Type="http://schemas.openxmlformats.org/officeDocument/2006/relationships/image" Target="../media/image-6-59.png"/><Relationship Id="rId60" Type="http://schemas.openxmlformats.org/officeDocument/2006/relationships/image" Target="../media/image-6-60.png"/><Relationship Id="rId61" Type="http://schemas.openxmlformats.org/officeDocument/2006/relationships/image" Target="../media/image-6-61.png"/><Relationship Id="rId62" Type="http://schemas.openxmlformats.org/officeDocument/2006/relationships/image" Target="../media/image-6-62.png"/><Relationship Id="rId63" Type="http://schemas.openxmlformats.org/officeDocument/2006/relationships/image" Target="../media/image-6-63.png"/><Relationship Id="rId64" Type="http://schemas.openxmlformats.org/officeDocument/2006/relationships/image" Target="../media/image-6-64.png"/><Relationship Id="rId65" Type="http://schemas.openxmlformats.org/officeDocument/2006/relationships/image" Target="../media/image-6-65.png"/><Relationship Id="rId66" Type="http://schemas.openxmlformats.org/officeDocument/2006/relationships/image" Target="../media/image-6-66.png"/><Relationship Id="rId67" Type="http://schemas.openxmlformats.org/officeDocument/2006/relationships/image" Target="../media/image-6-67.png"/><Relationship Id="rId68" Type="http://schemas.openxmlformats.org/officeDocument/2006/relationships/image" Target="../media/image-6-68.png"/><Relationship Id="rId69" Type="http://schemas.openxmlformats.org/officeDocument/2006/relationships/image" Target="../media/image-6-69.png"/><Relationship Id="rId70" Type="http://schemas.openxmlformats.org/officeDocument/2006/relationships/image" Target="../media/image-6-70.png"/><Relationship Id="rId71" Type="http://schemas.openxmlformats.org/officeDocument/2006/relationships/image" Target="../media/image-6-71.png"/><Relationship Id="rId72" Type="http://schemas.openxmlformats.org/officeDocument/2006/relationships/image" Target="../media/image-6-72.png"/><Relationship Id="rId73" Type="http://schemas.openxmlformats.org/officeDocument/2006/relationships/image" Target="../media/image-6-73.png"/><Relationship Id="rId74" Type="http://schemas.openxmlformats.org/officeDocument/2006/relationships/image" Target="../media/image-6-74.png"/><Relationship Id="rId75" Type="http://schemas.openxmlformats.org/officeDocument/2006/relationships/image" Target="../media/image-6-75.png"/><Relationship Id="rId76" Type="http://schemas.openxmlformats.org/officeDocument/2006/relationships/image" Target="../media/image-6-76.png"/><Relationship Id="rId77" Type="http://schemas.openxmlformats.org/officeDocument/2006/relationships/image" Target="../media/image-6-77.png"/><Relationship Id="rId78" Type="http://schemas.openxmlformats.org/officeDocument/2006/relationships/image" Target="../media/image-6-78.png"/><Relationship Id="rId79" Type="http://schemas.openxmlformats.org/officeDocument/2006/relationships/image" Target="../media/image-6-79.png"/><Relationship Id="rId80" Type="http://schemas.openxmlformats.org/officeDocument/2006/relationships/image" Target="../media/image-6-80.png"/><Relationship Id="rId81" Type="http://schemas.openxmlformats.org/officeDocument/2006/relationships/image" Target="../media/image-6-81.png"/><Relationship Id="rId82" Type="http://schemas.openxmlformats.org/officeDocument/2006/relationships/image" Target="../media/image-6-82.png"/><Relationship Id="rId83" Type="http://schemas.openxmlformats.org/officeDocument/2006/relationships/image" Target="../media/image-6-83.png"/><Relationship Id="rId84" Type="http://schemas.openxmlformats.org/officeDocument/2006/relationships/image" Target="../media/image-6-84.png"/><Relationship Id="rId85" Type="http://schemas.openxmlformats.org/officeDocument/2006/relationships/image" Target="../media/image-6-85.png"/><Relationship Id="rId86" Type="http://schemas.openxmlformats.org/officeDocument/2006/relationships/image" Target="../media/image-6-86.png"/><Relationship Id="rId87" Type="http://schemas.openxmlformats.org/officeDocument/2006/relationships/image" Target="../media/image-6-87.png"/><Relationship Id="rId88" Type="http://schemas.openxmlformats.org/officeDocument/2006/relationships/image" Target="../media/image-6-88.png"/><Relationship Id="rId89" Type="http://schemas.openxmlformats.org/officeDocument/2006/relationships/image" Target="../media/image-6-89.png"/><Relationship Id="rId90" Type="http://schemas.openxmlformats.org/officeDocument/2006/relationships/image" Target="../media/image-6-90.png"/><Relationship Id="rId91" Type="http://schemas.openxmlformats.org/officeDocument/2006/relationships/image" Target="../media/image-6-91.png"/><Relationship Id="rId92" Type="http://schemas.openxmlformats.org/officeDocument/2006/relationships/image" Target="../media/image-6-92.png"/><Relationship Id="rId93" Type="http://schemas.openxmlformats.org/officeDocument/2006/relationships/image" Target="../media/image-6-93.png"/><Relationship Id="rId94" Type="http://schemas.openxmlformats.org/officeDocument/2006/relationships/image" Target="../media/image-6-94.png"/><Relationship Id="rId95" Type="http://schemas.openxmlformats.org/officeDocument/2006/relationships/image" Target="../media/image-6-95.png"/><Relationship Id="rId96" Type="http://schemas.openxmlformats.org/officeDocument/2006/relationships/image" Target="../media/image-6-96.png"/><Relationship Id="rId97" Type="http://schemas.openxmlformats.org/officeDocument/2006/relationships/image" Target="../media/image-6-97.png"/><Relationship Id="rId98" Type="http://schemas.openxmlformats.org/officeDocument/2006/relationships/image" Target="../media/image-6-98.png"/><Relationship Id="rId99" Type="http://schemas.openxmlformats.org/officeDocument/2006/relationships/image" Target="../media/image-6-99.png"/><Relationship Id="rId100" Type="http://schemas.openxmlformats.org/officeDocument/2006/relationships/image" Target="../media/image-6-100.png"/><Relationship Id="rId101" Type="http://schemas.openxmlformats.org/officeDocument/2006/relationships/image" Target="../media/image-6-101.png"/><Relationship Id="rId102" Type="http://schemas.openxmlformats.org/officeDocument/2006/relationships/image" Target="../media/image-6-102.png"/><Relationship Id="rId103" Type="http://schemas.openxmlformats.org/officeDocument/2006/relationships/image" Target="../media/image-6-103.png"/><Relationship Id="rId104" Type="http://schemas.openxmlformats.org/officeDocument/2006/relationships/image" Target="../media/image-6-104.png"/><Relationship Id="rId105" Type="http://schemas.openxmlformats.org/officeDocument/2006/relationships/image" Target="../media/image-6-105.png"/><Relationship Id="rId106" Type="http://schemas.openxmlformats.org/officeDocument/2006/relationships/image" Target="../media/image-6-106.png"/><Relationship Id="rId107" Type="http://schemas.openxmlformats.org/officeDocument/2006/relationships/image" Target="../media/image-6-107.png"/><Relationship Id="rId108" Type="http://schemas.openxmlformats.org/officeDocument/2006/relationships/image" Target="../media/image-6-108.png"/><Relationship Id="rId109" Type="http://schemas.openxmlformats.org/officeDocument/2006/relationships/image" Target="../media/image-6-109.png"/><Relationship Id="rId110" Type="http://schemas.openxmlformats.org/officeDocument/2006/relationships/image" Target="../media/image-6-110.png"/><Relationship Id="rId111" Type="http://schemas.openxmlformats.org/officeDocument/2006/relationships/image" Target="../media/image-6-111.png"/><Relationship Id="rId112" Type="http://schemas.openxmlformats.org/officeDocument/2006/relationships/image" Target="../media/image-6-112.png"/><Relationship Id="rId113" Type="http://schemas.openxmlformats.org/officeDocument/2006/relationships/image" Target="../media/image-6-113.png"/><Relationship Id="rId114" Type="http://schemas.openxmlformats.org/officeDocument/2006/relationships/image" Target="../media/image-6-114.png"/><Relationship Id="rId115" Type="http://schemas.openxmlformats.org/officeDocument/2006/relationships/image" Target="../media/image-6-115.png"/><Relationship Id="rId116" Type="http://schemas.openxmlformats.org/officeDocument/2006/relationships/image" Target="../media/image-6-116.png"/><Relationship Id="rId117" Type="http://schemas.openxmlformats.org/officeDocument/2006/relationships/image" Target="../media/image-6-117.png"/><Relationship Id="rId118" Type="http://schemas.openxmlformats.org/officeDocument/2006/relationships/image" Target="../media/image-6-118.png"/><Relationship Id="rId119" Type="http://schemas.openxmlformats.org/officeDocument/2006/relationships/image" Target="../media/image-6-119.png"/><Relationship Id="rId120" Type="http://schemas.openxmlformats.org/officeDocument/2006/relationships/image" Target="../media/image-6-120.png"/><Relationship Id="rId121" Type="http://schemas.openxmlformats.org/officeDocument/2006/relationships/image" Target="../media/image-6-121.png"/><Relationship Id="rId122" Type="http://schemas.openxmlformats.org/officeDocument/2006/relationships/image" Target="../media/image-6-122.png"/><Relationship Id="rId123" Type="http://schemas.openxmlformats.org/officeDocument/2006/relationships/image" Target="../media/image-6-123.png"/><Relationship Id="rId124" Type="http://schemas.openxmlformats.org/officeDocument/2006/relationships/image" Target="../media/image-6-124.png"/><Relationship Id="rId125" Type="http://schemas.openxmlformats.org/officeDocument/2006/relationships/image" Target="../media/image-6-125.png"/><Relationship Id="rId126" Type="http://schemas.openxmlformats.org/officeDocument/2006/relationships/image" Target="../media/image-6-126.png"/><Relationship Id="rId127" Type="http://schemas.openxmlformats.org/officeDocument/2006/relationships/image" Target="../media/image-6-127.png"/><Relationship Id="rId128" Type="http://schemas.openxmlformats.org/officeDocument/2006/relationships/image" Target="../media/image-6-128.png"/><Relationship Id="rId129" Type="http://schemas.openxmlformats.org/officeDocument/2006/relationships/image" Target="../media/image-6-129.png"/><Relationship Id="rId130" Type="http://schemas.openxmlformats.org/officeDocument/2006/relationships/image" Target="../media/image-6-130.png"/><Relationship Id="rId131" Type="http://schemas.openxmlformats.org/officeDocument/2006/relationships/image" Target="../media/image-6-131.png"/><Relationship Id="rId132" Type="http://schemas.openxmlformats.org/officeDocument/2006/relationships/image" Target="../media/image-6-132.png"/><Relationship Id="rId133" Type="http://schemas.openxmlformats.org/officeDocument/2006/relationships/image" Target="../media/image-6-133.png"/><Relationship Id="rId134" Type="http://schemas.openxmlformats.org/officeDocument/2006/relationships/image" Target="../media/image-6-134.png"/><Relationship Id="rId135" Type="http://schemas.openxmlformats.org/officeDocument/2006/relationships/image" Target="../media/image-6-135.png"/><Relationship Id="rId136" Type="http://schemas.openxmlformats.org/officeDocument/2006/relationships/image" Target="../media/image-6-136.png"/><Relationship Id="rId137" Type="http://schemas.openxmlformats.org/officeDocument/2006/relationships/image" Target="../media/image-6-137.png"/><Relationship Id="rId138" Type="http://schemas.openxmlformats.org/officeDocument/2006/relationships/image" Target="../media/image-6-138.png"/><Relationship Id="rId139" Type="http://schemas.openxmlformats.org/officeDocument/2006/relationships/image" Target="../media/image-6-139.png"/><Relationship Id="rId140" Type="http://schemas.openxmlformats.org/officeDocument/2006/relationships/image" Target="../media/image-6-140.png"/><Relationship Id="rId141" Type="http://schemas.openxmlformats.org/officeDocument/2006/relationships/image" Target="../media/image-6-141.png"/><Relationship Id="rId142" Type="http://schemas.openxmlformats.org/officeDocument/2006/relationships/image" Target="../media/image-6-142.png"/><Relationship Id="rId143" Type="http://schemas.openxmlformats.org/officeDocument/2006/relationships/image" Target="../media/image-6-143.png"/><Relationship Id="rId144" Type="http://schemas.openxmlformats.org/officeDocument/2006/relationships/image" Target="../media/image-6-144.png"/><Relationship Id="rId145" Type="http://schemas.openxmlformats.org/officeDocument/2006/relationships/image" Target="../media/image-6-145.png"/><Relationship Id="rId146" Type="http://schemas.openxmlformats.org/officeDocument/2006/relationships/image" Target="../media/image-6-146.png"/><Relationship Id="rId147" Type="http://schemas.openxmlformats.org/officeDocument/2006/relationships/image" Target="../media/image-6-147.png"/><Relationship Id="rId148" Type="http://schemas.openxmlformats.org/officeDocument/2006/relationships/image" Target="../media/image-6-148.png"/><Relationship Id="rId149" Type="http://schemas.openxmlformats.org/officeDocument/2006/relationships/image" Target="../media/image-6-149.png"/><Relationship Id="rId150" Type="http://schemas.openxmlformats.org/officeDocument/2006/relationships/image" Target="../media/image-6-150.png"/><Relationship Id="rId151" Type="http://schemas.openxmlformats.org/officeDocument/2006/relationships/image" Target="../media/image-6-151.png"/><Relationship Id="rId152" Type="http://schemas.openxmlformats.org/officeDocument/2006/relationships/image" Target="../media/image-6-152.png"/><Relationship Id="rId153" Type="http://schemas.openxmlformats.org/officeDocument/2006/relationships/image" Target="../media/image-6-153.png"/><Relationship Id="rId154" Type="http://schemas.openxmlformats.org/officeDocument/2006/relationships/image" Target="../media/image-6-154.png"/><Relationship Id="rId155" Type="http://schemas.openxmlformats.org/officeDocument/2006/relationships/image" Target="../media/image-6-155.png"/><Relationship Id="rId156" Type="http://schemas.openxmlformats.org/officeDocument/2006/relationships/image" Target="../media/image-6-156.png"/><Relationship Id="rId157" Type="http://schemas.openxmlformats.org/officeDocument/2006/relationships/image" Target="../media/image-6-157.png"/><Relationship Id="rId158" Type="http://schemas.openxmlformats.org/officeDocument/2006/relationships/image" Target="../media/image-6-158.png"/><Relationship Id="rId159" Type="http://schemas.openxmlformats.org/officeDocument/2006/relationships/image" Target="../media/image-6-159.png"/><Relationship Id="rId160" Type="http://schemas.openxmlformats.org/officeDocument/2006/relationships/image" Target="../media/image-6-160.png"/><Relationship Id="rId161" Type="http://schemas.openxmlformats.org/officeDocument/2006/relationships/image" Target="../media/image-6-161.png"/><Relationship Id="rId162" Type="http://schemas.openxmlformats.org/officeDocument/2006/relationships/image" Target="../media/image-6-162.png"/><Relationship Id="rId163" Type="http://schemas.openxmlformats.org/officeDocument/2006/relationships/image" Target="../media/image-6-163.png"/><Relationship Id="rId164" Type="http://schemas.openxmlformats.org/officeDocument/2006/relationships/image" Target="../media/image-6-164.png"/><Relationship Id="rId165" Type="http://schemas.openxmlformats.org/officeDocument/2006/relationships/image" Target="../media/image-6-165.png"/><Relationship Id="rId166" Type="http://schemas.openxmlformats.org/officeDocument/2006/relationships/image" Target="../media/image-6-166.png"/><Relationship Id="rId167" Type="http://schemas.openxmlformats.org/officeDocument/2006/relationships/image" Target="../media/image-6-167.png"/><Relationship Id="rId168" Type="http://schemas.openxmlformats.org/officeDocument/2006/relationships/image" Target="../media/image-6-168.png"/><Relationship Id="rId169" Type="http://schemas.openxmlformats.org/officeDocument/2006/relationships/image" Target="../media/image-6-169.png"/><Relationship Id="rId170" Type="http://schemas.openxmlformats.org/officeDocument/2006/relationships/image" Target="../media/image-6-170.png"/><Relationship Id="rId171" Type="http://schemas.openxmlformats.org/officeDocument/2006/relationships/image" Target="../media/image-6-171.png"/><Relationship Id="rId172" Type="http://schemas.openxmlformats.org/officeDocument/2006/relationships/image" Target="../media/image-6-172.png"/><Relationship Id="rId173" Type="http://schemas.openxmlformats.org/officeDocument/2006/relationships/image" Target="../media/image-6-173.png"/><Relationship Id="rId174" Type="http://schemas.openxmlformats.org/officeDocument/2006/relationships/image" Target="../media/image-6-174.png"/><Relationship Id="rId175" Type="http://schemas.openxmlformats.org/officeDocument/2006/relationships/image" Target="../media/image-6-175.png"/><Relationship Id="rId176" Type="http://schemas.openxmlformats.org/officeDocument/2006/relationships/image" Target="../media/image-6-176.png"/><Relationship Id="rId177" Type="http://schemas.openxmlformats.org/officeDocument/2006/relationships/image" Target="../media/image-6-177.png"/><Relationship Id="rId178" Type="http://schemas.openxmlformats.org/officeDocument/2006/relationships/image" Target="../media/image-6-178.png"/><Relationship Id="rId179" Type="http://schemas.openxmlformats.org/officeDocument/2006/relationships/image" Target="../media/image-6-179.png"/><Relationship Id="rId180" Type="http://schemas.openxmlformats.org/officeDocument/2006/relationships/image" Target="../media/image-6-180.png"/><Relationship Id="rId181" Type="http://schemas.openxmlformats.org/officeDocument/2006/relationships/image" Target="../media/image-6-181.png"/><Relationship Id="rId182" Type="http://schemas.openxmlformats.org/officeDocument/2006/relationships/image" Target="../media/image-6-182.png"/><Relationship Id="rId183" Type="http://schemas.openxmlformats.org/officeDocument/2006/relationships/image" Target="../media/image-6-183.png"/><Relationship Id="rId184" Type="http://schemas.openxmlformats.org/officeDocument/2006/relationships/image" Target="../media/image-6-184.png"/><Relationship Id="rId185" Type="http://schemas.openxmlformats.org/officeDocument/2006/relationships/image" Target="../media/image-6-185.png"/><Relationship Id="rId186" Type="http://schemas.openxmlformats.org/officeDocument/2006/relationships/image" Target="../media/image-6-186.png"/><Relationship Id="rId187" Type="http://schemas.openxmlformats.org/officeDocument/2006/relationships/image" Target="../media/image-6-187.png"/><Relationship Id="rId188" Type="http://schemas.openxmlformats.org/officeDocument/2006/relationships/image" Target="../media/image-6-188.png"/><Relationship Id="rId189" Type="http://schemas.openxmlformats.org/officeDocument/2006/relationships/image" Target="../media/image-6-189.png"/><Relationship Id="rId190" Type="http://schemas.openxmlformats.org/officeDocument/2006/relationships/image" Target="../media/image-6-190.png"/><Relationship Id="rId191" Type="http://schemas.openxmlformats.org/officeDocument/2006/relationships/image" Target="../media/image-6-191.png"/><Relationship Id="rId192" Type="http://schemas.openxmlformats.org/officeDocument/2006/relationships/image" Target="../media/image-6-192.png"/><Relationship Id="rId193" Type="http://schemas.openxmlformats.org/officeDocument/2006/relationships/image" Target="../media/image-6-193.png"/><Relationship Id="rId194" Type="http://schemas.openxmlformats.org/officeDocument/2006/relationships/image" Target="../media/image-6-194.png"/><Relationship Id="rId195" Type="http://schemas.openxmlformats.org/officeDocument/2006/relationships/slideLayout" Target="../slideLayouts/slideLayout1.xml"/><Relationship Id="rId19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image" Target="../media/image-7-14.png"/><Relationship Id="rId15" Type="http://schemas.openxmlformats.org/officeDocument/2006/relationships/image" Target="../media/image-7-15.png"/><Relationship Id="rId16" Type="http://schemas.openxmlformats.org/officeDocument/2006/relationships/image" Target="../media/image-7-16.png"/><Relationship Id="rId17" Type="http://schemas.openxmlformats.org/officeDocument/2006/relationships/image" Target="../media/image-7-17.png"/><Relationship Id="rId18" Type="http://schemas.openxmlformats.org/officeDocument/2006/relationships/image" Target="../media/image-7-18.png"/><Relationship Id="rId19" Type="http://schemas.openxmlformats.org/officeDocument/2006/relationships/image" Target="../media/image-7-19.png"/><Relationship Id="rId20" Type="http://schemas.openxmlformats.org/officeDocument/2006/relationships/image" Target="../media/image-7-20.png"/><Relationship Id="rId21" Type="http://schemas.openxmlformats.org/officeDocument/2006/relationships/image" Target="../media/image-7-21.png"/><Relationship Id="rId22" Type="http://schemas.openxmlformats.org/officeDocument/2006/relationships/image" Target="../media/image-7-22.png"/><Relationship Id="rId23" Type="http://schemas.openxmlformats.org/officeDocument/2006/relationships/image" Target="../media/image-7-23.png"/><Relationship Id="rId24" Type="http://schemas.openxmlformats.org/officeDocument/2006/relationships/image" Target="../media/image-7-24.png"/><Relationship Id="rId25" Type="http://schemas.openxmlformats.org/officeDocument/2006/relationships/image" Target="../media/image-7-25.png"/><Relationship Id="rId26" Type="http://schemas.openxmlformats.org/officeDocument/2006/relationships/image" Target="../media/image-7-26.png"/><Relationship Id="rId27" Type="http://schemas.openxmlformats.org/officeDocument/2006/relationships/image" Target="../media/image-7-27.png"/><Relationship Id="rId28" Type="http://schemas.openxmlformats.org/officeDocument/2006/relationships/image" Target="../media/image-7-28.png"/><Relationship Id="rId29" Type="http://schemas.openxmlformats.org/officeDocument/2006/relationships/image" Target="../media/image-7-29.png"/><Relationship Id="rId30" Type="http://schemas.openxmlformats.org/officeDocument/2006/relationships/image" Target="../media/image-7-30.png"/><Relationship Id="rId31" Type="http://schemas.openxmlformats.org/officeDocument/2006/relationships/image" Target="../media/image-7-31.png"/><Relationship Id="rId32" Type="http://schemas.openxmlformats.org/officeDocument/2006/relationships/image" Target="../media/image-7-32.png"/><Relationship Id="rId33" Type="http://schemas.openxmlformats.org/officeDocument/2006/relationships/image" Target="../media/image-7-33.png"/><Relationship Id="rId34" Type="http://schemas.openxmlformats.org/officeDocument/2006/relationships/image" Target="../media/image-7-34.png"/><Relationship Id="rId35" Type="http://schemas.openxmlformats.org/officeDocument/2006/relationships/image" Target="../media/image-7-35.png"/><Relationship Id="rId36" Type="http://schemas.openxmlformats.org/officeDocument/2006/relationships/image" Target="../media/image-7-36.png"/><Relationship Id="rId37" Type="http://schemas.openxmlformats.org/officeDocument/2006/relationships/image" Target="../media/image-7-37.png"/><Relationship Id="rId38" Type="http://schemas.openxmlformats.org/officeDocument/2006/relationships/image" Target="../media/image-7-38.png"/><Relationship Id="rId39" Type="http://schemas.openxmlformats.org/officeDocument/2006/relationships/image" Target="../media/image-7-39.png"/><Relationship Id="rId40" Type="http://schemas.openxmlformats.org/officeDocument/2006/relationships/image" Target="../media/image-7-40.png"/><Relationship Id="rId41" Type="http://schemas.openxmlformats.org/officeDocument/2006/relationships/image" Target="../media/image-7-41.png"/><Relationship Id="rId42" Type="http://schemas.openxmlformats.org/officeDocument/2006/relationships/image" Target="../media/image-7-42.png"/><Relationship Id="rId43" Type="http://schemas.openxmlformats.org/officeDocument/2006/relationships/image" Target="../media/image-7-43.png"/><Relationship Id="rId44" Type="http://schemas.openxmlformats.org/officeDocument/2006/relationships/image" Target="../media/image-7-44.png"/><Relationship Id="rId45" Type="http://schemas.openxmlformats.org/officeDocument/2006/relationships/image" Target="../media/image-7-45.png"/><Relationship Id="rId46" Type="http://schemas.openxmlformats.org/officeDocument/2006/relationships/image" Target="../media/image-7-46.png"/><Relationship Id="rId47" Type="http://schemas.openxmlformats.org/officeDocument/2006/relationships/image" Target="../media/image-7-47.png"/><Relationship Id="rId48" Type="http://schemas.openxmlformats.org/officeDocument/2006/relationships/image" Target="../media/image-7-48.png"/><Relationship Id="rId49" Type="http://schemas.openxmlformats.org/officeDocument/2006/relationships/image" Target="../media/image-7-49.png"/><Relationship Id="rId50" Type="http://schemas.openxmlformats.org/officeDocument/2006/relationships/image" Target="../media/image-7-50.png"/><Relationship Id="rId51" Type="http://schemas.openxmlformats.org/officeDocument/2006/relationships/image" Target="../media/image-7-51.png"/><Relationship Id="rId52" Type="http://schemas.openxmlformats.org/officeDocument/2006/relationships/image" Target="../media/image-7-52.png"/><Relationship Id="rId53" Type="http://schemas.openxmlformats.org/officeDocument/2006/relationships/image" Target="../media/image-7-53.png"/><Relationship Id="rId54" Type="http://schemas.openxmlformats.org/officeDocument/2006/relationships/image" Target="../media/image-7-54.png"/><Relationship Id="rId55" Type="http://schemas.openxmlformats.org/officeDocument/2006/relationships/image" Target="../media/image-7-55.png"/><Relationship Id="rId56" Type="http://schemas.openxmlformats.org/officeDocument/2006/relationships/image" Target="../media/image-7-56.png"/><Relationship Id="rId57" Type="http://schemas.openxmlformats.org/officeDocument/2006/relationships/slideLayout" Target="../slideLayouts/slideLayout1.xml"/><Relationship Id="rId5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774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320"/>
            <a:ext cx="18288000" cy="177630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1071042" y="321320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5" name="Text 1"/>
          <p:cNvSpPr/>
          <p:nvPr/>
        </p:nvSpPr>
        <p:spPr>
          <a:xfrm>
            <a:off x="1959192" y="321320"/>
            <a:ext cx="890111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Get Mini</a:t>
            </a:r>
            <a:endParaRPr lang="en-US" sz="1687" dirty="0"/>
          </a:p>
        </p:txBody>
      </p:sp>
      <p:sp>
        <p:nvSpPr>
          <p:cNvPr id="6" name="Text 2"/>
          <p:cNvSpPr/>
          <p:nvPr/>
        </p:nvSpPr>
        <p:spPr>
          <a:xfrm>
            <a:off x="1071042" y="752289"/>
            <a:ext cx="16145921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6325"/>
              </a:lnSpc>
              <a:buNone/>
            </a:pPr>
            <a:r>
              <a:rPr lang="en-US" sz="5060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Country capabilities</a:t>
            </a:r>
            <a:endParaRPr lang="en-US" sz="5060" dirty="0"/>
          </a:p>
        </p:txBody>
      </p:sp>
      <p:sp>
        <p:nvSpPr>
          <p:cNvPr id="7" name="Text 3"/>
          <p:cNvSpPr/>
          <p:nvPr/>
        </p:nvSpPr>
        <p:spPr>
          <a:xfrm>
            <a:off x="1071042" y="1668996"/>
            <a:ext cx="1380173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dirty="0">
                <a:solidFill>
                  <a:srgbClr val="222222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Features</a:t>
            </a:r>
            <a:endParaRPr lang="en-US" sz="2952" dirty="0"/>
          </a:p>
        </p:txBody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042" y="2311822"/>
            <a:ext cx="16119146" cy="535521"/>
          </a:xfrm>
          <a:prstGeom prst="rect">
            <a:avLst/>
          </a:prstGeom>
        </p:spPr>
      </p:pic>
      <p:pic>
        <p:nvPicPr>
          <p:cNvPr id="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042" y="2311822"/>
            <a:ext cx="5551729" cy="535521"/>
          </a:xfrm>
          <a:prstGeom prst="rect">
            <a:avLst/>
          </a:prstGeom>
        </p:spPr>
      </p:pic>
      <p:pic>
        <p:nvPicPr>
          <p:cNvPr id="1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2768" y="2311822"/>
            <a:ext cx="1509601" cy="535521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6802673" y="2435684"/>
            <a:ext cx="93011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Argentina</a:t>
            </a:r>
            <a:endParaRPr lang="en-US" sz="1476" dirty="0"/>
          </a:p>
        </p:txBody>
      </p:sp>
      <p:pic>
        <p:nvPicPr>
          <p:cNvPr id="12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8160" y="2469133"/>
            <a:ext cx="214210" cy="214208"/>
          </a:xfrm>
          <a:prstGeom prst="rect">
            <a:avLst/>
          </a:prstGeom>
        </p:spPr>
      </p:pic>
      <p:pic>
        <p:nvPicPr>
          <p:cNvPr id="13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2369" y="2311822"/>
            <a:ext cx="1509601" cy="535521"/>
          </a:xfrm>
          <a:prstGeom prst="rect">
            <a:avLst/>
          </a:prstGeom>
        </p:spPr>
      </p:pic>
      <p:sp>
        <p:nvSpPr>
          <p:cNvPr id="14" name="Text 5"/>
          <p:cNvSpPr/>
          <p:nvPr/>
        </p:nvSpPr>
        <p:spPr>
          <a:xfrm>
            <a:off x="8498449" y="2435684"/>
            <a:ext cx="54006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</a:t>
            </a:r>
            <a:endParaRPr lang="en-US" sz="1476" dirty="0"/>
          </a:p>
        </p:txBody>
      </p:sp>
      <p:pic>
        <p:nvPicPr>
          <p:cNvPr id="15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689" y="2469133"/>
            <a:ext cx="214210" cy="214208"/>
          </a:xfrm>
          <a:prstGeom prst="rect">
            <a:avLst/>
          </a:prstGeom>
        </p:spPr>
      </p:pic>
      <p:pic>
        <p:nvPicPr>
          <p:cNvPr id="16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41970" y="2311822"/>
            <a:ext cx="1509601" cy="535521"/>
          </a:xfrm>
          <a:prstGeom prst="rect">
            <a:avLst/>
          </a:prstGeom>
        </p:spPr>
      </p:pic>
      <p:sp>
        <p:nvSpPr>
          <p:cNvPr id="17" name="Text 6"/>
          <p:cNvSpPr/>
          <p:nvPr/>
        </p:nvSpPr>
        <p:spPr>
          <a:xfrm>
            <a:off x="10040364" y="2435684"/>
            <a:ext cx="47005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</a:t>
            </a:r>
            <a:endParaRPr lang="en-US" sz="1476" dirty="0"/>
          </a:p>
        </p:txBody>
      </p:sp>
      <p:pic>
        <p:nvPicPr>
          <p:cNvPr id="18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38966" y="2469133"/>
            <a:ext cx="214210" cy="214208"/>
          </a:xfrm>
          <a:prstGeom prst="rect">
            <a:avLst/>
          </a:prstGeom>
        </p:spPr>
      </p:pic>
      <p:pic>
        <p:nvPicPr>
          <p:cNvPr id="19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51570" y="2311822"/>
            <a:ext cx="1509601" cy="535521"/>
          </a:xfrm>
          <a:prstGeom prst="rect">
            <a:avLst/>
          </a:prstGeom>
        </p:spPr>
      </p:pic>
      <p:sp>
        <p:nvSpPr>
          <p:cNvPr id="20" name="Text 7"/>
          <p:cNvSpPr/>
          <p:nvPr/>
        </p:nvSpPr>
        <p:spPr>
          <a:xfrm>
            <a:off x="11456984" y="2435684"/>
            <a:ext cx="6700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México</a:t>
            </a:r>
            <a:endParaRPr lang="en-US" sz="1476" dirty="0"/>
          </a:p>
        </p:txBody>
      </p:sp>
      <p:pic>
        <p:nvPicPr>
          <p:cNvPr id="21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141445" y="2469133"/>
            <a:ext cx="214210" cy="214208"/>
          </a:xfrm>
          <a:prstGeom prst="rect">
            <a:avLst/>
          </a:prstGeom>
        </p:spPr>
      </p:pic>
      <p:pic>
        <p:nvPicPr>
          <p:cNvPr id="22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661171" y="2311822"/>
            <a:ext cx="1509601" cy="535521"/>
          </a:xfrm>
          <a:prstGeom prst="rect">
            <a:avLst/>
          </a:prstGeom>
        </p:spPr>
      </p:pic>
      <p:sp>
        <p:nvSpPr>
          <p:cNvPr id="23" name="Text 8"/>
          <p:cNvSpPr/>
          <p:nvPr/>
        </p:nvSpPr>
        <p:spPr>
          <a:xfrm>
            <a:off x="12903305" y="2435684"/>
            <a:ext cx="800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Uruguay</a:t>
            </a:r>
            <a:endParaRPr lang="en-US" sz="1476" dirty="0"/>
          </a:p>
        </p:txBody>
      </p:sp>
      <p:pic>
        <p:nvPicPr>
          <p:cNvPr id="24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714326" y="2469133"/>
            <a:ext cx="214210" cy="214208"/>
          </a:xfrm>
          <a:prstGeom prst="rect">
            <a:avLst/>
          </a:prstGeom>
        </p:spPr>
      </p:pic>
      <p:pic>
        <p:nvPicPr>
          <p:cNvPr id="25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170772" y="2311822"/>
            <a:ext cx="1509601" cy="535521"/>
          </a:xfrm>
          <a:prstGeom prst="rect">
            <a:avLst/>
          </a:prstGeom>
        </p:spPr>
      </p:pic>
      <p:sp>
        <p:nvSpPr>
          <p:cNvPr id="26" name="Text 9"/>
          <p:cNvSpPr/>
          <p:nvPr/>
        </p:nvSpPr>
        <p:spPr>
          <a:xfrm>
            <a:off x="14470959" y="2435684"/>
            <a:ext cx="68008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España</a:t>
            </a:r>
            <a:endParaRPr lang="en-US" sz="1476" dirty="0"/>
          </a:p>
        </p:txBody>
      </p:sp>
      <p:pic>
        <p:nvPicPr>
          <p:cNvPr id="2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165986" y="2469133"/>
            <a:ext cx="214210" cy="214208"/>
          </a:xfrm>
          <a:prstGeom prst="rect">
            <a:avLst/>
          </a:prstGeom>
        </p:spPr>
      </p:pic>
      <p:pic>
        <p:nvPicPr>
          <p:cNvPr id="2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680373" y="2311822"/>
            <a:ext cx="1509815" cy="535521"/>
          </a:xfrm>
          <a:prstGeom prst="rect">
            <a:avLst/>
          </a:prstGeom>
        </p:spPr>
      </p:pic>
      <p:sp>
        <p:nvSpPr>
          <p:cNvPr id="29" name="Text 10"/>
          <p:cNvSpPr/>
          <p:nvPr/>
        </p:nvSpPr>
        <p:spPr>
          <a:xfrm>
            <a:off x="15913615" y="2435684"/>
            <a:ext cx="82010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Portugal</a:t>
            </a:r>
            <a:endParaRPr lang="en-US" sz="1476" dirty="0"/>
          </a:p>
        </p:txBody>
      </p:sp>
      <p:pic>
        <p:nvPicPr>
          <p:cNvPr id="30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742625" y="2469133"/>
            <a:ext cx="214210" cy="214208"/>
          </a:xfrm>
          <a:prstGeom prst="rect">
            <a:avLst/>
          </a:prstGeom>
        </p:spPr>
      </p:pic>
      <p:pic>
        <p:nvPicPr>
          <p:cNvPr id="31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1042" y="2954462"/>
            <a:ext cx="16145923" cy="5643860"/>
          </a:xfrm>
          <a:prstGeom prst="rect">
            <a:avLst/>
          </a:prstGeom>
        </p:spPr>
      </p:pic>
      <p:pic>
        <p:nvPicPr>
          <p:cNvPr id="32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84427" y="2967856"/>
            <a:ext cx="16119146" cy="542218"/>
          </a:xfrm>
          <a:prstGeom prst="rect">
            <a:avLst/>
          </a:prstGeom>
        </p:spPr>
      </p:pic>
      <p:pic>
        <p:nvPicPr>
          <p:cNvPr id="33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84427" y="2967856"/>
            <a:ext cx="5475694" cy="542218"/>
          </a:xfrm>
          <a:prstGeom prst="rect">
            <a:avLst/>
          </a:prstGeom>
        </p:spPr>
      </p:pic>
      <p:sp>
        <p:nvSpPr>
          <p:cNvPr id="34" name="Text 11"/>
          <p:cNvSpPr/>
          <p:nvPr/>
        </p:nvSpPr>
        <p:spPr>
          <a:xfrm>
            <a:off x="1245087" y="3128516"/>
            <a:ext cx="520793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Sales / Purchase</a:t>
            </a:r>
            <a:endParaRPr lang="en-US" sz="1476" dirty="0"/>
          </a:p>
        </p:txBody>
      </p:sp>
      <p:pic>
        <p:nvPicPr>
          <p:cNvPr id="35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560121" y="2967856"/>
            <a:ext cx="1524140" cy="542218"/>
          </a:xfrm>
          <a:prstGeom prst="rect">
            <a:avLst/>
          </a:prstGeom>
        </p:spPr>
      </p:pic>
      <p:pic>
        <p:nvPicPr>
          <p:cNvPr id="36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808217" y="3095030"/>
            <a:ext cx="1027947" cy="267760"/>
          </a:xfrm>
          <a:prstGeom prst="rect">
            <a:avLst/>
          </a:prstGeom>
        </p:spPr>
      </p:pic>
      <p:pic>
        <p:nvPicPr>
          <p:cNvPr id="37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888547" y="3148608"/>
            <a:ext cx="160660" cy="160660"/>
          </a:xfrm>
          <a:prstGeom prst="rect">
            <a:avLst/>
          </a:prstGeom>
        </p:spPr>
      </p:pic>
      <p:sp>
        <p:nvSpPr>
          <p:cNvPr id="38" name="Text 12"/>
          <p:cNvSpPr/>
          <p:nvPr/>
        </p:nvSpPr>
        <p:spPr>
          <a:xfrm>
            <a:off x="7075977" y="310842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9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84260" y="2967856"/>
            <a:ext cx="1524140" cy="542218"/>
          </a:xfrm>
          <a:prstGeom prst="rect">
            <a:avLst/>
          </a:prstGeom>
        </p:spPr>
      </p:pic>
      <p:pic>
        <p:nvPicPr>
          <p:cNvPr id="40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332357" y="3095030"/>
            <a:ext cx="1027947" cy="267760"/>
          </a:xfrm>
          <a:prstGeom prst="rect">
            <a:avLst/>
          </a:prstGeom>
        </p:spPr>
      </p:pic>
      <p:pic>
        <p:nvPicPr>
          <p:cNvPr id="41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412686" y="3148608"/>
            <a:ext cx="160660" cy="160660"/>
          </a:xfrm>
          <a:prstGeom prst="rect">
            <a:avLst/>
          </a:prstGeom>
        </p:spPr>
      </p:pic>
      <p:sp>
        <p:nvSpPr>
          <p:cNvPr id="42" name="Text 13"/>
          <p:cNvSpPr/>
          <p:nvPr/>
        </p:nvSpPr>
        <p:spPr>
          <a:xfrm>
            <a:off x="8600117" y="310842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43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608400" y="2967856"/>
            <a:ext cx="1524140" cy="542218"/>
          </a:xfrm>
          <a:prstGeom prst="rect">
            <a:avLst/>
          </a:prstGeom>
        </p:spPr>
      </p:pic>
      <p:pic>
        <p:nvPicPr>
          <p:cNvPr id="44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856496" y="3095030"/>
            <a:ext cx="1027947" cy="267760"/>
          </a:xfrm>
          <a:prstGeom prst="rect">
            <a:avLst/>
          </a:prstGeom>
        </p:spPr>
      </p:pic>
      <p:pic>
        <p:nvPicPr>
          <p:cNvPr id="45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936826" y="3148608"/>
            <a:ext cx="160660" cy="160660"/>
          </a:xfrm>
          <a:prstGeom prst="rect">
            <a:avLst/>
          </a:prstGeom>
        </p:spPr>
      </p:pic>
      <p:sp>
        <p:nvSpPr>
          <p:cNvPr id="46" name="Text 14"/>
          <p:cNvSpPr/>
          <p:nvPr/>
        </p:nvSpPr>
        <p:spPr>
          <a:xfrm>
            <a:off x="10124256" y="310842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47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1132539" y="2967856"/>
            <a:ext cx="1524140" cy="542218"/>
          </a:xfrm>
          <a:prstGeom prst="rect">
            <a:avLst/>
          </a:prstGeom>
        </p:spPr>
      </p:pic>
      <p:pic>
        <p:nvPicPr>
          <p:cNvPr id="48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1227724" y="3095030"/>
            <a:ext cx="1333574" cy="267760"/>
          </a:xfrm>
          <a:prstGeom prst="rect">
            <a:avLst/>
          </a:prstGeom>
        </p:spPr>
      </p:pic>
      <p:pic>
        <p:nvPicPr>
          <p:cNvPr id="49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1308054" y="3148608"/>
            <a:ext cx="160660" cy="160660"/>
          </a:xfrm>
          <a:prstGeom prst="rect">
            <a:avLst/>
          </a:prstGeom>
        </p:spPr>
      </p:pic>
      <p:sp>
        <p:nvSpPr>
          <p:cNvPr id="50" name="Text 15"/>
          <p:cNvSpPr/>
          <p:nvPr/>
        </p:nvSpPr>
        <p:spPr>
          <a:xfrm>
            <a:off x="11495484" y="310842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51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2656679" y="2967856"/>
            <a:ext cx="1524140" cy="542218"/>
          </a:xfrm>
          <a:prstGeom prst="rect">
            <a:avLst/>
          </a:prstGeom>
        </p:spPr>
      </p:pic>
      <p:pic>
        <p:nvPicPr>
          <p:cNvPr id="52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2801860" y="3095030"/>
            <a:ext cx="1233787" cy="267760"/>
          </a:xfrm>
          <a:prstGeom prst="rect">
            <a:avLst/>
          </a:prstGeom>
        </p:spPr>
      </p:pic>
      <p:pic>
        <p:nvPicPr>
          <p:cNvPr id="53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2882190" y="3148608"/>
            <a:ext cx="160660" cy="160660"/>
          </a:xfrm>
          <a:prstGeom prst="rect">
            <a:avLst/>
          </a:prstGeom>
        </p:spPr>
      </p:pic>
      <p:sp>
        <p:nvSpPr>
          <p:cNvPr id="54" name="Text 16"/>
          <p:cNvSpPr/>
          <p:nvPr/>
        </p:nvSpPr>
        <p:spPr>
          <a:xfrm>
            <a:off x="13069621" y="3108424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55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4180818" y="2967856"/>
            <a:ext cx="1524140" cy="542218"/>
          </a:xfrm>
          <a:prstGeom prst="rect">
            <a:avLst/>
          </a:prstGeom>
        </p:spPr>
      </p:pic>
      <p:pic>
        <p:nvPicPr>
          <p:cNvPr id="56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4428915" y="3095030"/>
            <a:ext cx="1027947" cy="267760"/>
          </a:xfrm>
          <a:prstGeom prst="rect">
            <a:avLst/>
          </a:prstGeom>
        </p:spPr>
      </p:pic>
      <p:pic>
        <p:nvPicPr>
          <p:cNvPr id="57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4509245" y="3148608"/>
            <a:ext cx="160660" cy="160660"/>
          </a:xfrm>
          <a:prstGeom prst="rect">
            <a:avLst/>
          </a:prstGeom>
        </p:spPr>
      </p:pic>
      <p:sp>
        <p:nvSpPr>
          <p:cNvPr id="58" name="Text 17"/>
          <p:cNvSpPr/>
          <p:nvPr/>
        </p:nvSpPr>
        <p:spPr>
          <a:xfrm>
            <a:off x="14696675" y="310842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59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5704958" y="2967856"/>
            <a:ext cx="1498616" cy="542218"/>
          </a:xfrm>
          <a:prstGeom prst="rect">
            <a:avLst/>
          </a:prstGeom>
        </p:spPr>
      </p:pic>
      <p:pic>
        <p:nvPicPr>
          <p:cNvPr id="60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5953054" y="3095030"/>
            <a:ext cx="1027947" cy="267760"/>
          </a:xfrm>
          <a:prstGeom prst="rect">
            <a:avLst/>
          </a:prstGeom>
        </p:spPr>
      </p:pic>
      <p:pic>
        <p:nvPicPr>
          <p:cNvPr id="61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6033375" y="3148608"/>
            <a:ext cx="160660" cy="160660"/>
          </a:xfrm>
          <a:prstGeom prst="rect">
            <a:avLst/>
          </a:prstGeom>
        </p:spPr>
      </p:pic>
      <p:sp>
        <p:nvSpPr>
          <p:cNvPr id="62" name="Text 18"/>
          <p:cNvSpPr/>
          <p:nvPr/>
        </p:nvSpPr>
        <p:spPr>
          <a:xfrm>
            <a:off x="16220815" y="310842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63" name="Image 42" descr="preencoded.png">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084427" y="3510074"/>
            <a:ext cx="16119146" cy="508744"/>
          </a:xfrm>
          <a:prstGeom prst="rect">
            <a:avLst/>
          </a:prstGeom>
        </p:spPr>
      </p:pic>
      <p:pic>
        <p:nvPicPr>
          <p:cNvPr id="64" name="Image 43" descr="preencoded.png">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084427" y="3510074"/>
            <a:ext cx="5475694" cy="508744"/>
          </a:xfrm>
          <a:prstGeom prst="rect">
            <a:avLst/>
          </a:prstGeom>
        </p:spPr>
      </p:pic>
      <p:sp>
        <p:nvSpPr>
          <p:cNvPr id="65" name="Text 19"/>
          <p:cNvSpPr/>
          <p:nvPr/>
        </p:nvSpPr>
        <p:spPr>
          <a:xfrm>
            <a:off x="1245087" y="3630550"/>
            <a:ext cx="172021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Cancellation / void</a:t>
            </a:r>
            <a:endParaRPr lang="en-US" sz="1476" dirty="0"/>
          </a:p>
        </p:txBody>
      </p:sp>
      <p:pic>
        <p:nvPicPr>
          <p:cNvPr id="66" name="Image 44" descr="preencoded.png">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6560121" y="3510074"/>
            <a:ext cx="1524140" cy="508744"/>
          </a:xfrm>
          <a:prstGeom prst="rect">
            <a:avLst/>
          </a:prstGeom>
        </p:spPr>
      </p:pic>
      <p:pic>
        <p:nvPicPr>
          <p:cNvPr id="67" name="Image 45" descr="preencoded.png">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6655305" y="3623853"/>
            <a:ext cx="1333574" cy="267760"/>
          </a:xfrm>
          <a:prstGeom prst="rect">
            <a:avLst/>
          </a:prstGeom>
        </p:spPr>
      </p:pic>
      <p:pic>
        <p:nvPicPr>
          <p:cNvPr id="68" name="Image 46" descr="preencoded.png">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6735635" y="3677431"/>
            <a:ext cx="160660" cy="160660"/>
          </a:xfrm>
          <a:prstGeom prst="rect">
            <a:avLst/>
          </a:prstGeom>
        </p:spPr>
      </p:pic>
      <p:sp>
        <p:nvSpPr>
          <p:cNvPr id="69" name="Text 20"/>
          <p:cNvSpPr/>
          <p:nvPr/>
        </p:nvSpPr>
        <p:spPr>
          <a:xfrm>
            <a:off x="6923066" y="363724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70" name="Image 47" descr="preencoded.png">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8084260" y="3510074"/>
            <a:ext cx="1524140" cy="508744"/>
          </a:xfrm>
          <a:prstGeom prst="rect">
            <a:avLst/>
          </a:prstGeom>
        </p:spPr>
      </p:pic>
      <p:pic>
        <p:nvPicPr>
          <p:cNvPr id="71" name="Image 48" descr="preencoded.png">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8332357" y="3623853"/>
            <a:ext cx="1027947" cy="267760"/>
          </a:xfrm>
          <a:prstGeom prst="rect">
            <a:avLst/>
          </a:prstGeom>
        </p:spPr>
      </p:pic>
      <p:pic>
        <p:nvPicPr>
          <p:cNvPr id="72" name="Image 49" descr="preencoded.png">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8412686" y="3677431"/>
            <a:ext cx="160660" cy="160660"/>
          </a:xfrm>
          <a:prstGeom prst="rect">
            <a:avLst/>
          </a:prstGeom>
        </p:spPr>
      </p:pic>
      <p:sp>
        <p:nvSpPr>
          <p:cNvPr id="73" name="Text 21"/>
          <p:cNvSpPr/>
          <p:nvPr/>
        </p:nvSpPr>
        <p:spPr>
          <a:xfrm>
            <a:off x="8600117" y="363724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74" name="Image 50" descr="preencoded.png">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9608400" y="3510074"/>
            <a:ext cx="1524140" cy="508744"/>
          </a:xfrm>
          <a:prstGeom prst="rect">
            <a:avLst/>
          </a:prstGeom>
        </p:spPr>
      </p:pic>
      <p:pic>
        <p:nvPicPr>
          <p:cNvPr id="75" name="Image 51" descr="preencoded.png">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9856496" y="3623853"/>
            <a:ext cx="1027947" cy="267760"/>
          </a:xfrm>
          <a:prstGeom prst="rect">
            <a:avLst/>
          </a:prstGeom>
        </p:spPr>
      </p:pic>
      <p:pic>
        <p:nvPicPr>
          <p:cNvPr id="76" name="Image 52" descr="preencoded.png">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9936826" y="3677431"/>
            <a:ext cx="160660" cy="160660"/>
          </a:xfrm>
          <a:prstGeom prst="rect">
            <a:avLst/>
          </a:prstGeom>
        </p:spPr>
      </p:pic>
      <p:sp>
        <p:nvSpPr>
          <p:cNvPr id="77" name="Text 22"/>
          <p:cNvSpPr/>
          <p:nvPr/>
        </p:nvSpPr>
        <p:spPr>
          <a:xfrm>
            <a:off x="10124256" y="363724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78" name="Image 53" descr="preencoded.png">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1132539" y="3510074"/>
            <a:ext cx="1524140" cy="508744"/>
          </a:xfrm>
          <a:prstGeom prst="rect">
            <a:avLst/>
          </a:prstGeom>
        </p:spPr>
      </p:pic>
      <p:pic>
        <p:nvPicPr>
          <p:cNvPr id="79" name="Image 54" descr="preencoded.png">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1227724" y="3623853"/>
            <a:ext cx="1333574" cy="267760"/>
          </a:xfrm>
          <a:prstGeom prst="rect">
            <a:avLst/>
          </a:prstGeom>
        </p:spPr>
      </p:pic>
      <p:pic>
        <p:nvPicPr>
          <p:cNvPr id="80" name="Image 55" descr="preencoded.png">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11308054" y="3677431"/>
            <a:ext cx="160660" cy="160660"/>
          </a:xfrm>
          <a:prstGeom prst="rect">
            <a:avLst/>
          </a:prstGeom>
        </p:spPr>
      </p:pic>
      <p:sp>
        <p:nvSpPr>
          <p:cNvPr id="81" name="Text 23"/>
          <p:cNvSpPr/>
          <p:nvPr/>
        </p:nvSpPr>
        <p:spPr>
          <a:xfrm>
            <a:off x="11495484" y="363724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82" name="Image 56" descr="preencoded.png">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12656679" y="3510074"/>
            <a:ext cx="1524140" cy="508744"/>
          </a:xfrm>
          <a:prstGeom prst="rect">
            <a:avLst/>
          </a:prstGeom>
        </p:spPr>
      </p:pic>
      <p:pic>
        <p:nvPicPr>
          <p:cNvPr id="83" name="Image 57" descr="preencoded.png">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12751864" y="3623853"/>
            <a:ext cx="1333574" cy="267760"/>
          </a:xfrm>
          <a:prstGeom prst="rect">
            <a:avLst/>
          </a:prstGeom>
        </p:spPr>
      </p:pic>
      <p:pic>
        <p:nvPicPr>
          <p:cNvPr id="84" name="Image 58" descr="preencoded.png">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2832193" y="3677431"/>
            <a:ext cx="160660" cy="160660"/>
          </a:xfrm>
          <a:prstGeom prst="rect">
            <a:avLst/>
          </a:prstGeom>
        </p:spPr>
      </p:pic>
      <p:sp>
        <p:nvSpPr>
          <p:cNvPr id="85" name="Text 24"/>
          <p:cNvSpPr/>
          <p:nvPr/>
        </p:nvSpPr>
        <p:spPr>
          <a:xfrm>
            <a:off x="13019624" y="363724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86" name="Image 59" descr="preencoded.png">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14180818" y="3510074"/>
            <a:ext cx="1524140" cy="508744"/>
          </a:xfrm>
          <a:prstGeom prst="rect">
            <a:avLst/>
          </a:prstGeom>
        </p:spPr>
      </p:pic>
      <p:pic>
        <p:nvPicPr>
          <p:cNvPr id="87" name="Image 60" descr="preencoded.png">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14428915" y="3623853"/>
            <a:ext cx="1027947" cy="267760"/>
          </a:xfrm>
          <a:prstGeom prst="rect">
            <a:avLst/>
          </a:prstGeom>
        </p:spPr>
      </p:pic>
      <p:pic>
        <p:nvPicPr>
          <p:cNvPr id="88" name="Image 61" descr="preencoded.png">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4509245" y="3677431"/>
            <a:ext cx="160660" cy="160660"/>
          </a:xfrm>
          <a:prstGeom prst="rect">
            <a:avLst/>
          </a:prstGeom>
        </p:spPr>
      </p:pic>
      <p:sp>
        <p:nvSpPr>
          <p:cNvPr id="89" name="Text 25"/>
          <p:cNvSpPr/>
          <p:nvPr/>
        </p:nvSpPr>
        <p:spPr>
          <a:xfrm>
            <a:off x="14696675" y="363724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90" name="Image 62" descr="preencoded.png">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15704958" y="3510074"/>
            <a:ext cx="1498616" cy="508744"/>
          </a:xfrm>
          <a:prstGeom prst="rect">
            <a:avLst/>
          </a:prstGeom>
        </p:spPr>
      </p:pic>
      <p:pic>
        <p:nvPicPr>
          <p:cNvPr id="91" name="Image 63" descr="preencoded.png">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5953054" y="3623853"/>
            <a:ext cx="1027947" cy="267760"/>
          </a:xfrm>
          <a:prstGeom prst="rect">
            <a:avLst/>
          </a:prstGeom>
        </p:spPr>
      </p:pic>
      <p:pic>
        <p:nvPicPr>
          <p:cNvPr id="92" name="Image 64" descr="preencoded.png">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16033375" y="3677431"/>
            <a:ext cx="160660" cy="160660"/>
          </a:xfrm>
          <a:prstGeom prst="rect">
            <a:avLst/>
          </a:prstGeom>
        </p:spPr>
      </p:pic>
      <p:sp>
        <p:nvSpPr>
          <p:cNvPr id="93" name="Text 26"/>
          <p:cNvSpPr/>
          <p:nvPr/>
        </p:nvSpPr>
        <p:spPr>
          <a:xfrm>
            <a:off x="16220815" y="363724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94" name="Image 65" descr="preencoded.png">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1084427" y="4018806"/>
            <a:ext cx="16119146" cy="508744"/>
          </a:xfrm>
          <a:prstGeom prst="rect">
            <a:avLst/>
          </a:prstGeom>
        </p:spPr>
      </p:pic>
      <p:pic>
        <p:nvPicPr>
          <p:cNvPr id="95" name="Image 66" descr="preencoded.png">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1084427" y="4018806"/>
            <a:ext cx="5475694" cy="508744"/>
          </a:xfrm>
          <a:prstGeom prst="rect">
            <a:avLst/>
          </a:prstGeom>
        </p:spPr>
      </p:pic>
      <p:sp>
        <p:nvSpPr>
          <p:cNvPr id="96" name="Text 27"/>
          <p:cNvSpPr/>
          <p:nvPr/>
        </p:nvSpPr>
        <p:spPr>
          <a:xfrm>
            <a:off x="1245087" y="4139319"/>
            <a:ext cx="2350294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Partial cancellation / void</a:t>
            </a:r>
            <a:endParaRPr lang="en-US" sz="1476" dirty="0"/>
          </a:p>
        </p:txBody>
      </p:sp>
      <p:pic>
        <p:nvPicPr>
          <p:cNvPr id="97" name="Image 67" descr="preencoded.png">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6560121" y="4018806"/>
            <a:ext cx="1524140" cy="508744"/>
          </a:xfrm>
          <a:prstGeom prst="rect">
            <a:avLst/>
          </a:prstGeom>
        </p:spPr>
      </p:pic>
      <p:pic>
        <p:nvPicPr>
          <p:cNvPr id="98" name="Image 68" descr="preencoded.png">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6655305" y="4132622"/>
            <a:ext cx="1333574" cy="267760"/>
          </a:xfrm>
          <a:prstGeom prst="rect">
            <a:avLst/>
          </a:prstGeom>
        </p:spPr>
      </p:pic>
      <p:pic>
        <p:nvPicPr>
          <p:cNvPr id="99" name="Image 69" descr="preencoded.png">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6735635" y="4186163"/>
            <a:ext cx="160660" cy="160660"/>
          </a:xfrm>
          <a:prstGeom prst="rect">
            <a:avLst/>
          </a:prstGeom>
        </p:spPr>
      </p:pic>
      <p:sp>
        <p:nvSpPr>
          <p:cNvPr id="100" name="Text 28"/>
          <p:cNvSpPr/>
          <p:nvPr/>
        </p:nvSpPr>
        <p:spPr>
          <a:xfrm>
            <a:off x="6923066" y="414601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01" name="Image 70" descr="preencoded.png">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8084260" y="4018806"/>
            <a:ext cx="1524140" cy="508744"/>
          </a:xfrm>
          <a:prstGeom prst="rect">
            <a:avLst/>
          </a:prstGeom>
        </p:spPr>
      </p:pic>
      <p:pic>
        <p:nvPicPr>
          <p:cNvPr id="102" name="Image 71" descr="preencoded.png">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8179445" y="4132622"/>
            <a:ext cx="1333574" cy="267760"/>
          </a:xfrm>
          <a:prstGeom prst="rect">
            <a:avLst/>
          </a:prstGeom>
        </p:spPr>
      </p:pic>
      <p:pic>
        <p:nvPicPr>
          <p:cNvPr id="103" name="Image 72" descr="preencoded.png">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8259775" y="4186163"/>
            <a:ext cx="160660" cy="160660"/>
          </a:xfrm>
          <a:prstGeom prst="rect">
            <a:avLst/>
          </a:prstGeom>
        </p:spPr>
      </p:pic>
      <p:sp>
        <p:nvSpPr>
          <p:cNvPr id="104" name="Text 29"/>
          <p:cNvSpPr/>
          <p:nvPr/>
        </p:nvSpPr>
        <p:spPr>
          <a:xfrm>
            <a:off x="8447205" y="414601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05" name="Image 73" descr="preencoded.png">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9608400" y="4018806"/>
            <a:ext cx="1524140" cy="508744"/>
          </a:xfrm>
          <a:prstGeom prst="rect">
            <a:avLst/>
          </a:prstGeom>
        </p:spPr>
      </p:pic>
      <p:pic>
        <p:nvPicPr>
          <p:cNvPr id="106" name="Image 74" descr="preencoded.png">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9703584" y="4132622"/>
            <a:ext cx="1333574" cy="267760"/>
          </a:xfrm>
          <a:prstGeom prst="rect">
            <a:avLst/>
          </a:prstGeom>
        </p:spPr>
      </p:pic>
      <p:pic>
        <p:nvPicPr>
          <p:cNvPr id="107" name="Image 75" descr="preencoded.png">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9783914" y="4186163"/>
            <a:ext cx="160660" cy="160660"/>
          </a:xfrm>
          <a:prstGeom prst="rect">
            <a:avLst/>
          </a:prstGeom>
        </p:spPr>
      </p:pic>
      <p:sp>
        <p:nvSpPr>
          <p:cNvPr id="108" name="Text 30"/>
          <p:cNvSpPr/>
          <p:nvPr/>
        </p:nvSpPr>
        <p:spPr>
          <a:xfrm>
            <a:off x="9971345" y="414601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09" name="Image 76" descr="preencoded.png">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11132539" y="4018806"/>
            <a:ext cx="1524140" cy="508744"/>
          </a:xfrm>
          <a:prstGeom prst="rect">
            <a:avLst/>
          </a:prstGeom>
        </p:spPr>
      </p:pic>
      <p:pic>
        <p:nvPicPr>
          <p:cNvPr id="110" name="Image 77" descr="preencoded.png">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11227724" y="4132622"/>
            <a:ext cx="1333574" cy="267760"/>
          </a:xfrm>
          <a:prstGeom prst="rect">
            <a:avLst/>
          </a:prstGeom>
        </p:spPr>
      </p:pic>
      <p:pic>
        <p:nvPicPr>
          <p:cNvPr id="111" name="Image 78" descr="preencoded.png">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11308054" y="4186163"/>
            <a:ext cx="160660" cy="160660"/>
          </a:xfrm>
          <a:prstGeom prst="rect">
            <a:avLst/>
          </a:prstGeom>
        </p:spPr>
      </p:pic>
      <p:sp>
        <p:nvSpPr>
          <p:cNvPr id="112" name="Text 31"/>
          <p:cNvSpPr/>
          <p:nvPr/>
        </p:nvSpPr>
        <p:spPr>
          <a:xfrm>
            <a:off x="11495484" y="414601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13" name="Image 79" descr="preencoded.png">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12656679" y="4018806"/>
            <a:ext cx="1524140" cy="508744"/>
          </a:xfrm>
          <a:prstGeom prst="rect">
            <a:avLst/>
          </a:prstGeom>
        </p:spPr>
      </p:pic>
      <p:pic>
        <p:nvPicPr>
          <p:cNvPr id="114" name="Image 80" descr="preencoded.png">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12751864" y="4132622"/>
            <a:ext cx="1333574" cy="267760"/>
          </a:xfrm>
          <a:prstGeom prst="rect">
            <a:avLst/>
          </a:prstGeom>
        </p:spPr>
      </p:pic>
      <p:pic>
        <p:nvPicPr>
          <p:cNvPr id="115" name="Image 81" descr="preencoded.png">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12832193" y="4186163"/>
            <a:ext cx="160660" cy="160660"/>
          </a:xfrm>
          <a:prstGeom prst="rect">
            <a:avLst/>
          </a:prstGeom>
        </p:spPr>
      </p:pic>
      <p:sp>
        <p:nvSpPr>
          <p:cNvPr id="116" name="Text 32"/>
          <p:cNvSpPr/>
          <p:nvPr/>
        </p:nvSpPr>
        <p:spPr>
          <a:xfrm>
            <a:off x="13019624" y="414601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17" name="Image 82" descr="preencoded.png">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14180818" y="4018806"/>
            <a:ext cx="1524140" cy="508744"/>
          </a:xfrm>
          <a:prstGeom prst="rect">
            <a:avLst/>
          </a:prstGeom>
        </p:spPr>
      </p:pic>
      <p:pic>
        <p:nvPicPr>
          <p:cNvPr id="118" name="Image 83" descr="preencoded.png">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14276003" y="4132622"/>
            <a:ext cx="1333574" cy="267760"/>
          </a:xfrm>
          <a:prstGeom prst="rect">
            <a:avLst/>
          </a:prstGeom>
        </p:spPr>
      </p:pic>
      <p:pic>
        <p:nvPicPr>
          <p:cNvPr id="119" name="Image 84" descr="preencoded.png">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14356333" y="4186163"/>
            <a:ext cx="160660" cy="160660"/>
          </a:xfrm>
          <a:prstGeom prst="rect">
            <a:avLst/>
          </a:prstGeom>
        </p:spPr>
      </p:pic>
      <p:sp>
        <p:nvSpPr>
          <p:cNvPr id="120" name="Text 33"/>
          <p:cNvSpPr/>
          <p:nvPr/>
        </p:nvSpPr>
        <p:spPr>
          <a:xfrm>
            <a:off x="14543763" y="414601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21" name="Image 85" descr="preencoded.png">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15704958" y="4018806"/>
            <a:ext cx="1498616" cy="508744"/>
          </a:xfrm>
          <a:prstGeom prst="rect">
            <a:avLst/>
          </a:prstGeom>
        </p:spPr>
      </p:pic>
      <p:pic>
        <p:nvPicPr>
          <p:cNvPr id="122" name="Image 86" descr="preencoded.png">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15800133" y="4132622"/>
            <a:ext cx="1333574" cy="267760"/>
          </a:xfrm>
          <a:prstGeom prst="rect">
            <a:avLst/>
          </a:prstGeom>
        </p:spPr>
      </p:pic>
      <p:pic>
        <p:nvPicPr>
          <p:cNvPr id="123" name="Image 87" descr="preencoded.png">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5880463" y="4186163"/>
            <a:ext cx="160660" cy="160660"/>
          </a:xfrm>
          <a:prstGeom prst="rect">
            <a:avLst/>
          </a:prstGeom>
        </p:spPr>
      </p:pic>
      <p:sp>
        <p:nvSpPr>
          <p:cNvPr id="124" name="Text 34"/>
          <p:cNvSpPr/>
          <p:nvPr/>
        </p:nvSpPr>
        <p:spPr>
          <a:xfrm>
            <a:off x="16067894" y="414601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25" name="Image 88" descr="preencoded.png">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1084427" y="4527575"/>
            <a:ext cx="16119146" cy="508744"/>
          </a:xfrm>
          <a:prstGeom prst="rect">
            <a:avLst/>
          </a:prstGeom>
        </p:spPr>
      </p:pic>
      <p:pic>
        <p:nvPicPr>
          <p:cNvPr id="126" name="Image 89" descr="preencoded.png">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1084427" y="4527575"/>
            <a:ext cx="5475694" cy="508744"/>
          </a:xfrm>
          <a:prstGeom prst="rect">
            <a:avLst/>
          </a:prstGeom>
        </p:spPr>
      </p:pic>
      <p:sp>
        <p:nvSpPr>
          <p:cNvPr id="127" name="Text 35"/>
          <p:cNvSpPr/>
          <p:nvPr/>
        </p:nvSpPr>
        <p:spPr>
          <a:xfrm>
            <a:off x="1245087" y="4648051"/>
            <a:ext cx="129016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Refund (total)</a:t>
            </a:r>
            <a:endParaRPr lang="en-US" sz="1476" dirty="0"/>
          </a:p>
        </p:txBody>
      </p:sp>
      <p:pic>
        <p:nvPicPr>
          <p:cNvPr id="128" name="Image 90" descr="preencoded.png">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6560121" y="4527575"/>
            <a:ext cx="1524140" cy="508744"/>
          </a:xfrm>
          <a:prstGeom prst="rect">
            <a:avLst/>
          </a:prstGeom>
        </p:spPr>
      </p:pic>
      <p:pic>
        <p:nvPicPr>
          <p:cNvPr id="129" name="Image 91" descr="preencoded.png">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6655305" y="4641354"/>
            <a:ext cx="1333574" cy="267760"/>
          </a:xfrm>
          <a:prstGeom prst="rect">
            <a:avLst/>
          </a:prstGeom>
        </p:spPr>
      </p:pic>
      <p:pic>
        <p:nvPicPr>
          <p:cNvPr id="130" name="Image 92" descr="preencoded.png">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6735635" y="4694895"/>
            <a:ext cx="160660" cy="160660"/>
          </a:xfrm>
          <a:prstGeom prst="rect">
            <a:avLst/>
          </a:prstGeom>
        </p:spPr>
      </p:pic>
      <p:sp>
        <p:nvSpPr>
          <p:cNvPr id="131" name="Text 36"/>
          <p:cNvSpPr/>
          <p:nvPr/>
        </p:nvSpPr>
        <p:spPr>
          <a:xfrm>
            <a:off x="6923066" y="465474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32" name="Image 93" descr="preencoded.png">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8084260" y="4527575"/>
            <a:ext cx="1524140" cy="508744"/>
          </a:xfrm>
          <a:prstGeom prst="rect">
            <a:avLst/>
          </a:prstGeom>
        </p:spPr>
      </p:pic>
      <p:pic>
        <p:nvPicPr>
          <p:cNvPr id="133" name="Image 94" descr="preencoded.png">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8332357" y="4641354"/>
            <a:ext cx="1027947" cy="267760"/>
          </a:xfrm>
          <a:prstGeom prst="rect">
            <a:avLst/>
          </a:prstGeom>
        </p:spPr>
      </p:pic>
      <p:pic>
        <p:nvPicPr>
          <p:cNvPr id="134" name="Image 95" descr="preencoded.png">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8412686" y="4694895"/>
            <a:ext cx="160660" cy="160660"/>
          </a:xfrm>
          <a:prstGeom prst="rect">
            <a:avLst/>
          </a:prstGeom>
        </p:spPr>
      </p:pic>
      <p:sp>
        <p:nvSpPr>
          <p:cNvPr id="135" name="Text 37"/>
          <p:cNvSpPr/>
          <p:nvPr/>
        </p:nvSpPr>
        <p:spPr>
          <a:xfrm>
            <a:off x="8600117" y="465474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36" name="Image 96" descr="preencoded.png">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9608400" y="4527575"/>
            <a:ext cx="1524140" cy="508744"/>
          </a:xfrm>
          <a:prstGeom prst="rect">
            <a:avLst/>
          </a:prstGeom>
        </p:spPr>
      </p:pic>
      <p:pic>
        <p:nvPicPr>
          <p:cNvPr id="137" name="Image 97" descr="preencoded.png">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9703584" y="4641354"/>
            <a:ext cx="1333574" cy="267760"/>
          </a:xfrm>
          <a:prstGeom prst="rect">
            <a:avLst/>
          </a:prstGeom>
        </p:spPr>
      </p:pic>
      <p:pic>
        <p:nvPicPr>
          <p:cNvPr id="138" name="Image 98" descr="preencoded.png">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9783914" y="4694895"/>
            <a:ext cx="160660" cy="160660"/>
          </a:xfrm>
          <a:prstGeom prst="rect">
            <a:avLst/>
          </a:prstGeom>
        </p:spPr>
      </p:pic>
      <p:sp>
        <p:nvSpPr>
          <p:cNvPr id="139" name="Text 38"/>
          <p:cNvSpPr/>
          <p:nvPr/>
        </p:nvSpPr>
        <p:spPr>
          <a:xfrm>
            <a:off x="9971345" y="465474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40" name="Image 99" descr="preencoded.png">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11132539" y="4527575"/>
            <a:ext cx="1524140" cy="508744"/>
          </a:xfrm>
          <a:prstGeom prst="rect">
            <a:avLst/>
          </a:prstGeom>
        </p:spPr>
      </p:pic>
      <p:pic>
        <p:nvPicPr>
          <p:cNvPr id="141" name="Image 100" descr="preencoded.png">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11227724" y="4641354"/>
            <a:ext cx="1333574" cy="267760"/>
          </a:xfrm>
          <a:prstGeom prst="rect">
            <a:avLst/>
          </a:prstGeom>
        </p:spPr>
      </p:pic>
      <p:pic>
        <p:nvPicPr>
          <p:cNvPr id="142" name="Image 101" descr="preencoded.png">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11308054" y="4694895"/>
            <a:ext cx="160660" cy="160660"/>
          </a:xfrm>
          <a:prstGeom prst="rect">
            <a:avLst/>
          </a:prstGeom>
        </p:spPr>
      </p:pic>
      <p:sp>
        <p:nvSpPr>
          <p:cNvPr id="143" name="Text 39"/>
          <p:cNvSpPr/>
          <p:nvPr/>
        </p:nvSpPr>
        <p:spPr>
          <a:xfrm>
            <a:off x="11495484" y="465474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44" name="Image 102" descr="preencoded.png">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12656679" y="4527575"/>
            <a:ext cx="1524140" cy="508744"/>
          </a:xfrm>
          <a:prstGeom prst="rect">
            <a:avLst/>
          </a:prstGeom>
        </p:spPr>
      </p:pic>
      <p:pic>
        <p:nvPicPr>
          <p:cNvPr id="145" name="Image 103" descr="preencoded.png">    </p:cNvPr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12751864" y="4641354"/>
            <a:ext cx="1333574" cy="267760"/>
          </a:xfrm>
          <a:prstGeom prst="rect">
            <a:avLst/>
          </a:prstGeom>
        </p:spPr>
      </p:pic>
      <p:pic>
        <p:nvPicPr>
          <p:cNvPr id="146" name="Image 104" descr="preencoded.png">    </p:cNvPr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12832193" y="4694895"/>
            <a:ext cx="160660" cy="160660"/>
          </a:xfrm>
          <a:prstGeom prst="rect">
            <a:avLst/>
          </a:prstGeom>
        </p:spPr>
      </p:pic>
      <p:sp>
        <p:nvSpPr>
          <p:cNvPr id="147" name="Text 40"/>
          <p:cNvSpPr/>
          <p:nvPr/>
        </p:nvSpPr>
        <p:spPr>
          <a:xfrm>
            <a:off x="13019624" y="465474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48" name="Image 105" descr="preencoded.png">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14180818" y="4527575"/>
            <a:ext cx="1524140" cy="508744"/>
          </a:xfrm>
          <a:prstGeom prst="rect">
            <a:avLst/>
          </a:prstGeom>
        </p:spPr>
      </p:pic>
      <p:pic>
        <p:nvPicPr>
          <p:cNvPr id="149" name="Image 106" descr="preencoded.png">    </p:cNvPr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14276003" y="4641354"/>
            <a:ext cx="1333574" cy="267760"/>
          </a:xfrm>
          <a:prstGeom prst="rect">
            <a:avLst/>
          </a:prstGeom>
        </p:spPr>
      </p:pic>
      <p:pic>
        <p:nvPicPr>
          <p:cNvPr id="150" name="Image 107" descr="preencoded.png">    </p:cNvPr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14356333" y="4694895"/>
            <a:ext cx="160660" cy="160660"/>
          </a:xfrm>
          <a:prstGeom prst="rect">
            <a:avLst/>
          </a:prstGeom>
        </p:spPr>
      </p:pic>
      <p:sp>
        <p:nvSpPr>
          <p:cNvPr id="151" name="Text 41"/>
          <p:cNvSpPr/>
          <p:nvPr/>
        </p:nvSpPr>
        <p:spPr>
          <a:xfrm>
            <a:off x="14543763" y="465474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52" name="Image 108" descr="preencoded.png">    </p:cNvPr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15704958" y="4527575"/>
            <a:ext cx="1498616" cy="508744"/>
          </a:xfrm>
          <a:prstGeom prst="rect">
            <a:avLst/>
          </a:prstGeom>
        </p:spPr>
      </p:pic>
      <p:pic>
        <p:nvPicPr>
          <p:cNvPr id="153" name="Image 109" descr="preencoded.png">    </p:cNvPr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15800133" y="4641354"/>
            <a:ext cx="1333574" cy="267760"/>
          </a:xfrm>
          <a:prstGeom prst="rect">
            <a:avLst/>
          </a:prstGeom>
        </p:spPr>
      </p:pic>
      <p:pic>
        <p:nvPicPr>
          <p:cNvPr id="154" name="Image 110" descr="preencoded.png">    </p:cNvPr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15880463" y="4694895"/>
            <a:ext cx="160660" cy="160660"/>
          </a:xfrm>
          <a:prstGeom prst="rect">
            <a:avLst/>
          </a:prstGeom>
        </p:spPr>
      </p:pic>
      <p:sp>
        <p:nvSpPr>
          <p:cNvPr id="155" name="Text 42"/>
          <p:cNvSpPr/>
          <p:nvPr/>
        </p:nvSpPr>
        <p:spPr>
          <a:xfrm>
            <a:off x="16067894" y="465474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56" name="Image 111" descr="preencoded.png">    </p:cNvPr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1084427" y="5036307"/>
            <a:ext cx="16119146" cy="508744"/>
          </a:xfrm>
          <a:prstGeom prst="rect">
            <a:avLst/>
          </a:prstGeom>
        </p:spPr>
      </p:pic>
      <p:pic>
        <p:nvPicPr>
          <p:cNvPr id="157" name="Image 112" descr="preencoded.png">    </p:cNvPr>
          <p:cNvPicPr>
            <a:picLocks noChangeAspect="1"/>
          </p:cNvPicPr>
          <p:nvPr/>
        </p:nvPicPr>
        <p:blipFill>
          <a:blip r:embed="rId113"/>
          <a:stretch>
            <a:fillRect/>
          </a:stretch>
        </p:blipFill>
        <p:spPr>
          <a:xfrm>
            <a:off x="1084427" y="5036307"/>
            <a:ext cx="5475694" cy="508744"/>
          </a:xfrm>
          <a:prstGeom prst="rect">
            <a:avLst/>
          </a:prstGeom>
        </p:spPr>
      </p:pic>
      <p:sp>
        <p:nvSpPr>
          <p:cNvPr id="158" name="Text 43"/>
          <p:cNvSpPr/>
          <p:nvPr/>
        </p:nvSpPr>
        <p:spPr>
          <a:xfrm>
            <a:off x="1245087" y="5156783"/>
            <a:ext cx="1890236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Partial linked refund</a:t>
            </a:r>
            <a:endParaRPr lang="en-US" sz="1476" dirty="0"/>
          </a:p>
        </p:txBody>
      </p:sp>
      <p:pic>
        <p:nvPicPr>
          <p:cNvPr id="159" name="Image 113" descr="preencoded.png">    </p:cNvPr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6560121" y="5036307"/>
            <a:ext cx="1524140" cy="508744"/>
          </a:xfrm>
          <a:prstGeom prst="rect">
            <a:avLst/>
          </a:prstGeom>
        </p:spPr>
      </p:pic>
      <p:pic>
        <p:nvPicPr>
          <p:cNvPr id="160" name="Image 114" descr="preencoded.png">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6655305" y="5150086"/>
            <a:ext cx="1333574" cy="267760"/>
          </a:xfrm>
          <a:prstGeom prst="rect">
            <a:avLst/>
          </a:prstGeom>
        </p:spPr>
      </p:pic>
      <p:pic>
        <p:nvPicPr>
          <p:cNvPr id="161" name="Image 115" descr="preencoded.png">    </p:cNvPr>
          <p:cNvPicPr>
            <a:picLocks noChangeAspect="1"/>
          </p:cNvPicPr>
          <p:nvPr/>
        </p:nvPicPr>
        <p:blipFill>
          <a:blip r:embed="rId116"/>
          <a:stretch>
            <a:fillRect/>
          </a:stretch>
        </p:blipFill>
        <p:spPr>
          <a:xfrm>
            <a:off x="6735635" y="5203664"/>
            <a:ext cx="160660" cy="160660"/>
          </a:xfrm>
          <a:prstGeom prst="rect">
            <a:avLst/>
          </a:prstGeom>
        </p:spPr>
      </p:pic>
      <p:sp>
        <p:nvSpPr>
          <p:cNvPr id="162" name="Text 44"/>
          <p:cNvSpPr/>
          <p:nvPr/>
        </p:nvSpPr>
        <p:spPr>
          <a:xfrm>
            <a:off x="6923066" y="516348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63" name="Image 116" descr="preencoded.png">    </p:cNvPr>
          <p:cNvPicPr>
            <a:picLocks noChangeAspect="1"/>
          </p:cNvPicPr>
          <p:nvPr/>
        </p:nvPicPr>
        <p:blipFill>
          <a:blip r:embed="rId117"/>
          <a:stretch>
            <a:fillRect/>
          </a:stretch>
        </p:blipFill>
        <p:spPr>
          <a:xfrm>
            <a:off x="8084260" y="5036307"/>
            <a:ext cx="1524140" cy="508744"/>
          </a:xfrm>
          <a:prstGeom prst="rect">
            <a:avLst/>
          </a:prstGeom>
        </p:spPr>
      </p:pic>
      <p:pic>
        <p:nvPicPr>
          <p:cNvPr id="164" name="Image 117" descr="preencoded.png">    </p:cNvPr>
          <p:cNvPicPr>
            <a:picLocks noChangeAspect="1"/>
          </p:cNvPicPr>
          <p:nvPr/>
        </p:nvPicPr>
        <p:blipFill>
          <a:blip r:embed="rId118"/>
          <a:stretch>
            <a:fillRect/>
          </a:stretch>
        </p:blipFill>
        <p:spPr>
          <a:xfrm>
            <a:off x="8179445" y="5150086"/>
            <a:ext cx="1333574" cy="267760"/>
          </a:xfrm>
          <a:prstGeom prst="rect">
            <a:avLst/>
          </a:prstGeom>
        </p:spPr>
      </p:pic>
      <p:pic>
        <p:nvPicPr>
          <p:cNvPr id="165" name="Image 118" descr="preencoded.png">    </p:cNvPr>
          <p:cNvPicPr>
            <a:picLocks noChangeAspect="1"/>
          </p:cNvPicPr>
          <p:nvPr/>
        </p:nvPicPr>
        <p:blipFill>
          <a:blip r:embed="rId119"/>
          <a:stretch>
            <a:fillRect/>
          </a:stretch>
        </p:blipFill>
        <p:spPr>
          <a:xfrm>
            <a:off x="8259775" y="5203664"/>
            <a:ext cx="160660" cy="160660"/>
          </a:xfrm>
          <a:prstGeom prst="rect">
            <a:avLst/>
          </a:prstGeom>
        </p:spPr>
      </p:pic>
      <p:sp>
        <p:nvSpPr>
          <p:cNvPr id="166" name="Text 45"/>
          <p:cNvSpPr/>
          <p:nvPr/>
        </p:nvSpPr>
        <p:spPr>
          <a:xfrm>
            <a:off x="8447205" y="516348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67" name="Image 119" descr="preencoded.png">    </p:cNvPr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9608400" y="5036307"/>
            <a:ext cx="1524140" cy="508744"/>
          </a:xfrm>
          <a:prstGeom prst="rect">
            <a:avLst/>
          </a:prstGeom>
        </p:spPr>
      </p:pic>
      <p:pic>
        <p:nvPicPr>
          <p:cNvPr id="168" name="Image 120" descr="preencoded.png">    </p:cNvPr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9703584" y="5150086"/>
            <a:ext cx="1333574" cy="267760"/>
          </a:xfrm>
          <a:prstGeom prst="rect">
            <a:avLst/>
          </a:prstGeom>
        </p:spPr>
      </p:pic>
      <p:pic>
        <p:nvPicPr>
          <p:cNvPr id="169" name="Image 121" descr="preencoded.png">    </p:cNvPr>
          <p:cNvPicPr>
            <a:picLocks noChangeAspect="1"/>
          </p:cNvPicPr>
          <p:nvPr/>
        </p:nvPicPr>
        <p:blipFill>
          <a:blip r:embed="rId122"/>
          <a:stretch>
            <a:fillRect/>
          </a:stretch>
        </p:blipFill>
        <p:spPr>
          <a:xfrm>
            <a:off x="9783914" y="5203664"/>
            <a:ext cx="160660" cy="160660"/>
          </a:xfrm>
          <a:prstGeom prst="rect">
            <a:avLst/>
          </a:prstGeom>
        </p:spPr>
      </p:pic>
      <p:sp>
        <p:nvSpPr>
          <p:cNvPr id="170" name="Text 46"/>
          <p:cNvSpPr/>
          <p:nvPr/>
        </p:nvSpPr>
        <p:spPr>
          <a:xfrm>
            <a:off x="9971345" y="516348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1" name="Image 122" descr="preencoded.png">    </p:cNvPr>
          <p:cNvPicPr>
            <a:picLocks noChangeAspect="1"/>
          </p:cNvPicPr>
          <p:nvPr/>
        </p:nvPicPr>
        <p:blipFill>
          <a:blip r:embed="rId123"/>
          <a:stretch>
            <a:fillRect/>
          </a:stretch>
        </p:blipFill>
        <p:spPr>
          <a:xfrm>
            <a:off x="11132539" y="5036307"/>
            <a:ext cx="1524140" cy="508744"/>
          </a:xfrm>
          <a:prstGeom prst="rect">
            <a:avLst/>
          </a:prstGeom>
        </p:spPr>
      </p:pic>
      <p:pic>
        <p:nvPicPr>
          <p:cNvPr id="172" name="Image 123" descr="preencoded.png">    </p:cNvPr>
          <p:cNvPicPr>
            <a:picLocks noChangeAspect="1"/>
          </p:cNvPicPr>
          <p:nvPr/>
        </p:nvPicPr>
        <p:blipFill>
          <a:blip r:embed="rId124"/>
          <a:stretch>
            <a:fillRect/>
          </a:stretch>
        </p:blipFill>
        <p:spPr>
          <a:xfrm>
            <a:off x="11227724" y="5150086"/>
            <a:ext cx="1333574" cy="267760"/>
          </a:xfrm>
          <a:prstGeom prst="rect">
            <a:avLst/>
          </a:prstGeom>
        </p:spPr>
      </p:pic>
      <p:pic>
        <p:nvPicPr>
          <p:cNvPr id="173" name="Image 124" descr="preencoded.png">    </p:cNvPr>
          <p:cNvPicPr>
            <a:picLocks noChangeAspect="1"/>
          </p:cNvPicPr>
          <p:nvPr/>
        </p:nvPicPr>
        <p:blipFill>
          <a:blip r:embed="rId125"/>
          <a:stretch>
            <a:fillRect/>
          </a:stretch>
        </p:blipFill>
        <p:spPr>
          <a:xfrm>
            <a:off x="11308054" y="5203664"/>
            <a:ext cx="160660" cy="160660"/>
          </a:xfrm>
          <a:prstGeom prst="rect">
            <a:avLst/>
          </a:prstGeom>
        </p:spPr>
      </p:pic>
      <p:sp>
        <p:nvSpPr>
          <p:cNvPr id="174" name="Text 47"/>
          <p:cNvSpPr/>
          <p:nvPr/>
        </p:nvSpPr>
        <p:spPr>
          <a:xfrm>
            <a:off x="11495484" y="516348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5" name="Image 125" descr="preencoded.png">    </p:cNvPr>
          <p:cNvPicPr>
            <a:picLocks noChangeAspect="1"/>
          </p:cNvPicPr>
          <p:nvPr/>
        </p:nvPicPr>
        <p:blipFill>
          <a:blip r:embed="rId126"/>
          <a:stretch>
            <a:fillRect/>
          </a:stretch>
        </p:blipFill>
        <p:spPr>
          <a:xfrm>
            <a:off x="12656679" y="5036307"/>
            <a:ext cx="1524140" cy="508744"/>
          </a:xfrm>
          <a:prstGeom prst="rect">
            <a:avLst/>
          </a:prstGeom>
        </p:spPr>
      </p:pic>
      <p:pic>
        <p:nvPicPr>
          <p:cNvPr id="176" name="Image 126" descr="preencoded.png">    </p:cNvPr>
          <p:cNvPicPr>
            <a:picLocks noChangeAspect="1"/>
          </p:cNvPicPr>
          <p:nvPr/>
        </p:nvPicPr>
        <p:blipFill>
          <a:blip r:embed="rId127"/>
          <a:stretch>
            <a:fillRect/>
          </a:stretch>
        </p:blipFill>
        <p:spPr>
          <a:xfrm>
            <a:off x="12751864" y="5150086"/>
            <a:ext cx="1333574" cy="267760"/>
          </a:xfrm>
          <a:prstGeom prst="rect">
            <a:avLst/>
          </a:prstGeom>
        </p:spPr>
      </p:pic>
      <p:pic>
        <p:nvPicPr>
          <p:cNvPr id="177" name="Image 127" descr="preencoded.png">    </p:cNvPr>
          <p:cNvPicPr>
            <a:picLocks noChangeAspect="1"/>
          </p:cNvPicPr>
          <p:nvPr/>
        </p:nvPicPr>
        <p:blipFill>
          <a:blip r:embed="rId128"/>
          <a:stretch>
            <a:fillRect/>
          </a:stretch>
        </p:blipFill>
        <p:spPr>
          <a:xfrm>
            <a:off x="12832193" y="5203664"/>
            <a:ext cx="160660" cy="160660"/>
          </a:xfrm>
          <a:prstGeom prst="rect">
            <a:avLst/>
          </a:prstGeom>
        </p:spPr>
      </p:pic>
      <p:sp>
        <p:nvSpPr>
          <p:cNvPr id="178" name="Text 48"/>
          <p:cNvSpPr/>
          <p:nvPr/>
        </p:nvSpPr>
        <p:spPr>
          <a:xfrm>
            <a:off x="13019624" y="516348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9" name="Image 128" descr="preencoded.png">    </p:cNvPr>
          <p:cNvPicPr>
            <a:picLocks noChangeAspect="1"/>
          </p:cNvPicPr>
          <p:nvPr/>
        </p:nvPicPr>
        <p:blipFill>
          <a:blip r:embed="rId129"/>
          <a:stretch>
            <a:fillRect/>
          </a:stretch>
        </p:blipFill>
        <p:spPr>
          <a:xfrm>
            <a:off x="14180818" y="5036307"/>
            <a:ext cx="1524140" cy="508744"/>
          </a:xfrm>
          <a:prstGeom prst="rect">
            <a:avLst/>
          </a:prstGeom>
        </p:spPr>
      </p:pic>
      <p:pic>
        <p:nvPicPr>
          <p:cNvPr id="180" name="Image 129" descr="preencoded.png">    </p:cNvPr>
          <p:cNvPicPr>
            <a:picLocks noChangeAspect="1"/>
          </p:cNvPicPr>
          <p:nvPr/>
        </p:nvPicPr>
        <p:blipFill>
          <a:blip r:embed="rId130"/>
          <a:stretch>
            <a:fillRect/>
          </a:stretch>
        </p:blipFill>
        <p:spPr>
          <a:xfrm>
            <a:off x="14276003" y="5150086"/>
            <a:ext cx="1333574" cy="267760"/>
          </a:xfrm>
          <a:prstGeom prst="rect">
            <a:avLst/>
          </a:prstGeom>
        </p:spPr>
      </p:pic>
      <p:pic>
        <p:nvPicPr>
          <p:cNvPr id="181" name="Image 130" descr="preencoded.png">    </p:cNvPr>
          <p:cNvPicPr>
            <a:picLocks noChangeAspect="1"/>
          </p:cNvPicPr>
          <p:nvPr/>
        </p:nvPicPr>
        <p:blipFill>
          <a:blip r:embed="rId131"/>
          <a:stretch>
            <a:fillRect/>
          </a:stretch>
        </p:blipFill>
        <p:spPr>
          <a:xfrm>
            <a:off x="14356333" y="5203664"/>
            <a:ext cx="160660" cy="160660"/>
          </a:xfrm>
          <a:prstGeom prst="rect">
            <a:avLst/>
          </a:prstGeom>
        </p:spPr>
      </p:pic>
      <p:sp>
        <p:nvSpPr>
          <p:cNvPr id="182" name="Text 49"/>
          <p:cNvSpPr/>
          <p:nvPr/>
        </p:nvSpPr>
        <p:spPr>
          <a:xfrm>
            <a:off x="14543763" y="516348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83" name="Image 131" descr="preencoded.png">    </p:cNvPr>
          <p:cNvPicPr>
            <a:picLocks noChangeAspect="1"/>
          </p:cNvPicPr>
          <p:nvPr/>
        </p:nvPicPr>
        <p:blipFill>
          <a:blip r:embed="rId132"/>
          <a:stretch>
            <a:fillRect/>
          </a:stretch>
        </p:blipFill>
        <p:spPr>
          <a:xfrm>
            <a:off x="15704958" y="5036307"/>
            <a:ext cx="1498616" cy="508744"/>
          </a:xfrm>
          <a:prstGeom prst="rect">
            <a:avLst/>
          </a:prstGeom>
        </p:spPr>
      </p:pic>
      <p:pic>
        <p:nvPicPr>
          <p:cNvPr id="184" name="Image 132" descr="preencoded.png">    </p:cNvPr>
          <p:cNvPicPr>
            <a:picLocks noChangeAspect="1"/>
          </p:cNvPicPr>
          <p:nvPr/>
        </p:nvPicPr>
        <p:blipFill>
          <a:blip r:embed="rId133"/>
          <a:stretch>
            <a:fillRect/>
          </a:stretch>
        </p:blipFill>
        <p:spPr>
          <a:xfrm>
            <a:off x="15800133" y="5150086"/>
            <a:ext cx="1333574" cy="267760"/>
          </a:xfrm>
          <a:prstGeom prst="rect">
            <a:avLst/>
          </a:prstGeom>
        </p:spPr>
      </p:pic>
      <p:pic>
        <p:nvPicPr>
          <p:cNvPr id="185" name="Image 133" descr="preencoded.png">    </p:cNvPr>
          <p:cNvPicPr>
            <a:picLocks noChangeAspect="1"/>
          </p:cNvPicPr>
          <p:nvPr/>
        </p:nvPicPr>
        <p:blipFill>
          <a:blip r:embed="rId134"/>
          <a:stretch>
            <a:fillRect/>
          </a:stretch>
        </p:blipFill>
        <p:spPr>
          <a:xfrm>
            <a:off x="15880463" y="5203664"/>
            <a:ext cx="160660" cy="160660"/>
          </a:xfrm>
          <a:prstGeom prst="rect">
            <a:avLst/>
          </a:prstGeom>
        </p:spPr>
      </p:pic>
      <p:sp>
        <p:nvSpPr>
          <p:cNvPr id="186" name="Text 50"/>
          <p:cNvSpPr/>
          <p:nvPr/>
        </p:nvSpPr>
        <p:spPr>
          <a:xfrm>
            <a:off x="16067894" y="516348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87" name="Image 134" descr="preencoded.png">    </p:cNvPr>
          <p:cNvPicPr>
            <a:picLocks noChangeAspect="1"/>
          </p:cNvPicPr>
          <p:nvPr/>
        </p:nvPicPr>
        <p:blipFill>
          <a:blip r:embed="rId135"/>
          <a:stretch>
            <a:fillRect/>
          </a:stretch>
        </p:blipFill>
        <p:spPr>
          <a:xfrm>
            <a:off x="1084427" y="5545038"/>
            <a:ext cx="16119146" cy="508744"/>
          </a:xfrm>
          <a:prstGeom prst="rect">
            <a:avLst/>
          </a:prstGeom>
        </p:spPr>
      </p:pic>
      <p:pic>
        <p:nvPicPr>
          <p:cNvPr id="188" name="Image 135" descr="preencoded.png">    </p:cNvPr>
          <p:cNvPicPr>
            <a:picLocks noChangeAspect="1"/>
          </p:cNvPicPr>
          <p:nvPr/>
        </p:nvPicPr>
        <p:blipFill>
          <a:blip r:embed="rId136"/>
          <a:stretch>
            <a:fillRect/>
          </a:stretch>
        </p:blipFill>
        <p:spPr>
          <a:xfrm>
            <a:off x="1084427" y="5545038"/>
            <a:ext cx="5475694" cy="508744"/>
          </a:xfrm>
          <a:prstGeom prst="rect">
            <a:avLst/>
          </a:prstGeom>
        </p:spPr>
      </p:pic>
      <p:sp>
        <p:nvSpPr>
          <p:cNvPr id="189" name="Text 51"/>
          <p:cNvSpPr/>
          <p:nvPr/>
        </p:nvSpPr>
        <p:spPr>
          <a:xfrm>
            <a:off x="1245087" y="5665552"/>
            <a:ext cx="172021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Standalone refund</a:t>
            </a:r>
            <a:endParaRPr lang="en-US" sz="1476" dirty="0"/>
          </a:p>
        </p:txBody>
      </p:sp>
      <p:pic>
        <p:nvPicPr>
          <p:cNvPr id="190" name="Image 136" descr="preencoded.png">    </p:cNvPr>
          <p:cNvPicPr>
            <a:picLocks noChangeAspect="1"/>
          </p:cNvPicPr>
          <p:nvPr/>
        </p:nvPicPr>
        <p:blipFill>
          <a:blip r:embed="rId137"/>
          <a:stretch>
            <a:fillRect/>
          </a:stretch>
        </p:blipFill>
        <p:spPr>
          <a:xfrm>
            <a:off x="6560121" y="5545038"/>
            <a:ext cx="1524140" cy="508744"/>
          </a:xfrm>
          <a:prstGeom prst="rect">
            <a:avLst/>
          </a:prstGeom>
        </p:spPr>
      </p:pic>
      <p:pic>
        <p:nvPicPr>
          <p:cNvPr id="191" name="Image 137" descr="preencoded.png">    </p:cNvPr>
          <p:cNvPicPr>
            <a:picLocks noChangeAspect="1"/>
          </p:cNvPicPr>
          <p:nvPr/>
        </p:nvPicPr>
        <p:blipFill>
          <a:blip r:embed="rId138"/>
          <a:stretch>
            <a:fillRect/>
          </a:stretch>
        </p:blipFill>
        <p:spPr>
          <a:xfrm>
            <a:off x="6655305" y="5658855"/>
            <a:ext cx="1333574" cy="267760"/>
          </a:xfrm>
          <a:prstGeom prst="rect">
            <a:avLst/>
          </a:prstGeom>
        </p:spPr>
      </p:pic>
      <p:pic>
        <p:nvPicPr>
          <p:cNvPr id="192" name="Image 138" descr="preencoded.png">    </p:cNvPr>
          <p:cNvPicPr>
            <a:picLocks noChangeAspect="1"/>
          </p:cNvPicPr>
          <p:nvPr/>
        </p:nvPicPr>
        <p:blipFill>
          <a:blip r:embed="rId139"/>
          <a:stretch>
            <a:fillRect/>
          </a:stretch>
        </p:blipFill>
        <p:spPr>
          <a:xfrm>
            <a:off x="6735635" y="5712396"/>
            <a:ext cx="160660" cy="160660"/>
          </a:xfrm>
          <a:prstGeom prst="rect">
            <a:avLst/>
          </a:prstGeom>
        </p:spPr>
      </p:pic>
      <p:sp>
        <p:nvSpPr>
          <p:cNvPr id="193" name="Text 52"/>
          <p:cNvSpPr/>
          <p:nvPr/>
        </p:nvSpPr>
        <p:spPr>
          <a:xfrm>
            <a:off x="6923066" y="567221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94" name="Image 139" descr="preencoded.png">    </p:cNvPr>
          <p:cNvPicPr>
            <a:picLocks noChangeAspect="1"/>
          </p:cNvPicPr>
          <p:nvPr/>
        </p:nvPicPr>
        <p:blipFill>
          <a:blip r:embed="rId140"/>
          <a:stretch>
            <a:fillRect/>
          </a:stretch>
        </p:blipFill>
        <p:spPr>
          <a:xfrm>
            <a:off x="8084260" y="5545038"/>
            <a:ext cx="1524140" cy="508744"/>
          </a:xfrm>
          <a:prstGeom prst="rect">
            <a:avLst/>
          </a:prstGeom>
        </p:spPr>
      </p:pic>
      <p:pic>
        <p:nvPicPr>
          <p:cNvPr id="195" name="Image 140" descr="preencoded.png">    </p:cNvPr>
          <p:cNvPicPr>
            <a:picLocks noChangeAspect="1"/>
          </p:cNvPicPr>
          <p:nvPr/>
        </p:nvPicPr>
        <p:blipFill>
          <a:blip r:embed="rId141"/>
          <a:stretch>
            <a:fillRect/>
          </a:stretch>
        </p:blipFill>
        <p:spPr>
          <a:xfrm>
            <a:off x="8179445" y="5658855"/>
            <a:ext cx="1333574" cy="267760"/>
          </a:xfrm>
          <a:prstGeom prst="rect">
            <a:avLst/>
          </a:prstGeom>
        </p:spPr>
      </p:pic>
      <p:pic>
        <p:nvPicPr>
          <p:cNvPr id="196" name="Image 141" descr="preencoded.png">    </p:cNvPr>
          <p:cNvPicPr>
            <a:picLocks noChangeAspect="1"/>
          </p:cNvPicPr>
          <p:nvPr/>
        </p:nvPicPr>
        <p:blipFill>
          <a:blip r:embed="rId142"/>
          <a:stretch>
            <a:fillRect/>
          </a:stretch>
        </p:blipFill>
        <p:spPr>
          <a:xfrm>
            <a:off x="8259775" y="5712396"/>
            <a:ext cx="160660" cy="160660"/>
          </a:xfrm>
          <a:prstGeom prst="rect">
            <a:avLst/>
          </a:prstGeom>
        </p:spPr>
      </p:pic>
      <p:sp>
        <p:nvSpPr>
          <p:cNvPr id="197" name="Text 53"/>
          <p:cNvSpPr/>
          <p:nvPr/>
        </p:nvSpPr>
        <p:spPr>
          <a:xfrm>
            <a:off x="8447205" y="567221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98" name="Image 142" descr="preencoded.png">    </p:cNvPr>
          <p:cNvPicPr>
            <a:picLocks noChangeAspect="1"/>
          </p:cNvPicPr>
          <p:nvPr/>
        </p:nvPicPr>
        <p:blipFill>
          <a:blip r:embed="rId143"/>
          <a:stretch>
            <a:fillRect/>
          </a:stretch>
        </p:blipFill>
        <p:spPr>
          <a:xfrm>
            <a:off x="9608400" y="5545038"/>
            <a:ext cx="1524140" cy="508744"/>
          </a:xfrm>
          <a:prstGeom prst="rect">
            <a:avLst/>
          </a:prstGeom>
        </p:spPr>
      </p:pic>
      <p:pic>
        <p:nvPicPr>
          <p:cNvPr id="199" name="Image 143" descr="preencoded.png">    </p:cNvPr>
          <p:cNvPicPr>
            <a:picLocks noChangeAspect="1"/>
          </p:cNvPicPr>
          <p:nvPr/>
        </p:nvPicPr>
        <p:blipFill>
          <a:blip r:embed="rId144"/>
          <a:stretch>
            <a:fillRect/>
          </a:stretch>
        </p:blipFill>
        <p:spPr>
          <a:xfrm>
            <a:off x="9703584" y="5658855"/>
            <a:ext cx="1333574" cy="267760"/>
          </a:xfrm>
          <a:prstGeom prst="rect">
            <a:avLst/>
          </a:prstGeom>
        </p:spPr>
      </p:pic>
      <p:pic>
        <p:nvPicPr>
          <p:cNvPr id="200" name="Image 144" descr="preencoded.png">    </p:cNvPr>
          <p:cNvPicPr>
            <a:picLocks noChangeAspect="1"/>
          </p:cNvPicPr>
          <p:nvPr/>
        </p:nvPicPr>
        <p:blipFill>
          <a:blip r:embed="rId145"/>
          <a:stretch>
            <a:fillRect/>
          </a:stretch>
        </p:blipFill>
        <p:spPr>
          <a:xfrm>
            <a:off x="9783914" y="5712396"/>
            <a:ext cx="160660" cy="160660"/>
          </a:xfrm>
          <a:prstGeom prst="rect">
            <a:avLst/>
          </a:prstGeom>
        </p:spPr>
      </p:pic>
      <p:sp>
        <p:nvSpPr>
          <p:cNvPr id="201" name="Text 54"/>
          <p:cNvSpPr/>
          <p:nvPr/>
        </p:nvSpPr>
        <p:spPr>
          <a:xfrm>
            <a:off x="9971345" y="567221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02" name="Image 145" descr="preencoded.png">    </p:cNvPr>
          <p:cNvPicPr>
            <a:picLocks noChangeAspect="1"/>
          </p:cNvPicPr>
          <p:nvPr/>
        </p:nvPicPr>
        <p:blipFill>
          <a:blip r:embed="rId146"/>
          <a:stretch>
            <a:fillRect/>
          </a:stretch>
        </p:blipFill>
        <p:spPr>
          <a:xfrm>
            <a:off x="11132539" y="5545038"/>
            <a:ext cx="1524140" cy="508744"/>
          </a:xfrm>
          <a:prstGeom prst="rect">
            <a:avLst/>
          </a:prstGeom>
        </p:spPr>
      </p:pic>
      <p:pic>
        <p:nvPicPr>
          <p:cNvPr id="203" name="Image 146" descr="preencoded.png">    </p:cNvPr>
          <p:cNvPicPr>
            <a:picLocks noChangeAspect="1"/>
          </p:cNvPicPr>
          <p:nvPr/>
        </p:nvPicPr>
        <p:blipFill>
          <a:blip r:embed="rId147"/>
          <a:stretch>
            <a:fillRect/>
          </a:stretch>
        </p:blipFill>
        <p:spPr>
          <a:xfrm>
            <a:off x="11227724" y="5658855"/>
            <a:ext cx="1333574" cy="267760"/>
          </a:xfrm>
          <a:prstGeom prst="rect">
            <a:avLst/>
          </a:prstGeom>
        </p:spPr>
      </p:pic>
      <p:pic>
        <p:nvPicPr>
          <p:cNvPr id="204" name="Image 147" descr="preencoded.png">    </p:cNvPr>
          <p:cNvPicPr>
            <a:picLocks noChangeAspect="1"/>
          </p:cNvPicPr>
          <p:nvPr/>
        </p:nvPicPr>
        <p:blipFill>
          <a:blip r:embed="rId148"/>
          <a:stretch>
            <a:fillRect/>
          </a:stretch>
        </p:blipFill>
        <p:spPr>
          <a:xfrm>
            <a:off x="11308054" y="5712396"/>
            <a:ext cx="160660" cy="160660"/>
          </a:xfrm>
          <a:prstGeom prst="rect">
            <a:avLst/>
          </a:prstGeom>
        </p:spPr>
      </p:pic>
      <p:sp>
        <p:nvSpPr>
          <p:cNvPr id="205" name="Text 55"/>
          <p:cNvSpPr/>
          <p:nvPr/>
        </p:nvSpPr>
        <p:spPr>
          <a:xfrm>
            <a:off x="11495484" y="567221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06" name="Image 148" descr="preencoded.png">    </p:cNvPr>
          <p:cNvPicPr>
            <a:picLocks noChangeAspect="1"/>
          </p:cNvPicPr>
          <p:nvPr/>
        </p:nvPicPr>
        <p:blipFill>
          <a:blip r:embed="rId149"/>
          <a:stretch>
            <a:fillRect/>
          </a:stretch>
        </p:blipFill>
        <p:spPr>
          <a:xfrm>
            <a:off x="12656679" y="5545038"/>
            <a:ext cx="1524140" cy="508744"/>
          </a:xfrm>
          <a:prstGeom prst="rect">
            <a:avLst/>
          </a:prstGeom>
        </p:spPr>
      </p:pic>
      <p:pic>
        <p:nvPicPr>
          <p:cNvPr id="207" name="Image 149" descr="preencoded.png">    </p:cNvPr>
          <p:cNvPicPr>
            <a:picLocks noChangeAspect="1"/>
          </p:cNvPicPr>
          <p:nvPr/>
        </p:nvPicPr>
        <p:blipFill>
          <a:blip r:embed="rId150"/>
          <a:stretch>
            <a:fillRect/>
          </a:stretch>
        </p:blipFill>
        <p:spPr>
          <a:xfrm>
            <a:off x="12751864" y="5658855"/>
            <a:ext cx="1333574" cy="267760"/>
          </a:xfrm>
          <a:prstGeom prst="rect">
            <a:avLst/>
          </a:prstGeom>
        </p:spPr>
      </p:pic>
      <p:pic>
        <p:nvPicPr>
          <p:cNvPr id="208" name="Image 150" descr="preencoded.png">    </p:cNvPr>
          <p:cNvPicPr>
            <a:picLocks noChangeAspect="1"/>
          </p:cNvPicPr>
          <p:nvPr/>
        </p:nvPicPr>
        <p:blipFill>
          <a:blip r:embed="rId151"/>
          <a:stretch>
            <a:fillRect/>
          </a:stretch>
        </p:blipFill>
        <p:spPr>
          <a:xfrm>
            <a:off x="12832193" y="5712396"/>
            <a:ext cx="160660" cy="160660"/>
          </a:xfrm>
          <a:prstGeom prst="rect">
            <a:avLst/>
          </a:prstGeom>
        </p:spPr>
      </p:pic>
      <p:sp>
        <p:nvSpPr>
          <p:cNvPr id="209" name="Text 56"/>
          <p:cNvSpPr/>
          <p:nvPr/>
        </p:nvSpPr>
        <p:spPr>
          <a:xfrm>
            <a:off x="13019624" y="567221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10" name="Image 151" descr="preencoded.png">    </p:cNvPr>
          <p:cNvPicPr>
            <a:picLocks noChangeAspect="1"/>
          </p:cNvPicPr>
          <p:nvPr/>
        </p:nvPicPr>
        <p:blipFill>
          <a:blip r:embed="rId152"/>
          <a:stretch>
            <a:fillRect/>
          </a:stretch>
        </p:blipFill>
        <p:spPr>
          <a:xfrm>
            <a:off x="14180818" y="5545038"/>
            <a:ext cx="1524140" cy="508744"/>
          </a:xfrm>
          <a:prstGeom prst="rect">
            <a:avLst/>
          </a:prstGeom>
        </p:spPr>
      </p:pic>
      <p:pic>
        <p:nvPicPr>
          <p:cNvPr id="211" name="Image 152" descr="preencoded.png">    </p:cNvPr>
          <p:cNvPicPr>
            <a:picLocks noChangeAspect="1"/>
          </p:cNvPicPr>
          <p:nvPr/>
        </p:nvPicPr>
        <p:blipFill>
          <a:blip r:embed="rId153"/>
          <a:stretch>
            <a:fillRect/>
          </a:stretch>
        </p:blipFill>
        <p:spPr>
          <a:xfrm>
            <a:off x="14276003" y="5658855"/>
            <a:ext cx="1333574" cy="267760"/>
          </a:xfrm>
          <a:prstGeom prst="rect">
            <a:avLst/>
          </a:prstGeom>
        </p:spPr>
      </p:pic>
      <p:pic>
        <p:nvPicPr>
          <p:cNvPr id="212" name="Image 153" descr="preencoded.png">    </p:cNvPr>
          <p:cNvPicPr>
            <a:picLocks noChangeAspect="1"/>
          </p:cNvPicPr>
          <p:nvPr/>
        </p:nvPicPr>
        <p:blipFill>
          <a:blip r:embed="rId154"/>
          <a:stretch>
            <a:fillRect/>
          </a:stretch>
        </p:blipFill>
        <p:spPr>
          <a:xfrm>
            <a:off x="14356333" y="5712396"/>
            <a:ext cx="160660" cy="160660"/>
          </a:xfrm>
          <a:prstGeom prst="rect">
            <a:avLst/>
          </a:prstGeom>
        </p:spPr>
      </p:pic>
      <p:sp>
        <p:nvSpPr>
          <p:cNvPr id="213" name="Text 57"/>
          <p:cNvSpPr/>
          <p:nvPr/>
        </p:nvSpPr>
        <p:spPr>
          <a:xfrm>
            <a:off x="14543763" y="567221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14" name="Image 154" descr="preencoded.png">    </p:cNvPr>
          <p:cNvPicPr>
            <a:picLocks noChangeAspect="1"/>
          </p:cNvPicPr>
          <p:nvPr/>
        </p:nvPicPr>
        <p:blipFill>
          <a:blip r:embed="rId155"/>
          <a:stretch>
            <a:fillRect/>
          </a:stretch>
        </p:blipFill>
        <p:spPr>
          <a:xfrm>
            <a:off x="15704958" y="5545038"/>
            <a:ext cx="1498616" cy="508744"/>
          </a:xfrm>
          <a:prstGeom prst="rect">
            <a:avLst/>
          </a:prstGeom>
        </p:spPr>
      </p:pic>
      <p:pic>
        <p:nvPicPr>
          <p:cNvPr id="215" name="Image 155" descr="preencoded.png">    </p:cNvPr>
          <p:cNvPicPr>
            <a:picLocks noChangeAspect="1"/>
          </p:cNvPicPr>
          <p:nvPr/>
        </p:nvPicPr>
        <p:blipFill>
          <a:blip r:embed="rId156"/>
          <a:stretch>
            <a:fillRect/>
          </a:stretch>
        </p:blipFill>
        <p:spPr>
          <a:xfrm>
            <a:off x="15800133" y="5658855"/>
            <a:ext cx="1333574" cy="267760"/>
          </a:xfrm>
          <a:prstGeom prst="rect">
            <a:avLst/>
          </a:prstGeom>
        </p:spPr>
      </p:pic>
      <p:pic>
        <p:nvPicPr>
          <p:cNvPr id="216" name="Image 156" descr="preencoded.png">    </p:cNvPr>
          <p:cNvPicPr>
            <a:picLocks noChangeAspect="1"/>
          </p:cNvPicPr>
          <p:nvPr/>
        </p:nvPicPr>
        <p:blipFill>
          <a:blip r:embed="rId157"/>
          <a:stretch>
            <a:fillRect/>
          </a:stretch>
        </p:blipFill>
        <p:spPr>
          <a:xfrm>
            <a:off x="15880463" y="5712396"/>
            <a:ext cx="160660" cy="160660"/>
          </a:xfrm>
          <a:prstGeom prst="rect">
            <a:avLst/>
          </a:prstGeom>
        </p:spPr>
      </p:pic>
      <p:sp>
        <p:nvSpPr>
          <p:cNvPr id="217" name="Text 58"/>
          <p:cNvSpPr/>
          <p:nvPr/>
        </p:nvSpPr>
        <p:spPr>
          <a:xfrm>
            <a:off x="16067894" y="567221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18" name="Image 157" descr="preencoded.png">    </p:cNvPr>
          <p:cNvPicPr>
            <a:picLocks noChangeAspect="1"/>
          </p:cNvPicPr>
          <p:nvPr/>
        </p:nvPicPr>
        <p:blipFill>
          <a:blip r:embed="rId158"/>
          <a:stretch>
            <a:fillRect/>
          </a:stretch>
        </p:blipFill>
        <p:spPr>
          <a:xfrm>
            <a:off x="1084427" y="6053770"/>
            <a:ext cx="16119146" cy="508744"/>
          </a:xfrm>
          <a:prstGeom prst="rect">
            <a:avLst/>
          </a:prstGeom>
        </p:spPr>
      </p:pic>
      <p:pic>
        <p:nvPicPr>
          <p:cNvPr id="219" name="Image 158" descr="preencoded.png">    </p:cNvPr>
          <p:cNvPicPr>
            <a:picLocks noChangeAspect="1"/>
          </p:cNvPicPr>
          <p:nvPr/>
        </p:nvPicPr>
        <p:blipFill>
          <a:blip r:embed="rId159"/>
          <a:stretch>
            <a:fillRect/>
          </a:stretch>
        </p:blipFill>
        <p:spPr>
          <a:xfrm>
            <a:off x="1084427" y="6053770"/>
            <a:ext cx="5475694" cy="508744"/>
          </a:xfrm>
          <a:prstGeom prst="rect">
            <a:avLst/>
          </a:prstGeom>
        </p:spPr>
      </p:pic>
      <p:sp>
        <p:nvSpPr>
          <p:cNvPr id="220" name="Text 59"/>
          <p:cNvSpPr/>
          <p:nvPr/>
        </p:nvSpPr>
        <p:spPr>
          <a:xfrm>
            <a:off x="1245087" y="6174284"/>
            <a:ext cx="118014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Installments</a:t>
            </a:r>
            <a:endParaRPr lang="en-US" sz="1476" dirty="0"/>
          </a:p>
        </p:txBody>
      </p:sp>
      <p:pic>
        <p:nvPicPr>
          <p:cNvPr id="221" name="Image 159" descr="preencoded.png">    </p:cNvPr>
          <p:cNvPicPr>
            <a:picLocks noChangeAspect="1"/>
          </p:cNvPicPr>
          <p:nvPr/>
        </p:nvPicPr>
        <p:blipFill>
          <a:blip r:embed="rId160"/>
          <a:stretch>
            <a:fillRect/>
          </a:stretch>
        </p:blipFill>
        <p:spPr>
          <a:xfrm>
            <a:off x="6560121" y="6053770"/>
            <a:ext cx="1524140" cy="508744"/>
          </a:xfrm>
          <a:prstGeom prst="rect">
            <a:avLst/>
          </a:prstGeom>
        </p:spPr>
      </p:pic>
      <p:pic>
        <p:nvPicPr>
          <p:cNvPr id="222" name="Image 160" descr="preencoded.png">    </p:cNvPr>
          <p:cNvPicPr>
            <a:picLocks noChangeAspect="1"/>
          </p:cNvPicPr>
          <p:nvPr/>
        </p:nvPicPr>
        <p:blipFill>
          <a:blip r:embed="rId161"/>
          <a:stretch>
            <a:fillRect/>
          </a:stretch>
        </p:blipFill>
        <p:spPr>
          <a:xfrm>
            <a:off x="6655305" y="6167586"/>
            <a:ext cx="1333574" cy="267760"/>
          </a:xfrm>
          <a:prstGeom prst="rect">
            <a:avLst/>
          </a:prstGeom>
        </p:spPr>
      </p:pic>
      <p:pic>
        <p:nvPicPr>
          <p:cNvPr id="223" name="Image 161" descr="preencoded.png">    </p:cNvPr>
          <p:cNvPicPr>
            <a:picLocks noChangeAspect="1"/>
          </p:cNvPicPr>
          <p:nvPr/>
        </p:nvPicPr>
        <p:blipFill>
          <a:blip r:embed="rId162"/>
          <a:stretch>
            <a:fillRect/>
          </a:stretch>
        </p:blipFill>
        <p:spPr>
          <a:xfrm>
            <a:off x="6735635" y="6221127"/>
            <a:ext cx="160660" cy="160660"/>
          </a:xfrm>
          <a:prstGeom prst="rect">
            <a:avLst/>
          </a:prstGeom>
        </p:spPr>
      </p:pic>
      <p:sp>
        <p:nvSpPr>
          <p:cNvPr id="224" name="Text 60"/>
          <p:cNvSpPr/>
          <p:nvPr/>
        </p:nvSpPr>
        <p:spPr>
          <a:xfrm>
            <a:off x="6923066" y="618098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25" name="Image 162" descr="preencoded.png">    </p:cNvPr>
          <p:cNvPicPr>
            <a:picLocks noChangeAspect="1"/>
          </p:cNvPicPr>
          <p:nvPr/>
        </p:nvPicPr>
        <p:blipFill>
          <a:blip r:embed="rId163"/>
          <a:stretch>
            <a:fillRect/>
          </a:stretch>
        </p:blipFill>
        <p:spPr>
          <a:xfrm>
            <a:off x="8084260" y="6053770"/>
            <a:ext cx="1524140" cy="508744"/>
          </a:xfrm>
          <a:prstGeom prst="rect">
            <a:avLst/>
          </a:prstGeom>
        </p:spPr>
      </p:pic>
      <p:pic>
        <p:nvPicPr>
          <p:cNvPr id="226" name="Image 163" descr="preencoded.png">    </p:cNvPr>
          <p:cNvPicPr>
            <a:picLocks noChangeAspect="1"/>
          </p:cNvPicPr>
          <p:nvPr/>
        </p:nvPicPr>
        <p:blipFill>
          <a:blip r:embed="rId164"/>
          <a:stretch>
            <a:fillRect/>
          </a:stretch>
        </p:blipFill>
        <p:spPr>
          <a:xfrm>
            <a:off x="8332357" y="6167586"/>
            <a:ext cx="1027947" cy="267760"/>
          </a:xfrm>
          <a:prstGeom prst="rect">
            <a:avLst/>
          </a:prstGeom>
        </p:spPr>
      </p:pic>
      <p:pic>
        <p:nvPicPr>
          <p:cNvPr id="227" name="Image 164" descr="preencoded.png">    </p:cNvPr>
          <p:cNvPicPr>
            <a:picLocks noChangeAspect="1"/>
          </p:cNvPicPr>
          <p:nvPr/>
        </p:nvPicPr>
        <p:blipFill>
          <a:blip r:embed="rId165"/>
          <a:stretch>
            <a:fillRect/>
          </a:stretch>
        </p:blipFill>
        <p:spPr>
          <a:xfrm>
            <a:off x="8412686" y="6221127"/>
            <a:ext cx="160660" cy="160660"/>
          </a:xfrm>
          <a:prstGeom prst="rect">
            <a:avLst/>
          </a:prstGeom>
        </p:spPr>
      </p:pic>
      <p:sp>
        <p:nvSpPr>
          <p:cNvPr id="228" name="Text 61"/>
          <p:cNvSpPr/>
          <p:nvPr/>
        </p:nvSpPr>
        <p:spPr>
          <a:xfrm>
            <a:off x="8600117" y="6180981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29" name="Image 165" descr="preencoded.png">    </p:cNvPr>
          <p:cNvPicPr>
            <a:picLocks noChangeAspect="1"/>
          </p:cNvPicPr>
          <p:nvPr/>
        </p:nvPicPr>
        <p:blipFill>
          <a:blip r:embed="rId166"/>
          <a:stretch>
            <a:fillRect/>
          </a:stretch>
        </p:blipFill>
        <p:spPr>
          <a:xfrm>
            <a:off x="9608400" y="6053770"/>
            <a:ext cx="1524140" cy="508744"/>
          </a:xfrm>
          <a:prstGeom prst="rect">
            <a:avLst/>
          </a:prstGeom>
        </p:spPr>
      </p:pic>
      <p:pic>
        <p:nvPicPr>
          <p:cNvPr id="230" name="Image 166" descr="preencoded.png">    </p:cNvPr>
          <p:cNvPicPr>
            <a:picLocks noChangeAspect="1"/>
          </p:cNvPicPr>
          <p:nvPr/>
        </p:nvPicPr>
        <p:blipFill>
          <a:blip r:embed="rId167"/>
          <a:stretch>
            <a:fillRect/>
          </a:stretch>
        </p:blipFill>
        <p:spPr>
          <a:xfrm>
            <a:off x="9856496" y="6167586"/>
            <a:ext cx="1027947" cy="267760"/>
          </a:xfrm>
          <a:prstGeom prst="rect">
            <a:avLst/>
          </a:prstGeom>
        </p:spPr>
      </p:pic>
      <p:pic>
        <p:nvPicPr>
          <p:cNvPr id="231" name="Image 167" descr="preencoded.png">    </p:cNvPr>
          <p:cNvPicPr>
            <a:picLocks noChangeAspect="1"/>
          </p:cNvPicPr>
          <p:nvPr/>
        </p:nvPicPr>
        <p:blipFill>
          <a:blip r:embed="rId168"/>
          <a:stretch>
            <a:fillRect/>
          </a:stretch>
        </p:blipFill>
        <p:spPr>
          <a:xfrm>
            <a:off x="9936826" y="6221127"/>
            <a:ext cx="160660" cy="160660"/>
          </a:xfrm>
          <a:prstGeom prst="rect">
            <a:avLst/>
          </a:prstGeom>
        </p:spPr>
      </p:pic>
      <p:sp>
        <p:nvSpPr>
          <p:cNvPr id="232" name="Text 62"/>
          <p:cNvSpPr/>
          <p:nvPr/>
        </p:nvSpPr>
        <p:spPr>
          <a:xfrm>
            <a:off x="10124256" y="6180981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33" name="Image 168" descr="preencoded.png">    </p:cNvPr>
          <p:cNvPicPr>
            <a:picLocks noChangeAspect="1"/>
          </p:cNvPicPr>
          <p:nvPr/>
        </p:nvPicPr>
        <p:blipFill>
          <a:blip r:embed="rId169"/>
          <a:stretch>
            <a:fillRect/>
          </a:stretch>
        </p:blipFill>
        <p:spPr>
          <a:xfrm>
            <a:off x="11132539" y="6053770"/>
            <a:ext cx="1524140" cy="508744"/>
          </a:xfrm>
          <a:prstGeom prst="rect">
            <a:avLst/>
          </a:prstGeom>
        </p:spPr>
      </p:pic>
      <p:pic>
        <p:nvPicPr>
          <p:cNvPr id="234" name="Image 169" descr="preencoded.png">    </p:cNvPr>
          <p:cNvPicPr>
            <a:picLocks noChangeAspect="1"/>
          </p:cNvPicPr>
          <p:nvPr/>
        </p:nvPicPr>
        <p:blipFill>
          <a:blip r:embed="rId170"/>
          <a:stretch>
            <a:fillRect/>
          </a:stretch>
        </p:blipFill>
        <p:spPr>
          <a:xfrm>
            <a:off x="11227724" y="6167586"/>
            <a:ext cx="1333574" cy="267760"/>
          </a:xfrm>
          <a:prstGeom prst="rect">
            <a:avLst/>
          </a:prstGeom>
        </p:spPr>
      </p:pic>
      <p:pic>
        <p:nvPicPr>
          <p:cNvPr id="235" name="Image 170" descr="preencoded.png">    </p:cNvPr>
          <p:cNvPicPr>
            <a:picLocks noChangeAspect="1"/>
          </p:cNvPicPr>
          <p:nvPr/>
        </p:nvPicPr>
        <p:blipFill>
          <a:blip r:embed="rId171"/>
          <a:stretch>
            <a:fillRect/>
          </a:stretch>
        </p:blipFill>
        <p:spPr>
          <a:xfrm>
            <a:off x="11308054" y="6221127"/>
            <a:ext cx="160660" cy="160660"/>
          </a:xfrm>
          <a:prstGeom prst="rect">
            <a:avLst/>
          </a:prstGeom>
        </p:spPr>
      </p:pic>
      <p:sp>
        <p:nvSpPr>
          <p:cNvPr id="236" name="Text 63"/>
          <p:cNvSpPr/>
          <p:nvPr/>
        </p:nvSpPr>
        <p:spPr>
          <a:xfrm>
            <a:off x="11495484" y="618098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37" name="Image 171" descr="preencoded.png">    </p:cNvPr>
          <p:cNvPicPr>
            <a:picLocks noChangeAspect="1"/>
          </p:cNvPicPr>
          <p:nvPr/>
        </p:nvPicPr>
        <p:blipFill>
          <a:blip r:embed="rId172"/>
          <a:stretch>
            <a:fillRect/>
          </a:stretch>
        </p:blipFill>
        <p:spPr>
          <a:xfrm>
            <a:off x="12656679" y="6053770"/>
            <a:ext cx="1524140" cy="508744"/>
          </a:xfrm>
          <a:prstGeom prst="rect">
            <a:avLst/>
          </a:prstGeom>
        </p:spPr>
      </p:pic>
      <p:pic>
        <p:nvPicPr>
          <p:cNvPr id="238" name="Image 172" descr="preencoded.png">    </p:cNvPr>
          <p:cNvPicPr>
            <a:picLocks noChangeAspect="1"/>
          </p:cNvPicPr>
          <p:nvPr/>
        </p:nvPicPr>
        <p:blipFill>
          <a:blip r:embed="rId173"/>
          <a:stretch>
            <a:fillRect/>
          </a:stretch>
        </p:blipFill>
        <p:spPr>
          <a:xfrm>
            <a:off x="12751864" y="6167586"/>
            <a:ext cx="1333574" cy="267760"/>
          </a:xfrm>
          <a:prstGeom prst="rect">
            <a:avLst/>
          </a:prstGeom>
        </p:spPr>
      </p:pic>
      <p:pic>
        <p:nvPicPr>
          <p:cNvPr id="239" name="Image 173" descr="preencoded.png">    </p:cNvPr>
          <p:cNvPicPr>
            <a:picLocks noChangeAspect="1"/>
          </p:cNvPicPr>
          <p:nvPr/>
        </p:nvPicPr>
        <p:blipFill>
          <a:blip r:embed="rId174"/>
          <a:stretch>
            <a:fillRect/>
          </a:stretch>
        </p:blipFill>
        <p:spPr>
          <a:xfrm>
            <a:off x="12832193" y="6221127"/>
            <a:ext cx="160660" cy="160660"/>
          </a:xfrm>
          <a:prstGeom prst="rect">
            <a:avLst/>
          </a:prstGeom>
        </p:spPr>
      </p:pic>
      <p:sp>
        <p:nvSpPr>
          <p:cNvPr id="240" name="Text 64"/>
          <p:cNvSpPr/>
          <p:nvPr/>
        </p:nvSpPr>
        <p:spPr>
          <a:xfrm>
            <a:off x="13019624" y="618098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41" name="Image 174" descr="preencoded.png">    </p:cNvPr>
          <p:cNvPicPr>
            <a:picLocks noChangeAspect="1"/>
          </p:cNvPicPr>
          <p:nvPr/>
        </p:nvPicPr>
        <p:blipFill>
          <a:blip r:embed="rId175"/>
          <a:stretch>
            <a:fillRect/>
          </a:stretch>
        </p:blipFill>
        <p:spPr>
          <a:xfrm>
            <a:off x="14180818" y="6053770"/>
            <a:ext cx="1524140" cy="508744"/>
          </a:xfrm>
          <a:prstGeom prst="rect">
            <a:avLst/>
          </a:prstGeom>
        </p:spPr>
      </p:pic>
      <p:pic>
        <p:nvPicPr>
          <p:cNvPr id="242" name="Image 175" descr="preencoded.png">    </p:cNvPr>
          <p:cNvPicPr>
            <a:picLocks noChangeAspect="1"/>
          </p:cNvPicPr>
          <p:nvPr/>
        </p:nvPicPr>
        <p:blipFill>
          <a:blip r:embed="rId176"/>
          <a:stretch>
            <a:fillRect/>
          </a:stretch>
        </p:blipFill>
        <p:spPr>
          <a:xfrm>
            <a:off x="14276003" y="6167586"/>
            <a:ext cx="1333574" cy="267760"/>
          </a:xfrm>
          <a:prstGeom prst="rect">
            <a:avLst/>
          </a:prstGeom>
        </p:spPr>
      </p:pic>
      <p:pic>
        <p:nvPicPr>
          <p:cNvPr id="243" name="Image 176" descr="preencoded.png">    </p:cNvPr>
          <p:cNvPicPr>
            <a:picLocks noChangeAspect="1"/>
          </p:cNvPicPr>
          <p:nvPr/>
        </p:nvPicPr>
        <p:blipFill>
          <a:blip r:embed="rId177"/>
          <a:stretch>
            <a:fillRect/>
          </a:stretch>
        </p:blipFill>
        <p:spPr>
          <a:xfrm>
            <a:off x="14356333" y="6221127"/>
            <a:ext cx="160660" cy="160660"/>
          </a:xfrm>
          <a:prstGeom prst="rect">
            <a:avLst/>
          </a:prstGeom>
        </p:spPr>
      </p:pic>
      <p:sp>
        <p:nvSpPr>
          <p:cNvPr id="244" name="Text 65"/>
          <p:cNvSpPr/>
          <p:nvPr/>
        </p:nvSpPr>
        <p:spPr>
          <a:xfrm>
            <a:off x="14543763" y="618098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45" name="Image 177" descr="preencoded.png">    </p:cNvPr>
          <p:cNvPicPr>
            <a:picLocks noChangeAspect="1"/>
          </p:cNvPicPr>
          <p:nvPr/>
        </p:nvPicPr>
        <p:blipFill>
          <a:blip r:embed="rId178"/>
          <a:stretch>
            <a:fillRect/>
          </a:stretch>
        </p:blipFill>
        <p:spPr>
          <a:xfrm>
            <a:off x="15704958" y="6053770"/>
            <a:ext cx="1498616" cy="508744"/>
          </a:xfrm>
          <a:prstGeom prst="rect">
            <a:avLst/>
          </a:prstGeom>
        </p:spPr>
      </p:pic>
      <p:pic>
        <p:nvPicPr>
          <p:cNvPr id="246" name="Image 178" descr="preencoded.png">    </p:cNvPr>
          <p:cNvPicPr>
            <a:picLocks noChangeAspect="1"/>
          </p:cNvPicPr>
          <p:nvPr/>
        </p:nvPicPr>
        <p:blipFill>
          <a:blip r:embed="rId179"/>
          <a:stretch>
            <a:fillRect/>
          </a:stretch>
        </p:blipFill>
        <p:spPr>
          <a:xfrm>
            <a:off x="15800133" y="6167586"/>
            <a:ext cx="1333574" cy="267760"/>
          </a:xfrm>
          <a:prstGeom prst="rect">
            <a:avLst/>
          </a:prstGeom>
        </p:spPr>
      </p:pic>
      <p:pic>
        <p:nvPicPr>
          <p:cNvPr id="247" name="Image 179" descr="preencoded.png">    </p:cNvPr>
          <p:cNvPicPr>
            <a:picLocks noChangeAspect="1"/>
          </p:cNvPicPr>
          <p:nvPr/>
        </p:nvPicPr>
        <p:blipFill>
          <a:blip r:embed="rId180"/>
          <a:stretch>
            <a:fillRect/>
          </a:stretch>
        </p:blipFill>
        <p:spPr>
          <a:xfrm>
            <a:off x="15880463" y="6221127"/>
            <a:ext cx="160660" cy="160660"/>
          </a:xfrm>
          <a:prstGeom prst="rect">
            <a:avLst/>
          </a:prstGeom>
        </p:spPr>
      </p:pic>
      <p:sp>
        <p:nvSpPr>
          <p:cNvPr id="248" name="Text 66"/>
          <p:cNvSpPr/>
          <p:nvPr/>
        </p:nvSpPr>
        <p:spPr>
          <a:xfrm>
            <a:off x="16067894" y="618098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49" name="Image 180" descr="preencoded.png">    </p:cNvPr>
          <p:cNvPicPr>
            <a:picLocks noChangeAspect="1"/>
          </p:cNvPicPr>
          <p:nvPr/>
        </p:nvPicPr>
        <p:blipFill>
          <a:blip r:embed="rId181"/>
          <a:stretch>
            <a:fillRect/>
          </a:stretch>
        </p:blipFill>
        <p:spPr>
          <a:xfrm>
            <a:off x="1084427" y="6562539"/>
            <a:ext cx="16119146" cy="508744"/>
          </a:xfrm>
          <a:prstGeom prst="rect">
            <a:avLst/>
          </a:prstGeom>
        </p:spPr>
      </p:pic>
      <p:pic>
        <p:nvPicPr>
          <p:cNvPr id="250" name="Image 181" descr="preencoded.png">    </p:cNvPr>
          <p:cNvPicPr>
            <a:picLocks noChangeAspect="1"/>
          </p:cNvPicPr>
          <p:nvPr/>
        </p:nvPicPr>
        <p:blipFill>
          <a:blip r:embed="rId182"/>
          <a:stretch>
            <a:fillRect/>
          </a:stretch>
        </p:blipFill>
        <p:spPr>
          <a:xfrm>
            <a:off x="1084427" y="6562539"/>
            <a:ext cx="5475694" cy="508744"/>
          </a:xfrm>
          <a:prstGeom prst="rect">
            <a:avLst/>
          </a:prstGeom>
        </p:spPr>
      </p:pic>
      <p:sp>
        <p:nvSpPr>
          <p:cNvPr id="251" name="Text 67"/>
          <p:cNvSpPr/>
          <p:nvPr/>
        </p:nvSpPr>
        <p:spPr>
          <a:xfrm>
            <a:off x="1245087" y="6683015"/>
            <a:ext cx="354044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Pre-authorization (authorization hold)</a:t>
            </a:r>
            <a:endParaRPr lang="en-US" sz="1476" dirty="0"/>
          </a:p>
        </p:txBody>
      </p:sp>
      <p:pic>
        <p:nvPicPr>
          <p:cNvPr id="252" name="Image 182" descr="preencoded.png">    </p:cNvPr>
          <p:cNvPicPr>
            <a:picLocks noChangeAspect="1"/>
          </p:cNvPicPr>
          <p:nvPr/>
        </p:nvPicPr>
        <p:blipFill>
          <a:blip r:embed="rId183"/>
          <a:stretch>
            <a:fillRect/>
          </a:stretch>
        </p:blipFill>
        <p:spPr>
          <a:xfrm>
            <a:off x="6560121" y="6562539"/>
            <a:ext cx="1524140" cy="508744"/>
          </a:xfrm>
          <a:prstGeom prst="rect">
            <a:avLst/>
          </a:prstGeom>
        </p:spPr>
      </p:pic>
      <p:pic>
        <p:nvPicPr>
          <p:cNvPr id="253" name="Image 183" descr="preencoded.png">    </p:cNvPr>
          <p:cNvPicPr>
            <a:picLocks noChangeAspect="1"/>
          </p:cNvPicPr>
          <p:nvPr/>
        </p:nvPicPr>
        <p:blipFill>
          <a:blip r:embed="rId184"/>
          <a:stretch>
            <a:fillRect/>
          </a:stretch>
        </p:blipFill>
        <p:spPr>
          <a:xfrm>
            <a:off x="6655305" y="6676318"/>
            <a:ext cx="1333574" cy="267760"/>
          </a:xfrm>
          <a:prstGeom prst="rect">
            <a:avLst/>
          </a:prstGeom>
        </p:spPr>
      </p:pic>
      <p:pic>
        <p:nvPicPr>
          <p:cNvPr id="254" name="Image 184" descr="preencoded.png">    </p:cNvPr>
          <p:cNvPicPr>
            <a:picLocks noChangeAspect="1"/>
          </p:cNvPicPr>
          <p:nvPr/>
        </p:nvPicPr>
        <p:blipFill>
          <a:blip r:embed="rId185"/>
          <a:stretch>
            <a:fillRect/>
          </a:stretch>
        </p:blipFill>
        <p:spPr>
          <a:xfrm>
            <a:off x="6735635" y="6729896"/>
            <a:ext cx="160660" cy="160660"/>
          </a:xfrm>
          <a:prstGeom prst="rect">
            <a:avLst/>
          </a:prstGeom>
        </p:spPr>
      </p:pic>
      <p:sp>
        <p:nvSpPr>
          <p:cNvPr id="255" name="Text 68"/>
          <p:cNvSpPr/>
          <p:nvPr/>
        </p:nvSpPr>
        <p:spPr>
          <a:xfrm>
            <a:off x="6923066" y="668971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56" name="Image 185" descr="preencoded.png">    </p:cNvPr>
          <p:cNvPicPr>
            <a:picLocks noChangeAspect="1"/>
          </p:cNvPicPr>
          <p:nvPr/>
        </p:nvPicPr>
        <p:blipFill>
          <a:blip r:embed="rId186"/>
          <a:stretch>
            <a:fillRect/>
          </a:stretch>
        </p:blipFill>
        <p:spPr>
          <a:xfrm>
            <a:off x="8084260" y="6562539"/>
            <a:ext cx="1524140" cy="508744"/>
          </a:xfrm>
          <a:prstGeom prst="rect">
            <a:avLst/>
          </a:prstGeom>
        </p:spPr>
      </p:pic>
      <p:pic>
        <p:nvPicPr>
          <p:cNvPr id="257" name="Image 186" descr="preencoded.png">    </p:cNvPr>
          <p:cNvPicPr>
            <a:picLocks noChangeAspect="1"/>
          </p:cNvPicPr>
          <p:nvPr/>
        </p:nvPicPr>
        <p:blipFill>
          <a:blip r:embed="rId187"/>
          <a:stretch>
            <a:fillRect/>
          </a:stretch>
        </p:blipFill>
        <p:spPr>
          <a:xfrm>
            <a:off x="8332357" y="6676318"/>
            <a:ext cx="1027947" cy="267760"/>
          </a:xfrm>
          <a:prstGeom prst="rect">
            <a:avLst/>
          </a:prstGeom>
        </p:spPr>
      </p:pic>
      <p:pic>
        <p:nvPicPr>
          <p:cNvPr id="258" name="Image 187" descr="preencoded.png">    </p:cNvPr>
          <p:cNvPicPr>
            <a:picLocks noChangeAspect="1"/>
          </p:cNvPicPr>
          <p:nvPr/>
        </p:nvPicPr>
        <p:blipFill>
          <a:blip r:embed="rId188"/>
          <a:stretch>
            <a:fillRect/>
          </a:stretch>
        </p:blipFill>
        <p:spPr>
          <a:xfrm>
            <a:off x="8412686" y="6729896"/>
            <a:ext cx="160660" cy="160660"/>
          </a:xfrm>
          <a:prstGeom prst="rect">
            <a:avLst/>
          </a:prstGeom>
        </p:spPr>
      </p:pic>
      <p:sp>
        <p:nvSpPr>
          <p:cNvPr id="259" name="Text 69"/>
          <p:cNvSpPr/>
          <p:nvPr/>
        </p:nvSpPr>
        <p:spPr>
          <a:xfrm>
            <a:off x="8600117" y="668971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60" name="Image 188" descr="preencoded.png">    </p:cNvPr>
          <p:cNvPicPr>
            <a:picLocks noChangeAspect="1"/>
          </p:cNvPicPr>
          <p:nvPr/>
        </p:nvPicPr>
        <p:blipFill>
          <a:blip r:embed="rId189"/>
          <a:stretch>
            <a:fillRect/>
          </a:stretch>
        </p:blipFill>
        <p:spPr>
          <a:xfrm>
            <a:off x="9608400" y="6562539"/>
            <a:ext cx="1524140" cy="508744"/>
          </a:xfrm>
          <a:prstGeom prst="rect">
            <a:avLst/>
          </a:prstGeom>
        </p:spPr>
      </p:pic>
      <p:pic>
        <p:nvPicPr>
          <p:cNvPr id="261" name="Image 189" descr="preencoded.png">    </p:cNvPr>
          <p:cNvPicPr>
            <a:picLocks noChangeAspect="1"/>
          </p:cNvPicPr>
          <p:nvPr/>
        </p:nvPicPr>
        <p:blipFill>
          <a:blip r:embed="rId190"/>
          <a:stretch>
            <a:fillRect/>
          </a:stretch>
        </p:blipFill>
        <p:spPr>
          <a:xfrm>
            <a:off x="9703584" y="6676318"/>
            <a:ext cx="1333574" cy="267760"/>
          </a:xfrm>
          <a:prstGeom prst="rect">
            <a:avLst/>
          </a:prstGeom>
        </p:spPr>
      </p:pic>
      <p:pic>
        <p:nvPicPr>
          <p:cNvPr id="262" name="Image 190" descr="preencoded.png">    </p:cNvPr>
          <p:cNvPicPr>
            <a:picLocks noChangeAspect="1"/>
          </p:cNvPicPr>
          <p:nvPr/>
        </p:nvPicPr>
        <p:blipFill>
          <a:blip r:embed="rId191"/>
          <a:stretch>
            <a:fillRect/>
          </a:stretch>
        </p:blipFill>
        <p:spPr>
          <a:xfrm>
            <a:off x="9783914" y="6729896"/>
            <a:ext cx="160660" cy="160660"/>
          </a:xfrm>
          <a:prstGeom prst="rect">
            <a:avLst/>
          </a:prstGeom>
        </p:spPr>
      </p:pic>
      <p:sp>
        <p:nvSpPr>
          <p:cNvPr id="263" name="Text 70"/>
          <p:cNvSpPr/>
          <p:nvPr/>
        </p:nvSpPr>
        <p:spPr>
          <a:xfrm>
            <a:off x="9971345" y="668971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64" name="Image 191" descr="preencoded.png">    </p:cNvPr>
          <p:cNvPicPr>
            <a:picLocks noChangeAspect="1"/>
          </p:cNvPicPr>
          <p:nvPr/>
        </p:nvPicPr>
        <p:blipFill>
          <a:blip r:embed="rId192"/>
          <a:stretch>
            <a:fillRect/>
          </a:stretch>
        </p:blipFill>
        <p:spPr>
          <a:xfrm>
            <a:off x="11132539" y="6562539"/>
            <a:ext cx="1524140" cy="508744"/>
          </a:xfrm>
          <a:prstGeom prst="rect">
            <a:avLst/>
          </a:prstGeom>
        </p:spPr>
      </p:pic>
      <p:pic>
        <p:nvPicPr>
          <p:cNvPr id="265" name="Image 192" descr="preencoded.png">    </p:cNvPr>
          <p:cNvPicPr>
            <a:picLocks noChangeAspect="1"/>
          </p:cNvPicPr>
          <p:nvPr/>
        </p:nvPicPr>
        <p:blipFill>
          <a:blip r:embed="rId193"/>
          <a:stretch>
            <a:fillRect/>
          </a:stretch>
        </p:blipFill>
        <p:spPr>
          <a:xfrm>
            <a:off x="11227724" y="6676318"/>
            <a:ext cx="1333574" cy="267760"/>
          </a:xfrm>
          <a:prstGeom prst="rect">
            <a:avLst/>
          </a:prstGeom>
        </p:spPr>
      </p:pic>
      <p:pic>
        <p:nvPicPr>
          <p:cNvPr id="266" name="Image 193" descr="preencoded.png">    </p:cNvPr>
          <p:cNvPicPr>
            <a:picLocks noChangeAspect="1"/>
          </p:cNvPicPr>
          <p:nvPr/>
        </p:nvPicPr>
        <p:blipFill>
          <a:blip r:embed="rId194"/>
          <a:stretch>
            <a:fillRect/>
          </a:stretch>
        </p:blipFill>
        <p:spPr>
          <a:xfrm>
            <a:off x="11308054" y="6729896"/>
            <a:ext cx="160660" cy="160660"/>
          </a:xfrm>
          <a:prstGeom prst="rect">
            <a:avLst/>
          </a:prstGeom>
        </p:spPr>
      </p:pic>
      <p:sp>
        <p:nvSpPr>
          <p:cNvPr id="267" name="Text 71"/>
          <p:cNvSpPr/>
          <p:nvPr/>
        </p:nvSpPr>
        <p:spPr>
          <a:xfrm>
            <a:off x="11495484" y="668971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68" name="Image 194" descr="preencoded.png">    </p:cNvPr>
          <p:cNvPicPr>
            <a:picLocks noChangeAspect="1"/>
          </p:cNvPicPr>
          <p:nvPr/>
        </p:nvPicPr>
        <p:blipFill>
          <a:blip r:embed="rId195"/>
          <a:stretch>
            <a:fillRect/>
          </a:stretch>
        </p:blipFill>
        <p:spPr>
          <a:xfrm>
            <a:off x="12656679" y="6562539"/>
            <a:ext cx="1524140" cy="508744"/>
          </a:xfrm>
          <a:prstGeom prst="rect">
            <a:avLst/>
          </a:prstGeom>
        </p:spPr>
      </p:pic>
      <p:pic>
        <p:nvPicPr>
          <p:cNvPr id="269" name="Image 195" descr="preencoded.png">    </p:cNvPr>
          <p:cNvPicPr>
            <a:picLocks noChangeAspect="1"/>
          </p:cNvPicPr>
          <p:nvPr/>
        </p:nvPicPr>
        <p:blipFill>
          <a:blip r:embed="rId196"/>
          <a:stretch>
            <a:fillRect/>
          </a:stretch>
        </p:blipFill>
        <p:spPr>
          <a:xfrm>
            <a:off x="12751864" y="6676318"/>
            <a:ext cx="1333574" cy="267760"/>
          </a:xfrm>
          <a:prstGeom prst="rect">
            <a:avLst/>
          </a:prstGeom>
        </p:spPr>
      </p:pic>
      <p:pic>
        <p:nvPicPr>
          <p:cNvPr id="270" name="Image 196" descr="preencoded.png">    </p:cNvPr>
          <p:cNvPicPr>
            <a:picLocks noChangeAspect="1"/>
          </p:cNvPicPr>
          <p:nvPr/>
        </p:nvPicPr>
        <p:blipFill>
          <a:blip r:embed="rId197"/>
          <a:stretch>
            <a:fillRect/>
          </a:stretch>
        </p:blipFill>
        <p:spPr>
          <a:xfrm>
            <a:off x="12832193" y="6729896"/>
            <a:ext cx="160660" cy="160660"/>
          </a:xfrm>
          <a:prstGeom prst="rect">
            <a:avLst/>
          </a:prstGeom>
        </p:spPr>
      </p:pic>
      <p:sp>
        <p:nvSpPr>
          <p:cNvPr id="271" name="Text 72"/>
          <p:cNvSpPr/>
          <p:nvPr/>
        </p:nvSpPr>
        <p:spPr>
          <a:xfrm>
            <a:off x="13019624" y="668971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72" name="Image 197" descr="preencoded.png">    </p:cNvPr>
          <p:cNvPicPr>
            <a:picLocks noChangeAspect="1"/>
          </p:cNvPicPr>
          <p:nvPr/>
        </p:nvPicPr>
        <p:blipFill>
          <a:blip r:embed="rId198"/>
          <a:stretch>
            <a:fillRect/>
          </a:stretch>
        </p:blipFill>
        <p:spPr>
          <a:xfrm>
            <a:off x="14180818" y="6562539"/>
            <a:ext cx="1524140" cy="508744"/>
          </a:xfrm>
          <a:prstGeom prst="rect">
            <a:avLst/>
          </a:prstGeom>
        </p:spPr>
      </p:pic>
      <p:pic>
        <p:nvPicPr>
          <p:cNvPr id="273" name="Image 198" descr="preencoded.png">    </p:cNvPr>
          <p:cNvPicPr>
            <a:picLocks noChangeAspect="1"/>
          </p:cNvPicPr>
          <p:nvPr/>
        </p:nvPicPr>
        <p:blipFill>
          <a:blip r:embed="rId199"/>
          <a:stretch>
            <a:fillRect/>
          </a:stretch>
        </p:blipFill>
        <p:spPr>
          <a:xfrm>
            <a:off x="14276003" y="6676318"/>
            <a:ext cx="1333574" cy="267760"/>
          </a:xfrm>
          <a:prstGeom prst="rect">
            <a:avLst/>
          </a:prstGeom>
        </p:spPr>
      </p:pic>
      <p:pic>
        <p:nvPicPr>
          <p:cNvPr id="274" name="Image 199" descr="preencoded.png">    </p:cNvPr>
          <p:cNvPicPr>
            <a:picLocks noChangeAspect="1"/>
          </p:cNvPicPr>
          <p:nvPr/>
        </p:nvPicPr>
        <p:blipFill>
          <a:blip r:embed="rId200"/>
          <a:stretch>
            <a:fillRect/>
          </a:stretch>
        </p:blipFill>
        <p:spPr>
          <a:xfrm>
            <a:off x="14356333" y="6729896"/>
            <a:ext cx="160660" cy="160660"/>
          </a:xfrm>
          <a:prstGeom prst="rect">
            <a:avLst/>
          </a:prstGeom>
        </p:spPr>
      </p:pic>
      <p:sp>
        <p:nvSpPr>
          <p:cNvPr id="275" name="Text 73"/>
          <p:cNvSpPr/>
          <p:nvPr/>
        </p:nvSpPr>
        <p:spPr>
          <a:xfrm>
            <a:off x="14543763" y="668971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76" name="Image 200" descr="preencoded.png">    </p:cNvPr>
          <p:cNvPicPr>
            <a:picLocks noChangeAspect="1"/>
          </p:cNvPicPr>
          <p:nvPr/>
        </p:nvPicPr>
        <p:blipFill>
          <a:blip r:embed="rId201"/>
          <a:stretch>
            <a:fillRect/>
          </a:stretch>
        </p:blipFill>
        <p:spPr>
          <a:xfrm>
            <a:off x="15704958" y="6562539"/>
            <a:ext cx="1498616" cy="508744"/>
          </a:xfrm>
          <a:prstGeom prst="rect">
            <a:avLst/>
          </a:prstGeom>
        </p:spPr>
      </p:pic>
      <p:pic>
        <p:nvPicPr>
          <p:cNvPr id="277" name="Image 201" descr="preencoded.png">    </p:cNvPr>
          <p:cNvPicPr>
            <a:picLocks noChangeAspect="1"/>
          </p:cNvPicPr>
          <p:nvPr/>
        </p:nvPicPr>
        <p:blipFill>
          <a:blip r:embed="rId202"/>
          <a:stretch>
            <a:fillRect/>
          </a:stretch>
        </p:blipFill>
        <p:spPr>
          <a:xfrm>
            <a:off x="15800133" y="6676318"/>
            <a:ext cx="1333574" cy="267760"/>
          </a:xfrm>
          <a:prstGeom prst="rect">
            <a:avLst/>
          </a:prstGeom>
        </p:spPr>
      </p:pic>
      <p:pic>
        <p:nvPicPr>
          <p:cNvPr id="278" name="Image 202" descr="preencoded.png">    </p:cNvPr>
          <p:cNvPicPr>
            <a:picLocks noChangeAspect="1"/>
          </p:cNvPicPr>
          <p:nvPr/>
        </p:nvPicPr>
        <p:blipFill>
          <a:blip r:embed="rId203"/>
          <a:stretch>
            <a:fillRect/>
          </a:stretch>
        </p:blipFill>
        <p:spPr>
          <a:xfrm>
            <a:off x="15880463" y="6729896"/>
            <a:ext cx="160660" cy="160660"/>
          </a:xfrm>
          <a:prstGeom prst="rect">
            <a:avLst/>
          </a:prstGeom>
        </p:spPr>
      </p:pic>
      <p:sp>
        <p:nvSpPr>
          <p:cNvPr id="279" name="Text 74"/>
          <p:cNvSpPr/>
          <p:nvPr/>
        </p:nvSpPr>
        <p:spPr>
          <a:xfrm>
            <a:off x="16067894" y="668971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80" name="Image 203" descr="preencoded.png">    </p:cNvPr>
          <p:cNvPicPr>
            <a:picLocks noChangeAspect="1"/>
          </p:cNvPicPr>
          <p:nvPr/>
        </p:nvPicPr>
        <p:blipFill>
          <a:blip r:embed="rId204"/>
          <a:stretch>
            <a:fillRect/>
          </a:stretch>
        </p:blipFill>
        <p:spPr>
          <a:xfrm>
            <a:off x="1084427" y="7071271"/>
            <a:ext cx="16119146" cy="508744"/>
          </a:xfrm>
          <a:prstGeom prst="rect">
            <a:avLst/>
          </a:prstGeom>
        </p:spPr>
      </p:pic>
      <p:pic>
        <p:nvPicPr>
          <p:cNvPr id="281" name="Image 204" descr="preencoded.png">    </p:cNvPr>
          <p:cNvPicPr>
            <a:picLocks noChangeAspect="1"/>
          </p:cNvPicPr>
          <p:nvPr/>
        </p:nvPicPr>
        <p:blipFill>
          <a:blip r:embed="rId205"/>
          <a:stretch>
            <a:fillRect/>
          </a:stretch>
        </p:blipFill>
        <p:spPr>
          <a:xfrm>
            <a:off x="1084427" y="7071271"/>
            <a:ext cx="5475694" cy="508744"/>
          </a:xfrm>
          <a:prstGeom prst="rect">
            <a:avLst/>
          </a:prstGeom>
        </p:spPr>
      </p:pic>
      <p:sp>
        <p:nvSpPr>
          <p:cNvPr id="282" name="Text 75"/>
          <p:cNvSpPr/>
          <p:nvPr/>
        </p:nvSpPr>
        <p:spPr>
          <a:xfrm>
            <a:off x="1245087" y="7191784"/>
            <a:ext cx="534066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Re-authorization (Pre-auth adjustments up / incremental)</a:t>
            </a:r>
            <a:endParaRPr lang="en-US" sz="1476" dirty="0"/>
          </a:p>
        </p:txBody>
      </p:sp>
      <p:pic>
        <p:nvPicPr>
          <p:cNvPr id="283" name="Image 205" descr="preencoded.png">    </p:cNvPr>
          <p:cNvPicPr>
            <a:picLocks noChangeAspect="1"/>
          </p:cNvPicPr>
          <p:nvPr/>
        </p:nvPicPr>
        <p:blipFill>
          <a:blip r:embed="rId206"/>
          <a:stretch>
            <a:fillRect/>
          </a:stretch>
        </p:blipFill>
        <p:spPr>
          <a:xfrm>
            <a:off x="6560121" y="7071271"/>
            <a:ext cx="1524140" cy="508744"/>
          </a:xfrm>
          <a:prstGeom prst="rect">
            <a:avLst/>
          </a:prstGeom>
        </p:spPr>
      </p:pic>
      <p:pic>
        <p:nvPicPr>
          <p:cNvPr id="284" name="Image 206" descr="preencoded.png">    </p:cNvPr>
          <p:cNvPicPr>
            <a:picLocks noChangeAspect="1"/>
          </p:cNvPicPr>
          <p:nvPr/>
        </p:nvPicPr>
        <p:blipFill>
          <a:blip r:embed="rId207"/>
          <a:stretch>
            <a:fillRect/>
          </a:stretch>
        </p:blipFill>
        <p:spPr>
          <a:xfrm>
            <a:off x="6655305" y="7185087"/>
            <a:ext cx="1333574" cy="267760"/>
          </a:xfrm>
          <a:prstGeom prst="rect">
            <a:avLst/>
          </a:prstGeom>
        </p:spPr>
      </p:pic>
      <p:pic>
        <p:nvPicPr>
          <p:cNvPr id="285" name="Image 207" descr="preencoded.png">    </p:cNvPr>
          <p:cNvPicPr>
            <a:picLocks noChangeAspect="1"/>
          </p:cNvPicPr>
          <p:nvPr/>
        </p:nvPicPr>
        <p:blipFill>
          <a:blip r:embed="rId208"/>
          <a:stretch>
            <a:fillRect/>
          </a:stretch>
        </p:blipFill>
        <p:spPr>
          <a:xfrm>
            <a:off x="6735635" y="7238628"/>
            <a:ext cx="160660" cy="160660"/>
          </a:xfrm>
          <a:prstGeom prst="rect">
            <a:avLst/>
          </a:prstGeom>
        </p:spPr>
      </p:pic>
      <p:sp>
        <p:nvSpPr>
          <p:cNvPr id="286" name="Text 76"/>
          <p:cNvSpPr/>
          <p:nvPr/>
        </p:nvSpPr>
        <p:spPr>
          <a:xfrm>
            <a:off x="6923066" y="719844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87" name="Image 208" descr="preencoded.png">    </p:cNvPr>
          <p:cNvPicPr>
            <a:picLocks noChangeAspect="1"/>
          </p:cNvPicPr>
          <p:nvPr/>
        </p:nvPicPr>
        <p:blipFill>
          <a:blip r:embed="rId209"/>
          <a:stretch>
            <a:fillRect/>
          </a:stretch>
        </p:blipFill>
        <p:spPr>
          <a:xfrm>
            <a:off x="8084260" y="7071271"/>
            <a:ext cx="1524140" cy="508744"/>
          </a:xfrm>
          <a:prstGeom prst="rect">
            <a:avLst/>
          </a:prstGeom>
        </p:spPr>
      </p:pic>
      <p:pic>
        <p:nvPicPr>
          <p:cNvPr id="288" name="Image 209" descr="preencoded.png">    </p:cNvPr>
          <p:cNvPicPr>
            <a:picLocks noChangeAspect="1"/>
          </p:cNvPicPr>
          <p:nvPr/>
        </p:nvPicPr>
        <p:blipFill>
          <a:blip r:embed="rId210"/>
          <a:stretch>
            <a:fillRect/>
          </a:stretch>
        </p:blipFill>
        <p:spPr>
          <a:xfrm>
            <a:off x="8332357" y="7185087"/>
            <a:ext cx="1027947" cy="267760"/>
          </a:xfrm>
          <a:prstGeom prst="rect">
            <a:avLst/>
          </a:prstGeom>
        </p:spPr>
      </p:pic>
      <p:pic>
        <p:nvPicPr>
          <p:cNvPr id="289" name="Image 210" descr="preencoded.png">    </p:cNvPr>
          <p:cNvPicPr>
            <a:picLocks noChangeAspect="1"/>
          </p:cNvPicPr>
          <p:nvPr/>
        </p:nvPicPr>
        <p:blipFill>
          <a:blip r:embed="rId211"/>
          <a:stretch>
            <a:fillRect/>
          </a:stretch>
        </p:blipFill>
        <p:spPr>
          <a:xfrm>
            <a:off x="8412686" y="7238628"/>
            <a:ext cx="160660" cy="160660"/>
          </a:xfrm>
          <a:prstGeom prst="rect">
            <a:avLst/>
          </a:prstGeom>
        </p:spPr>
      </p:pic>
      <p:sp>
        <p:nvSpPr>
          <p:cNvPr id="290" name="Text 77"/>
          <p:cNvSpPr/>
          <p:nvPr/>
        </p:nvSpPr>
        <p:spPr>
          <a:xfrm>
            <a:off x="8600117" y="719844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91" name="Image 211" descr="preencoded.png">    </p:cNvPr>
          <p:cNvPicPr>
            <a:picLocks noChangeAspect="1"/>
          </p:cNvPicPr>
          <p:nvPr/>
        </p:nvPicPr>
        <p:blipFill>
          <a:blip r:embed="rId212"/>
          <a:stretch>
            <a:fillRect/>
          </a:stretch>
        </p:blipFill>
        <p:spPr>
          <a:xfrm>
            <a:off x="9608400" y="7071271"/>
            <a:ext cx="1524140" cy="508744"/>
          </a:xfrm>
          <a:prstGeom prst="rect">
            <a:avLst/>
          </a:prstGeom>
        </p:spPr>
      </p:pic>
      <p:pic>
        <p:nvPicPr>
          <p:cNvPr id="292" name="Image 212" descr="preencoded.png">    </p:cNvPr>
          <p:cNvPicPr>
            <a:picLocks noChangeAspect="1"/>
          </p:cNvPicPr>
          <p:nvPr/>
        </p:nvPicPr>
        <p:blipFill>
          <a:blip r:embed="rId213"/>
          <a:stretch>
            <a:fillRect/>
          </a:stretch>
        </p:blipFill>
        <p:spPr>
          <a:xfrm>
            <a:off x="9703584" y="7185087"/>
            <a:ext cx="1333574" cy="267760"/>
          </a:xfrm>
          <a:prstGeom prst="rect">
            <a:avLst/>
          </a:prstGeom>
        </p:spPr>
      </p:pic>
      <p:pic>
        <p:nvPicPr>
          <p:cNvPr id="293" name="Image 213" descr="preencoded.png">    </p:cNvPr>
          <p:cNvPicPr>
            <a:picLocks noChangeAspect="1"/>
          </p:cNvPicPr>
          <p:nvPr/>
        </p:nvPicPr>
        <p:blipFill>
          <a:blip r:embed="rId214"/>
          <a:stretch>
            <a:fillRect/>
          </a:stretch>
        </p:blipFill>
        <p:spPr>
          <a:xfrm>
            <a:off x="9783914" y="7238628"/>
            <a:ext cx="160660" cy="160660"/>
          </a:xfrm>
          <a:prstGeom prst="rect">
            <a:avLst/>
          </a:prstGeom>
        </p:spPr>
      </p:pic>
      <p:sp>
        <p:nvSpPr>
          <p:cNvPr id="294" name="Text 78"/>
          <p:cNvSpPr/>
          <p:nvPr/>
        </p:nvSpPr>
        <p:spPr>
          <a:xfrm>
            <a:off x="9971345" y="719844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95" name="Image 214" descr="preencoded.png">    </p:cNvPr>
          <p:cNvPicPr>
            <a:picLocks noChangeAspect="1"/>
          </p:cNvPicPr>
          <p:nvPr/>
        </p:nvPicPr>
        <p:blipFill>
          <a:blip r:embed="rId215"/>
          <a:stretch>
            <a:fillRect/>
          </a:stretch>
        </p:blipFill>
        <p:spPr>
          <a:xfrm>
            <a:off x="11132539" y="7071271"/>
            <a:ext cx="1524140" cy="508744"/>
          </a:xfrm>
          <a:prstGeom prst="rect">
            <a:avLst/>
          </a:prstGeom>
        </p:spPr>
      </p:pic>
      <p:pic>
        <p:nvPicPr>
          <p:cNvPr id="296" name="Image 215" descr="preencoded.png">    </p:cNvPr>
          <p:cNvPicPr>
            <a:picLocks noChangeAspect="1"/>
          </p:cNvPicPr>
          <p:nvPr/>
        </p:nvPicPr>
        <p:blipFill>
          <a:blip r:embed="rId216"/>
          <a:stretch>
            <a:fillRect/>
          </a:stretch>
        </p:blipFill>
        <p:spPr>
          <a:xfrm>
            <a:off x="11227724" y="7185087"/>
            <a:ext cx="1333574" cy="267760"/>
          </a:xfrm>
          <a:prstGeom prst="rect">
            <a:avLst/>
          </a:prstGeom>
        </p:spPr>
      </p:pic>
      <p:pic>
        <p:nvPicPr>
          <p:cNvPr id="297" name="Image 216" descr="preencoded.png">    </p:cNvPr>
          <p:cNvPicPr>
            <a:picLocks noChangeAspect="1"/>
          </p:cNvPicPr>
          <p:nvPr/>
        </p:nvPicPr>
        <p:blipFill>
          <a:blip r:embed="rId217"/>
          <a:stretch>
            <a:fillRect/>
          </a:stretch>
        </p:blipFill>
        <p:spPr>
          <a:xfrm>
            <a:off x="11308054" y="7238628"/>
            <a:ext cx="160660" cy="160660"/>
          </a:xfrm>
          <a:prstGeom prst="rect">
            <a:avLst/>
          </a:prstGeom>
        </p:spPr>
      </p:pic>
      <p:sp>
        <p:nvSpPr>
          <p:cNvPr id="298" name="Text 79"/>
          <p:cNvSpPr/>
          <p:nvPr/>
        </p:nvSpPr>
        <p:spPr>
          <a:xfrm>
            <a:off x="11495484" y="719844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99" name="Image 217" descr="preencoded.png">    </p:cNvPr>
          <p:cNvPicPr>
            <a:picLocks noChangeAspect="1"/>
          </p:cNvPicPr>
          <p:nvPr/>
        </p:nvPicPr>
        <p:blipFill>
          <a:blip r:embed="rId218"/>
          <a:stretch>
            <a:fillRect/>
          </a:stretch>
        </p:blipFill>
        <p:spPr>
          <a:xfrm>
            <a:off x="12656679" y="7071271"/>
            <a:ext cx="1524140" cy="508744"/>
          </a:xfrm>
          <a:prstGeom prst="rect">
            <a:avLst/>
          </a:prstGeom>
        </p:spPr>
      </p:pic>
      <p:pic>
        <p:nvPicPr>
          <p:cNvPr id="300" name="Image 218" descr="preencoded.png">    </p:cNvPr>
          <p:cNvPicPr>
            <a:picLocks noChangeAspect="1"/>
          </p:cNvPicPr>
          <p:nvPr/>
        </p:nvPicPr>
        <p:blipFill>
          <a:blip r:embed="rId219"/>
          <a:stretch>
            <a:fillRect/>
          </a:stretch>
        </p:blipFill>
        <p:spPr>
          <a:xfrm>
            <a:off x="12751864" y="7185087"/>
            <a:ext cx="1333574" cy="267760"/>
          </a:xfrm>
          <a:prstGeom prst="rect">
            <a:avLst/>
          </a:prstGeom>
        </p:spPr>
      </p:pic>
      <p:pic>
        <p:nvPicPr>
          <p:cNvPr id="301" name="Image 219" descr="preencoded.png">    </p:cNvPr>
          <p:cNvPicPr>
            <a:picLocks noChangeAspect="1"/>
          </p:cNvPicPr>
          <p:nvPr/>
        </p:nvPicPr>
        <p:blipFill>
          <a:blip r:embed="rId220"/>
          <a:stretch>
            <a:fillRect/>
          </a:stretch>
        </p:blipFill>
        <p:spPr>
          <a:xfrm>
            <a:off x="12832193" y="7238628"/>
            <a:ext cx="160660" cy="160660"/>
          </a:xfrm>
          <a:prstGeom prst="rect">
            <a:avLst/>
          </a:prstGeom>
        </p:spPr>
      </p:pic>
      <p:sp>
        <p:nvSpPr>
          <p:cNvPr id="302" name="Text 80"/>
          <p:cNvSpPr/>
          <p:nvPr/>
        </p:nvSpPr>
        <p:spPr>
          <a:xfrm>
            <a:off x="13019624" y="719844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03" name="Image 220" descr="preencoded.png">    </p:cNvPr>
          <p:cNvPicPr>
            <a:picLocks noChangeAspect="1"/>
          </p:cNvPicPr>
          <p:nvPr/>
        </p:nvPicPr>
        <p:blipFill>
          <a:blip r:embed="rId221"/>
          <a:stretch>
            <a:fillRect/>
          </a:stretch>
        </p:blipFill>
        <p:spPr>
          <a:xfrm>
            <a:off x="14180818" y="7071271"/>
            <a:ext cx="1524140" cy="508744"/>
          </a:xfrm>
          <a:prstGeom prst="rect">
            <a:avLst/>
          </a:prstGeom>
        </p:spPr>
      </p:pic>
      <p:pic>
        <p:nvPicPr>
          <p:cNvPr id="304" name="Image 221" descr="preencoded.png">    </p:cNvPr>
          <p:cNvPicPr>
            <a:picLocks noChangeAspect="1"/>
          </p:cNvPicPr>
          <p:nvPr/>
        </p:nvPicPr>
        <p:blipFill>
          <a:blip r:embed="rId222"/>
          <a:stretch>
            <a:fillRect/>
          </a:stretch>
        </p:blipFill>
        <p:spPr>
          <a:xfrm>
            <a:off x="14276003" y="7185087"/>
            <a:ext cx="1333574" cy="267760"/>
          </a:xfrm>
          <a:prstGeom prst="rect">
            <a:avLst/>
          </a:prstGeom>
        </p:spPr>
      </p:pic>
      <p:pic>
        <p:nvPicPr>
          <p:cNvPr id="305" name="Image 222" descr="preencoded.png">    </p:cNvPr>
          <p:cNvPicPr>
            <a:picLocks noChangeAspect="1"/>
          </p:cNvPicPr>
          <p:nvPr/>
        </p:nvPicPr>
        <p:blipFill>
          <a:blip r:embed="rId223"/>
          <a:stretch>
            <a:fillRect/>
          </a:stretch>
        </p:blipFill>
        <p:spPr>
          <a:xfrm>
            <a:off x="14356333" y="7238628"/>
            <a:ext cx="160660" cy="160660"/>
          </a:xfrm>
          <a:prstGeom prst="rect">
            <a:avLst/>
          </a:prstGeom>
        </p:spPr>
      </p:pic>
      <p:sp>
        <p:nvSpPr>
          <p:cNvPr id="306" name="Text 81"/>
          <p:cNvSpPr/>
          <p:nvPr/>
        </p:nvSpPr>
        <p:spPr>
          <a:xfrm>
            <a:off x="14543763" y="719844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07" name="Image 223" descr="preencoded.png">    </p:cNvPr>
          <p:cNvPicPr>
            <a:picLocks noChangeAspect="1"/>
          </p:cNvPicPr>
          <p:nvPr/>
        </p:nvPicPr>
        <p:blipFill>
          <a:blip r:embed="rId224"/>
          <a:stretch>
            <a:fillRect/>
          </a:stretch>
        </p:blipFill>
        <p:spPr>
          <a:xfrm>
            <a:off x="15704958" y="7071271"/>
            <a:ext cx="1498616" cy="508744"/>
          </a:xfrm>
          <a:prstGeom prst="rect">
            <a:avLst/>
          </a:prstGeom>
        </p:spPr>
      </p:pic>
      <p:pic>
        <p:nvPicPr>
          <p:cNvPr id="308" name="Image 224" descr="preencoded.png">    </p:cNvPr>
          <p:cNvPicPr>
            <a:picLocks noChangeAspect="1"/>
          </p:cNvPicPr>
          <p:nvPr/>
        </p:nvPicPr>
        <p:blipFill>
          <a:blip r:embed="rId225"/>
          <a:stretch>
            <a:fillRect/>
          </a:stretch>
        </p:blipFill>
        <p:spPr>
          <a:xfrm>
            <a:off x="15800133" y="7185087"/>
            <a:ext cx="1333574" cy="267760"/>
          </a:xfrm>
          <a:prstGeom prst="rect">
            <a:avLst/>
          </a:prstGeom>
        </p:spPr>
      </p:pic>
      <p:pic>
        <p:nvPicPr>
          <p:cNvPr id="309" name="Image 225" descr="preencoded.png">    </p:cNvPr>
          <p:cNvPicPr>
            <a:picLocks noChangeAspect="1"/>
          </p:cNvPicPr>
          <p:nvPr/>
        </p:nvPicPr>
        <p:blipFill>
          <a:blip r:embed="rId226"/>
          <a:stretch>
            <a:fillRect/>
          </a:stretch>
        </p:blipFill>
        <p:spPr>
          <a:xfrm>
            <a:off x="15880463" y="7238628"/>
            <a:ext cx="160660" cy="160660"/>
          </a:xfrm>
          <a:prstGeom prst="rect">
            <a:avLst/>
          </a:prstGeom>
        </p:spPr>
      </p:pic>
      <p:sp>
        <p:nvSpPr>
          <p:cNvPr id="310" name="Text 82"/>
          <p:cNvSpPr/>
          <p:nvPr/>
        </p:nvSpPr>
        <p:spPr>
          <a:xfrm>
            <a:off x="16067894" y="719844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11" name="Image 226" descr="preencoded.png">    </p:cNvPr>
          <p:cNvPicPr>
            <a:picLocks noChangeAspect="1"/>
          </p:cNvPicPr>
          <p:nvPr/>
        </p:nvPicPr>
        <p:blipFill>
          <a:blip r:embed="rId227"/>
          <a:stretch>
            <a:fillRect/>
          </a:stretch>
        </p:blipFill>
        <p:spPr>
          <a:xfrm>
            <a:off x="1084427" y="7580002"/>
            <a:ext cx="16119146" cy="508744"/>
          </a:xfrm>
          <a:prstGeom prst="rect">
            <a:avLst/>
          </a:prstGeom>
        </p:spPr>
      </p:pic>
      <p:pic>
        <p:nvPicPr>
          <p:cNvPr id="312" name="Image 227" descr="preencoded.png">    </p:cNvPr>
          <p:cNvPicPr>
            <a:picLocks noChangeAspect="1"/>
          </p:cNvPicPr>
          <p:nvPr/>
        </p:nvPicPr>
        <p:blipFill>
          <a:blip r:embed="rId228"/>
          <a:stretch>
            <a:fillRect/>
          </a:stretch>
        </p:blipFill>
        <p:spPr>
          <a:xfrm>
            <a:off x="1084427" y="7580002"/>
            <a:ext cx="5475694" cy="508744"/>
          </a:xfrm>
          <a:prstGeom prst="rect">
            <a:avLst/>
          </a:prstGeom>
        </p:spPr>
      </p:pic>
      <p:sp>
        <p:nvSpPr>
          <p:cNvPr id="313" name="Text 83"/>
          <p:cNvSpPr/>
          <p:nvPr/>
        </p:nvSpPr>
        <p:spPr>
          <a:xfrm>
            <a:off x="1245087" y="7700516"/>
            <a:ext cx="5150644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Partial capture (Pre-auth adjustments down / decrease)</a:t>
            </a:r>
            <a:endParaRPr lang="en-US" sz="1476" dirty="0"/>
          </a:p>
        </p:txBody>
      </p:sp>
      <p:pic>
        <p:nvPicPr>
          <p:cNvPr id="314" name="Image 228" descr="preencoded.png">    </p:cNvPr>
          <p:cNvPicPr>
            <a:picLocks noChangeAspect="1"/>
          </p:cNvPicPr>
          <p:nvPr/>
        </p:nvPicPr>
        <p:blipFill>
          <a:blip r:embed="rId229"/>
          <a:stretch>
            <a:fillRect/>
          </a:stretch>
        </p:blipFill>
        <p:spPr>
          <a:xfrm>
            <a:off x="6560121" y="7580002"/>
            <a:ext cx="1524140" cy="508744"/>
          </a:xfrm>
          <a:prstGeom prst="rect">
            <a:avLst/>
          </a:prstGeom>
        </p:spPr>
      </p:pic>
      <p:pic>
        <p:nvPicPr>
          <p:cNvPr id="315" name="Image 229" descr="preencoded.png">    </p:cNvPr>
          <p:cNvPicPr>
            <a:picLocks noChangeAspect="1"/>
          </p:cNvPicPr>
          <p:nvPr/>
        </p:nvPicPr>
        <p:blipFill>
          <a:blip r:embed="rId230"/>
          <a:stretch>
            <a:fillRect/>
          </a:stretch>
        </p:blipFill>
        <p:spPr>
          <a:xfrm>
            <a:off x="6655305" y="7693819"/>
            <a:ext cx="1333574" cy="267760"/>
          </a:xfrm>
          <a:prstGeom prst="rect">
            <a:avLst/>
          </a:prstGeom>
        </p:spPr>
      </p:pic>
      <p:pic>
        <p:nvPicPr>
          <p:cNvPr id="316" name="Image 230" descr="preencoded.png">    </p:cNvPr>
          <p:cNvPicPr>
            <a:picLocks noChangeAspect="1"/>
          </p:cNvPicPr>
          <p:nvPr/>
        </p:nvPicPr>
        <p:blipFill>
          <a:blip r:embed="rId231"/>
          <a:stretch>
            <a:fillRect/>
          </a:stretch>
        </p:blipFill>
        <p:spPr>
          <a:xfrm>
            <a:off x="6735635" y="7747360"/>
            <a:ext cx="160660" cy="160660"/>
          </a:xfrm>
          <a:prstGeom prst="rect">
            <a:avLst/>
          </a:prstGeom>
        </p:spPr>
      </p:pic>
      <p:sp>
        <p:nvSpPr>
          <p:cNvPr id="317" name="Text 84"/>
          <p:cNvSpPr/>
          <p:nvPr/>
        </p:nvSpPr>
        <p:spPr>
          <a:xfrm>
            <a:off x="6923066" y="770721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18" name="Image 231" descr="preencoded.png">    </p:cNvPr>
          <p:cNvPicPr>
            <a:picLocks noChangeAspect="1"/>
          </p:cNvPicPr>
          <p:nvPr/>
        </p:nvPicPr>
        <p:blipFill>
          <a:blip r:embed="rId232"/>
          <a:stretch>
            <a:fillRect/>
          </a:stretch>
        </p:blipFill>
        <p:spPr>
          <a:xfrm>
            <a:off x="8084260" y="7580002"/>
            <a:ext cx="1524140" cy="508744"/>
          </a:xfrm>
          <a:prstGeom prst="rect">
            <a:avLst/>
          </a:prstGeom>
        </p:spPr>
      </p:pic>
      <p:pic>
        <p:nvPicPr>
          <p:cNvPr id="319" name="Image 232" descr="preencoded.png">    </p:cNvPr>
          <p:cNvPicPr>
            <a:picLocks noChangeAspect="1"/>
          </p:cNvPicPr>
          <p:nvPr/>
        </p:nvPicPr>
        <p:blipFill>
          <a:blip r:embed="rId233"/>
          <a:stretch>
            <a:fillRect/>
          </a:stretch>
        </p:blipFill>
        <p:spPr>
          <a:xfrm>
            <a:off x="8332357" y="7693819"/>
            <a:ext cx="1027947" cy="267760"/>
          </a:xfrm>
          <a:prstGeom prst="rect">
            <a:avLst/>
          </a:prstGeom>
        </p:spPr>
      </p:pic>
      <p:pic>
        <p:nvPicPr>
          <p:cNvPr id="320" name="Image 233" descr="preencoded.png">    </p:cNvPr>
          <p:cNvPicPr>
            <a:picLocks noChangeAspect="1"/>
          </p:cNvPicPr>
          <p:nvPr/>
        </p:nvPicPr>
        <p:blipFill>
          <a:blip r:embed="rId234"/>
          <a:stretch>
            <a:fillRect/>
          </a:stretch>
        </p:blipFill>
        <p:spPr>
          <a:xfrm>
            <a:off x="8412686" y="7747360"/>
            <a:ext cx="160660" cy="160660"/>
          </a:xfrm>
          <a:prstGeom prst="rect">
            <a:avLst/>
          </a:prstGeom>
        </p:spPr>
      </p:pic>
      <p:sp>
        <p:nvSpPr>
          <p:cNvPr id="321" name="Text 85"/>
          <p:cNvSpPr/>
          <p:nvPr/>
        </p:nvSpPr>
        <p:spPr>
          <a:xfrm>
            <a:off x="8600117" y="770721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22" name="Image 234" descr="preencoded.png">    </p:cNvPr>
          <p:cNvPicPr>
            <a:picLocks noChangeAspect="1"/>
          </p:cNvPicPr>
          <p:nvPr/>
        </p:nvPicPr>
        <p:blipFill>
          <a:blip r:embed="rId235"/>
          <a:stretch>
            <a:fillRect/>
          </a:stretch>
        </p:blipFill>
        <p:spPr>
          <a:xfrm>
            <a:off x="9608400" y="7580002"/>
            <a:ext cx="1524140" cy="508744"/>
          </a:xfrm>
          <a:prstGeom prst="rect">
            <a:avLst/>
          </a:prstGeom>
        </p:spPr>
      </p:pic>
      <p:pic>
        <p:nvPicPr>
          <p:cNvPr id="323" name="Image 235" descr="preencoded.png">    </p:cNvPr>
          <p:cNvPicPr>
            <a:picLocks noChangeAspect="1"/>
          </p:cNvPicPr>
          <p:nvPr/>
        </p:nvPicPr>
        <p:blipFill>
          <a:blip r:embed="rId236"/>
          <a:stretch>
            <a:fillRect/>
          </a:stretch>
        </p:blipFill>
        <p:spPr>
          <a:xfrm>
            <a:off x="9703584" y="7693819"/>
            <a:ext cx="1333574" cy="267760"/>
          </a:xfrm>
          <a:prstGeom prst="rect">
            <a:avLst/>
          </a:prstGeom>
        </p:spPr>
      </p:pic>
      <p:pic>
        <p:nvPicPr>
          <p:cNvPr id="324" name="Image 236" descr="preencoded.png">    </p:cNvPr>
          <p:cNvPicPr>
            <a:picLocks noChangeAspect="1"/>
          </p:cNvPicPr>
          <p:nvPr/>
        </p:nvPicPr>
        <p:blipFill>
          <a:blip r:embed="rId237"/>
          <a:stretch>
            <a:fillRect/>
          </a:stretch>
        </p:blipFill>
        <p:spPr>
          <a:xfrm>
            <a:off x="9783914" y="7747360"/>
            <a:ext cx="160660" cy="160660"/>
          </a:xfrm>
          <a:prstGeom prst="rect">
            <a:avLst/>
          </a:prstGeom>
        </p:spPr>
      </p:pic>
      <p:sp>
        <p:nvSpPr>
          <p:cNvPr id="325" name="Text 86"/>
          <p:cNvSpPr/>
          <p:nvPr/>
        </p:nvSpPr>
        <p:spPr>
          <a:xfrm>
            <a:off x="9971345" y="770721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26" name="Image 237" descr="preencoded.png">    </p:cNvPr>
          <p:cNvPicPr>
            <a:picLocks noChangeAspect="1"/>
          </p:cNvPicPr>
          <p:nvPr/>
        </p:nvPicPr>
        <p:blipFill>
          <a:blip r:embed="rId238"/>
          <a:stretch>
            <a:fillRect/>
          </a:stretch>
        </p:blipFill>
        <p:spPr>
          <a:xfrm>
            <a:off x="11132539" y="7580002"/>
            <a:ext cx="1524140" cy="508744"/>
          </a:xfrm>
          <a:prstGeom prst="rect">
            <a:avLst/>
          </a:prstGeom>
        </p:spPr>
      </p:pic>
      <p:pic>
        <p:nvPicPr>
          <p:cNvPr id="327" name="Image 238" descr="preencoded.png">    </p:cNvPr>
          <p:cNvPicPr>
            <a:picLocks noChangeAspect="1"/>
          </p:cNvPicPr>
          <p:nvPr/>
        </p:nvPicPr>
        <p:blipFill>
          <a:blip r:embed="rId239"/>
          <a:stretch>
            <a:fillRect/>
          </a:stretch>
        </p:blipFill>
        <p:spPr>
          <a:xfrm>
            <a:off x="11227724" y="7693819"/>
            <a:ext cx="1333574" cy="267760"/>
          </a:xfrm>
          <a:prstGeom prst="rect">
            <a:avLst/>
          </a:prstGeom>
        </p:spPr>
      </p:pic>
      <p:pic>
        <p:nvPicPr>
          <p:cNvPr id="328" name="Image 239" descr="preencoded.png">    </p:cNvPr>
          <p:cNvPicPr>
            <a:picLocks noChangeAspect="1"/>
          </p:cNvPicPr>
          <p:nvPr/>
        </p:nvPicPr>
        <p:blipFill>
          <a:blip r:embed="rId240"/>
          <a:stretch>
            <a:fillRect/>
          </a:stretch>
        </p:blipFill>
        <p:spPr>
          <a:xfrm>
            <a:off x="11308054" y="7747360"/>
            <a:ext cx="160660" cy="160660"/>
          </a:xfrm>
          <a:prstGeom prst="rect">
            <a:avLst/>
          </a:prstGeom>
        </p:spPr>
      </p:pic>
      <p:sp>
        <p:nvSpPr>
          <p:cNvPr id="329" name="Text 87"/>
          <p:cNvSpPr/>
          <p:nvPr/>
        </p:nvSpPr>
        <p:spPr>
          <a:xfrm>
            <a:off x="11495484" y="770721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30" name="Image 240" descr="preencoded.png">    </p:cNvPr>
          <p:cNvPicPr>
            <a:picLocks noChangeAspect="1"/>
          </p:cNvPicPr>
          <p:nvPr/>
        </p:nvPicPr>
        <p:blipFill>
          <a:blip r:embed="rId241"/>
          <a:stretch>
            <a:fillRect/>
          </a:stretch>
        </p:blipFill>
        <p:spPr>
          <a:xfrm>
            <a:off x="12656679" y="7580002"/>
            <a:ext cx="1524140" cy="508744"/>
          </a:xfrm>
          <a:prstGeom prst="rect">
            <a:avLst/>
          </a:prstGeom>
        </p:spPr>
      </p:pic>
      <p:pic>
        <p:nvPicPr>
          <p:cNvPr id="331" name="Image 241" descr="preencoded.png">    </p:cNvPr>
          <p:cNvPicPr>
            <a:picLocks noChangeAspect="1"/>
          </p:cNvPicPr>
          <p:nvPr/>
        </p:nvPicPr>
        <p:blipFill>
          <a:blip r:embed="rId242"/>
          <a:stretch>
            <a:fillRect/>
          </a:stretch>
        </p:blipFill>
        <p:spPr>
          <a:xfrm>
            <a:off x="12751864" y="7693819"/>
            <a:ext cx="1333574" cy="267760"/>
          </a:xfrm>
          <a:prstGeom prst="rect">
            <a:avLst/>
          </a:prstGeom>
        </p:spPr>
      </p:pic>
      <p:pic>
        <p:nvPicPr>
          <p:cNvPr id="332" name="Image 242" descr="preencoded.png">    </p:cNvPr>
          <p:cNvPicPr>
            <a:picLocks noChangeAspect="1"/>
          </p:cNvPicPr>
          <p:nvPr/>
        </p:nvPicPr>
        <p:blipFill>
          <a:blip r:embed="rId243"/>
          <a:stretch>
            <a:fillRect/>
          </a:stretch>
        </p:blipFill>
        <p:spPr>
          <a:xfrm>
            <a:off x="12832193" y="7747360"/>
            <a:ext cx="160660" cy="160660"/>
          </a:xfrm>
          <a:prstGeom prst="rect">
            <a:avLst/>
          </a:prstGeom>
        </p:spPr>
      </p:pic>
      <p:sp>
        <p:nvSpPr>
          <p:cNvPr id="333" name="Text 88"/>
          <p:cNvSpPr/>
          <p:nvPr/>
        </p:nvSpPr>
        <p:spPr>
          <a:xfrm>
            <a:off x="13019624" y="770721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34" name="Image 243" descr="preencoded.png">    </p:cNvPr>
          <p:cNvPicPr>
            <a:picLocks noChangeAspect="1"/>
          </p:cNvPicPr>
          <p:nvPr/>
        </p:nvPicPr>
        <p:blipFill>
          <a:blip r:embed="rId244"/>
          <a:stretch>
            <a:fillRect/>
          </a:stretch>
        </p:blipFill>
        <p:spPr>
          <a:xfrm>
            <a:off x="14180818" y="7580002"/>
            <a:ext cx="1524140" cy="508744"/>
          </a:xfrm>
          <a:prstGeom prst="rect">
            <a:avLst/>
          </a:prstGeom>
        </p:spPr>
      </p:pic>
      <p:pic>
        <p:nvPicPr>
          <p:cNvPr id="335" name="Image 244" descr="preencoded.png">    </p:cNvPr>
          <p:cNvPicPr>
            <a:picLocks noChangeAspect="1"/>
          </p:cNvPicPr>
          <p:nvPr/>
        </p:nvPicPr>
        <p:blipFill>
          <a:blip r:embed="rId245"/>
          <a:stretch>
            <a:fillRect/>
          </a:stretch>
        </p:blipFill>
        <p:spPr>
          <a:xfrm>
            <a:off x="14276003" y="7693819"/>
            <a:ext cx="1333574" cy="267760"/>
          </a:xfrm>
          <a:prstGeom prst="rect">
            <a:avLst/>
          </a:prstGeom>
        </p:spPr>
      </p:pic>
      <p:pic>
        <p:nvPicPr>
          <p:cNvPr id="336" name="Image 245" descr="preencoded.png">    </p:cNvPr>
          <p:cNvPicPr>
            <a:picLocks noChangeAspect="1"/>
          </p:cNvPicPr>
          <p:nvPr/>
        </p:nvPicPr>
        <p:blipFill>
          <a:blip r:embed="rId246"/>
          <a:stretch>
            <a:fillRect/>
          </a:stretch>
        </p:blipFill>
        <p:spPr>
          <a:xfrm>
            <a:off x="14356333" y="7747360"/>
            <a:ext cx="160660" cy="160660"/>
          </a:xfrm>
          <a:prstGeom prst="rect">
            <a:avLst/>
          </a:prstGeom>
        </p:spPr>
      </p:pic>
      <p:sp>
        <p:nvSpPr>
          <p:cNvPr id="337" name="Text 89"/>
          <p:cNvSpPr/>
          <p:nvPr/>
        </p:nvSpPr>
        <p:spPr>
          <a:xfrm>
            <a:off x="14543763" y="770721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38" name="Image 246" descr="preencoded.png">    </p:cNvPr>
          <p:cNvPicPr>
            <a:picLocks noChangeAspect="1"/>
          </p:cNvPicPr>
          <p:nvPr/>
        </p:nvPicPr>
        <p:blipFill>
          <a:blip r:embed="rId247"/>
          <a:stretch>
            <a:fillRect/>
          </a:stretch>
        </p:blipFill>
        <p:spPr>
          <a:xfrm>
            <a:off x="15704958" y="7580002"/>
            <a:ext cx="1498616" cy="508744"/>
          </a:xfrm>
          <a:prstGeom prst="rect">
            <a:avLst/>
          </a:prstGeom>
        </p:spPr>
      </p:pic>
      <p:pic>
        <p:nvPicPr>
          <p:cNvPr id="339" name="Image 247" descr="preencoded.png">    </p:cNvPr>
          <p:cNvPicPr>
            <a:picLocks noChangeAspect="1"/>
          </p:cNvPicPr>
          <p:nvPr/>
        </p:nvPicPr>
        <p:blipFill>
          <a:blip r:embed="rId248"/>
          <a:stretch>
            <a:fillRect/>
          </a:stretch>
        </p:blipFill>
        <p:spPr>
          <a:xfrm>
            <a:off x="15800133" y="7693819"/>
            <a:ext cx="1333574" cy="267760"/>
          </a:xfrm>
          <a:prstGeom prst="rect">
            <a:avLst/>
          </a:prstGeom>
        </p:spPr>
      </p:pic>
      <p:pic>
        <p:nvPicPr>
          <p:cNvPr id="340" name="Image 248" descr="preencoded.png">    </p:cNvPr>
          <p:cNvPicPr>
            <a:picLocks noChangeAspect="1"/>
          </p:cNvPicPr>
          <p:nvPr/>
        </p:nvPicPr>
        <p:blipFill>
          <a:blip r:embed="rId249"/>
          <a:stretch>
            <a:fillRect/>
          </a:stretch>
        </p:blipFill>
        <p:spPr>
          <a:xfrm>
            <a:off x="15880463" y="7747360"/>
            <a:ext cx="160660" cy="160660"/>
          </a:xfrm>
          <a:prstGeom prst="rect">
            <a:avLst/>
          </a:prstGeom>
        </p:spPr>
      </p:pic>
      <p:sp>
        <p:nvSpPr>
          <p:cNvPr id="341" name="Text 90"/>
          <p:cNvSpPr/>
          <p:nvPr/>
        </p:nvSpPr>
        <p:spPr>
          <a:xfrm>
            <a:off x="16067894" y="770721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42" name="Image 249" descr="preencoded.png">    </p:cNvPr>
          <p:cNvPicPr>
            <a:picLocks noChangeAspect="1"/>
          </p:cNvPicPr>
          <p:nvPr/>
        </p:nvPicPr>
        <p:blipFill>
          <a:blip r:embed="rId250"/>
          <a:stretch>
            <a:fillRect/>
          </a:stretch>
        </p:blipFill>
        <p:spPr>
          <a:xfrm>
            <a:off x="1084427" y="8088771"/>
            <a:ext cx="16119146" cy="508744"/>
          </a:xfrm>
          <a:prstGeom prst="rect">
            <a:avLst/>
          </a:prstGeom>
        </p:spPr>
      </p:pic>
      <p:pic>
        <p:nvPicPr>
          <p:cNvPr id="343" name="Image 250" descr="preencoded.png">    </p:cNvPr>
          <p:cNvPicPr>
            <a:picLocks noChangeAspect="1"/>
          </p:cNvPicPr>
          <p:nvPr/>
        </p:nvPicPr>
        <p:blipFill>
          <a:blip r:embed="rId251"/>
          <a:stretch>
            <a:fillRect/>
          </a:stretch>
        </p:blipFill>
        <p:spPr>
          <a:xfrm>
            <a:off x="1084427" y="8088771"/>
            <a:ext cx="5475694" cy="508744"/>
          </a:xfrm>
          <a:prstGeom prst="rect">
            <a:avLst/>
          </a:prstGeom>
        </p:spPr>
      </p:pic>
      <p:sp>
        <p:nvSpPr>
          <p:cNvPr id="344" name="Text 91"/>
          <p:cNvSpPr/>
          <p:nvPr/>
        </p:nvSpPr>
        <p:spPr>
          <a:xfrm>
            <a:off x="1245087" y="8209248"/>
            <a:ext cx="212026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Deferred authorization</a:t>
            </a:r>
            <a:endParaRPr lang="en-US" sz="1476" dirty="0"/>
          </a:p>
        </p:txBody>
      </p:sp>
      <p:pic>
        <p:nvPicPr>
          <p:cNvPr id="345" name="Image 251" descr="preencoded.png">    </p:cNvPr>
          <p:cNvPicPr>
            <a:picLocks noChangeAspect="1"/>
          </p:cNvPicPr>
          <p:nvPr/>
        </p:nvPicPr>
        <p:blipFill>
          <a:blip r:embed="rId252"/>
          <a:stretch>
            <a:fillRect/>
          </a:stretch>
        </p:blipFill>
        <p:spPr>
          <a:xfrm>
            <a:off x="6560121" y="8088771"/>
            <a:ext cx="1524140" cy="508744"/>
          </a:xfrm>
          <a:prstGeom prst="rect">
            <a:avLst/>
          </a:prstGeom>
        </p:spPr>
      </p:pic>
      <p:pic>
        <p:nvPicPr>
          <p:cNvPr id="346" name="Image 252" descr="preencoded.png">    </p:cNvPr>
          <p:cNvPicPr>
            <a:picLocks noChangeAspect="1"/>
          </p:cNvPicPr>
          <p:nvPr/>
        </p:nvPicPr>
        <p:blipFill>
          <a:blip r:embed="rId253"/>
          <a:stretch>
            <a:fillRect/>
          </a:stretch>
        </p:blipFill>
        <p:spPr>
          <a:xfrm>
            <a:off x="6655305" y="8202550"/>
            <a:ext cx="1333574" cy="267760"/>
          </a:xfrm>
          <a:prstGeom prst="rect">
            <a:avLst/>
          </a:prstGeom>
        </p:spPr>
      </p:pic>
      <p:pic>
        <p:nvPicPr>
          <p:cNvPr id="347" name="Image 253" descr="preencoded.png">    </p:cNvPr>
          <p:cNvPicPr>
            <a:picLocks noChangeAspect="1"/>
          </p:cNvPicPr>
          <p:nvPr/>
        </p:nvPicPr>
        <p:blipFill>
          <a:blip r:embed="rId254"/>
          <a:stretch>
            <a:fillRect/>
          </a:stretch>
        </p:blipFill>
        <p:spPr>
          <a:xfrm>
            <a:off x="6735635" y="8256129"/>
            <a:ext cx="160660" cy="160660"/>
          </a:xfrm>
          <a:prstGeom prst="rect">
            <a:avLst/>
          </a:prstGeom>
        </p:spPr>
      </p:pic>
      <p:sp>
        <p:nvSpPr>
          <p:cNvPr id="348" name="Text 92"/>
          <p:cNvSpPr/>
          <p:nvPr/>
        </p:nvSpPr>
        <p:spPr>
          <a:xfrm>
            <a:off x="6923066" y="821594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49" name="Image 254" descr="preencoded.png">    </p:cNvPr>
          <p:cNvPicPr>
            <a:picLocks noChangeAspect="1"/>
          </p:cNvPicPr>
          <p:nvPr/>
        </p:nvPicPr>
        <p:blipFill>
          <a:blip r:embed="rId255"/>
          <a:stretch>
            <a:fillRect/>
          </a:stretch>
        </p:blipFill>
        <p:spPr>
          <a:xfrm>
            <a:off x="8084260" y="8088771"/>
            <a:ext cx="1524140" cy="508744"/>
          </a:xfrm>
          <a:prstGeom prst="rect">
            <a:avLst/>
          </a:prstGeom>
        </p:spPr>
      </p:pic>
      <p:pic>
        <p:nvPicPr>
          <p:cNvPr id="350" name="Image 255" descr="preencoded.png">    </p:cNvPr>
          <p:cNvPicPr>
            <a:picLocks noChangeAspect="1"/>
          </p:cNvPicPr>
          <p:nvPr/>
        </p:nvPicPr>
        <p:blipFill>
          <a:blip r:embed="rId256"/>
          <a:stretch>
            <a:fillRect/>
          </a:stretch>
        </p:blipFill>
        <p:spPr>
          <a:xfrm>
            <a:off x="8332357" y="8202550"/>
            <a:ext cx="1027947" cy="267760"/>
          </a:xfrm>
          <a:prstGeom prst="rect">
            <a:avLst/>
          </a:prstGeom>
        </p:spPr>
      </p:pic>
      <p:pic>
        <p:nvPicPr>
          <p:cNvPr id="351" name="Image 256" descr="preencoded.png">    </p:cNvPr>
          <p:cNvPicPr>
            <a:picLocks noChangeAspect="1"/>
          </p:cNvPicPr>
          <p:nvPr/>
        </p:nvPicPr>
        <p:blipFill>
          <a:blip r:embed="rId257"/>
          <a:stretch>
            <a:fillRect/>
          </a:stretch>
        </p:blipFill>
        <p:spPr>
          <a:xfrm>
            <a:off x="8412686" y="8256129"/>
            <a:ext cx="160660" cy="160660"/>
          </a:xfrm>
          <a:prstGeom prst="rect">
            <a:avLst/>
          </a:prstGeom>
        </p:spPr>
      </p:pic>
      <p:sp>
        <p:nvSpPr>
          <p:cNvPr id="352" name="Text 93"/>
          <p:cNvSpPr/>
          <p:nvPr/>
        </p:nvSpPr>
        <p:spPr>
          <a:xfrm>
            <a:off x="8600117" y="8215945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53" name="Image 257" descr="preencoded.png">    </p:cNvPr>
          <p:cNvPicPr>
            <a:picLocks noChangeAspect="1"/>
          </p:cNvPicPr>
          <p:nvPr/>
        </p:nvPicPr>
        <p:blipFill>
          <a:blip r:embed="rId258"/>
          <a:stretch>
            <a:fillRect/>
          </a:stretch>
        </p:blipFill>
        <p:spPr>
          <a:xfrm>
            <a:off x="9608400" y="8088771"/>
            <a:ext cx="1524140" cy="508744"/>
          </a:xfrm>
          <a:prstGeom prst="rect">
            <a:avLst/>
          </a:prstGeom>
        </p:spPr>
      </p:pic>
      <p:pic>
        <p:nvPicPr>
          <p:cNvPr id="354" name="Image 258" descr="preencoded.png">    </p:cNvPr>
          <p:cNvPicPr>
            <a:picLocks noChangeAspect="1"/>
          </p:cNvPicPr>
          <p:nvPr/>
        </p:nvPicPr>
        <p:blipFill>
          <a:blip r:embed="rId259"/>
          <a:stretch>
            <a:fillRect/>
          </a:stretch>
        </p:blipFill>
        <p:spPr>
          <a:xfrm>
            <a:off x="9703584" y="8202550"/>
            <a:ext cx="1333574" cy="267760"/>
          </a:xfrm>
          <a:prstGeom prst="rect">
            <a:avLst/>
          </a:prstGeom>
        </p:spPr>
      </p:pic>
      <p:pic>
        <p:nvPicPr>
          <p:cNvPr id="355" name="Image 259" descr="preencoded.png">    </p:cNvPr>
          <p:cNvPicPr>
            <a:picLocks noChangeAspect="1"/>
          </p:cNvPicPr>
          <p:nvPr/>
        </p:nvPicPr>
        <p:blipFill>
          <a:blip r:embed="rId260"/>
          <a:stretch>
            <a:fillRect/>
          </a:stretch>
        </p:blipFill>
        <p:spPr>
          <a:xfrm>
            <a:off x="9783914" y="8256129"/>
            <a:ext cx="160660" cy="160660"/>
          </a:xfrm>
          <a:prstGeom prst="rect">
            <a:avLst/>
          </a:prstGeom>
        </p:spPr>
      </p:pic>
      <p:sp>
        <p:nvSpPr>
          <p:cNvPr id="356" name="Text 94"/>
          <p:cNvSpPr/>
          <p:nvPr/>
        </p:nvSpPr>
        <p:spPr>
          <a:xfrm>
            <a:off x="9971345" y="821594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57" name="Image 260" descr="preencoded.png">    </p:cNvPr>
          <p:cNvPicPr>
            <a:picLocks noChangeAspect="1"/>
          </p:cNvPicPr>
          <p:nvPr/>
        </p:nvPicPr>
        <p:blipFill>
          <a:blip r:embed="rId261"/>
          <a:stretch>
            <a:fillRect/>
          </a:stretch>
        </p:blipFill>
        <p:spPr>
          <a:xfrm>
            <a:off x="11132539" y="8088771"/>
            <a:ext cx="1524140" cy="508744"/>
          </a:xfrm>
          <a:prstGeom prst="rect">
            <a:avLst/>
          </a:prstGeom>
        </p:spPr>
      </p:pic>
      <p:pic>
        <p:nvPicPr>
          <p:cNvPr id="358" name="Image 261" descr="preencoded.png">    </p:cNvPr>
          <p:cNvPicPr>
            <a:picLocks noChangeAspect="1"/>
          </p:cNvPicPr>
          <p:nvPr/>
        </p:nvPicPr>
        <p:blipFill>
          <a:blip r:embed="rId262"/>
          <a:stretch>
            <a:fillRect/>
          </a:stretch>
        </p:blipFill>
        <p:spPr>
          <a:xfrm>
            <a:off x="11227724" y="8202550"/>
            <a:ext cx="1333574" cy="267760"/>
          </a:xfrm>
          <a:prstGeom prst="rect">
            <a:avLst/>
          </a:prstGeom>
        </p:spPr>
      </p:pic>
      <p:pic>
        <p:nvPicPr>
          <p:cNvPr id="359" name="Image 262" descr="preencoded.png">    </p:cNvPr>
          <p:cNvPicPr>
            <a:picLocks noChangeAspect="1"/>
          </p:cNvPicPr>
          <p:nvPr/>
        </p:nvPicPr>
        <p:blipFill>
          <a:blip r:embed="rId263"/>
          <a:stretch>
            <a:fillRect/>
          </a:stretch>
        </p:blipFill>
        <p:spPr>
          <a:xfrm>
            <a:off x="11308054" y="8256129"/>
            <a:ext cx="160660" cy="160660"/>
          </a:xfrm>
          <a:prstGeom prst="rect">
            <a:avLst/>
          </a:prstGeom>
        </p:spPr>
      </p:pic>
      <p:sp>
        <p:nvSpPr>
          <p:cNvPr id="360" name="Text 95"/>
          <p:cNvSpPr/>
          <p:nvPr/>
        </p:nvSpPr>
        <p:spPr>
          <a:xfrm>
            <a:off x="11495484" y="821594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61" name="Image 263" descr="preencoded.png">    </p:cNvPr>
          <p:cNvPicPr>
            <a:picLocks noChangeAspect="1"/>
          </p:cNvPicPr>
          <p:nvPr/>
        </p:nvPicPr>
        <p:blipFill>
          <a:blip r:embed="rId264"/>
          <a:stretch>
            <a:fillRect/>
          </a:stretch>
        </p:blipFill>
        <p:spPr>
          <a:xfrm>
            <a:off x="12656679" y="8088771"/>
            <a:ext cx="1524140" cy="508744"/>
          </a:xfrm>
          <a:prstGeom prst="rect">
            <a:avLst/>
          </a:prstGeom>
        </p:spPr>
      </p:pic>
      <p:pic>
        <p:nvPicPr>
          <p:cNvPr id="362" name="Image 264" descr="preencoded.png">    </p:cNvPr>
          <p:cNvPicPr>
            <a:picLocks noChangeAspect="1"/>
          </p:cNvPicPr>
          <p:nvPr/>
        </p:nvPicPr>
        <p:blipFill>
          <a:blip r:embed="rId265"/>
          <a:stretch>
            <a:fillRect/>
          </a:stretch>
        </p:blipFill>
        <p:spPr>
          <a:xfrm>
            <a:off x="12751864" y="8202550"/>
            <a:ext cx="1333574" cy="267760"/>
          </a:xfrm>
          <a:prstGeom prst="rect">
            <a:avLst/>
          </a:prstGeom>
        </p:spPr>
      </p:pic>
      <p:pic>
        <p:nvPicPr>
          <p:cNvPr id="363" name="Image 265" descr="preencoded.png">    </p:cNvPr>
          <p:cNvPicPr>
            <a:picLocks noChangeAspect="1"/>
          </p:cNvPicPr>
          <p:nvPr/>
        </p:nvPicPr>
        <p:blipFill>
          <a:blip r:embed="rId266"/>
          <a:stretch>
            <a:fillRect/>
          </a:stretch>
        </p:blipFill>
        <p:spPr>
          <a:xfrm>
            <a:off x="12832193" y="8256129"/>
            <a:ext cx="160660" cy="160660"/>
          </a:xfrm>
          <a:prstGeom prst="rect">
            <a:avLst/>
          </a:prstGeom>
        </p:spPr>
      </p:pic>
      <p:sp>
        <p:nvSpPr>
          <p:cNvPr id="364" name="Text 96"/>
          <p:cNvSpPr/>
          <p:nvPr/>
        </p:nvSpPr>
        <p:spPr>
          <a:xfrm>
            <a:off x="13019624" y="821594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65" name="Image 266" descr="preencoded.png">    </p:cNvPr>
          <p:cNvPicPr>
            <a:picLocks noChangeAspect="1"/>
          </p:cNvPicPr>
          <p:nvPr/>
        </p:nvPicPr>
        <p:blipFill>
          <a:blip r:embed="rId267"/>
          <a:stretch>
            <a:fillRect/>
          </a:stretch>
        </p:blipFill>
        <p:spPr>
          <a:xfrm>
            <a:off x="14180818" y="8088771"/>
            <a:ext cx="1524140" cy="508744"/>
          </a:xfrm>
          <a:prstGeom prst="rect">
            <a:avLst/>
          </a:prstGeom>
        </p:spPr>
      </p:pic>
      <p:pic>
        <p:nvPicPr>
          <p:cNvPr id="366" name="Image 267" descr="preencoded.png">    </p:cNvPr>
          <p:cNvPicPr>
            <a:picLocks noChangeAspect="1"/>
          </p:cNvPicPr>
          <p:nvPr/>
        </p:nvPicPr>
        <p:blipFill>
          <a:blip r:embed="rId268"/>
          <a:stretch>
            <a:fillRect/>
          </a:stretch>
        </p:blipFill>
        <p:spPr>
          <a:xfrm>
            <a:off x="14276003" y="8202550"/>
            <a:ext cx="1333574" cy="267760"/>
          </a:xfrm>
          <a:prstGeom prst="rect">
            <a:avLst/>
          </a:prstGeom>
        </p:spPr>
      </p:pic>
      <p:pic>
        <p:nvPicPr>
          <p:cNvPr id="367" name="Image 268" descr="preencoded.png">    </p:cNvPr>
          <p:cNvPicPr>
            <a:picLocks noChangeAspect="1"/>
          </p:cNvPicPr>
          <p:nvPr/>
        </p:nvPicPr>
        <p:blipFill>
          <a:blip r:embed="rId269"/>
          <a:stretch>
            <a:fillRect/>
          </a:stretch>
        </p:blipFill>
        <p:spPr>
          <a:xfrm>
            <a:off x="14356333" y="8256129"/>
            <a:ext cx="160660" cy="160660"/>
          </a:xfrm>
          <a:prstGeom prst="rect">
            <a:avLst/>
          </a:prstGeom>
        </p:spPr>
      </p:pic>
      <p:sp>
        <p:nvSpPr>
          <p:cNvPr id="368" name="Text 97"/>
          <p:cNvSpPr/>
          <p:nvPr/>
        </p:nvSpPr>
        <p:spPr>
          <a:xfrm>
            <a:off x="14543763" y="821594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69" name="Image 269" descr="preencoded.png">    </p:cNvPr>
          <p:cNvPicPr>
            <a:picLocks noChangeAspect="1"/>
          </p:cNvPicPr>
          <p:nvPr/>
        </p:nvPicPr>
        <p:blipFill>
          <a:blip r:embed="rId270"/>
          <a:stretch>
            <a:fillRect/>
          </a:stretch>
        </p:blipFill>
        <p:spPr>
          <a:xfrm>
            <a:off x="15704958" y="8088771"/>
            <a:ext cx="1498616" cy="508744"/>
          </a:xfrm>
          <a:prstGeom prst="rect">
            <a:avLst/>
          </a:prstGeom>
        </p:spPr>
      </p:pic>
      <p:pic>
        <p:nvPicPr>
          <p:cNvPr id="370" name="Image 270" descr="preencoded.png">    </p:cNvPr>
          <p:cNvPicPr>
            <a:picLocks noChangeAspect="1"/>
          </p:cNvPicPr>
          <p:nvPr/>
        </p:nvPicPr>
        <p:blipFill>
          <a:blip r:embed="rId271"/>
          <a:stretch>
            <a:fillRect/>
          </a:stretch>
        </p:blipFill>
        <p:spPr>
          <a:xfrm>
            <a:off x="15800133" y="8202550"/>
            <a:ext cx="1333574" cy="267760"/>
          </a:xfrm>
          <a:prstGeom prst="rect">
            <a:avLst/>
          </a:prstGeom>
        </p:spPr>
      </p:pic>
      <p:pic>
        <p:nvPicPr>
          <p:cNvPr id="371" name="Image 271" descr="preencoded.png">    </p:cNvPr>
          <p:cNvPicPr>
            <a:picLocks noChangeAspect="1"/>
          </p:cNvPicPr>
          <p:nvPr/>
        </p:nvPicPr>
        <p:blipFill>
          <a:blip r:embed="rId272"/>
          <a:stretch>
            <a:fillRect/>
          </a:stretch>
        </p:blipFill>
        <p:spPr>
          <a:xfrm>
            <a:off x="15880463" y="8256129"/>
            <a:ext cx="160660" cy="160660"/>
          </a:xfrm>
          <a:prstGeom prst="rect">
            <a:avLst/>
          </a:prstGeom>
        </p:spPr>
      </p:pic>
      <p:sp>
        <p:nvSpPr>
          <p:cNvPr id="372" name="Text 98"/>
          <p:cNvSpPr/>
          <p:nvPr/>
        </p:nvSpPr>
        <p:spPr>
          <a:xfrm>
            <a:off x="16067894" y="821594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sp>
        <p:nvSpPr>
          <p:cNvPr id="373" name="Text 99"/>
          <p:cNvSpPr/>
          <p:nvPr/>
        </p:nvSpPr>
        <p:spPr>
          <a:xfrm>
            <a:off x="7753350" y="9048750"/>
            <a:ext cx="2950369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Table continues in next slide</a:t>
            </a:r>
            <a:endParaRPr lang="en-US" sz="168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774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320"/>
            <a:ext cx="18288000" cy="859594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1071042" y="321320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5" name="Text 1"/>
          <p:cNvSpPr/>
          <p:nvPr/>
        </p:nvSpPr>
        <p:spPr>
          <a:xfrm>
            <a:off x="1959192" y="321320"/>
            <a:ext cx="890111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Get Mini</a:t>
            </a:r>
            <a:endParaRPr lang="en-US" sz="1687" dirty="0"/>
          </a:p>
        </p:txBody>
      </p:sp>
      <p:sp>
        <p:nvSpPr>
          <p:cNvPr id="6" name="Text 2"/>
          <p:cNvSpPr/>
          <p:nvPr/>
        </p:nvSpPr>
        <p:spPr>
          <a:xfrm>
            <a:off x="1071042" y="752289"/>
            <a:ext cx="1380173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dirty="0">
                <a:solidFill>
                  <a:srgbClr val="222222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Features</a:t>
            </a:r>
            <a:endParaRPr lang="en-US" sz="2952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042" y="1395115"/>
            <a:ext cx="16119146" cy="535521"/>
          </a:xfrm>
          <a:prstGeom prst="rect">
            <a:avLst/>
          </a:prstGeom>
        </p:spPr>
      </p:pic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042" y="1395115"/>
            <a:ext cx="5551729" cy="535521"/>
          </a:xfrm>
          <a:prstGeom prst="rect">
            <a:avLst/>
          </a:prstGeom>
        </p:spPr>
      </p:pic>
      <p:pic>
        <p:nvPicPr>
          <p:cNvPr id="9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2768" y="1395115"/>
            <a:ext cx="1509601" cy="535521"/>
          </a:xfrm>
          <a:prstGeom prst="rect">
            <a:avLst/>
          </a:prstGeom>
        </p:spPr>
      </p:pic>
      <p:sp>
        <p:nvSpPr>
          <p:cNvPr id="10" name="Text 3"/>
          <p:cNvSpPr/>
          <p:nvPr/>
        </p:nvSpPr>
        <p:spPr>
          <a:xfrm>
            <a:off x="6802673" y="1518977"/>
            <a:ext cx="93011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Argentina</a:t>
            </a:r>
            <a:endParaRPr lang="en-US" sz="1476" dirty="0"/>
          </a:p>
        </p:txBody>
      </p:sp>
      <p:pic>
        <p:nvPicPr>
          <p:cNvPr id="11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8160" y="1552426"/>
            <a:ext cx="214210" cy="214208"/>
          </a:xfrm>
          <a:prstGeom prst="rect">
            <a:avLst/>
          </a:prstGeom>
        </p:spPr>
      </p:pic>
      <p:pic>
        <p:nvPicPr>
          <p:cNvPr id="12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2369" y="1395115"/>
            <a:ext cx="1509601" cy="535521"/>
          </a:xfrm>
          <a:prstGeom prst="rect">
            <a:avLst/>
          </a:prstGeom>
        </p:spPr>
      </p:pic>
      <p:sp>
        <p:nvSpPr>
          <p:cNvPr id="13" name="Text 4"/>
          <p:cNvSpPr/>
          <p:nvPr/>
        </p:nvSpPr>
        <p:spPr>
          <a:xfrm>
            <a:off x="8498449" y="1518977"/>
            <a:ext cx="54006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</a:t>
            </a:r>
            <a:endParaRPr lang="en-US" sz="1476" dirty="0"/>
          </a:p>
        </p:txBody>
      </p:sp>
      <p:pic>
        <p:nvPicPr>
          <p:cNvPr id="14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689" y="1552426"/>
            <a:ext cx="214210" cy="214208"/>
          </a:xfrm>
          <a:prstGeom prst="rect">
            <a:avLst/>
          </a:prstGeom>
        </p:spPr>
      </p:pic>
      <p:pic>
        <p:nvPicPr>
          <p:cNvPr id="15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41970" y="1395115"/>
            <a:ext cx="1509601" cy="535521"/>
          </a:xfrm>
          <a:prstGeom prst="rect">
            <a:avLst/>
          </a:prstGeom>
        </p:spPr>
      </p:pic>
      <p:sp>
        <p:nvSpPr>
          <p:cNvPr id="16" name="Text 5"/>
          <p:cNvSpPr/>
          <p:nvPr/>
        </p:nvSpPr>
        <p:spPr>
          <a:xfrm>
            <a:off x="10040364" y="1518977"/>
            <a:ext cx="47005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</a:t>
            </a:r>
            <a:endParaRPr lang="en-US" sz="1476" dirty="0"/>
          </a:p>
        </p:txBody>
      </p:sp>
      <p:pic>
        <p:nvPicPr>
          <p:cNvPr id="17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38966" y="1552426"/>
            <a:ext cx="214210" cy="214208"/>
          </a:xfrm>
          <a:prstGeom prst="rect">
            <a:avLst/>
          </a:prstGeom>
        </p:spPr>
      </p:pic>
      <p:pic>
        <p:nvPicPr>
          <p:cNvPr id="18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51570" y="1395115"/>
            <a:ext cx="1509601" cy="535521"/>
          </a:xfrm>
          <a:prstGeom prst="rect">
            <a:avLst/>
          </a:prstGeom>
        </p:spPr>
      </p:pic>
      <p:sp>
        <p:nvSpPr>
          <p:cNvPr id="19" name="Text 6"/>
          <p:cNvSpPr/>
          <p:nvPr/>
        </p:nvSpPr>
        <p:spPr>
          <a:xfrm>
            <a:off x="11456984" y="1518977"/>
            <a:ext cx="6700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México</a:t>
            </a:r>
            <a:endParaRPr lang="en-US" sz="1476" dirty="0"/>
          </a:p>
        </p:txBody>
      </p:sp>
      <p:pic>
        <p:nvPicPr>
          <p:cNvPr id="20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141445" y="1552426"/>
            <a:ext cx="214210" cy="214208"/>
          </a:xfrm>
          <a:prstGeom prst="rect">
            <a:avLst/>
          </a:prstGeom>
        </p:spPr>
      </p:pic>
      <p:pic>
        <p:nvPicPr>
          <p:cNvPr id="21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661171" y="1395115"/>
            <a:ext cx="1509601" cy="535521"/>
          </a:xfrm>
          <a:prstGeom prst="rect">
            <a:avLst/>
          </a:prstGeom>
        </p:spPr>
      </p:pic>
      <p:sp>
        <p:nvSpPr>
          <p:cNvPr id="22" name="Text 7"/>
          <p:cNvSpPr/>
          <p:nvPr/>
        </p:nvSpPr>
        <p:spPr>
          <a:xfrm>
            <a:off x="12903305" y="1518977"/>
            <a:ext cx="800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Uruguay</a:t>
            </a:r>
            <a:endParaRPr lang="en-US" sz="1476" dirty="0"/>
          </a:p>
        </p:txBody>
      </p:sp>
      <p:pic>
        <p:nvPicPr>
          <p:cNvPr id="23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714326" y="1552426"/>
            <a:ext cx="214210" cy="214208"/>
          </a:xfrm>
          <a:prstGeom prst="rect">
            <a:avLst/>
          </a:prstGeom>
        </p:spPr>
      </p:pic>
      <p:pic>
        <p:nvPicPr>
          <p:cNvPr id="24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170772" y="1395115"/>
            <a:ext cx="1509601" cy="535521"/>
          </a:xfrm>
          <a:prstGeom prst="rect">
            <a:avLst/>
          </a:prstGeom>
        </p:spPr>
      </p:pic>
      <p:sp>
        <p:nvSpPr>
          <p:cNvPr id="25" name="Text 8"/>
          <p:cNvSpPr/>
          <p:nvPr/>
        </p:nvSpPr>
        <p:spPr>
          <a:xfrm>
            <a:off x="14470959" y="1518977"/>
            <a:ext cx="68008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España</a:t>
            </a:r>
            <a:endParaRPr lang="en-US" sz="1476" dirty="0"/>
          </a:p>
        </p:txBody>
      </p:sp>
      <p:pic>
        <p:nvPicPr>
          <p:cNvPr id="26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165986" y="1552426"/>
            <a:ext cx="214210" cy="214208"/>
          </a:xfrm>
          <a:prstGeom prst="rect">
            <a:avLst/>
          </a:prstGeom>
        </p:spPr>
      </p:pic>
      <p:pic>
        <p:nvPicPr>
          <p:cNvPr id="27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680373" y="1395115"/>
            <a:ext cx="1509815" cy="535521"/>
          </a:xfrm>
          <a:prstGeom prst="rect">
            <a:avLst/>
          </a:prstGeom>
        </p:spPr>
      </p:pic>
      <p:sp>
        <p:nvSpPr>
          <p:cNvPr id="28" name="Text 9"/>
          <p:cNvSpPr/>
          <p:nvPr/>
        </p:nvSpPr>
        <p:spPr>
          <a:xfrm>
            <a:off x="15913615" y="1518977"/>
            <a:ext cx="82010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Portugal</a:t>
            </a:r>
            <a:endParaRPr lang="en-US" sz="1476" dirty="0"/>
          </a:p>
        </p:txBody>
      </p:sp>
      <p:pic>
        <p:nvPicPr>
          <p:cNvPr id="2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742625" y="1552426"/>
            <a:ext cx="214210" cy="214208"/>
          </a:xfrm>
          <a:prstGeom prst="rect">
            <a:avLst/>
          </a:prstGeom>
        </p:spPr>
      </p:pic>
      <p:pic>
        <p:nvPicPr>
          <p:cNvPr id="3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57656" y="2024360"/>
            <a:ext cx="16172697" cy="6640971"/>
          </a:xfrm>
          <a:prstGeom prst="rect">
            <a:avLst/>
          </a:prstGeom>
        </p:spPr>
      </p:pic>
      <p:pic>
        <p:nvPicPr>
          <p:cNvPr id="31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71042" y="2037755"/>
            <a:ext cx="16145926" cy="508783"/>
          </a:xfrm>
          <a:prstGeom prst="rect">
            <a:avLst/>
          </a:prstGeom>
        </p:spPr>
      </p:pic>
      <p:pic>
        <p:nvPicPr>
          <p:cNvPr id="32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71042" y="2037755"/>
            <a:ext cx="5476116" cy="508783"/>
          </a:xfrm>
          <a:prstGeom prst="rect">
            <a:avLst/>
          </a:prstGeom>
        </p:spPr>
      </p:pic>
      <p:sp>
        <p:nvSpPr>
          <p:cNvPr id="33" name="Text 10"/>
          <p:cNvSpPr/>
          <p:nvPr/>
        </p:nvSpPr>
        <p:spPr>
          <a:xfrm>
            <a:off x="1231711" y="2158268"/>
            <a:ext cx="330041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9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Forced post (straight to settlement)</a:t>
            </a:r>
            <a:endParaRPr lang="en-US" sz="1476" dirty="0"/>
          </a:p>
        </p:txBody>
      </p:sp>
      <p:pic>
        <p:nvPicPr>
          <p:cNvPr id="34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547163" y="2037755"/>
            <a:ext cx="1524260" cy="508783"/>
          </a:xfrm>
          <a:prstGeom prst="rect">
            <a:avLst/>
          </a:prstGeom>
        </p:spPr>
      </p:pic>
      <p:pic>
        <p:nvPicPr>
          <p:cNvPr id="35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642348" y="2151571"/>
            <a:ext cx="1333677" cy="267781"/>
          </a:xfrm>
          <a:prstGeom prst="rect">
            <a:avLst/>
          </a:prstGeom>
        </p:spPr>
      </p:pic>
      <p:pic>
        <p:nvPicPr>
          <p:cNvPr id="36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722678" y="2205112"/>
            <a:ext cx="160669" cy="160668"/>
          </a:xfrm>
          <a:prstGeom prst="rect">
            <a:avLst/>
          </a:prstGeom>
        </p:spPr>
      </p:pic>
      <p:sp>
        <p:nvSpPr>
          <p:cNvPr id="37" name="Text 11"/>
          <p:cNvSpPr/>
          <p:nvPr/>
        </p:nvSpPr>
        <p:spPr>
          <a:xfrm>
            <a:off x="6910127" y="216492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8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71414" y="2037755"/>
            <a:ext cx="1524260" cy="508783"/>
          </a:xfrm>
          <a:prstGeom prst="rect">
            <a:avLst/>
          </a:prstGeom>
        </p:spPr>
      </p:pic>
      <p:pic>
        <p:nvPicPr>
          <p:cNvPr id="39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166599" y="2151571"/>
            <a:ext cx="1333677" cy="267781"/>
          </a:xfrm>
          <a:prstGeom prst="rect">
            <a:avLst/>
          </a:prstGeom>
        </p:spPr>
      </p:pic>
      <p:pic>
        <p:nvPicPr>
          <p:cNvPr id="40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246938" y="2205112"/>
            <a:ext cx="160669" cy="160668"/>
          </a:xfrm>
          <a:prstGeom prst="rect">
            <a:avLst/>
          </a:prstGeom>
        </p:spPr>
      </p:pic>
      <p:sp>
        <p:nvSpPr>
          <p:cNvPr id="41" name="Text 12"/>
          <p:cNvSpPr/>
          <p:nvPr/>
        </p:nvSpPr>
        <p:spPr>
          <a:xfrm>
            <a:off x="8434378" y="216492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2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595675" y="2037755"/>
            <a:ext cx="1524260" cy="508783"/>
          </a:xfrm>
          <a:prstGeom prst="rect">
            <a:avLst/>
          </a:prstGeom>
        </p:spPr>
      </p:pic>
      <p:pic>
        <p:nvPicPr>
          <p:cNvPr id="43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690860" y="2151571"/>
            <a:ext cx="1333677" cy="267781"/>
          </a:xfrm>
          <a:prstGeom prst="rect">
            <a:avLst/>
          </a:prstGeom>
        </p:spPr>
      </p:pic>
      <p:pic>
        <p:nvPicPr>
          <p:cNvPr id="44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771190" y="2205112"/>
            <a:ext cx="160669" cy="160668"/>
          </a:xfrm>
          <a:prstGeom prst="rect">
            <a:avLst/>
          </a:prstGeom>
        </p:spPr>
      </p:pic>
      <p:sp>
        <p:nvSpPr>
          <p:cNvPr id="45" name="Text 13"/>
          <p:cNvSpPr/>
          <p:nvPr/>
        </p:nvSpPr>
        <p:spPr>
          <a:xfrm>
            <a:off x="9958639" y="216492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6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1119935" y="2037755"/>
            <a:ext cx="1524260" cy="508783"/>
          </a:xfrm>
          <a:prstGeom prst="rect">
            <a:avLst/>
          </a:prstGeom>
        </p:spPr>
      </p:pic>
      <p:pic>
        <p:nvPicPr>
          <p:cNvPr id="47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1215120" y="2151571"/>
            <a:ext cx="1333677" cy="267781"/>
          </a:xfrm>
          <a:prstGeom prst="rect">
            <a:avLst/>
          </a:prstGeom>
        </p:spPr>
      </p:pic>
      <p:pic>
        <p:nvPicPr>
          <p:cNvPr id="48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1295459" y="2205112"/>
            <a:ext cx="160669" cy="160668"/>
          </a:xfrm>
          <a:prstGeom prst="rect">
            <a:avLst/>
          </a:prstGeom>
        </p:spPr>
      </p:pic>
      <p:sp>
        <p:nvSpPr>
          <p:cNvPr id="49" name="Text 14"/>
          <p:cNvSpPr/>
          <p:nvPr/>
        </p:nvSpPr>
        <p:spPr>
          <a:xfrm>
            <a:off x="11482899" y="216492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50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2644196" y="2037755"/>
            <a:ext cx="1524260" cy="508783"/>
          </a:xfrm>
          <a:prstGeom prst="rect">
            <a:avLst/>
          </a:prstGeom>
        </p:spPr>
      </p:pic>
      <p:pic>
        <p:nvPicPr>
          <p:cNvPr id="51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2739381" y="2151571"/>
            <a:ext cx="1333677" cy="267781"/>
          </a:xfrm>
          <a:prstGeom prst="rect">
            <a:avLst/>
          </a:prstGeom>
        </p:spPr>
      </p:pic>
      <p:pic>
        <p:nvPicPr>
          <p:cNvPr id="52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2819711" y="2205112"/>
            <a:ext cx="160669" cy="160668"/>
          </a:xfrm>
          <a:prstGeom prst="rect">
            <a:avLst/>
          </a:prstGeom>
        </p:spPr>
      </p:pic>
      <p:sp>
        <p:nvSpPr>
          <p:cNvPr id="53" name="Text 15"/>
          <p:cNvSpPr/>
          <p:nvPr/>
        </p:nvSpPr>
        <p:spPr>
          <a:xfrm>
            <a:off x="13007160" y="216492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54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4168447" y="2037755"/>
            <a:ext cx="1524260" cy="508783"/>
          </a:xfrm>
          <a:prstGeom prst="rect">
            <a:avLst/>
          </a:prstGeom>
        </p:spPr>
      </p:pic>
      <p:pic>
        <p:nvPicPr>
          <p:cNvPr id="55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4263632" y="2151571"/>
            <a:ext cx="1333677" cy="267781"/>
          </a:xfrm>
          <a:prstGeom prst="rect">
            <a:avLst/>
          </a:prstGeom>
        </p:spPr>
      </p:pic>
      <p:pic>
        <p:nvPicPr>
          <p:cNvPr id="56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4343971" y="2205112"/>
            <a:ext cx="160669" cy="160668"/>
          </a:xfrm>
          <a:prstGeom prst="rect">
            <a:avLst/>
          </a:prstGeom>
        </p:spPr>
      </p:pic>
      <p:sp>
        <p:nvSpPr>
          <p:cNvPr id="57" name="Text 16"/>
          <p:cNvSpPr/>
          <p:nvPr/>
        </p:nvSpPr>
        <p:spPr>
          <a:xfrm>
            <a:off x="14531411" y="216492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58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5692707" y="2037755"/>
            <a:ext cx="1524260" cy="508783"/>
          </a:xfrm>
          <a:prstGeom prst="rect">
            <a:avLst/>
          </a:prstGeom>
        </p:spPr>
      </p:pic>
      <p:pic>
        <p:nvPicPr>
          <p:cNvPr id="59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5787892" y="2151571"/>
            <a:ext cx="1333677" cy="267781"/>
          </a:xfrm>
          <a:prstGeom prst="rect">
            <a:avLst/>
          </a:prstGeom>
        </p:spPr>
      </p:pic>
      <p:pic>
        <p:nvPicPr>
          <p:cNvPr id="60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5868222" y="2205112"/>
            <a:ext cx="160669" cy="160668"/>
          </a:xfrm>
          <a:prstGeom prst="rect">
            <a:avLst/>
          </a:prstGeom>
        </p:spPr>
      </p:pic>
      <p:sp>
        <p:nvSpPr>
          <p:cNvPr id="61" name="Text 17"/>
          <p:cNvSpPr/>
          <p:nvPr/>
        </p:nvSpPr>
        <p:spPr>
          <a:xfrm>
            <a:off x="16055671" y="216492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62" name="Image 42" descr="preencoded.png">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071042" y="2546524"/>
            <a:ext cx="16145926" cy="508783"/>
          </a:xfrm>
          <a:prstGeom prst="rect">
            <a:avLst/>
          </a:prstGeom>
        </p:spPr>
      </p:pic>
      <p:pic>
        <p:nvPicPr>
          <p:cNvPr id="63" name="Image 43" descr="preencoded.png">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071042" y="2546524"/>
            <a:ext cx="5476116" cy="508783"/>
          </a:xfrm>
          <a:prstGeom prst="rect">
            <a:avLst/>
          </a:prstGeom>
        </p:spPr>
      </p:pic>
      <p:sp>
        <p:nvSpPr>
          <p:cNvPr id="64" name="Text 18"/>
          <p:cNvSpPr/>
          <p:nvPr/>
        </p:nvSpPr>
        <p:spPr>
          <a:xfrm>
            <a:off x="1231711" y="2667037"/>
            <a:ext cx="2910364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9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Manual and automatic cut-over</a:t>
            </a:r>
            <a:endParaRPr lang="en-US" sz="1476" dirty="0"/>
          </a:p>
        </p:txBody>
      </p:sp>
      <p:pic>
        <p:nvPicPr>
          <p:cNvPr id="65" name="Image 44" descr="preencoded.png">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6547163" y="2546524"/>
            <a:ext cx="1524260" cy="508783"/>
          </a:xfrm>
          <a:prstGeom prst="rect">
            <a:avLst/>
          </a:prstGeom>
        </p:spPr>
      </p:pic>
      <p:pic>
        <p:nvPicPr>
          <p:cNvPr id="66" name="Image 45" descr="preencoded.png">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6795278" y="2660340"/>
            <a:ext cx="1028030" cy="267781"/>
          </a:xfrm>
          <a:prstGeom prst="rect">
            <a:avLst/>
          </a:prstGeom>
        </p:spPr>
      </p:pic>
      <p:pic>
        <p:nvPicPr>
          <p:cNvPr id="67" name="Image 46" descr="preencoded.png">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6875618" y="2713881"/>
            <a:ext cx="160669" cy="160668"/>
          </a:xfrm>
          <a:prstGeom prst="rect">
            <a:avLst/>
          </a:prstGeom>
        </p:spPr>
      </p:pic>
      <p:sp>
        <p:nvSpPr>
          <p:cNvPr id="68" name="Text 19"/>
          <p:cNvSpPr/>
          <p:nvPr/>
        </p:nvSpPr>
        <p:spPr>
          <a:xfrm>
            <a:off x="7063057" y="267373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69" name="Image 47" descr="preencoded.png">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8071414" y="2546524"/>
            <a:ext cx="1524260" cy="508783"/>
          </a:xfrm>
          <a:prstGeom prst="rect">
            <a:avLst/>
          </a:prstGeom>
        </p:spPr>
      </p:pic>
      <p:pic>
        <p:nvPicPr>
          <p:cNvPr id="70" name="Image 48" descr="preencoded.png">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8319529" y="2660340"/>
            <a:ext cx="1028030" cy="267781"/>
          </a:xfrm>
          <a:prstGeom prst="rect">
            <a:avLst/>
          </a:prstGeom>
        </p:spPr>
      </p:pic>
      <p:pic>
        <p:nvPicPr>
          <p:cNvPr id="71" name="Image 49" descr="preencoded.png">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8399859" y="2713881"/>
            <a:ext cx="160669" cy="160668"/>
          </a:xfrm>
          <a:prstGeom prst="rect">
            <a:avLst/>
          </a:prstGeom>
        </p:spPr>
      </p:pic>
      <p:sp>
        <p:nvSpPr>
          <p:cNvPr id="72" name="Text 20"/>
          <p:cNvSpPr/>
          <p:nvPr/>
        </p:nvSpPr>
        <p:spPr>
          <a:xfrm>
            <a:off x="8587308" y="267373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73" name="Image 50" descr="preencoded.png">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9595675" y="2546524"/>
            <a:ext cx="1524260" cy="508783"/>
          </a:xfrm>
          <a:prstGeom prst="rect">
            <a:avLst/>
          </a:prstGeom>
        </p:spPr>
      </p:pic>
      <p:pic>
        <p:nvPicPr>
          <p:cNvPr id="74" name="Image 51" descr="preencoded.png">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9690860" y="2660340"/>
            <a:ext cx="1333677" cy="267781"/>
          </a:xfrm>
          <a:prstGeom prst="rect">
            <a:avLst/>
          </a:prstGeom>
        </p:spPr>
      </p:pic>
      <p:pic>
        <p:nvPicPr>
          <p:cNvPr id="75" name="Image 52" descr="preencoded.png">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9771190" y="2713881"/>
            <a:ext cx="160669" cy="160668"/>
          </a:xfrm>
          <a:prstGeom prst="rect">
            <a:avLst/>
          </a:prstGeom>
        </p:spPr>
      </p:pic>
      <p:sp>
        <p:nvSpPr>
          <p:cNvPr id="76" name="Text 21"/>
          <p:cNvSpPr/>
          <p:nvPr/>
        </p:nvSpPr>
        <p:spPr>
          <a:xfrm>
            <a:off x="9958639" y="267373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77" name="Image 53" descr="preencoded.png">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1119935" y="2546524"/>
            <a:ext cx="1524260" cy="508783"/>
          </a:xfrm>
          <a:prstGeom prst="rect">
            <a:avLst/>
          </a:prstGeom>
        </p:spPr>
      </p:pic>
      <p:pic>
        <p:nvPicPr>
          <p:cNvPr id="78" name="Image 54" descr="preencoded.png">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1215120" y="2660340"/>
            <a:ext cx="1333677" cy="267781"/>
          </a:xfrm>
          <a:prstGeom prst="rect">
            <a:avLst/>
          </a:prstGeom>
        </p:spPr>
      </p:pic>
      <p:pic>
        <p:nvPicPr>
          <p:cNvPr id="79" name="Image 55" descr="preencoded.png">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11295459" y="2713881"/>
            <a:ext cx="160669" cy="160668"/>
          </a:xfrm>
          <a:prstGeom prst="rect">
            <a:avLst/>
          </a:prstGeom>
        </p:spPr>
      </p:pic>
      <p:sp>
        <p:nvSpPr>
          <p:cNvPr id="80" name="Text 22"/>
          <p:cNvSpPr/>
          <p:nvPr/>
        </p:nvSpPr>
        <p:spPr>
          <a:xfrm>
            <a:off x="11482899" y="267373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81" name="Image 56" descr="preencoded.png">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12644196" y="2546524"/>
            <a:ext cx="1524260" cy="508783"/>
          </a:xfrm>
          <a:prstGeom prst="rect">
            <a:avLst/>
          </a:prstGeom>
        </p:spPr>
      </p:pic>
      <p:pic>
        <p:nvPicPr>
          <p:cNvPr id="82" name="Image 57" descr="preencoded.png">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12739381" y="2660340"/>
            <a:ext cx="1333677" cy="267781"/>
          </a:xfrm>
          <a:prstGeom prst="rect">
            <a:avLst/>
          </a:prstGeom>
        </p:spPr>
      </p:pic>
      <p:pic>
        <p:nvPicPr>
          <p:cNvPr id="83" name="Image 58" descr="preencoded.png">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2819711" y="2713881"/>
            <a:ext cx="160669" cy="160668"/>
          </a:xfrm>
          <a:prstGeom prst="rect">
            <a:avLst/>
          </a:prstGeom>
        </p:spPr>
      </p:pic>
      <p:sp>
        <p:nvSpPr>
          <p:cNvPr id="84" name="Text 23"/>
          <p:cNvSpPr/>
          <p:nvPr/>
        </p:nvSpPr>
        <p:spPr>
          <a:xfrm>
            <a:off x="13007160" y="267373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85" name="Image 59" descr="preencoded.png">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14168447" y="2546524"/>
            <a:ext cx="1524260" cy="508783"/>
          </a:xfrm>
          <a:prstGeom prst="rect">
            <a:avLst/>
          </a:prstGeom>
        </p:spPr>
      </p:pic>
      <p:pic>
        <p:nvPicPr>
          <p:cNvPr id="86" name="Image 60" descr="preencoded.png">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14263632" y="2660340"/>
            <a:ext cx="1333677" cy="267781"/>
          </a:xfrm>
          <a:prstGeom prst="rect">
            <a:avLst/>
          </a:prstGeom>
        </p:spPr>
      </p:pic>
      <p:pic>
        <p:nvPicPr>
          <p:cNvPr id="87" name="Image 61" descr="preencoded.png">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4343971" y="2713881"/>
            <a:ext cx="160669" cy="160668"/>
          </a:xfrm>
          <a:prstGeom prst="rect">
            <a:avLst/>
          </a:prstGeom>
        </p:spPr>
      </p:pic>
      <p:sp>
        <p:nvSpPr>
          <p:cNvPr id="88" name="Text 24"/>
          <p:cNvSpPr/>
          <p:nvPr/>
        </p:nvSpPr>
        <p:spPr>
          <a:xfrm>
            <a:off x="14531411" y="267373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89" name="Image 62" descr="preencoded.png">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15692707" y="2546524"/>
            <a:ext cx="1524260" cy="508783"/>
          </a:xfrm>
          <a:prstGeom prst="rect">
            <a:avLst/>
          </a:prstGeom>
        </p:spPr>
      </p:pic>
      <p:pic>
        <p:nvPicPr>
          <p:cNvPr id="90" name="Image 63" descr="preencoded.png">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5787892" y="2660340"/>
            <a:ext cx="1333677" cy="267781"/>
          </a:xfrm>
          <a:prstGeom prst="rect">
            <a:avLst/>
          </a:prstGeom>
        </p:spPr>
      </p:pic>
      <p:pic>
        <p:nvPicPr>
          <p:cNvPr id="91" name="Image 64" descr="preencoded.png">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15868222" y="2713881"/>
            <a:ext cx="160669" cy="160668"/>
          </a:xfrm>
          <a:prstGeom prst="rect">
            <a:avLst/>
          </a:prstGeom>
        </p:spPr>
      </p:pic>
      <p:sp>
        <p:nvSpPr>
          <p:cNvPr id="92" name="Text 25"/>
          <p:cNvSpPr/>
          <p:nvPr/>
        </p:nvSpPr>
        <p:spPr>
          <a:xfrm>
            <a:off x="16055671" y="267373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93" name="Image 65" descr="preencoded.png">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1071042" y="3055330"/>
            <a:ext cx="16145926" cy="508783"/>
          </a:xfrm>
          <a:prstGeom prst="rect">
            <a:avLst/>
          </a:prstGeom>
        </p:spPr>
      </p:pic>
      <p:pic>
        <p:nvPicPr>
          <p:cNvPr id="94" name="Image 66" descr="preencoded.png">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1071042" y="3055330"/>
            <a:ext cx="5476116" cy="508783"/>
          </a:xfrm>
          <a:prstGeom prst="rect">
            <a:avLst/>
          </a:prstGeom>
        </p:spPr>
      </p:pic>
      <p:sp>
        <p:nvSpPr>
          <p:cNvPr id="95" name="Text 26"/>
          <p:cNvSpPr/>
          <p:nvPr/>
        </p:nvSpPr>
        <p:spPr>
          <a:xfrm>
            <a:off x="1231711" y="3175806"/>
            <a:ext cx="74009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9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Payouts</a:t>
            </a:r>
            <a:endParaRPr lang="en-US" sz="1476" dirty="0"/>
          </a:p>
        </p:txBody>
      </p:sp>
      <p:pic>
        <p:nvPicPr>
          <p:cNvPr id="96" name="Image 67" descr="preencoded.png">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6547163" y="3055330"/>
            <a:ext cx="1524260" cy="508783"/>
          </a:xfrm>
          <a:prstGeom prst="rect">
            <a:avLst/>
          </a:prstGeom>
        </p:spPr>
      </p:pic>
      <p:pic>
        <p:nvPicPr>
          <p:cNvPr id="97" name="Image 68" descr="preencoded.png">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6642348" y="3169109"/>
            <a:ext cx="1333677" cy="267781"/>
          </a:xfrm>
          <a:prstGeom prst="rect">
            <a:avLst/>
          </a:prstGeom>
        </p:spPr>
      </p:pic>
      <p:pic>
        <p:nvPicPr>
          <p:cNvPr id="98" name="Image 69" descr="preencoded.png">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6722678" y="3222687"/>
            <a:ext cx="160669" cy="160668"/>
          </a:xfrm>
          <a:prstGeom prst="rect">
            <a:avLst/>
          </a:prstGeom>
        </p:spPr>
      </p:pic>
      <p:sp>
        <p:nvSpPr>
          <p:cNvPr id="99" name="Text 27"/>
          <p:cNvSpPr/>
          <p:nvPr/>
        </p:nvSpPr>
        <p:spPr>
          <a:xfrm>
            <a:off x="6910127" y="318250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00" name="Image 70" descr="preencoded.png">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8071414" y="3055330"/>
            <a:ext cx="1524260" cy="508783"/>
          </a:xfrm>
          <a:prstGeom prst="rect">
            <a:avLst/>
          </a:prstGeom>
        </p:spPr>
      </p:pic>
      <p:pic>
        <p:nvPicPr>
          <p:cNvPr id="101" name="Image 71" descr="preencoded.png">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8166599" y="3169109"/>
            <a:ext cx="1333677" cy="267781"/>
          </a:xfrm>
          <a:prstGeom prst="rect">
            <a:avLst/>
          </a:prstGeom>
        </p:spPr>
      </p:pic>
      <p:pic>
        <p:nvPicPr>
          <p:cNvPr id="102" name="Image 72" descr="preencoded.png">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8246938" y="3222687"/>
            <a:ext cx="160669" cy="160668"/>
          </a:xfrm>
          <a:prstGeom prst="rect">
            <a:avLst/>
          </a:prstGeom>
        </p:spPr>
      </p:pic>
      <p:sp>
        <p:nvSpPr>
          <p:cNvPr id="103" name="Text 28"/>
          <p:cNvSpPr/>
          <p:nvPr/>
        </p:nvSpPr>
        <p:spPr>
          <a:xfrm>
            <a:off x="8434378" y="318250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04" name="Image 73" descr="preencoded.png">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9595675" y="3055330"/>
            <a:ext cx="1524260" cy="508783"/>
          </a:xfrm>
          <a:prstGeom prst="rect">
            <a:avLst/>
          </a:prstGeom>
        </p:spPr>
      </p:pic>
      <p:pic>
        <p:nvPicPr>
          <p:cNvPr id="105" name="Image 74" descr="preencoded.png">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9690860" y="3169109"/>
            <a:ext cx="1333677" cy="267781"/>
          </a:xfrm>
          <a:prstGeom prst="rect">
            <a:avLst/>
          </a:prstGeom>
        </p:spPr>
      </p:pic>
      <p:pic>
        <p:nvPicPr>
          <p:cNvPr id="106" name="Image 75" descr="preencoded.png">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9771190" y="3222687"/>
            <a:ext cx="160669" cy="160668"/>
          </a:xfrm>
          <a:prstGeom prst="rect">
            <a:avLst/>
          </a:prstGeom>
        </p:spPr>
      </p:pic>
      <p:sp>
        <p:nvSpPr>
          <p:cNvPr id="107" name="Text 29"/>
          <p:cNvSpPr/>
          <p:nvPr/>
        </p:nvSpPr>
        <p:spPr>
          <a:xfrm>
            <a:off x="9958639" y="318250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08" name="Image 76" descr="preencoded.png">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11119935" y="3055330"/>
            <a:ext cx="1524260" cy="508783"/>
          </a:xfrm>
          <a:prstGeom prst="rect">
            <a:avLst/>
          </a:prstGeom>
        </p:spPr>
      </p:pic>
      <p:pic>
        <p:nvPicPr>
          <p:cNvPr id="109" name="Image 77" descr="preencoded.png">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11215120" y="3169109"/>
            <a:ext cx="1333677" cy="267781"/>
          </a:xfrm>
          <a:prstGeom prst="rect">
            <a:avLst/>
          </a:prstGeom>
        </p:spPr>
      </p:pic>
      <p:pic>
        <p:nvPicPr>
          <p:cNvPr id="110" name="Image 78" descr="preencoded.png">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11295459" y="3222687"/>
            <a:ext cx="160669" cy="160668"/>
          </a:xfrm>
          <a:prstGeom prst="rect">
            <a:avLst/>
          </a:prstGeom>
        </p:spPr>
      </p:pic>
      <p:sp>
        <p:nvSpPr>
          <p:cNvPr id="111" name="Text 30"/>
          <p:cNvSpPr/>
          <p:nvPr/>
        </p:nvSpPr>
        <p:spPr>
          <a:xfrm>
            <a:off x="11482899" y="318250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12" name="Image 79" descr="preencoded.png">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12644196" y="3055330"/>
            <a:ext cx="1524260" cy="508783"/>
          </a:xfrm>
          <a:prstGeom prst="rect">
            <a:avLst/>
          </a:prstGeom>
        </p:spPr>
      </p:pic>
      <p:pic>
        <p:nvPicPr>
          <p:cNvPr id="113" name="Image 80" descr="preencoded.png">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12739381" y="3169109"/>
            <a:ext cx="1333677" cy="267781"/>
          </a:xfrm>
          <a:prstGeom prst="rect">
            <a:avLst/>
          </a:prstGeom>
        </p:spPr>
      </p:pic>
      <p:pic>
        <p:nvPicPr>
          <p:cNvPr id="114" name="Image 81" descr="preencoded.png">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12819711" y="3222687"/>
            <a:ext cx="160669" cy="160668"/>
          </a:xfrm>
          <a:prstGeom prst="rect">
            <a:avLst/>
          </a:prstGeom>
        </p:spPr>
      </p:pic>
      <p:sp>
        <p:nvSpPr>
          <p:cNvPr id="115" name="Text 31"/>
          <p:cNvSpPr/>
          <p:nvPr/>
        </p:nvSpPr>
        <p:spPr>
          <a:xfrm>
            <a:off x="13007160" y="318250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16" name="Image 82" descr="preencoded.png">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14168447" y="3055330"/>
            <a:ext cx="1524260" cy="508783"/>
          </a:xfrm>
          <a:prstGeom prst="rect">
            <a:avLst/>
          </a:prstGeom>
        </p:spPr>
      </p:pic>
      <p:pic>
        <p:nvPicPr>
          <p:cNvPr id="117" name="Image 83" descr="preencoded.png">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14263632" y="3169109"/>
            <a:ext cx="1333677" cy="267781"/>
          </a:xfrm>
          <a:prstGeom prst="rect">
            <a:avLst/>
          </a:prstGeom>
        </p:spPr>
      </p:pic>
      <p:pic>
        <p:nvPicPr>
          <p:cNvPr id="118" name="Image 84" descr="preencoded.png">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14343971" y="3222687"/>
            <a:ext cx="160669" cy="160668"/>
          </a:xfrm>
          <a:prstGeom prst="rect">
            <a:avLst/>
          </a:prstGeom>
        </p:spPr>
      </p:pic>
      <p:sp>
        <p:nvSpPr>
          <p:cNvPr id="119" name="Text 32"/>
          <p:cNvSpPr/>
          <p:nvPr/>
        </p:nvSpPr>
        <p:spPr>
          <a:xfrm>
            <a:off x="14531411" y="318250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20" name="Image 85" descr="preencoded.png">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15692707" y="3055330"/>
            <a:ext cx="1524260" cy="508783"/>
          </a:xfrm>
          <a:prstGeom prst="rect">
            <a:avLst/>
          </a:prstGeom>
        </p:spPr>
      </p:pic>
      <p:pic>
        <p:nvPicPr>
          <p:cNvPr id="121" name="Image 86" descr="preencoded.png">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15787892" y="3169109"/>
            <a:ext cx="1333677" cy="267781"/>
          </a:xfrm>
          <a:prstGeom prst="rect">
            <a:avLst/>
          </a:prstGeom>
        </p:spPr>
      </p:pic>
      <p:pic>
        <p:nvPicPr>
          <p:cNvPr id="122" name="Image 87" descr="preencoded.png">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5868222" y="3222687"/>
            <a:ext cx="160669" cy="160668"/>
          </a:xfrm>
          <a:prstGeom prst="rect">
            <a:avLst/>
          </a:prstGeom>
        </p:spPr>
      </p:pic>
      <p:sp>
        <p:nvSpPr>
          <p:cNvPr id="123" name="Text 33"/>
          <p:cNvSpPr/>
          <p:nvPr/>
        </p:nvSpPr>
        <p:spPr>
          <a:xfrm>
            <a:off x="16055671" y="318250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24" name="Image 88" descr="preencoded.png">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1071042" y="3564099"/>
            <a:ext cx="16145926" cy="508783"/>
          </a:xfrm>
          <a:prstGeom prst="rect">
            <a:avLst/>
          </a:prstGeom>
        </p:spPr>
      </p:pic>
      <p:pic>
        <p:nvPicPr>
          <p:cNvPr id="125" name="Image 89" descr="preencoded.png">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1071042" y="3564099"/>
            <a:ext cx="5476116" cy="508783"/>
          </a:xfrm>
          <a:prstGeom prst="rect">
            <a:avLst/>
          </a:prstGeom>
        </p:spPr>
      </p:pic>
      <p:sp>
        <p:nvSpPr>
          <p:cNvPr id="126" name="Text 34"/>
          <p:cNvSpPr/>
          <p:nvPr/>
        </p:nvSpPr>
        <p:spPr>
          <a:xfrm>
            <a:off x="1231711" y="3684612"/>
            <a:ext cx="5550694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9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Check-in/Check-out Cancel I Capture I Increment/Decrement</a:t>
            </a:r>
            <a:endParaRPr lang="en-US" sz="1476" dirty="0"/>
          </a:p>
        </p:txBody>
      </p:sp>
      <p:pic>
        <p:nvPicPr>
          <p:cNvPr id="127" name="Image 90" descr="preencoded.png">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6547163" y="3564099"/>
            <a:ext cx="1524260" cy="508783"/>
          </a:xfrm>
          <a:prstGeom prst="rect">
            <a:avLst/>
          </a:prstGeom>
        </p:spPr>
      </p:pic>
      <p:pic>
        <p:nvPicPr>
          <p:cNvPr id="128" name="Image 91" descr="preencoded.png">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6642348" y="3677915"/>
            <a:ext cx="1333677" cy="267781"/>
          </a:xfrm>
          <a:prstGeom prst="rect">
            <a:avLst/>
          </a:prstGeom>
        </p:spPr>
      </p:pic>
      <p:pic>
        <p:nvPicPr>
          <p:cNvPr id="129" name="Image 92" descr="preencoded.png">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6722678" y="3731456"/>
            <a:ext cx="160669" cy="160668"/>
          </a:xfrm>
          <a:prstGeom prst="rect">
            <a:avLst/>
          </a:prstGeom>
        </p:spPr>
      </p:pic>
      <p:sp>
        <p:nvSpPr>
          <p:cNvPr id="130" name="Text 35"/>
          <p:cNvSpPr/>
          <p:nvPr/>
        </p:nvSpPr>
        <p:spPr>
          <a:xfrm>
            <a:off x="6910127" y="369131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31" name="Image 93" descr="preencoded.png">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8071414" y="3564099"/>
            <a:ext cx="1524260" cy="508783"/>
          </a:xfrm>
          <a:prstGeom prst="rect">
            <a:avLst/>
          </a:prstGeom>
        </p:spPr>
      </p:pic>
      <p:pic>
        <p:nvPicPr>
          <p:cNvPr id="132" name="Image 94" descr="preencoded.png">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8166599" y="3677915"/>
            <a:ext cx="1333677" cy="267781"/>
          </a:xfrm>
          <a:prstGeom prst="rect">
            <a:avLst/>
          </a:prstGeom>
        </p:spPr>
      </p:pic>
      <p:pic>
        <p:nvPicPr>
          <p:cNvPr id="133" name="Image 95" descr="preencoded.png">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8246938" y="3731456"/>
            <a:ext cx="160669" cy="160668"/>
          </a:xfrm>
          <a:prstGeom prst="rect">
            <a:avLst/>
          </a:prstGeom>
        </p:spPr>
      </p:pic>
      <p:sp>
        <p:nvSpPr>
          <p:cNvPr id="134" name="Text 36"/>
          <p:cNvSpPr/>
          <p:nvPr/>
        </p:nvSpPr>
        <p:spPr>
          <a:xfrm>
            <a:off x="8434378" y="369131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35" name="Image 96" descr="preencoded.png">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9595675" y="3564099"/>
            <a:ext cx="1524260" cy="508783"/>
          </a:xfrm>
          <a:prstGeom prst="rect">
            <a:avLst/>
          </a:prstGeom>
        </p:spPr>
      </p:pic>
      <p:pic>
        <p:nvPicPr>
          <p:cNvPr id="136" name="Image 97" descr="preencoded.png">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9690860" y="3677915"/>
            <a:ext cx="1333677" cy="267781"/>
          </a:xfrm>
          <a:prstGeom prst="rect">
            <a:avLst/>
          </a:prstGeom>
        </p:spPr>
      </p:pic>
      <p:pic>
        <p:nvPicPr>
          <p:cNvPr id="137" name="Image 98" descr="preencoded.png">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9771190" y="3731456"/>
            <a:ext cx="160669" cy="160668"/>
          </a:xfrm>
          <a:prstGeom prst="rect">
            <a:avLst/>
          </a:prstGeom>
        </p:spPr>
      </p:pic>
      <p:sp>
        <p:nvSpPr>
          <p:cNvPr id="138" name="Text 37"/>
          <p:cNvSpPr/>
          <p:nvPr/>
        </p:nvSpPr>
        <p:spPr>
          <a:xfrm>
            <a:off x="9958639" y="369131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39" name="Image 99" descr="preencoded.png">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11119935" y="3564099"/>
            <a:ext cx="1524260" cy="508783"/>
          </a:xfrm>
          <a:prstGeom prst="rect">
            <a:avLst/>
          </a:prstGeom>
        </p:spPr>
      </p:pic>
      <p:pic>
        <p:nvPicPr>
          <p:cNvPr id="140" name="Image 100" descr="preencoded.png">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11215120" y="3677915"/>
            <a:ext cx="1333677" cy="267781"/>
          </a:xfrm>
          <a:prstGeom prst="rect">
            <a:avLst/>
          </a:prstGeom>
        </p:spPr>
      </p:pic>
      <p:pic>
        <p:nvPicPr>
          <p:cNvPr id="141" name="Image 101" descr="preencoded.png">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11295459" y="3731456"/>
            <a:ext cx="160669" cy="160668"/>
          </a:xfrm>
          <a:prstGeom prst="rect">
            <a:avLst/>
          </a:prstGeom>
        </p:spPr>
      </p:pic>
      <p:sp>
        <p:nvSpPr>
          <p:cNvPr id="142" name="Text 38"/>
          <p:cNvSpPr/>
          <p:nvPr/>
        </p:nvSpPr>
        <p:spPr>
          <a:xfrm>
            <a:off x="11482899" y="369131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43" name="Image 102" descr="preencoded.png">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12644196" y="3564099"/>
            <a:ext cx="1524260" cy="508783"/>
          </a:xfrm>
          <a:prstGeom prst="rect">
            <a:avLst/>
          </a:prstGeom>
        </p:spPr>
      </p:pic>
      <p:pic>
        <p:nvPicPr>
          <p:cNvPr id="144" name="Image 103" descr="preencoded.png">    </p:cNvPr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12739381" y="3677915"/>
            <a:ext cx="1333677" cy="267781"/>
          </a:xfrm>
          <a:prstGeom prst="rect">
            <a:avLst/>
          </a:prstGeom>
        </p:spPr>
      </p:pic>
      <p:pic>
        <p:nvPicPr>
          <p:cNvPr id="145" name="Image 104" descr="preencoded.png">    </p:cNvPr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12819711" y="3731456"/>
            <a:ext cx="160669" cy="160668"/>
          </a:xfrm>
          <a:prstGeom prst="rect">
            <a:avLst/>
          </a:prstGeom>
        </p:spPr>
      </p:pic>
      <p:sp>
        <p:nvSpPr>
          <p:cNvPr id="146" name="Text 39"/>
          <p:cNvSpPr/>
          <p:nvPr/>
        </p:nvSpPr>
        <p:spPr>
          <a:xfrm>
            <a:off x="13007160" y="369131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47" name="Image 105" descr="preencoded.png">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14168447" y="3564099"/>
            <a:ext cx="1524260" cy="508783"/>
          </a:xfrm>
          <a:prstGeom prst="rect">
            <a:avLst/>
          </a:prstGeom>
        </p:spPr>
      </p:pic>
      <p:pic>
        <p:nvPicPr>
          <p:cNvPr id="148" name="Image 106" descr="preencoded.png">    </p:cNvPr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14263632" y="3677915"/>
            <a:ext cx="1333677" cy="267781"/>
          </a:xfrm>
          <a:prstGeom prst="rect">
            <a:avLst/>
          </a:prstGeom>
        </p:spPr>
      </p:pic>
      <p:pic>
        <p:nvPicPr>
          <p:cNvPr id="149" name="Image 107" descr="preencoded.png">    </p:cNvPr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14343971" y="3731456"/>
            <a:ext cx="160669" cy="160668"/>
          </a:xfrm>
          <a:prstGeom prst="rect">
            <a:avLst/>
          </a:prstGeom>
        </p:spPr>
      </p:pic>
      <p:sp>
        <p:nvSpPr>
          <p:cNvPr id="150" name="Text 40"/>
          <p:cNvSpPr/>
          <p:nvPr/>
        </p:nvSpPr>
        <p:spPr>
          <a:xfrm>
            <a:off x="14531411" y="369131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51" name="Image 108" descr="preencoded.png">    </p:cNvPr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15692707" y="3564099"/>
            <a:ext cx="1524260" cy="508783"/>
          </a:xfrm>
          <a:prstGeom prst="rect">
            <a:avLst/>
          </a:prstGeom>
        </p:spPr>
      </p:pic>
      <p:pic>
        <p:nvPicPr>
          <p:cNvPr id="152" name="Image 109" descr="preencoded.png">    </p:cNvPr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15787892" y="3677915"/>
            <a:ext cx="1333677" cy="267781"/>
          </a:xfrm>
          <a:prstGeom prst="rect">
            <a:avLst/>
          </a:prstGeom>
        </p:spPr>
      </p:pic>
      <p:pic>
        <p:nvPicPr>
          <p:cNvPr id="153" name="Image 110" descr="preencoded.png">    </p:cNvPr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15868222" y="3731456"/>
            <a:ext cx="160669" cy="160668"/>
          </a:xfrm>
          <a:prstGeom prst="rect">
            <a:avLst/>
          </a:prstGeom>
        </p:spPr>
      </p:pic>
      <p:sp>
        <p:nvSpPr>
          <p:cNvPr id="154" name="Text 41"/>
          <p:cNvSpPr/>
          <p:nvPr/>
        </p:nvSpPr>
        <p:spPr>
          <a:xfrm>
            <a:off x="16055671" y="369131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55" name="Image 111" descr="preencoded.png">    </p:cNvPr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1071042" y="4072905"/>
            <a:ext cx="16145926" cy="508783"/>
          </a:xfrm>
          <a:prstGeom prst="rect">
            <a:avLst/>
          </a:prstGeom>
        </p:spPr>
      </p:pic>
      <p:pic>
        <p:nvPicPr>
          <p:cNvPr id="156" name="Image 112" descr="preencoded.png">    </p:cNvPr>
          <p:cNvPicPr>
            <a:picLocks noChangeAspect="1"/>
          </p:cNvPicPr>
          <p:nvPr/>
        </p:nvPicPr>
        <p:blipFill>
          <a:blip r:embed="rId113"/>
          <a:stretch>
            <a:fillRect/>
          </a:stretch>
        </p:blipFill>
        <p:spPr>
          <a:xfrm>
            <a:off x="1071042" y="4072905"/>
            <a:ext cx="5476116" cy="508783"/>
          </a:xfrm>
          <a:prstGeom prst="rect">
            <a:avLst/>
          </a:prstGeom>
        </p:spPr>
      </p:pic>
      <p:sp>
        <p:nvSpPr>
          <p:cNvPr id="157" name="Text 42"/>
          <p:cNvSpPr/>
          <p:nvPr/>
        </p:nvSpPr>
        <p:spPr>
          <a:xfrm>
            <a:off x="1231711" y="4193418"/>
            <a:ext cx="246030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9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Dynamic Billing Descriptor</a:t>
            </a:r>
            <a:endParaRPr lang="en-US" sz="1476" dirty="0"/>
          </a:p>
        </p:txBody>
      </p:sp>
      <p:pic>
        <p:nvPicPr>
          <p:cNvPr id="158" name="Image 113" descr="preencoded.png">    </p:cNvPr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6547163" y="4072905"/>
            <a:ext cx="1524260" cy="508783"/>
          </a:xfrm>
          <a:prstGeom prst="rect">
            <a:avLst/>
          </a:prstGeom>
        </p:spPr>
      </p:pic>
      <p:pic>
        <p:nvPicPr>
          <p:cNvPr id="159" name="Image 114" descr="preencoded.png">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6642348" y="4186721"/>
            <a:ext cx="1333677" cy="267781"/>
          </a:xfrm>
          <a:prstGeom prst="rect">
            <a:avLst/>
          </a:prstGeom>
        </p:spPr>
      </p:pic>
      <p:pic>
        <p:nvPicPr>
          <p:cNvPr id="160" name="Image 115" descr="preencoded.png">    </p:cNvPr>
          <p:cNvPicPr>
            <a:picLocks noChangeAspect="1"/>
          </p:cNvPicPr>
          <p:nvPr/>
        </p:nvPicPr>
        <p:blipFill>
          <a:blip r:embed="rId116"/>
          <a:stretch>
            <a:fillRect/>
          </a:stretch>
        </p:blipFill>
        <p:spPr>
          <a:xfrm>
            <a:off x="6722678" y="4240299"/>
            <a:ext cx="160669" cy="160668"/>
          </a:xfrm>
          <a:prstGeom prst="rect">
            <a:avLst/>
          </a:prstGeom>
        </p:spPr>
      </p:pic>
      <p:sp>
        <p:nvSpPr>
          <p:cNvPr id="161" name="Text 43"/>
          <p:cNvSpPr/>
          <p:nvPr/>
        </p:nvSpPr>
        <p:spPr>
          <a:xfrm>
            <a:off x="6910127" y="420011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62" name="Image 116" descr="preencoded.png">    </p:cNvPr>
          <p:cNvPicPr>
            <a:picLocks noChangeAspect="1"/>
          </p:cNvPicPr>
          <p:nvPr/>
        </p:nvPicPr>
        <p:blipFill>
          <a:blip r:embed="rId117"/>
          <a:stretch>
            <a:fillRect/>
          </a:stretch>
        </p:blipFill>
        <p:spPr>
          <a:xfrm>
            <a:off x="8071414" y="4072905"/>
            <a:ext cx="1524260" cy="508783"/>
          </a:xfrm>
          <a:prstGeom prst="rect">
            <a:avLst/>
          </a:prstGeom>
        </p:spPr>
      </p:pic>
      <p:pic>
        <p:nvPicPr>
          <p:cNvPr id="163" name="Image 117" descr="preencoded.png">    </p:cNvPr>
          <p:cNvPicPr>
            <a:picLocks noChangeAspect="1"/>
          </p:cNvPicPr>
          <p:nvPr/>
        </p:nvPicPr>
        <p:blipFill>
          <a:blip r:embed="rId118"/>
          <a:stretch>
            <a:fillRect/>
          </a:stretch>
        </p:blipFill>
        <p:spPr>
          <a:xfrm>
            <a:off x="8166599" y="4186721"/>
            <a:ext cx="1333677" cy="267781"/>
          </a:xfrm>
          <a:prstGeom prst="rect">
            <a:avLst/>
          </a:prstGeom>
        </p:spPr>
      </p:pic>
      <p:pic>
        <p:nvPicPr>
          <p:cNvPr id="164" name="Image 118" descr="preencoded.png">    </p:cNvPr>
          <p:cNvPicPr>
            <a:picLocks noChangeAspect="1"/>
          </p:cNvPicPr>
          <p:nvPr/>
        </p:nvPicPr>
        <p:blipFill>
          <a:blip r:embed="rId119"/>
          <a:stretch>
            <a:fillRect/>
          </a:stretch>
        </p:blipFill>
        <p:spPr>
          <a:xfrm>
            <a:off x="8246938" y="4240299"/>
            <a:ext cx="160669" cy="160668"/>
          </a:xfrm>
          <a:prstGeom prst="rect">
            <a:avLst/>
          </a:prstGeom>
        </p:spPr>
      </p:pic>
      <p:sp>
        <p:nvSpPr>
          <p:cNvPr id="165" name="Text 44"/>
          <p:cNvSpPr/>
          <p:nvPr/>
        </p:nvSpPr>
        <p:spPr>
          <a:xfrm>
            <a:off x="8434378" y="420011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66" name="Image 119" descr="preencoded.png">    </p:cNvPr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9595675" y="4072905"/>
            <a:ext cx="1524260" cy="508783"/>
          </a:xfrm>
          <a:prstGeom prst="rect">
            <a:avLst/>
          </a:prstGeom>
        </p:spPr>
      </p:pic>
      <p:pic>
        <p:nvPicPr>
          <p:cNvPr id="167" name="Image 120" descr="preencoded.png">    </p:cNvPr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9690860" y="4186721"/>
            <a:ext cx="1333677" cy="267781"/>
          </a:xfrm>
          <a:prstGeom prst="rect">
            <a:avLst/>
          </a:prstGeom>
        </p:spPr>
      </p:pic>
      <p:pic>
        <p:nvPicPr>
          <p:cNvPr id="168" name="Image 121" descr="preencoded.png">    </p:cNvPr>
          <p:cNvPicPr>
            <a:picLocks noChangeAspect="1"/>
          </p:cNvPicPr>
          <p:nvPr/>
        </p:nvPicPr>
        <p:blipFill>
          <a:blip r:embed="rId122"/>
          <a:stretch>
            <a:fillRect/>
          </a:stretch>
        </p:blipFill>
        <p:spPr>
          <a:xfrm>
            <a:off x="9771190" y="4240299"/>
            <a:ext cx="160669" cy="160668"/>
          </a:xfrm>
          <a:prstGeom prst="rect">
            <a:avLst/>
          </a:prstGeom>
        </p:spPr>
      </p:pic>
      <p:sp>
        <p:nvSpPr>
          <p:cNvPr id="169" name="Text 45"/>
          <p:cNvSpPr/>
          <p:nvPr/>
        </p:nvSpPr>
        <p:spPr>
          <a:xfrm>
            <a:off x="9958639" y="420011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0" name="Image 122" descr="preencoded.png">    </p:cNvPr>
          <p:cNvPicPr>
            <a:picLocks noChangeAspect="1"/>
          </p:cNvPicPr>
          <p:nvPr/>
        </p:nvPicPr>
        <p:blipFill>
          <a:blip r:embed="rId123"/>
          <a:stretch>
            <a:fillRect/>
          </a:stretch>
        </p:blipFill>
        <p:spPr>
          <a:xfrm>
            <a:off x="11119935" y="4072905"/>
            <a:ext cx="1524260" cy="508783"/>
          </a:xfrm>
          <a:prstGeom prst="rect">
            <a:avLst/>
          </a:prstGeom>
        </p:spPr>
      </p:pic>
      <p:pic>
        <p:nvPicPr>
          <p:cNvPr id="171" name="Image 123" descr="preencoded.png">    </p:cNvPr>
          <p:cNvPicPr>
            <a:picLocks noChangeAspect="1"/>
          </p:cNvPicPr>
          <p:nvPr/>
        </p:nvPicPr>
        <p:blipFill>
          <a:blip r:embed="rId124"/>
          <a:stretch>
            <a:fillRect/>
          </a:stretch>
        </p:blipFill>
        <p:spPr>
          <a:xfrm>
            <a:off x="11215120" y="4186721"/>
            <a:ext cx="1333677" cy="267781"/>
          </a:xfrm>
          <a:prstGeom prst="rect">
            <a:avLst/>
          </a:prstGeom>
        </p:spPr>
      </p:pic>
      <p:pic>
        <p:nvPicPr>
          <p:cNvPr id="172" name="Image 124" descr="preencoded.png">    </p:cNvPr>
          <p:cNvPicPr>
            <a:picLocks noChangeAspect="1"/>
          </p:cNvPicPr>
          <p:nvPr/>
        </p:nvPicPr>
        <p:blipFill>
          <a:blip r:embed="rId125"/>
          <a:stretch>
            <a:fillRect/>
          </a:stretch>
        </p:blipFill>
        <p:spPr>
          <a:xfrm>
            <a:off x="11295459" y="4240299"/>
            <a:ext cx="160669" cy="160668"/>
          </a:xfrm>
          <a:prstGeom prst="rect">
            <a:avLst/>
          </a:prstGeom>
        </p:spPr>
      </p:pic>
      <p:sp>
        <p:nvSpPr>
          <p:cNvPr id="173" name="Text 46"/>
          <p:cNvSpPr/>
          <p:nvPr/>
        </p:nvSpPr>
        <p:spPr>
          <a:xfrm>
            <a:off x="11482899" y="420011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4" name="Image 125" descr="preencoded.png">    </p:cNvPr>
          <p:cNvPicPr>
            <a:picLocks noChangeAspect="1"/>
          </p:cNvPicPr>
          <p:nvPr/>
        </p:nvPicPr>
        <p:blipFill>
          <a:blip r:embed="rId126"/>
          <a:stretch>
            <a:fillRect/>
          </a:stretch>
        </p:blipFill>
        <p:spPr>
          <a:xfrm>
            <a:off x="12644196" y="4072905"/>
            <a:ext cx="1524260" cy="508783"/>
          </a:xfrm>
          <a:prstGeom prst="rect">
            <a:avLst/>
          </a:prstGeom>
        </p:spPr>
      </p:pic>
      <p:pic>
        <p:nvPicPr>
          <p:cNvPr id="175" name="Image 126" descr="preencoded.png">    </p:cNvPr>
          <p:cNvPicPr>
            <a:picLocks noChangeAspect="1"/>
          </p:cNvPicPr>
          <p:nvPr/>
        </p:nvPicPr>
        <p:blipFill>
          <a:blip r:embed="rId127"/>
          <a:stretch>
            <a:fillRect/>
          </a:stretch>
        </p:blipFill>
        <p:spPr>
          <a:xfrm>
            <a:off x="12739381" y="4186721"/>
            <a:ext cx="1333677" cy="267781"/>
          </a:xfrm>
          <a:prstGeom prst="rect">
            <a:avLst/>
          </a:prstGeom>
        </p:spPr>
      </p:pic>
      <p:pic>
        <p:nvPicPr>
          <p:cNvPr id="176" name="Image 127" descr="preencoded.png">    </p:cNvPr>
          <p:cNvPicPr>
            <a:picLocks noChangeAspect="1"/>
          </p:cNvPicPr>
          <p:nvPr/>
        </p:nvPicPr>
        <p:blipFill>
          <a:blip r:embed="rId128"/>
          <a:stretch>
            <a:fillRect/>
          </a:stretch>
        </p:blipFill>
        <p:spPr>
          <a:xfrm>
            <a:off x="12819711" y="4240299"/>
            <a:ext cx="160669" cy="160668"/>
          </a:xfrm>
          <a:prstGeom prst="rect">
            <a:avLst/>
          </a:prstGeom>
        </p:spPr>
      </p:pic>
      <p:sp>
        <p:nvSpPr>
          <p:cNvPr id="177" name="Text 47"/>
          <p:cNvSpPr/>
          <p:nvPr/>
        </p:nvSpPr>
        <p:spPr>
          <a:xfrm>
            <a:off x="13007160" y="420011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8" name="Image 128" descr="preencoded.png">    </p:cNvPr>
          <p:cNvPicPr>
            <a:picLocks noChangeAspect="1"/>
          </p:cNvPicPr>
          <p:nvPr/>
        </p:nvPicPr>
        <p:blipFill>
          <a:blip r:embed="rId129"/>
          <a:stretch>
            <a:fillRect/>
          </a:stretch>
        </p:blipFill>
        <p:spPr>
          <a:xfrm>
            <a:off x="14168447" y="4072905"/>
            <a:ext cx="1524260" cy="508783"/>
          </a:xfrm>
          <a:prstGeom prst="rect">
            <a:avLst/>
          </a:prstGeom>
        </p:spPr>
      </p:pic>
      <p:pic>
        <p:nvPicPr>
          <p:cNvPr id="179" name="Image 129" descr="preencoded.png">    </p:cNvPr>
          <p:cNvPicPr>
            <a:picLocks noChangeAspect="1"/>
          </p:cNvPicPr>
          <p:nvPr/>
        </p:nvPicPr>
        <p:blipFill>
          <a:blip r:embed="rId130"/>
          <a:stretch>
            <a:fillRect/>
          </a:stretch>
        </p:blipFill>
        <p:spPr>
          <a:xfrm>
            <a:off x="14263632" y="4186721"/>
            <a:ext cx="1333677" cy="267781"/>
          </a:xfrm>
          <a:prstGeom prst="rect">
            <a:avLst/>
          </a:prstGeom>
        </p:spPr>
      </p:pic>
      <p:pic>
        <p:nvPicPr>
          <p:cNvPr id="180" name="Image 130" descr="preencoded.png">    </p:cNvPr>
          <p:cNvPicPr>
            <a:picLocks noChangeAspect="1"/>
          </p:cNvPicPr>
          <p:nvPr/>
        </p:nvPicPr>
        <p:blipFill>
          <a:blip r:embed="rId131"/>
          <a:stretch>
            <a:fillRect/>
          </a:stretch>
        </p:blipFill>
        <p:spPr>
          <a:xfrm>
            <a:off x="14343971" y="4240299"/>
            <a:ext cx="160669" cy="160668"/>
          </a:xfrm>
          <a:prstGeom prst="rect">
            <a:avLst/>
          </a:prstGeom>
        </p:spPr>
      </p:pic>
      <p:sp>
        <p:nvSpPr>
          <p:cNvPr id="181" name="Text 48"/>
          <p:cNvSpPr/>
          <p:nvPr/>
        </p:nvSpPr>
        <p:spPr>
          <a:xfrm>
            <a:off x="14531411" y="420011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82" name="Image 131" descr="preencoded.png">    </p:cNvPr>
          <p:cNvPicPr>
            <a:picLocks noChangeAspect="1"/>
          </p:cNvPicPr>
          <p:nvPr/>
        </p:nvPicPr>
        <p:blipFill>
          <a:blip r:embed="rId132"/>
          <a:stretch>
            <a:fillRect/>
          </a:stretch>
        </p:blipFill>
        <p:spPr>
          <a:xfrm>
            <a:off x="15692707" y="4072905"/>
            <a:ext cx="1524260" cy="508783"/>
          </a:xfrm>
          <a:prstGeom prst="rect">
            <a:avLst/>
          </a:prstGeom>
        </p:spPr>
      </p:pic>
      <p:pic>
        <p:nvPicPr>
          <p:cNvPr id="183" name="Image 132" descr="preencoded.png">    </p:cNvPr>
          <p:cNvPicPr>
            <a:picLocks noChangeAspect="1"/>
          </p:cNvPicPr>
          <p:nvPr/>
        </p:nvPicPr>
        <p:blipFill>
          <a:blip r:embed="rId133"/>
          <a:stretch>
            <a:fillRect/>
          </a:stretch>
        </p:blipFill>
        <p:spPr>
          <a:xfrm>
            <a:off x="15787892" y="4186721"/>
            <a:ext cx="1333677" cy="267781"/>
          </a:xfrm>
          <a:prstGeom prst="rect">
            <a:avLst/>
          </a:prstGeom>
        </p:spPr>
      </p:pic>
      <p:pic>
        <p:nvPicPr>
          <p:cNvPr id="184" name="Image 133" descr="preencoded.png">    </p:cNvPr>
          <p:cNvPicPr>
            <a:picLocks noChangeAspect="1"/>
          </p:cNvPicPr>
          <p:nvPr/>
        </p:nvPicPr>
        <p:blipFill>
          <a:blip r:embed="rId134"/>
          <a:stretch>
            <a:fillRect/>
          </a:stretch>
        </p:blipFill>
        <p:spPr>
          <a:xfrm>
            <a:off x="15868222" y="4240299"/>
            <a:ext cx="160669" cy="160668"/>
          </a:xfrm>
          <a:prstGeom prst="rect">
            <a:avLst/>
          </a:prstGeom>
        </p:spPr>
      </p:pic>
      <p:sp>
        <p:nvSpPr>
          <p:cNvPr id="185" name="Text 49"/>
          <p:cNvSpPr/>
          <p:nvPr/>
        </p:nvSpPr>
        <p:spPr>
          <a:xfrm>
            <a:off x="16055671" y="420011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86" name="Image 134" descr="preencoded.png">    </p:cNvPr>
          <p:cNvPicPr>
            <a:picLocks noChangeAspect="1"/>
          </p:cNvPicPr>
          <p:nvPr/>
        </p:nvPicPr>
        <p:blipFill>
          <a:blip r:embed="rId135"/>
          <a:stretch>
            <a:fillRect/>
          </a:stretch>
        </p:blipFill>
        <p:spPr>
          <a:xfrm>
            <a:off x="1071042" y="4581674"/>
            <a:ext cx="16145926" cy="508783"/>
          </a:xfrm>
          <a:prstGeom prst="rect">
            <a:avLst/>
          </a:prstGeom>
        </p:spPr>
      </p:pic>
      <p:pic>
        <p:nvPicPr>
          <p:cNvPr id="187" name="Image 135" descr="preencoded.png">    </p:cNvPr>
          <p:cNvPicPr>
            <a:picLocks noChangeAspect="1"/>
          </p:cNvPicPr>
          <p:nvPr/>
        </p:nvPicPr>
        <p:blipFill>
          <a:blip r:embed="rId136"/>
          <a:stretch>
            <a:fillRect/>
          </a:stretch>
        </p:blipFill>
        <p:spPr>
          <a:xfrm>
            <a:off x="1071042" y="4581674"/>
            <a:ext cx="5476116" cy="508783"/>
          </a:xfrm>
          <a:prstGeom prst="rect">
            <a:avLst/>
          </a:prstGeom>
        </p:spPr>
      </p:pic>
      <p:sp>
        <p:nvSpPr>
          <p:cNvPr id="188" name="Text 50"/>
          <p:cNvSpPr/>
          <p:nvPr/>
        </p:nvSpPr>
        <p:spPr>
          <a:xfrm>
            <a:off x="1231711" y="4702150"/>
            <a:ext cx="1390174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9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Soft Descriptor</a:t>
            </a:r>
            <a:endParaRPr lang="en-US" sz="1476" dirty="0"/>
          </a:p>
        </p:txBody>
      </p:sp>
      <p:pic>
        <p:nvPicPr>
          <p:cNvPr id="189" name="Image 136" descr="preencoded.png">    </p:cNvPr>
          <p:cNvPicPr>
            <a:picLocks noChangeAspect="1"/>
          </p:cNvPicPr>
          <p:nvPr/>
        </p:nvPicPr>
        <p:blipFill>
          <a:blip r:embed="rId137"/>
          <a:stretch>
            <a:fillRect/>
          </a:stretch>
        </p:blipFill>
        <p:spPr>
          <a:xfrm>
            <a:off x="6547163" y="4581674"/>
            <a:ext cx="1524260" cy="508783"/>
          </a:xfrm>
          <a:prstGeom prst="rect">
            <a:avLst/>
          </a:prstGeom>
        </p:spPr>
      </p:pic>
      <p:pic>
        <p:nvPicPr>
          <p:cNvPr id="190" name="Image 137" descr="preencoded.png">    </p:cNvPr>
          <p:cNvPicPr>
            <a:picLocks noChangeAspect="1"/>
          </p:cNvPicPr>
          <p:nvPr/>
        </p:nvPicPr>
        <p:blipFill>
          <a:blip r:embed="rId138"/>
          <a:stretch>
            <a:fillRect/>
          </a:stretch>
        </p:blipFill>
        <p:spPr>
          <a:xfrm>
            <a:off x="6642348" y="4695490"/>
            <a:ext cx="1333677" cy="267781"/>
          </a:xfrm>
          <a:prstGeom prst="rect">
            <a:avLst/>
          </a:prstGeom>
        </p:spPr>
      </p:pic>
      <p:pic>
        <p:nvPicPr>
          <p:cNvPr id="191" name="Image 138" descr="preencoded.png">    </p:cNvPr>
          <p:cNvPicPr>
            <a:picLocks noChangeAspect="1"/>
          </p:cNvPicPr>
          <p:nvPr/>
        </p:nvPicPr>
        <p:blipFill>
          <a:blip r:embed="rId139"/>
          <a:stretch>
            <a:fillRect/>
          </a:stretch>
        </p:blipFill>
        <p:spPr>
          <a:xfrm>
            <a:off x="6722678" y="4749031"/>
            <a:ext cx="160669" cy="160668"/>
          </a:xfrm>
          <a:prstGeom prst="rect">
            <a:avLst/>
          </a:prstGeom>
        </p:spPr>
      </p:pic>
      <p:sp>
        <p:nvSpPr>
          <p:cNvPr id="192" name="Text 51"/>
          <p:cNvSpPr/>
          <p:nvPr/>
        </p:nvSpPr>
        <p:spPr>
          <a:xfrm>
            <a:off x="6910127" y="470884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93" name="Image 139" descr="preencoded.png">    </p:cNvPr>
          <p:cNvPicPr>
            <a:picLocks noChangeAspect="1"/>
          </p:cNvPicPr>
          <p:nvPr/>
        </p:nvPicPr>
        <p:blipFill>
          <a:blip r:embed="rId140"/>
          <a:stretch>
            <a:fillRect/>
          </a:stretch>
        </p:blipFill>
        <p:spPr>
          <a:xfrm>
            <a:off x="8071414" y="4581674"/>
            <a:ext cx="1524260" cy="508783"/>
          </a:xfrm>
          <a:prstGeom prst="rect">
            <a:avLst/>
          </a:prstGeom>
        </p:spPr>
      </p:pic>
      <p:pic>
        <p:nvPicPr>
          <p:cNvPr id="194" name="Image 140" descr="preencoded.png">    </p:cNvPr>
          <p:cNvPicPr>
            <a:picLocks noChangeAspect="1"/>
          </p:cNvPicPr>
          <p:nvPr/>
        </p:nvPicPr>
        <p:blipFill>
          <a:blip r:embed="rId141"/>
          <a:stretch>
            <a:fillRect/>
          </a:stretch>
        </p:blipFill>
        <p:spPr>
          <a:xfrm>
            <a:off x="8166599" y="4695490"/>
            <a:ext cx="1333677" cy="267781"/>
          </a:xfrm>
          <a:prstGeom prst="rect">
            <a:avLst/>
          </a:prstGeom>
        </p:spPr>
      </p:pic>
      <p:pic>
        <p:nvPicPr>
          <p:cNvPr id="195" name="Image 141" descr="preencoded.png">    </p:cNvPr>
          <p:cNvPicPr>
            <a:picLocks noChangeAspect="1"/>
          </p:cNvPicPr>
          <p:nvPr/>
        </p:nvPicPr>
        <p:blipFill>
          <a:blip r:embed="rId142"/>
          <a:stretch>
            <a:fillRect/>
          </a:stretch>
        </p:blipFill>
        <p:spPr>
          <a:xfrm>
            <a:off x="8246938" y="4749031"/>
            <a:ext cx="160669" cy="160668"/>
          </a:xfrm>
          <a:prstGeom prst="rect">
            <a:avLst/>
          </a:prstGeom>
        </p:spPr>
      </p:pic>
      <p:sp>
        <p:nvSpPr>
          <p:cNvPr id="196" name="Text 52"/>
          <p:cNvSpPr/>
          <p:nvPr/>
        </p:nvSpPr>
        <p:spPr>
          <a:xfrm>
            <a:off x="8434378" y="470884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97" name="Image 142" descr="preencoded.png">    </p:cNvPr>
          <p:cNvPicPr>
            <a:picLocks noChangeAspect="1"/>
          </p:cNvPicPr>
          <p:nvPr/>
        </p:nvPicPr>
        <p:blipFill>
          <a:blip r:embed="rId143"/>
          <a:stretch>
            <a:fillRect/>
          </a:stretch>
        </p:blipFill>
        <p:spPr>
          <a:xfrm>
            <a:off x="9595675" y="4581674"/>
            <a:ext cx="1524260" cy="508783"/>
          </a:xfrm>
          <a:prstGeom prst="rect">
            <a:avLst/>
          </a:prstGeom>
        </p:spPr>
      </p:pic>
      <p:pic>
        <p:nvPicPr>
          <p:cNvPr id="198" name="Image 143" descr="preencoded.png">    </p:cNvPr>
          <p:cNvPicPr>
            <a:picLocks noChangeAspect="1"/>
          </p:cNvPicPr>
          <p:nvPr/>
        </p:nvPicPr>
        <p:blipFill>
          <a:blip r:embed="rId144"/>
          <a:stretch>
            <a:fillRect/>
          </a:stretch>
        </p:blipFill>
        <p:spPr>
          <a:xfrm>
            <a:off x="9690860" y="4695490"/>
            <a:ext cx="1333677" cy="267781"/>
          </a:xfrm>
          <a:prstGeom prst="rect">
            <a:avLst/>
          </a:prstGeom>
        </p:spPr>
      </p:pic>
      <p:pic>
        <p:nvPicPr>
          <p:cNvPr id="199" name="Image 144" descr="preencoded.png">    </p:cNvPr>
          <p:cNvPicPr>
            <a:picLocks noChangeAspect="1"/>
          </p:cNvPicPr>
          <p:nvPr/>
        </p:nvPicPr>
        <p:blipFill>
          <a:blip r:embed="rId145"/>
          <a:stretch>
            <a:fillRect/>
          </a:stretch>
        </p:blipFill>
        <p:spPr>
          <a:xfrm>
            <a:off x="9771190" y="4749031"/>
            <a:ext cx="160669" cy="160668"/>
          </a:xfrm>
          <a:prstGeom prst="rect">
            <a:avLst/>
          </a:prstGeom>
        </p:spPr>
      </p:pic>
      <p:sp>
        <p:nvSpPr>
          <p:cNvPr id="200" name="Text 53"/>
          <p:cNvSpPr/>
          <p:nvPr/>
        </p:nvSpPr>
        <p:spPr>
          <a:xfrm>
            <a:off x="9958639" y="470884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01" name="Image 145" descr="preencoded.png">    </p:cNvPr>
          <p:cNvPicPr>
            <a:picLocks noChangeAspect="1"/>
          </p:cNvPicPr>
          <p:nvPr/>
        </p:nvPicPr>
        <p:blipFill>
          <a:blip r:embed="rId146"/>
          <a:stretch>
            <a:fillRect/>
          </a:stretch>
        </p:blipFill>
        <p:spPr>
          <a:xfrm>
            <a:off x="11119935" y="4581674"/>
            <a:ext cx="1524260" cy="508783"/>
          </a:xfrm>
          <a:prstGeom prst="rect">
            <a:avLst/>
          </a:prstGeom>
        </p:spPr>
      </p:pic>
      <p:pic>
        <p:nvPicPr>
          <p:cNvPr id="202" name="Image 146" descr="preencoded.png">    </p:cNvPr>
          <p:cNvPicPr>
            <a:picLocks noChangeAspect="1"/>
          </p:cNvPicPr>
          <p:nvPr/>
        </p:nvPicPr>
        <p:blipFill>
          <a:blip r:embed="rId147"/>
          <a:stretch>
            <a:fillRect/>
          </a:stretch>
        </p:blipFill>
        <p:spPr>
          <a:xfrm>
            <a:off x="11215120" y="4695490"/>
            <a:ext cx="1333677" cy="267781"/>
          </a:xfrm>
          <a:prstGeom prst="rect">
            <a:avLst/>
          </a:prstGeom>
        </p:spPr>
      </p:pic>
      <p:pic>
        <p:nvPicPr>
          <p:cNvPr id="203" name="Image 147" descr="preencoded.png">    </p:cNvPr>
          <p:cNvPicPr>
            <a:picLocks noChangeAspect="1"/>
          </p:cNvPicPr>
          <p:nvPr/>
        </p:nvPicPr>
        <p:blipFill>
          <a:blip r:embed="rId148"/>
          <a:stretch>
            <a:fillRect/>
          </a:stretch>
        </p:blipFill>
        <p:spPr>
          <a:xfrm>
            <a:off x="11295459" y="4749031"/>
            <a:ext cx="160669" cy="160668"/>
          </a:xfrm>
          <a:prstGeom prst="rect">
            <a:avLst/>
          </a:prstGeom>
        </p:spPr>
      </p:pic>
      <p:sp>
        <p:nvSpPr>
          <p:cNvPr id="204" name="Text 54"/>
          <p:cNvSpPr/>
          <p:nvPr/>
        </p:nvSpPr>
        <p:spPr>
          <a:xfrm>
            <a:off x="11482899" y="470884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05" name="Image 148" descr="preencoded.png">    </p:cNvPr>
          <p:cNvPicPr>
            <a:picLocks noChangeAspect="1"/>
          </p:cNvPicPr>
          <p:nvPr/>
        </p:nvPicPr>
        <p:blipFill>
          <a:blip r:embed="rId149"/>
          <a:stretch>
            <a:fillRect/>
          </a:stretch>
        </p:blipFill>
        <p:spPr>
          <a:xfrm>
            <a:off x="12644196" y="4581674"/>
            <a:ext cx="1524260" cy="508783"/>
          </a:xfrm>
          <a:prstGeom prst="rect">
            <a:avLst/>
          </a:prstGeom>
        </p:spPr>
      </p:pic>
      <p:pic>
        <p:nvPicPr>
          <p:cNvPr id="206" name="Image 149" descr="preencoded.png">    </p:cNvPr>
          <p:cNvPicPr>
            <a:picLocks noChangeAspect="1"/>
          </p:cNvPicPr>
          <p:nvPr/>
        </p:nvPicPr>
        <p:blipFill>
          <a:blip r:embed="rId150"/>
          <a:stretch>
            <a:fillRect/>
          </a:stretch>
        </p:blipFill>
        <p:spPr>
          <a:xfrm>
            <a:off x="12739381" y="4695490"/>
            <a:ext cx="1333677" cy="267781"/>
          </a:xfrm>
          <a:prstGeom prst="rect">
            <a:avLst/>
          </a:prstGeom>
        </p:spPr>
      </p:pic>
      <p:pic>
        <p:nvPicPr>
          <p:cNvPr id="207" name="Image 150" descr="preencoded.png">    </p:cNvPr>
          <p:cNvPicPr>
            <a:picLocks noChangeAspect="1"/>
          </p:cNvPicPr>
          <p:nvPr/>
        </p:nvPicPr>
        <p:blipFill>
          <a:blip r:embed="rId151"/>
          <a:stretch>
            <a:fillRect/>
          </a:stretch>
        </p:blipFill>
        <p:spPr>
          <a:xfrm>
            <a:off x="12819711" y="4749031"/>
            <a:ext cx="160669" cy="160668"/>
          </a:xfrm>
          <a:prstGeom prst="rect">
            <a:avLst/>
          </a:prstGeom>
        </p:spPr>
      </p:pic>
      <p:sp>
        <p:nvSpPr>
          <p:cNvPr id="208" name="Text 55"/>
          <p:cNvSpPr/>
          <p:nvPr/>
        </p:nvSpPr>
        <p:spPr>
          <a:xfrm>
            <a:off x="13007160" y="470884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09" name="Image 151" descr="preencoded.png">    </p:cNvPr>
          <p:cNvPicPr>
            <a:picLocks noChangeAspect="1"/>
          </p:cNvPicPr>
          <p:nvPr/>
        </p:nvPicPr>
        <p:blipFill>
          <a:blip r:embed="rId152"/>
          <a:stretch>
            <a:fillRect/>
          </a:stretch>
        </p:blipFill>
        <p:spPr>
          <a:xfrm>
            <a:off x="14168447" y="4581674"/>
            <a:ext cx="1524260" cy="508783"/>
          </a:xfrm>
          <a:prstGeom prst="rect">
            <a:avLst/>
          </a:prstGeom>
        </p:spPr>
      </p:pic>
      <p:pic>
        <p:nvPicPr>
          <p:cNvPr id="210" name="Image 152" descr="preencoded.png">    </p:cNvPr>
          <p:cNvPicPr>
            <a:picLocks noChangeAspect="1"/>
          </p:cNvPicPr>
          <p:nvPr/>
        </p:nvPicPr>
        <p:blipFill>
          <a:blip r:embed="rId153"/>
          <a:stretch>
            <a:fillRect/>
          </a:stretch>
        </p:blipFill>
        <p:spPr>
          <a:xfrm>
            <a:off x="14263632" y="4695490"/>
            <a:ext cx="1333677" cy="267781"/>
          </a:xfrm>
          <a:prstGeom prst="rect">
            <a:avLst/>
          </a:prstGeom>
        </p:spPr>
      </p:pic>
      <p:pic>
        <p:nvPicPr>
          <p:cNvPr id="211" name="Image 153" descr="preencoded.png">    </p:cNvPr>
          <p:cNvPicPr>
            <a:picLocks noChangeAspect="1"/>
          </p:cNvPicPr>
          <p:nvPr/>
        </p:nvPicPr>
        <p:blipFill>
          <a:blip r:embed="rId154"/>
          <a:stretch>
            <a:fillRect/>
          </a:stretch>
        </p:blipFill>
        <p:spPr>
          <a:xfrm>
            <a:off x="14343971" y="4749031"/>
            <a:ext cx="160669" cy="160668"/>
          </a:xfrm>
          <a:prstGeom prst="rect">
            <a:avLst/>
          </a:prstGeom>
        </p:spPr>
      </p:pic>
      <p:sp>
        <p:nvSpPr>
          <p:cNvPr id="212" name="Text 56"/>
          <p:cNvSpPr/>
          <p:nvPr/>
        </p:nvSpPr>
        <p:spPr>
          <a:xfrm>
            <a:off x="14531411" y="470884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13" name="Image 154" descr="preencoded.png">    </p:cNvPr>
          <p:cNvPicPr>
            <a:picLocks noChangeAspect="1"/>
          </p:cNvPicPr>
          <p:nvPr/>
        </p:nvPicPr>
        <p:blipFill>
          <a:blip r:embed="rId155"/>
          <a:stretch>
            <a:fillRect/>
          </a:stretch>
        </p:blipFill>
        <p:spPr>
          <a:xfrm>
            <a:off x="15692707" y="4581674"/>
            <a:ext cx="1524260" cy="508783"/>
          </a:xfrm>
          <a:prstGeom prst="rect">
            <a:avLst/>
          </a:prstGeom>
        </p:spPr>
      </p:pic>
      <p:pic>
        <p:nvPicPr>
          <p:cNvPr id="214" name="Image 155" descr="preencoded.png">    </p:cNvPr>
          <p:cNvPicPr>
            <a:picLocks noChangeAspect="1"/>
          </p:cNvPicPr>
          <p:nvPr/>
        </p:nvPicPr>
        <p:blipFill>
          <a:blip r:embed="rId156"/>
          <a:stretch>
            <a:fillRect/>
          </a:stretch>
        </p:blipFill>
        <p:spPr>
          <a:xfrm>
            <a:off x="15787892" y="4695490"/>
            <a:ext cx="1333677" cy="267781"/>
          </a:xfrm>
          <a:prstGeom prst="rect">
            <a:avLst/>
          </a:prstGeom>
        </p:spPr>
      </p:pic>
      <p:pic>
        <p:nvPicPr>
          <p:cNvPr id="215" name="Image 156" descr="preencoded.png">    </p:cNvPr>
          <p:cNvPicPr>
            <a:picLocks noChangeAspect="1"/>
          </p:cNvPicPr>
          <p:nvPr/>
        </p:nvPicPr>
        <p:blipFill>
          <a:blip r:embed="rId157"/>
          <a:stretch>
            <a:fillRect/>
          </a:stretch>
        </p:blipFill>
        <p:spPr>
          <a:xfrm>
            <a:off x="15868222" y="4749031"/>
            <a:ext cx="160669" cy="160668"/>
          </a:xfrm>
          <a:prstGeom prst="rect">
            <a:avLst/>
          </a:prstGeom>
        </p:spPr>
      </p:pic>
      <p:sp>
        <p:nvSpPr>
          <p:cNvPr id="216" name="Text 57"/>
          <p:cNvSpPr/>
          <p:nvPr/>
        </p:nvSpPr>
        <p:spPr>
          <a:xfrm>
            <a:off x="16055671" y="470884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17" name="Image 157" descr="preencoded.png">    </p:cNvPr>
          <p:cNvPicPr>
            <a:picLocks noChangeAspect="1"/>
          </p:cNvPicPr>
          <p:nvPr/>
        </p:nvPicPr>
        <p:blipFill>
          <a:blip r:embed="rId158"/>
          <a:stretch>
            <a:fillRect/>
          </a:stretch>
        </p:blipFill>
        <p:spPr>
          <a:xfrm>
            <a:off x="1071042" y="5090443"/>
            <a:ext cx="16145926" cy="508783"/>
          </a:xfrm>
          <a:prstGeom prst="rect">
            <a:avLst/>
          </a:prstGeom>
        </p:spPr>
      </p:pic>
      <p:pic>
        <p:nvPicPr>
          <p:cNvPr id="218" name="Image 158" descr="preencoded.png">    </p:cNvPr>
          <p:cNvPicPr>
            <a:picLocks noChangeAspect="1"/>
          </p:cNvPicPr>
          <p:nvPr/>
        </p:nvPicPr>
        <p:blipFill>
          <a:blip r:embed="rId159"/>
          <a:stretch>
            <a:fillRect/>
          </a:stretch>
        </p:blipFill>
        <p:spPr>
          <a:xfrm>
            <a:off x="1071042" y="5090443"/>
            <a:ext cx="5476116" cy="508783"/>
          </a:xfrm>
          <a:prstGeom prst="rect">
            <a:avLst/>
          </a:prstGeom>
        </p:spPr>
      </p:pic>
      <p:sp>
        <p:nvSpPr>
          <p:cNvPr id="219" name="Text 58"/>
          <p:cNvSpPr/>
          <p:nvPr/>
        </p:nvSpPr>
        <p:spPr>
          <a:xfrm>
            <a:off x="1231711" y="5210956"/>
            <a:ext cx="1010126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9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BIN lookup</a:t>
            </a:r>
            <a:endParaRPr lang="en-US" sz="1476" dirty="0"/>
          </a:p>
        </p:txBody>
      </p:sp>
      <p:pic>
        <p:nvPicPr>
          <p:cNvPr id="220" name="Image 159" descr="preencoded.png">    </p:cNvPr>
          <p:cNvPicPr>
            <a:picLocks noChangeAspect="1"/>
          </p:cNvPicPr>
          <p:nvPr/>
        </p:nvPicPr>
        <p:blipFill>
          <a:blip r:embed="rId160"/>
          <a:stretch>
            <a:fillRect/>
          </a:stretch>
        </p:blipFill>
        <p:spPr>
          <a:xfrm>
            <a:off x="6547163" y="5090443"/>
            <a:ext cx="1524260" cy="508783"/>
          </a:xfrm>
          <a:prstGeom prst="rect">
            <a:avLst/>
          </a:prstGeom>
        </p:spPr>
      </p:pic>
      <p:pic>
        <p:nvPicPr>
          <p:cNvPr id="221" name="Image 160" descr="preencoded.png">    </p:cNvPr>
          <p:cNvPicPr>
            <a:picLocks noChangeAspect="1"/>
          </p:cNvPicPr>
          <p:nvPr/>
        </p:nvPicPr>
        <p:blipFill>
          <a:blip r:embed="rId161"/>
          <a:stretch>
            <a:fillRect/>
          </a:stretch>
        </p:blipFill>
        <p:spPr>
          <a:xfrm>
            <a:off x="6642348" y="5204259"/>
            <a:ext cx="1333677" cy="267781"/>
          </a:xfrm>
          <a:prstGeom prst="rect">
            <a:avLst/>
          </a:prstGeom>
        </p:spPr>
      </p:pic>
      <p:pic>
        <p:nvPicPr>
          <p:cNvPr id="222" name="Image 161" descr="preencoded.png">    </p:cNvPr>
          <p:cNvPicPr>
            <a:picLocks noChangeAspect="1"/>
          </p:cNvPicPr>
          <p:nvPr/>
        </p:nvPicPr>
        <p:blipFill>
          <a:blip r:embed="rId162"/>
          <a:stretch>
            <a:fillRect/>
          </a:stretch>
        </p:blipFill>
        <p:spPr>
          <a:xfrm>
            <a:off x="6722678" y="5257800"/>
            <a:ext cx="160669" cy="160668"/>
          </a:xfrm>
          <a:prstGeom prst="rect">
            <a:avLst/>
          </a:prstGeom>
        </p:spPr>
      </p:pic>
      <p:sp>
        <p:nvSpPr>
          <p:cNvPr id="223" name="Text 59"/>
          <p:cNvSpPr/>
          <p:nvPr/>
        </p:nvSpPr>
        <p:spPr>
          <a:xfrm>
            <a:off x="6910127" y="521765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24" name="Image 162" descr="preencoded.png">    </p:cNvPr>
          <p:cNvPicPr>
            <a:picLocks noChangeAspect="1"/>
          </p:cNvPicPr>
          <p:nvPr/>
        </p:nvPicPr>
        <p:blipFill>
          <a:blip r:embed="rId163"/>
          <a:stretch>
            <a:fillRect/>
          </a:stretch>
        </p:blipFill>
        <p:spPr>
          <a:xfrm>
            <a:off x="8071414" y="5090443"/>
            <a:ext cx="1524260" cy="508783"/>
          </a:xfrm>
          <a:prstGeom prst="rect">
            <a:avLst/>
          </a:prstGeom>
        </p:spPr>
      </p:pic>
      <p:pic>
        <p:nvPicPr>
          <p:cNvPr id="225" name="Image 163" descr="preencoded.png">    </p:cNvPr>
          <p:cNvPicPr>
            <a:picLocks noChangeAspect="1"/>
          </p:cNvPicPr>
          <p:nvPr/>
        </p:nvPicPr>
        <p:blipFill>
          <a:blip r:embed="rId164"/>
          <a:stretch>
            <a:fillRect/>
          </a:stretch>
        </p:blipFill>
        <p:spPr>
          <a:xfrm>
            <a:off x="8166599" y="5204259"/>
            <a:ext cx="1333677" cy="267781"/>
          </a:xfrm>
          <a:prstGeom prst="rect">
            <a:avLst/>
          </a:prstGeom>
        </p:spPr>
      </p:pic>
      <p:pic>
        <p:nvPicPr>
          <p:cNvPr id="226" name="Image 164" descr="preencoded.png">    </p:cNvPr>
          <p:cNvPicPr>
            <a:picLocks noChangeAspect="1"/>
          </p:cNvPicPr>
          <p:nvPr/>
        </p:nvPicPr>
        <p:blipFill>
          <a:blip r:embed="rId165"/>
          <a:stretch>
            <a:fillRect/>
          </a:stretch>
        </p:blipFill>
        <p:spPr>
          <a:xfrm>
            <a:off x="8246938" y="5257800"/>
            <a:ext cx="160669" cy="160668"/>
          </a:xfrm>
          <a:prstGeom prst="rect">
            <a:avLst/>
          </a:prstGeom>
        </p:spPr>
      </p:pic>
      <p:sp>
        <p:nvSpPr>
          <p:cNvPr id="227" name="Text 60"/>
          <p:cNvSpPr/>
          <p:nvPr/>
        </p:nvSpPr>
        <p:spPr>
          <a:xfrm>
            <a:off x="8434378" y="521765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28" name="Image 165" descr="preencoded.png">    </p:cNvPr>
          <p:cNvPicPr>
            <a:picLocks noChangeAspect="1"/>
          </p:cNvPicPr>
          <p:nvPr/>
        </p:nvPicPr>
        <p:blipFill>
          <a:blip r:embed="rId166"/>
          <a:stretch>
            <a:fillRect/>
          </a:stretch>
        </p:blipFill>
        <p:spPr>
          <a:xfrm>
            <a:off x="9595675" y="5090443"/>
            <a:ext cx="1524260" cy="508783"/>
          </a:xfrm>
          <a:prstGeom prst="rect">
            <a:avLst/>
          </a:prstGeom>
        </p:spPr>
      </p:pic>
      <p:pic>
        <p:nvPicPr>
          <p:cNvPr id="229" name="Image 166" descr="preencoded.png">    </p:cNvPr>
          <p:cNvPicPr>
            <a:picLocks noChangeAspect="1"/>
          </p:cNvPicPr>
          <p:nvPr/>
        </p:nvPicPr>
        <p:blipFill>
          <a:blip r:embed="rId167"/>
          <a:stretch>
            <a:fillRect/>
          </a:stretch>
        </p:blipFill>
        <p:spPr>
          <a:xfrm>
            <a:off x="9690860" y="5204259"/>
            <a:ext cx="1333677" cy="267781"/>
          </a:xfrm>
          <a:prstGeom prst="rect">
            <a:avLst/>
          </a:prstGeom>
        </p:spPr>
      </p:pic>
      <p:pic>
        <p:nvPicPr>
          <p:cNvPr id="230" name="Image 167" descr="preencoded.png">    </p:cNvPr>
          <p:cNvPicPr>
            <a:picLocks noChangeAspect="1"/>
          </p:cNvPicPr>
          <p:nvPr/>
        </p:nvPicPr>
        <p:blipFill>
          <a:blip r:embed="rId168"/>
          <a:stretch>
            <a:fillRect/>
          </a:stretch>
        </p:blipFill>
        <p:spPr>
          <a:xfrm>
            <a:off x="9771190" y="5257800"/>
            <a:ext cx="160669" cy="160668"/>
          </a:xfrm>
          <a:prstGeom prst="rect">
            <a:avLst/>
          </a:prstGeom>
        </p:spPr>
      </p:pic>
      <p:sp>
        <p:nvSpPr>
          <p:cNvPr id="231" name="Text 61"/>
          <p:cNvSpPr/>
          <p:nvPr/>
        </p:nvSpPr>
        <p:spPr>
          <a:xfrm>
            <a:off x="9958639" y="521765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32" name="Image 168" descr="preencoded.png">    </p:cNvPr>
          <p:cNvPicPr>
            <a:picLocks noChangeAspect="1"/>
          </p:cNvPicPr>
          <p:nvPr/>
        </p:nvPicPr>
        <p:blipFill>
          <a:blip r:embed="rId169"/>
          <a:stretch>
            <a:fillRect/>
          </a:stretch>
        </p:blipFill>
        <p:spPr>
          <a:xfrm>
            <a:off x="11119935" y="5090443"/>
            <a:ext cx="1524260" cy="508783"/>
          </a:xfrm>
          <a:prstGeom prst="rect">
            <a:avLst/>
          </a:prstGeom>
        </p:spPr>
      </p:pic>
      <p:pic>
        <p:nvPicPr>
          <p:cNvPr id="233" name="Image 169" descr="preencoded.png">    </p:cNvPr>
          <p:cNvPicPr>
            <a:picLocks noChangeAspect="1"/>
          </p:cNvPicPr>
          <p:nvPr/>
        </p:nvPicPr>
        <p:blipFill>
          <a:blip r:embed="rId170"/>
          <a:stretch>
            <a:fillRect/>
          </a:stretch>
        </p:blipFill>
        <p:spPr>
          <a:xfrm>
            <a:off x="11215120" y="5204259"/>
            <a:ext cx="1333677" cy="267781"/>
          </a:xfrm>
          <a:prstGeom prst="rect">
            <a:avLst/>
          </a:prstGeom>
        </p:spPr>
      </p:pic>
      <p:pic>
        <p:nvPicPr>
          <p:cNvPr id="234" name="Image 170" descr="preencoded.png">    </p:cNvPr>
          <p:cNvPicPr>
            <a:picLocks noChangeAspect="1"/>
          </p:cNvPicPr>
          <p:nvPr/>
        </p:nvPicPr>
        <p:blipFill>
          <a:blip r:embed="rId171"/>
          <a:stretch>
            <a:fillRect/>
          </a:stretch>
        </p:blipFill>
        <p:spPr>
          <a:xfrm>
            <a:off x="11295459" y="5257800"/>
            <a:ext cx="160669" cy="160668"/>
          </a:xfrm>
          <a:prstGeom prst="rect">
            <a:avLst/>
          </a:prstGeom>
        </p:spPr>
      </p:pic>
      <p:sp>
        <p:nvSpPr>
          <p:cNvPr id="235" name="Text 62"/>
          <p:cNvSpPr/>
          <p:nvPr/>
        </p:nvSpPr>
        <p:spPr>
          <a:xfrm>
            <a:off x="11482899" y="521765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36" name="Image 171" descr="preencoded.png">    </p:cNvPr>
          <p:cNvPicPr>
            <a:picLocks noChangeAspect="1"/>
          </p:cNvPicPr>
          <p:nvPr/>
        </p:nvPicPr>
        <p:blipFill>
          <a:blip r:embed="rId172"/>
          <a:stretch>
            <a:fillRect/>
          </a:stretch>
        </p:blipFill>
        <p:spPr>
          <a:xfrm>
            <a:off x="12644196" y="5090443"/>
            <a:ext cx="1524260" cy="508783"/>
          </a:xfrm>
          <a:prstGeom prst="rect">
            <a:avLst/>
          </a:prstGeom>
        </p:spPr>
      </p:pic>
      <p:pic>
        <p:nvPicPr>
          <p:cNvPr id="237" name="Image 172" descr="preencoded.png">    </p:cNvPr>
          <p:cNvPicPr>
            <a:picLocks noChangeAspect="1"/>
          </p:cNvPicPr>
          <p:nvPr/>
        </p:nvPicPr>
        <p:blipFill>
          <a:blip r:embed="rId173"/>
          <a:stretch>
            <a:fillRect/>
          </a:stretch>
        </p:blipFill>
        <p:spPr>
          <a:xfrm>
            <a:off x="12789387" y="5204259"/>
            <a:ext cx="1233887" cy="267781"/>
          </a:xfrm>
          <a:prstGeom prst="rect">
            <a:avLst/>
          </a:prstGeom>
        </p:spPr>
      </p:pic>
      <p:pic>
        <p:nvPicPr>
          <p:cNvPr id="238" name="Image 173" descr="preencoded.png">    </p:cNvPr>
          <p:cNvPicPr>
            <a:picLocks noChangeAspect="1"/>
          </p:cNvPicPr>
          <p:nvPr/>
        </p:nvPicPr>
        <p:blipFill>
          <a:blip r:embed="rId174"/>
          <a:stretch>
            <a:fillRect/>
          </a:stretch>
        </p:blipFill>
        <p:spPr>
          <a:xfrm>
            <a:off x="12869726" y="5257800"/>
            <a:ext cx="160669" cy="160668"/>
          </a:xfrm>
          <a:prstGeom prst="rect">
            <a:avLst/>
          </a:prstGeom>
        </p:spPr>
      </p:pic>
      <p:sp>
        <p:nvSpPr>
          <p:cNvPr id="239" name="Text 63"/>
          <p:cNvSpPr/>
          <p:nvPr/>
        </p:nvSpPr>
        <p:spPr>
          <a:xfrm>
            <a:off x="13057166" y="5217654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240" name="Image 174" descr="preencoded.png">    </p:cNvPr>
          <p:cNvPicPr>
            <a:picLocks noChangeAspect="1"/>
          </p:cNvPicPr>
          <p:nvPr/>
        </p:nvPicPr>
        <p:blipFill>
          <a:blip r:embed="rId175"/>
          <a:stretch>
            <a:fillRect/>
          </a:stretch>
        </p:blipFill>
        <p:spPr>
          <a:xfrm>
            <a:off x="14168447" y="5090443"/>
            <a:ext cx="1524260" cy="508783"/>
          </a:xfrm>
          <a:prstGeom prst="rect">
            <a:avLst/>
          </a:prstGeom>
        </p:spPr>
      </p:pic>
      <p:pic>
        <p:nvPicPr>
          <p:cNvPr id="241" name="Image 175" descr="preencoded.png">    </p:cNvPr>
          <p:cNvPicPr>
            <a:picLocks noChangeAspect="1"/>
          </p:cNvPicPr>
          <p:nvPr/>
        </p:nvPicPr>
        <p:blipFill>
          <a:blip r:embed="rId176"/>
          <a:stretch>
            <a:fillRect/>
          </a:stretch>
        </p:blipFill>
        <p:spPr>
          <a:xfrm>
            <a:off x="14263632" y="5204259"/>
            <a:ext cx="1333677" cy="267781"/>
          </a:xfrm>
          <a:prstGeom prst="rect">
            <a:avLst/>
          </a:prstGeom>
        </p:spPr>
      </p:pic>
      <p:pic>
        <p:nvPicPr>
          <p:cNvPr id="242" name="Image 176" descr="preencoded.png">    </p:cNvPr>
          <p:cNvPicPr>
            <a:picLocks noChangeAspect="1"/>
          </p:cNvPicPr>
          <p:nvPr/>
        </p:nvPicPr>
        <p:blipFill>
          <a:blip r:embed="rId177"/>
          <a:stretch>
            <a:fillRect/>
          </a:stretch>
        </p:blipFill>
        <p:spPr>
          <a:xfrm>
            <a:off x="14343971" y="5257800"/>
            <a:ext cx="160669" cy="160668"/>
          </a:xfrm>
          <a:prstGeom prst="rect">
            <a:avLst/>
          </a:prstGeom>
        </p:spPr>
      </p:pic>
      <p:sp>
        <p:nvSpPr>
          <p:cNvPr id="243" name="Text 64"/>
          <p:cNvSpPr/>
          <p:nvPr/>
        </p:nvSpPr>
        <p:spPr>
          <a:xfrm>
            <a:off x="14531411" y="521765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44" name="Image 177" descr="preencoded.png">    </p:cNvPr>
          <p:cNvPicPr>
            <a:picLocks noChangeAspect="1"/>
          </p:cNvPicPr>
          <p:nvPr/>
        </p:nvPicPr>
        <p:blipFill>
          <a:blip r:embed="rId178"/>
          <a:stretch>
            <a:fillRect/>
          </a:stretch>
        </p:blipFill>
        <p:spPr>
          <a:xfrm>
            <a:off x="15692707" y="5090443"/>
            <a:ext cx="1524260" cy="508783"/>
          </a:xfrm>
          <a:prstGeom prst="rect">
            <a:avLst/>
          </a:prstGeom>
        </p:spPr>
      </p:pic>
      <p:pic>
        <p:nvPicPr>
          <p:cNvPr id="245" name="Image 178" descr="preencoded.png">    </p:cNvPr>
          <p:cNvPicPr>
            <a:picLocks noChangeAspect="1"/>
          </p:cNvPicPr>
          <p:nvPr/>
        </p:nvPicPr>
        <p:blipFill>
          <a:blip r:embed="rId179"/>
          <a:stretch>
            <a:fillRect/>
          </a:stretch>
        </p:blipFill>
        <p:spPr>
          <a:xfrm>
            <a:off x="15787892" y="5204259"/>
            <a:ext cx="1333677" cy="267781"/>
          </a:xfrm>
          <a:prstGeom prst="rect">
            <a:avLst/>
          </a:prstGeom>
        </p:spPr>
      </p:pic>
      <p:pic>
        <p:nvPicPr>
          <p:cNvPr id="246" name="Image 179" descr="preencoded.png">    </p:cNvPr>
          <p:cNvPicPr>
            <a:picLocks noChangeAspect="1"/>
          </p:cNvPicPr>
          <p:nvPr/>
        </p:nvPicPr>
        <p:blipFill>
          <a:blip r:embed="rId180"/>
          <a:stretch>
            <a:fillRect/>
          </a:stretch>
        </p:blipFill>
        <p:spPr>
          <a:xfrm>
            <a:off x="15868222" y="5257800"/>
            <a:ext cx="160669" cy="160668"/>
          </a:xfrm>
          <a:prstGeom prst="rect">
            <a:avLst/>
          </a:prstGeom>
        </p:spPr>
      </p:pic>
      <p:sp>
        <p:nvSpPr>
          <p:cNvPr id="247" name="Text 65"/>
          <p:cNvSpPr/>
          <p:nvPr/>
        </p:nvSpPr>
        <p:spPr>
          <a:xfrm>
            <a:off x="16055671" y="521765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48" name="Image 180" descr="preencoded.png">    </p:cNvPr>
          <p:cNvPicPr>
            <a:picLocks noChangeAspect="1"/>
          </p:cNvPicPr>
          <p:nvPr/>
        </p:nvPicPr>
        <p:blipFill>
          <a:blip r:embed="rId181"/>
          <a:stretch>
            <a:fillRect/>
          </a:stretch>
        </p:blipFill>
        <p:spPr>
          <a:xfrm>
            <a:off x="1071042" y="5599249"/>
            <a:ext cx="16145926" cy="508783"/>
          </a:xfrm>
          <a:prstGeom prst="rect">
            <a:avLst/>
          </a:prstGeom>
        </p:spPr>
      </p:pic>
      <p:pic>
        <p:nvPicPr>
          <p:cNvPr id="249" name="Image 181" descr="preencoded.png">    </p:cNvPr>
          <p:cNvPicPr>
            <a:picLocks noChangeAspect="1"/>
          </p:cNvPicPr>
          <p:nvPr/>
        </p:nvPicPr>
        <p:blipFill>
          <a:blip r:embed="rId182"/>
          <a:stretch>
            <a:fillRect/>
          </a:stretch>
        </p:blipFill>
        <p:spPr>
          <a:xfrm>
            <a:off x="1071042" y="5599249"/>
            <a:ext cx="5476116" cy="508783"/>
          </a:xfrm>
          <a:prstGeom prst="rect">
            <a:avLst/>
          </a:prstGeom>
        </p:spPr>
      </p:pic>
      <p:sp>
        <p:nvSpPr>
          <p:cNvPr id="250" name="Text 66"/>
          <p:cNvSpPr/>
          <p:nvPr/>
        </p:nvSpPr>
        <p:spPr>
          <a:xfrm>
            <a:off x="1231711" y="5719725"/>
            <a:ext cx="3870484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9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Client originated additional ID transaction</a:t>
            </a:r>
            <a:endParaRPr lang="en-US" sz="1476" dirty="0"/>
          </a:p>
        </p:txBody>
      </p:sp>
      <p:pic>
        <p:nvPicPr>
          <p:cNvPr id="251" name="Image 182" descr="preencoded.png">    </p:cNvPr>
          <p:cNvPicPr>
            <a:picLocks noChangeAspect="1"/>
          </p:cNvPicPr>
          <p:nvPr/>
        </p:nvPicPr>
        <p:blipFill>
          <a:blip r:embed="rId183"/>
          <a:stretch>
            <a:fillRect/>
          </a:stretch>
        </p:blipFill>
        <p:spPr>
          <a:xfrm>
            <a:off x="6547163" y="5599249"/>
            <a:ext cx="1524260" cy="508783"/>
          </a:xfrm>
          <a:prstGeom prst="rect">
            <a:avLst/>
          </a:prstGeom>
        </p:spPr>
      </p:pic>
      <p:pic>
        <p:nvPicPr>
          <p:cNvPr id="252" name="Image 183" descr="preencoded.png">    </p:cNvPr>
          <p:cNvPicPr>
            <a:picLocks noChangeAspect="1"/>
          </p:cNvPicPr>
          <p:nvPr/>
        </p:nvPicPr>
        <p:blipFill>
          <a:blip r:embed="rId184"/>
          <a:stretch>
            <a:fillRect/>
          </a:stretch>
        </p:blipFill>
        <p:spPr>
          <a:xfrm>
            <a:off x="6642348" y="5713028"/>
            <a:ext cx="1333677" cy="267781"/>
          </a:xfrm>
          <a:prstGeom prst="rect">
            <a:avLst/>
          </a:prstGeom>
        </p:spPr>
      </p:pic>
      <p:pic>
        <p:nvPicPr>
          <p:cNvPr id="253" name="Image 184" descr="preencoded.png">    </p:cNvPr>
          <p:cNvPicPr>
            <a:picLocks noChangeAspect="1"/>
          </p:cNvPicPr>
          <p:nvPr/>
        </p:nvPicPr>
        <p:blipFill>
          <a:blip r:embed="rId185"/>
          <a:stretch>
            <a:fillRect/>
          </a:stretch>
        </p:blipFill>
        <p:spPr>
          <a:xfrm>
            <a:off x="6722678" y="5766606"/>
            <a:ext cx="160669" cy="160668"/>
          </a:xfrm>
          <a:prstGeom prst="rect">
            <a:avLst/>
          </a:prstGeom>
        </p:spPr>
      </p:pic>
      <p:sp>
        <p:nvSpPr>
          <p:cNvPr id="254" name="Text 67"/>
          <p:cNvSpPr/>
          <p:nvPr/>
        </p:nvSpPr>
        <p:spPr>
          <a:xfrm>
            <a:off x="6910127" y="572642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55" name="Image 185" descr="preencoded.png">    </p:cNvPr>
          <p:cNvPicPr>
            <a:picLocks noChangeAspect="1"/>
          </p:cNvPicPr>
          <p:nvPr/>
        </p:nvPicPr>
        <p:blipFill>
          <a:blip r:embed="rId186"/>
          <a:stretch>
            <a:fillRect/>
          </a:stretch>
        </p:blipFill>
        <p:spPr>
          <a:xfrm>
            <a:off x="8071414" y="5599249"/>
            <a:ext cx="1524260" cy="508783"/>
          </a:xfrm>
          <a:prstGeom prst="rect">
            <a:avLst/>
          </a:prstGeom>
        </p:spPr>
      </p:pic>
      <p:pic>
        <p:nvPicPr>
          <p:cNvPr id="256" name="Image 186" descr="preencoded.png">    </p:cNvPr>
          <p:cNvPicPr>
            <a:picLocks noChangeAspect="1"/>
          </p:cNvPicPr>
          <p:nvPr/>
        </p:nvPicPr>
        <p:blipFill>
          <a:blip r:embed="rId187"/>
          <a:stretch>
            <a:fillRect/>
          </a:stretch>
        </p:blipFill>
        <p:spPr>
          <a:xfrm>
            <a:off x="8166599" y="5713028"/>
            <a:ext cx="1333677" cy="267781"/>
          </a:xfrm>
          <a:prstGeom prst="rect">
            <a:avLst/>
          </a:prstGeom>
        </p:spPr>
      </p:pic>
      <p:pic>
        <p:nvPicPr>
          <p:cNvPr id="257" name="Image 187" descr="preencoded.png">    </p:cNvPr>
          <p:cNvPicPr>
            <a:picLocks noChangeAspect="1"/>
          </p:cNvPicPr>
          <p:nvPr/>
        </p:nvPicPr>
        <p:blipFill>
          <a:blip r:embed="rId188"/>
          <a:stretch>
            <a:fillRect/>
          </a:stretch>
        </p:blipFill>
        <p:spPr>
          <a:xfrm>
            <a:off x="8246938" y="5766606"/>
            <a:ext cx="160669" cy="160668"/>
          </a:xfrm>
          <a:prstGeom prst="rect">
            <a:avLst/>
          </a:prstGeom>
        </p:spPr>
      </p:pic>
      <p:sp>
        <p:nvSpPr>
          <p:cNvPr id="258" name="Text 68"/>
          <p:cNvSpPr/>
          <p:nvPr/>
        </p:nvSpPr>
        <p:spPr>
          <a:xfrm>
            <a:off x="8434378" y="572642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59" name="Image 188" descr="preencoded.png">    </p:cNvPr>
          <p:cNvPicPr>
            <a:picLocks noChangeAspect="1"/>
          </p:cNvPicPr>
          <p:nvPr/>
        </p:nvPicPr>
        <p:blipFill>
          <a:blip r:embed="rId189"/>
          <a:stretch>
            <a:fillRect/>
          </a:stretch>
        </p:blipFill>
        <p:spPr>
          <a:xfrm>
            <a:off x="9595675" y="5599249"/>
            <a:ext cx="1524260" cy="508783"/>
          </a:xfrm>
          <a:prstGeom prst="rect">
            <a:avLst/>
          </a:prstGeom>
        </p:spPr>
      </p:pic>
      <p:pic>
        <p:nvPicPr>
          <p:cNvPr id="260" name="Image 189" descr="preencoded.png">    </p:cNvPr>
          <p:cNvPicPr>
            <a:picLocks noChangeAspect="1"/>
          </p:cNvPicPr>
          <p:nvPr/>
        </p:nvPicPr>
        <p:blipFill>
          <a:blip r:embed="rId190"/>
          <a:stretch>
            <a:fillRect/>
          </a:stretch>
        </p:blipFill>
        <p:spPr>
          <a:xfrm>
            <a:off x="9690860" y="5713028"/>
            <a:ext cx="1333677" cy="267781"/>
          </a:xfrm>
          <a:prstGeom prst="rect">
            <a:avLst/>
          </a:prstGeom>
        </p:spPr>
      </p:pic>
      <p:pic>
        <p:nvPicPr>
          <p:cNvPr id="261" name="Image 190" descr="preencoded.png">    </p:cNvPr>
          <p:cNvPicPr>
            <a:picLocks noChangeAspect="1"/>
          </p:cNvPicPr>
          <p:nvPr/>
        </p:nvPicPr>
        <p:blipFill>
          <a:blip r:embed="rId191"/>
          <a:stretch>
            <a:fillRect/>
          </a:stretch>
        </p:blipFill>
        <p:spPr>
          <a:xfrm>
            <a:off x="9771190" y="5766606"/>
            <a:ext cx="160669" cy="160668"/>
          </a:xfrm>
          <a:prstGeom prst="rect">
            <a:avLst/>
          </a:prstGeom>
        </p:spPr>
      </p:pic>
      <p:sp>
        <p:nvSpPr>
          <p:cNvPr id="262" name="Text 69"/>
          <p:cNvSpPr/>
          <p:nvPr/>
        </p:nvSpPr>
        <p:spPr>
          <a:xfrm>
            <a:off x="9958639" y="572642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63" name="Image 191" descr="preencoded.png">    </p:cNvPr>
          <p:cNvPicPr>
            <a:picLocks noChangeAspect="1"/>
          </p:cNvPicPr>
          <p:nvPr/>
        </p:nvPicPr>
        <p:blipFill>
          <a:blip r:embed="rId192"/>
          <a:stretch>
            <a:fillRect/>
          </a:stretch>
        </p:blipFill>
        <p:spPr>
          <a:xfrm>
            <a:off x="11119935" y="5599249"/>
            <a:ext cx="1524260" cy="508783"/>
          </a:xfrm>
          <a:prstGeom prst="rect">
            <a:avLst/>
          </a:prstGeom>
        </p:spPr>
      </p:pic>
      <p:pic>
        <p:nvPicPr>
          <p:cNvPr id="264" name="Image 192" descr="preencoded.png">    </p:cNvPr>
          <p:cNvPicPr>
            <a:picLocks noChangeAspect="1"/>
          </p:cNvPicPr>
          <p:nvPr/>
        </p:nvPicPr>
        <p:blipFill>
          <a:blip r:embed="rId193"/>
          <a:stretch>
            <a:fillRect/>
          </a:stretch>
        </p:blipFill>
        <p:spPr>
          <a:xfrm>
            <a:off x="11215120" y="5713028"/>
            <a:ext cx="1333677" cy="267781"/>
          </a:xfrm>
          <a:prstGeom prst="rect">
            <a:avLst/>
          </a:prstGeom>
        </p:spPr>
      </p:pic>
      <p:pic>
        <p:nvPicPr>
          <p:cNvPr id="265" name="Image 193" descr="preencoded.png">    </p:cNvPr>
          <p:cNvPicPr>
            <a:picLocks noChangeAspect="1"/>
          </p:cNvPicPr>
          <p:nvPr/>
        </p:nvPicPr>
        <p:blipFill>
          <a:blip r:embed="rId194"/>
          <a:stretch>
            <a:fillRect/>
          </a:stretch>
        </p:blipFill>
        <p:spPr>
          <a:xfrm>
            <a:off x="11295459" y="5766606"/>
            <a:ext cx="160669" cy="160668"/>
          </a:xfrm>
          <a:prstGeom prst="rect">
            <a:avLst/>
          </a:prstGeom>
        </p:spPr>
      </p:pic>
      <p:sp>
        <p:nvSpPr>
          <p:cNvPr id="266" name="Text 70"/>
          <p:cNvSpPr/>
          <p:nvPr/>
        </p:nvSpPr>
        <p:spPr>
          <a:xfrm>
            <a:off x="11482899" y="572642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67" name="Image 194" descr="preencoded.png">    </p:cNvPr>
          <p:cNvPicPr>
            <a:picLocks noChangeAspect="1"/>
          </p:cNvPicPr>
          <p:nvPr/>
        </p:nvPicPr>
        <p:blipFill>
          <a:blip r:embed="rId195"/>
          <a:stretch>
            <a:fillRect/>
          </a:stretch>
        </p:blipFill>
        <p:spPr>
          <a:xfrm>
            <a:off x="12644196" y="5599249"/>
            <a:ext cx="1524260" cy="508783"/>
          </a:xfrm>
          <a:prstGeom prst="rect">
            <a:avLst/>
          </a:prstGeom>
        </p:spPr>
      </p:pic>
      <p:pic>
        <p:nvPicPr>
          <p:cNvPr id="268" name="Image 195" descr="preencoded.png">    </p:cNvPr>
          <p:cNvPicPr>
            <a:picLocks noChangeAspect="1"/>
          </p:cNvPicPr>
          <p:nvPr/>
        </p:nvPicPr>
        <p:blipFill>
          <a:blip r:embed="rId196"/>
          <a:stretch>
            <a:fillRect/>
          </a:stretch>
        </p:blipFill>
        <p:spPr>
          <a:xfrm>
            <a:off x="12739381" y="5713028"/>
            <a:ext cx="1333677" cy="267781"/>
          </a:xfrm>
          <a:prstGeom prst="rect">
            <a:avLst/>
          </a:prstGeom>
        </p:spPr>
      </p:pic>
      <p:pic>
        <p:nvPicPr>
          <p:cNvPr id="269" name="Image 196" descr="preencoded.png">    </p:cNvPr>
          <p:cNvPicPr>
            <a:picLocks noChangeAspect="1"/>
          </p:cNvPicPr>
          <p:nvPr/>
        </p:nvPicPr>
        <p:blipFill>
          <a:blip r:embed="rId197"/>
          <a:stretch>
            <a:fillRect/>
          </a:stretch>
        </p:blipFill>
        <p:spPr>
          <a:xfrm>
            <a:off x="12819711" y="5766606"/>
            <a:ext cx="160669" cy="160668"/>
          </a:xfrm>
          <a:prstGeom prst="rect">
            <a:avLst/>
          </a:prstGeom>
        </p:spPr>
      </p:pic>
      <p:sp>
        <p:nvSpPr>
          <p:cNvPr id="270" name="Text 71"/>
          <p:cNvSpPr/>
          <p:nvPr/>
        </p:nvSpPr>
        <p:spPr>
          <a:xfrm>
            <a:off x="13007160" y="572642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71" name="Image 197" descr="preencoded.png">    </p:cNvPr>
          <p:cNvPicPr>
            <a:picLocks noChangeAspect="1"/>
          </p:cNvPicPr>
          <p:nvPr/>
        </p:nvPicPr>
        <p:blipFill>
          <a:blip r:embed="rId198"/>
          <a:stretch>
            <a:fillRect/>
          </a:stretch>
        </p:blipFill>
        <p:spPr>
          <a:xfrm>
            <a:off x="14168447" y="5599249"/>
            <a:ext cx="1524260" cy="508783"/>
          </a:xfrm>
          <a:prstGeom prst="rect">
            <a:avLst/>
          </a:prstGeom>
        </p:spPr>
      </p:pic>
      <p:pic>
        <p:nvPicPr>
          <p:cNvPr id="272" name="Image 198" descr="preencoded.png">    </p:cNvPr>
          <p:cNvPicPr>
            <a:picLocks noChangeAspect="1"/>
          </p:cNvPicPr>
          <p:nvPr/>
        </p:nvPicPr>
        <p:blipFill>
          <a:blip r:embed="rId199"/>
          <a:stretch>
            <a:fillRect/>
          </a:stretch>
        </p:blipFill>
        <p:spPr>
          <a:xfrm>
            <a:off x="14263632" y="5713028"/>
            <a:ext cx="1333677" cy="267781"/>
          </a:xfrm>
          <a:prstGeom prst="rect">
            <a:avLst/>
          </a:prstGeom>
        </p:spPr>
      </p:pic>
      <p:pic>
        <p:nvPicPr>
          <p:cNvPr id="273" name="Image 199" descr="preencoded.png">    </p:cNvPr>
          <p:cNvPicPr>
            <a:picLocks noChangeAspect="1"/>
          </p:cNvPicPr>
          <p:nvPr/>
        </p:nvPicPr>
        <p:blipFill>
          <a:blip r:embed="rId200"/>
          <a:stretch>
            <a:fillRect/>
          </a:stretch>
        </p:blipFill>
        <p:spPr>
          <a:xfrm>
            <a:off x="14343971" y="5766606"/>
            <a:ext cx="160669" cy="160668"/>
          </a:xfrm>
          <a:prstGeom prst="rect">
            <a:avLst/>
          </a:prstGeom>
        </p:spPr>
      </p:pic>
      <p:sp>
        <p:nvSpPr>
          <p:cNvPr id="274" name="Text 72"/>
          <p:cNvSpPr/>
          <p:nvPr/>
        </p:nvSpPr>
        <p:spPr>
          <a:xfrm>
            <a:off x="14531411" y="572642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75" name="Image 200" descr="preencoded.png">    </p:cNvPr>
          <p:cNvPicPr>
            <a:picLocks noChangeAspect="1"/>
          </p:cNvPicPr>
          <p:nvPr/>
        </p:nvPicPr>
        <p:blipFill>
          <a:blip r:embed="rId201"/>
          <a:stretch>
            <a:fillRect/>
          </a:stretch>
        </p:blipFill>
        <p:spPr>
          <a:xfrm>
            <a:off x="15692707" y="5599249"/>
            <a:ext cx="1524260" cy="508783"/>
          </a:xfrm>
          <a:prstGeom prst="rect">
            <a:avLst/>
          </a:prstGeom>
        </p:spPr>
      </p:pic>
      <p:pic>
        <p:nvPicPr>
          <p:cNvPr id="276" name="Image 201" descr="preencoded.png">    </p:cNvPr>
          <p:cNvPicPr>
            <a:picLocks noChangeAspect="1"/>
          </p:cNvPicPr>
          <p:nvPr/>
        </p:nvPicPr>
        <p:blipFill>
          <a:blip r:embed="rId202"/>
          <a:stretch>
            <a:fillRect/>
          </a:stretch>
        </p:blipFill>
        <p:spPr>
          <a:xfrm>
            <a:off x="15787892" y="5713028"/>
            <a:ext cx="1333677" cy="267781"/>
          </a:xfrm>
          <a:prstGeom prst="rect">
            <a:avLst/>
          </a:prstGeom>
        </p:spPr>
      </p:pic>
      <p:pic>
        <p:nvPicPr>
          <p:cNvPr id="277" name="Image 202" descr="preencoded.png">    </p:cNvPr>
          <p:cNvPicPr>
            <a:picLocks noChangeAspect="1"/>
          </p:cNvPicPr>
          <p:nvPr/>
        </p:nvPicPr>
        <p:blipFill>
          <a:blip r:embed="rId203"/>
          <a:stretch>
            <a:fillRect/>
          </a:stretch>
        </p:blipFill>
        <p:spPr>
          <a:xfrm>
            <a:off x="15868222" y="5766606"/>
            <a:ext cx="160669" cy="160668"/>
          </a:xfrm>
          <a:prstGeom prst="rect">
            <a:avLst/>
          </a:prstGeom>
        </p:spPr>
      </p:pic>
      <p:sp>
        <p:nvSpPr>
          <p:cNvPr id="278" name="Text 73"/>
          <p:cNvSpPr/>
          <p:nvPr/>
        </p:nvSpPr>
        <p:spPr>
          <a:xfrm>
            <a:off x="16055671" y="572642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79" name="Image 203" descr="preencoded.png">    </p:cNvPr>
          <p:cNvPicPr>
            <a:picLocks noChangeAspect="1"/>
          </p:cNvPicPr>
          <p:nvPr/>
        </p:nvPicPr>
        <p:blipFill>
          <a:blip r:embed="rId204"/>
          <a:stretch>
            <a:fillRect/>
          </a:stretch>
        </p:blipFill>
        <p:spPr>
          <a:xfrm>
            <a:off x="1071042" y="6108018"/>
            <a:ext cx="16145926" cy="508783"/>
          </a:xfrm>
          <a:prstGeom prst="rect">
            <a:avLst/>
          </a:prstGeom>
        </p:spPr>
      </p:pic>
      <p:pic>
        <p:nvPicPr>
          <p:cNvPr id="280" name="Image 204" descr="preencoded.png">    </p:cNvPr>
          <p:cNvPicPr>
            <a:picLocks noChangeAspect="1"/>
          </p:cNvPicPr>
          <p:nvPr/>
        </p:nvPicPr>
        <p:blipFill>
          <a:blip r:embed="rId205"/>
          <a:stretch>
            <a:fillRect/>
          </a:stretch>
        </p:blipFill>
        <p:spPr>
          <a:xfrm>
            <a:off x="1071042" y="6108018"/>
            <a:ext cx="5476116" cy="508783"/>
          </a:xfrm>
          <a:prstGeom prst="rect">
            <a:avLst/>
          </a:prstGeom>
        </p:spPr>
      </p:pic>
      <p:sp>
        <p:nvSpPr>
          <p:cNvPr id="281" name="Text 74"/>
          <p:cNvSpPr/>
          <p:nvPr/>
        </p:nvSpPr>
        <p:spPr>
          <a:xfrm>
            <a:off x="1231711" y="6228531"/>
            <a:ext cx="88011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9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Antifraud</a:t>
            </a:r>
            <a:endParaRPr lang="en-US" sz="1476" dirty="0"/>
          </a:p>
        </p:txBody>
      </p:sp>
      <p:pic>
        <p:nvPicPr>
          <p:cNvPr id="282" name="Image 205" descr="preencoded.png">    </p:cNvPr>
          <p:cNvPicPr>
            <a:picLocks noChangeAspect="1"/>
          </p:cNvPicPr>
          <p:nvPr/>
        </p:nvPicPr>
        <p:blipFill>
          <a:blip r:embed="rId206"/>
          <a:stretch>
            <a:fillRect/>
          </a:stretch>
        </p:blipFill>
        <p:spPr>
          <a:xfrm>
            <a:off x="6547163" y="6108018"/>
            <a:ext cx="1524260" cy="508783"/>
          </a:xfrm>
          <a:prstGeom prst="rect">
            <a:avLst/>
          </a:prstGeom>
        </p:spPr>
      </p:pic>
      <p:pic>
        <p:nvPicPr>
          <p:cNvPr id="283" name="Image 206" descr="preencoded.png">    </p:cNvPr>
          <p:cNvPicPr>
            <a:picLocks noChangeAspect="1"/>
          </p:cNvPicPr>
          <p:nvPr/>
        </p:nvPicPr>
        <p:blipFill>
          <a:blip r:embed="rId207"/>
          <a:stretch>
            <a:fillRect/>
          </a:stretch>
        </p:blipFill>
        <p:spPr>
          <a:xfrm>
            <a:off x="6642348" y="6221834"/>
            <a:ext cx="1333677" cy="267781"/>
          </a:xfrm>
          <a:prstGeom prst="rect">
            <a:avLst/>
          </a:prstGeom>
        </p:spPr>
      </p:pic>
      <p:pic>
        <p:nvPicPr>
          <p:cNvPr id="284" name="Image 207" descr="preencoded.png">    </p:cNvPr>
          <p:cNvPicPr>
            <a:picLocks noChangeAspect="1"/>
          </p:cNvPicPr>
          <p:nvPr/>
        </p:nvPicPr>
        <p:blipFill>
          <a:blip r:embed="rId208"/>
          <a:stretch>
            <a:fillRect/>
          </a:stretch>
        </p:blipFill>
        <p:spPr>
          <a:xfrm>
            <a:off x="6722678" y="6275375"/>
            <a:ext cx="160669" cy="160668"/>
          </a:xfrm>
          <a:prstGeom prst="rect">
            <a:avLst/>
          </a:prstGeom>
        </p:spPr>
      </p:pic>
      <p:sp>
        <p:nvSpPr>
          <p:cNvPr id="285" name="Text 75"/>
          <p:cNvSpPr/>
          <p:nvPr/>
        </p:nvSpPr>
        <p:spPr>
          <a:xfrm>
            <a:off x="6910127" y="623522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86" name="Image 208" descr="preencoded.png">    </p:cNvPr>
          <p:cNvPicPr>
            <a:picLocks noChangeAspect="1"/>
          </p:cNvPicPr>
          <p:nvPr/>
        </p:nvPicPr>
        <p:blipFill>
          <a:blip r:embed="rId209"/>
          <a:stretch>
            <a:fillRect/>
          </a:stretch>
        </p:blipFill>
        <p:spPr>
          <a:xfrm>
            <a:off x="8071414" y="6108018"/>
            <a:ext cx="1524260" cy="508783"/>
          </a:xfrm>
          <a:prstGeom prst="rect">
            <a:avLst/>
          </a:prstGeom>
        </p:spPr>
      </p:pic>
      <p:pic>
        <p:nvPicPr>
          <p:cNvPr id="287" name="Image 209" descr="preencoded.png">    </p:cNvPr>
          <p:cNvPicPr>
            <a:picLocks noChangeAspect="1"/>
          </p:cNvPicPr>
          <p:nvPr/>
        </p:nvPicPr>
        <p:blipFill>
          <a:blip r:embed="rId210"/>
          <a:stretch>
            <a:fillRect/>
          </a:stretch>
        </p:blipFill>
        <p:spPr>
          <a:xfrm>
            <a:off x="8319529" y="6221834"/>
            <a:ext cx="1028030" cy="267781"/>
          </a:xfrm>
          <a:prstGeom prst="rect">
            <a:avLst/>
          </a:prstGeom>
        </p:spPr>
      </p:pic>
      <p:pic>
        <p:nvPicPr>
          <p:cNvPr id="288" name="Image 210" descr="preencoded.png">    </p:cNvPr>
          <p:cNvPicPr>
            <a:picLocks noChangeAspect="1"/>
          </p:cNvPicPr>
          <p:nvPr/>
        </p:nvPicPr>
        <p:blipFill>
          <a:blip r:embed="rId211"/>
          <a:stretch>
            <a:fillRect/>
          </a:stretch>
        </p:blipFill>
        <p:spPr>
          <a:xfrm>
            <a:off x="8399859" y="6275375"/>
            <a:ext cx="160669" cy="160668"/>
          </a:xfrm>
          <a:prstGeom prst="rect">
            <a:avLst/>
          </a:prstGeom>
        </p:spPr>
      </p:pic>
      <p:sp>
        <p:nvSpPr>
          <p:cNvPr id="289" name="Text 76"/>
          <p:cNvSpPr/>
          <p:nvPr/>
        </p:nvSpPr>
        <p:spPr>
          <a:xfrm>
            <a:off x="8587308" y="6235229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90" name="Image 211" descr="preencoded.png">    </p:cNvPr>
          <p:cNvPicPr>
            <a:picLocks noChangeAspect="1"/>
          </p:cNvPicPr>
          <p:nvPr/>
        </p:nvPicPr>
        <p:blipFill>
          <a:blip r:embed="rId212"/>
          <a:stretch>
            <a:fillRect/>
          </a:stretch>
        </p:blipFill>
        <p:spPr>
          <a:xfrm>
            <a:off x="9595675" y="6108018"/>
            <a:ext cx="1524260" cy="508783"/>
          </a:xfrm>
          <a:prstGeom prst="rect">
            <a:avLst/>
          </a:prstGeom>
        </p:spPr>
      </p:pic>
      <p:pic>
        <p:nvPicPr>
          <p:cNvPr id="291" name="Image 212" descr="preencoded.png">    </p:cNvPr>
          <p:cNvPicPr>
            <a:picLocks noChangeAspect="1"/>
          </p:cNvPicPr>
          <p:nvPr/>
        </p:nvPicPr>
        <p:blipFill>
          <a:blip r:embed="rId213"/>
          <a:stretch>
            <a:fillRect/>
          </a:stretch>
        </p:blipFill>
        <p:spPr>
          <a:xfrm>
            <a:off x="9843790" y="6221834"/>
            <a:ext cx="1028030" cy="267781"/>
          </a:xfrm>
          <a:prstGeom prst="rect">
            <a:avLst/>
          </a:prstGeom>
        </p:spPr>
      </p:pic>
      <p:pic>
        <p:nvPicPr>
          <p:cNvPr id="292" name="Image 213" descr="preencoded.png">    </p:cNvPr>
          <p:cNvPicPr>
            <a:picLocks noChangeAspect="1"/>
          </p:cNvPicPr>
          <p:nvPr/>
        </p:nvPicPr>
        <p:blipFill>
          <a:blip r:embed="rId214"/>
          <a:stretch>
            <a:fillRect/>
          </a:stretch>
        </p:blipFill>
        <p:spPr>
          <a:xfrm>
            <a:off x="9924129" y="6275375"/>
            <a:ext cx="160669" cy="160668"/>
          </a:xfrm>
          <a:prstGeom prst="rect">
            <a:avLst/>
          </a:prstGeom>
        </p:spPr>
      </p:pic>
      <p:sp>
        <p:nvSpPr>
          <p:cNvPr id="293" name="Text 77"/>
          <p:cNvSpPr/>
          <p:nvPr/>
        </p:nvSpPr>
        <p:spPr>
          <a:xfrm>
            <a:off x="10111569" y="6235229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94" name="Image 214" descr="preencoded.png">    </p:cNvPr>
          <p:cNvPicPr>
            <a:picLocks noChangeAspect="1"/>
          </p:cNvPicPr>
          <p:nvPr/>
        </p:nvPicPr>
        <p:blipFill>
          <a:blip r:embed="rId215"/>
          <a:stretch>
            <a:fillRect/>
          </a:stretch>
        </p:blipFill>
        <p:spPr>
          <a:xfrm>
            <a:off x="11119935" y="6108018"/>
            <a:ext cx="1524260" cy="508783"/>
          </a:xfrm>
          <a:prstGeom prst="rect">
            <a:avLst/>
          </a:prstGeom>
        </p:spPr>
      </p:pic>
      <p:pic>
        <p:nvPicPr>
          <p:cNvPr id="295" name="Image 215" descr="preencoded.png">    </p:cNvPr>
          <p:cNvPicPr>
            <a:picLocks noChangeAspect="1"/>
          </p:cNvPicPr>
          <p:nvPr/>
        </p:nvPicPr>
        <p:blipFill>
          <a:blip r:embed="rId216"/>
          <a:stretch>
            <a:fillRect/>
          </a:stretch>
        </p:blipFill>
        <p:spPr>
          <a:xfrm>
            <a:off x="11215120" y="6221834"/>
            <a:ext cx="1333677" cy="267781"/>
          </a:xfrm>
          <a:prstGeom prst="rect">
            <a:avLst/>
          </a:prstGeom>
        </p:spPr>
      </p:pic>
      <p:pic>
        <p:nvPicPr>
          <p:cNvPr id="296" name="Image 216" descr="preencoded.png">    </p:cNvPr>
          <p:cNvPicPr>
            <a:picLocks noChangeAspect="1"/>
          </p:cNvPicPr>
          <p:nvPr/>
        </p:nvPicPr>
        <p:blipFill>
          <a:blip r:embed="rId217"/>
          <a:stretch>
            <a:fillRect/>
          </a:stretch>
        </p:blipFill>
        <p:spPr>
          <a:xfrm>
            <a:off x="11295459" y="6275375"/>
            <a:ext cx="160669" cy="160668"/>
          </a:xfrm>
          <a:prstGeom prst="rect">
            <a:avLst/>
          </a:prstGeom>
        </p:spPr>
      </p:pic>
      <p:sp>
        <p:nvSpPr>
          <p:cNvPr id="297" name="Text 78"/>
          <p:cNvSpPr/>
          <p:nvPr/>
        </p:nvSpPr>
        <p:spPr>
          <a:xfrm>
            <a:off x="11482899" y="623522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98" name="Image 217" descr="preencoded.png">    </p:cNvPr>
          <p:cNvPicPr>
            <a:picLocks noChangeAspect="1"/>
          </p:cNvPicPr>
          <p:nvPr/>
        </p:nvPicPr>
        <p:blipFill>
          <a:blip r:embed="rId218"/>
          <a:stretch>
            <a:fillRect/>
          </a:stretch>
        </p:blipFill>
        <p:spPr>
          <a:xfrm>
            <a:off x="12644196" y="6108018"/>
            <a:ext cx="1524260" cy="508783"/>
          </a:xfrm>
          <a:prstGeom prst="rect">
            <a:avLst/>
          </a:prstGeom>
        </p:spPr>
      </p:pic>
      <p:pic>
        <p:nvPicPr>
          <p:cNvPr id="299" name="Image 218" descr="preencoded.png">    </p:cNvPr>
          <p:cNvPicPr>
            <a:picLocks noChangeAspect="1"/>
          </p:cNvPicPr>
          <p:nvPr/>
        </p:nvPicPr>
        <p:blipFill>
          <a:blip r:embed="rId219"/>
          <a:stretch>
            <a:fillRect/>
          </a:stretch>
        </p:blipFill>
        <p:spPr>
          <a:xfrm>
            <a:off x="12739381" y="6221834"/>
            <a:ext cx="1333677" cy="267781"/>
          </a:xfrm>
          <a:prstGeom prst="rect">
            <a:avLst/>
          </a:prstGeom>
        </p:spPr>
      </p:pic>
      <p:pic>
        <p:nvPicPr>
          <p:cNvPr id="300" name="Image 219" descr="preencoded.png">    </p:cNvPr>
          <p:cNvPicPr>
            <a:picLocks noChangeAspect="1"/>
          </p:cNvPicPr>
          <p:nvPr/>
        </p:nvPicPr>
        <p:blipFill>
          <a:blip r:embed="rId220"/>
          <a:stretch>
            <a:fillRect/>
          </a:stretch>
        </p:blipFill>
        <p:spPr>
          <a:xfrm>
            <a:off x="12819711" y="6275375"/>
            <a:ext cx="160669" cy="160668"/>
          </a:xfrm>
          <a:prstGeom prst="rect">
            <a:avLst/>
          </a:prstGeom>
        </p:spPr>
      </p:pic>
      <p:sp>
        <p:nvSpPr>
          <p:cNvPr id="301" name="Text 79"/>
          <p:cNvSpPr/>
          <p:nvPr/>
        </p:nvSpPr>
        <p:spPr>
          <a:xfrm>
            <a:off x="13007160" y="623522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02" name="Image 220" descr="preencoded.png">    </p:cNvPr>
          <p:cNvPicPr>
            <a:picLocks noChangeAspect="1"/>
          </p:cNvPicPr>
          <p:nvPr/>
        </p:nvPicPr>
        <p:blipFill>
          <a:blip r:embed="rId221"/>
          <a:stretch>
            <a:fillRect/>
          </a:stretch>
        </p:blipFill>
        <p:spPr>
          <a:xfrm>
            <a:off x="14168447" y="6108018"/>
            <a:ext cx="1524260" cy="508783"/>
          </a:xfrm>
          <a:prstGeom prst="rect">
            <a:avLst/>
          </a:prstGeom>
        </p:spPr>
      </p:pic>
      <p:pic>
        <p:nvPicPr>
          <p:cNvPr id="303" name="Image 221" descr="preencoded.png">    </p:cNvPr>
          <p:cNvPicPr>
            <a:picLocks noChangeAspect="1"/>
          </p:cNvPicPr>
          <p:nvPr/>
        </p:nvPicPr>
        <p:blipFill>
          <a:blip r:embed="rId222"/>
          <a:stretch>
            <a:fillRect/>
          </a:stretch>
        </p:blipFill>
        <p:spPr>
          <a:xfrm>
            <a:off x="14263632" y="6221834"/>
            <a:ext cx="1333677" cy="267781"/>
          </a:xfrm>
          <a:prstGeom prst="rect">
            <a:avLst/>
          </a:prstGeom>
        </p:spPr>
      </p:pic>
      <p:pic>
        <p:nvPicPr>
          <p:cNvPr id="304" name="Image 222" descr="preencoded.png">    </p:cNvPr>
          <p:cNvPicPr>
            <a:picLocks noChangeAspect="1"/>
          </p:cNvPicPr>
          <p:nvPr/>
        </p:nvPicPr>
        <p:blipFill>
          <a:blip r:embed="rId223"/>
          <a:stretch>
            <a:fillRect/>
          </a:stretch>
        </p:blipFill>
        <p:spPr>
          <a:xfrm>
            <a:off x="14343971" y="6275375"/>
            <a:ext cx="160669" cy="160668"/>
          </a:xfrm>
          <a:prstGeom prst="rect">
            <a:avLst/>
          </a:prstGeom>
        </p:spPr>
      </p:pic>
      <p:sp>
        <p:nvSpPr>
          <p:cNvPr id="305" name="Text 80"/>
          <p:cNvSpPr/>
          <p:nvPr/>
        </p:nvSpPr>
        <p:spPr>
          <a:xfrm>
            <a:off x="14531411" y="623522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06" name="Image 223" descr="preencoded.png">    </p:cNvPr>
          <p:cNvPicPr>
            <a:picLocks noChangeAspect="1"/>
          </p:cNvPicPr>
          <p:nvPr/>
        </p:nvPicPr>
        <p:blipFill>
          <a:blip r:embed="rId224"/>
          <a:stretch>
            <a:fillRect/>
          </a:stretch>
        </p:blipFill>
        <p:spPr>
          <a:xfrm>
            <a:off x="15692707" y="6108018"/>
            <a:ext cx="1524260" cy="508783"/>
          </a:xfrm>
          <a:prstGeom prst="rect">
            <a:avLst/>
          </a:prstGeom>
        </p:spPr>
      </p:pic>
      <p:pic>
        <p:nvPicPr>
          <p:cNvPr id="307" name="Image 224" descr="preencoded.png">    </p:cNvPr>
          <p:cNvPicPr>
            <a:picLocks noChangeAspect="1"/>
          </p:cNvPicPr>
          <p:nvPr/>
        </p:nvPicPr>
        <p:blipFill>
          <a:blip r:embed="rId225"/>
          <a:stretch>
            <a:fillRect/>
          </a:stretch>
        </p:blipFill>
        <p:spPr>
          <a:xfrm>
            <a:off x="15787892" y="6221834"/>
            <a:ext cx="1333677" cy="267781"/>
          </a:xfrm>
          <a:prstGeom prst="rect">
            <a:avLst/>
          </a:prstGeom>
        </p:spPr>
      </p:pic>
      <p:pic>
        <p:nvPicPr>
          <p:cNvPr id="308" name="Image 225" descr="preencoded.png">    </p:cNvPr>
          <p:cNvPicPr>
            <a:picLocks noChangeAspect="1"/>
          </p:cNvPicPr>
          <p:nvPr/>
        </p:nvPicPr>
        <p:blipFill>
          <a:blip r:embed="rId226"/>
          <a:stretch>
            <a:fillRect/>
          </a:stretch>
        </p:blipFill>
        <p:spPr>
          <a:xfrm>
            <a:off x="15868222" y="6275375"/>
            <a:ext cx="160669" cy="160668"/>
          </a:xfrm>
          <a:prstGeom prst="rect">
            <a:avLst/>
          </a:prstGeom>
        </p:spPr>
      </p:pic>
      <p:sp>
        <p:nvSpPr>
          <p:cNvPr id="309" name="Text 81"/>
          <p:cNvSpPr/>
          <p:nvPr/>
        </p:nvSpPr>
        <p:spPr>
          <a:xfrm>
            <a:off x="16055671" y="623522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10" name="Image 226" descr="preencoded.png">    </p:cNvPr>
          <p:cNvPicPr>
            <a:picLocks noChangeAspect="1"/>
          </p:cNvPicPr>
          <p:nvPr/>
        </p:nvPicPr>
        <p:blipFill>
          <a:blip r:embed="rId227"/>
          <a:stretch>
            <a:fillRect/>
          </a:stretch>
        </p:blipFill>
        <p:spPr>
          <a:xfrm>
            <a:off x="1071042" y="6616787"/>
            <a:ext cx="16145926" cy="508783"/>
          </a:xfrm>
          <a:prstGeom prst="rect">
            <a:avLst/>
          </a:prstGeom>
        </p:spPr>
      </p:pic>
      <p:pic>
        <p:nvPicPr>
          <p:cNvPr id="311" name="Image 227" descr="preencoded.png">    </p:cNvPr>
          <p:cNvPicPr>
            <a:picLocks noChangeAspect="1"/>
          </p:cNvPicPr>
          <p:nvPr/>
        </p:nvPicPr>
        <p:blipFill>
          <a:blip r:embed="rId228"/>
          <a:stretch>
            <a:fillRect/>
          </a:stretch>
        </p:blipFill>
        <p:spPr>
          <a:xfrm>
            <a:off x="1071042" y="6616787"/>
            <a:ext cx="5476116" cy="508783"/>
          </a:xfrm>
          <a:prstGeom prst="rect">
            <a:avLst/>
          </a:prstGeom>
        </p:spPr>
      </p:pic>
      <p:sp>
        <p:nvSpPr>
          <p:cNvPr id="312" name="Text 82"/>
          <p:cNvSpPr/>
          <p:nvPr/>
        </p:nvSpPr>
        <p:spPr>
          <a:xfrm>
            <a:off x="1231711" y="6737300"/>
            <a:ext cx="162020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9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Purchase with tip</a:t>
            </a:r>
            <a:endParaRPr lang="en-US" sz="1476" dirty="0"/>
          </a:p>
        </p:txBody>
      </p:sp>
      <p:pic>
        <p:nvPicPr>
          <p:cNvPr id="313" name="Image 228" descr="preencoded.png">    </p:cNvPr>
          <p:cNvPicPr>
            <a:picLocks noChangeAspect="1"/>
          </p:cNvPicPr>
          <p:nvPr/>
        </p:nvPicPr>
        <p:blipFill>
          <a:blip r:embed="rId229"/>
          <a:stretch>
            <a:fillRect/>
          </a:stretch>
        </p:blipFill>
        <p:spPr>
          <a:xfrm>
            <a:off x="6547163" y="6616787"/>
            <a:ext cx="1524260" cy="508783"/>
          </a:xfrm>
          <a:prstGeom prst="rect">
            <a:avLst/>
          </a:prstGeom>
        </p:spPr>
      </p:pic>
      <p:pic>
        <p:nvPicPr>
          <p:cNvPr id="314" name="Image 229" descr="preencoded.png">    </p:cNvPr>
          <p:cNvPicPr>
            <a:picLocks noChangeAspect="1"/>
          </p:cNvPicPr>
          <p:nvPr/>
        </p:nvPicPr>
        <p:blipFill>
          <a:blip r:embed="rId230"/>
          <a:stretch>
            <a:fillRect/>
          </a:stretch>
        </p:blipFill>
        <p:spPr>
          <a:xfrm>
            <a:off x="6642348" y="6730603"/>
            <a:ext cx="1333677" cy="267781"/>
          </a:xfrm>
          <a:prstGeom prst="rect">
            <a:avLst/>
          </a:prstGeom>
        </p:spPr>
      </p:pic>
      <p:pic>
        <p:nvPicPr>
          <p:cNvPr id="315" name="Image 230" descr="preencoded.png">    </p:cNvPr>
          <p:cNvPicPr>
            <a:picLocks noChangeAspect="1"/>
          </p:cNvPicPr>
          <p:nvPr/>
        </p:nvPicPr>
        <p:blipFill>
          <a:blip r:embed="rId231"/>
          <a:stretch>
            <a:fillRect/>
          </a:stretch>
        </p:blipFill>
        <p:spPr>
          <a:xfrm>
            <a:off x="6722678" y="6784181"/>
            <a:ext cx="160669" cy="160668"/>
          </a:xfrm>
          <a:prstGeom prst="rect">
            <a:avLst/>
          </a:prstGeom>
        </p:spPr>
      </p:pic>
      <p:sp>
        <p:nvSpPr>
          <p:cNvPr id="316" name="Text 83"/>
          <p:cNvSpPr/>
          <p:nvPr/>
        </p:nvSpPr>
        <p:spPr>
          <a:xfrm>
            <a:off x="6910127" y="674399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17" name="Image 231" descr="preencoded.png">    </p:cNvPr>
          <p:cNvPicPr>
            <a:picLocks noChangeAspect="1"/>
          </p:cNvPicPr>
          <p:nvPr/>
        </p:nvPicPr>
        <p:blipFill>
          <a:blip r:embed="rId232"/>
          <a:stretch>
            <a:fillRect/>
          </a:stretch>
        </p:blipFill>
        <p:spPr>
          <a:xfrm>
            <a:off x="8071414" y="6616787"/>
            <a:ext cx="1524260" cy="508783"/>
          </a:xfrm>
          <a:prstGeom prst="rect">
            <a:avLst/>
          </a:prstGeom>
        </p:spPr>
      </p:pic>
      <p:pic>
        <p:nvPicPr>
          <p:cNvPr id="318" name="Image 232" descr="preencoded.png">    </p:cNvPr>
          <p:cNvPicPr>
            <a:picLocks noChangeAspect="1"/>
          </p:cNvPicPr>
          <p:nvPr/>
        </p:nvPicPr>
        <p:blipFill>
          <a:blip r:embed="rId233"/>
          <a:stretch>
            <a:fillRect/>
          </a:stretch>
        </p:blipFill>
        <p:spPr>
          <a:xfrm>
            <a:off x="8166599" y="6730603"/>
            <a:ext cx="1333677" cy="267781"/>
          </a:xfrm>
          <a:prstGeom prst="rect">
            <a:avLst/>
          </a:prstGeom>
        </p:spPr>
      </p:pic>
      <p:pic>
        <p:nvPicPr>
          <p:cNvPr id="319" name="Image 233" descr="preencoded.png">    </p:cNvPr>
          <p:cNvPicPr>
            <a:picLocks noChangeAspect="1"/>
          </p:cNvPicPr>
          <p:nvPr/>
        </p:nvPicPr>
        <p:blipFill>
          <a:blip r:embed="rId234"/>
          <a:stretch>
            <a:fillRect/>
          </a:stretch>
        </p:blipFill>
        <p:spPr>
          <a:xfrm>
            <a:off x="8246938" y="6784181"/>
            <a:ext cx="160669" cy="160668"/>
          </a:xfrm>
          <a:prstGeom prst="rect">
            <a:avLst/>
          </a:prstGeom>
        </p:spPr>
      </p:pic>
      <p:sp>
        <p:nvSpPr>
          <p:cNvPr id="320" name="Text 84"/>
          <p:cNvSpPr/>
          <p:nvPr/>
        </p:nvSpPr>
        <p:spPr>
          <a:xfrm>
            <a:off x="8434378" y="674399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21" name="Image 234" descr="preencoded.png">    </p:cNvPr>
          <p:cNvPicPr>
            <a:picLocks noChangeAspect="1"/>
          </p:cNvPicPr>
          <p:nvPr/>
        </p:nvPicPr>
        <p:blipFill>
          <a:blip r:embed="rId235"/>
          <a:stretch>
            <a:fillRect/>
          </a:stretch>
        </p:blipFill>
        <p:spPr>
          <a:xfrm>
            <a:off x="9595675" y="6616787"/>
            <a:ext cx="1524260" cy="508783"/>
          </a:xfrm>
          <a:prstGeom prst="rect">
            <a:avLst/>
          </a:prstGeom>
        </p:spPr>
      </p:pic>
      <p:pic>
        <p:nvPicPr>
          <p:cNvPr id="322" name="Image 235" descr="preencoded.png">    </p:cNvPr>
          <p:cNvPicPr>
            <a:picLocks noChangeAspect="1"/>
          </p:cNvPicPr>
          <p:nvPr/>
        </p:nvPicPr>
        <p:blipFill>
          <a:blip r:embed="rId236"/>
          <a:stretch>
            <a:fillRect/>
          </a:stretch>
        </p:blipFill>
        <p:spPr>
          <a:xfrm>
            <a:off x="9690860" y="6730603"/>
            <a:ext cx="1333677" cy="267781"/>
          </a:xfrm>
          <a:prstGeom prst="rect">
            <a:avLst/>
          </a:prstGeom>
        </p:spPr>
      </p:pic>
      <p:pic>
        <p:nvPicPr>
          <p:cNvPr id="323" name="Image 236" descr="preencoded.png">    </p:cNvPr>
          <p:cNvPicPr>
            <a:picLocks noChangeAspect="1"/>
          </p:cNvPicPr>
          <p:nvPr/>
        </p:nvPicPr>
        <p:blipFill>
          <a:blip r:embed="rId237"/>
          <a:stretch>
            <a:fillRect/>
          </a:stretch>
        </p:blipFill>
        <p:spPr>
          <a:xfrm>
            <a:off x="9771190" y="6784181"/>
            <a:ext cx="160669" cy="160668"/>
          </a:xfrm>
          <a:prstGeom prst="rect">
            <a:avLst/>
          </a:prstGeom>
        </p:spPr>
      </p:pic>
      <p:sp>
        <p:nvSpPr>
          <p:cNvPr id="324" name="Text 85"/>
          <p:cNvSpPr/>
          <p:nvPr/>
        </p:nvSpPr>
        <p:spPr>
          <a:xfrm>
            <a:off x="9958639" y="674399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25" name="Image 237" descr="preencoded.png">    </p:cNvPr>
          <p:cNvPicPr>
            <a:picLocks noChangeAspect="1"/>
          </p:cNvPicPr>
          <p:nvPr/>
        </p:nvPicPr>
        <p:blipFill>
          <a:blip r:embed="rId238"/>
          <a:stretch>
            <a:fillRect/>
          </a:stretch>
        </p:blipFill>
        <p:spPr>
          <a:xfrm>
            <a:off x="11119935" y="6616787"/>
            <a:ext cx="1524260" cy="508783"/>
          </a:xfrm>
          <a:prstGeom prst="rect">
            <a:avLst/>
          </a:prstGeom>
        </p:spPr>
      </p:pic>
      <p:pic>
        <p:nvPicPr>
          <p:cNvPr id="326" name="Image 238" descr="preencoded.png">    </p:cNvPr>
          <p:cNvPicPr>
            <a:picLocks noChangeAspect="1"/>
          </p:cNvPicPr>
          <p:nvPr/>
        </p:nvPicPr>
        <p:blipFill>
          <a:blip r:embed="rId239"/>
          <a:stretch>
            <a:fillRect/>
          </a:stretch>
        </p:blipFill>
        <p:spPr>
          <a:xfrm>
            <a:off x="11215120" y="6730603"/>
            <a:ext cx="1333677" cy="267781"/>
          </a:xfrm>
          <a:prstGeom prst="rect">
            <a:avLst/>
          </a:prstGeom>
        </p:spPr>
      </p:pic>
      <p:pic>
        <p:nvPicPr>
          <p:cNvPr id="327" name="Image 239" descr="preencoded.png">    </p:cNvPr>
          <p:cNvPicPr>
            <a:picLocks noChangeAspect="1"/>
          </p:cNvPicPr>
          <p:nvPr/>
        </p:nvPicPr>
        <p:blipFill>
          <a:blip r:embed="rId240"/>
          <a:stretch>
            <a:fillRect/>
          </a:stretch>
        </p:blipFill>
        <p:spPr>
          <a:xfrm>
            <a:off x="11295459" y="6784181"/>
            <a:ext cx="160669" cy="160668"/>
          </a:xfrm>
          <a:prstGeom prst="rect">
            <a:avLst/>
          </a:prstGeom>
        </p:spPr>
      </p:pic>
      <p:sp>
        <p:nvSpPr>
          <p:cNvPr id="328" name="Text 86"/>
          <p:cNvSpPr/>
          <p:nvPr/>
        </p:nvSpPr>
        <p:spPr>
          <a:xfrm>
            <a:off x="11482899" y="674399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29" name="Image 240" descr="preencoded.png">    </p:cNvPr>
          <p:cNvPicPr>
            <a:picLocks noChangeAspect="1"/>
          </p:cNvPicPr>
          <p:nvPr/>
        </p:nvPicPr>
        <p:blipFill>
          <a:blip r:embed="rId241"/>
          <a:stretch>
            <a:fillRect/>
          </a:stretch>
        </p:blipFill>
        <p:spPr>
          <a:xfrm>
            <a:off x="12644196" y="6616787"/>
            <a:ext cx="1524260" cy="508783"/>
          </a:xfrm>
          <a:prstGeom prst="rect">
            <a:avLst/>
          </a:prstGeom>
        </p:spPr>
      </p:pic>
      <p:pic>
        <p:nvPicPr>
          <p:cNvPr id="330" name="Image 241" descr="preencoded.png">    </p:cNvPr>
          <p:cNvPicPr>
            <a:picLocks noChangeAspect="1"/>
          </p:cNvPicPr>
          <p:nvPr/>
        </p:nvPicPr>
        <p:blipFill>
          <a:blip r:embed="rId242"/>
          <a:stretch>
            <a:fillRect/>
          </a:stretch>
        </p:blipFill>
        <p:spPr>
          <a:xfrm>
            <a:off x="12739381" y="6730603"/>
            <a:ext cx="1333677" cy="267781"/>
          </a:xfrm>
          <a:prstGeom prst="rect">
            <a:avLst/>
          </a:prstGeom>
        </p:spPr>
      </p:pic>
      <p:pic>
        <p:nvPicPr>
          <p:cNvPr id="331" name="Image 242" descr="preencoded.png">    </p:cNvPr>
          <p:cNvPicPr>
            <a:picLocks noChangeAspect="1"/>
          </p:cNvPicPr>
          <p:nvPr/>
        </p:nvPicPr>
        <p:blipFill>
          <a:blip r:embed="rId243"/>
          <a:stretch>
            <a:fillRect/>
          </a:stretch>
        </p:blipFill>
        <p:spPr>
          <a:xfrm>
            <a:off x="12819711" y="6784181"/>
            <a:ext cx="160669" cy="160668"/>
          </a:xfrm>
          <a:prstGeom prst="rect">
            <a:avLst/>
          </a:prstGeom>
        </p:spPr>
      </p:pic>
      <p:sp>
        <p:nvSpPr>
          <p:cNvPr id="332" name="Text 87"/>
          <p:cNvSpPr/>
          <p:nvPr/>
        </p:nvSpPr>
        <p:spPr>
          <a:xfrm>
            <a:off x="13007160" y="674399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33" name="Image 243" descr="preencoded.png">    </p:cNvPr>
          <p:cNvPicPr>
            <a:picLocks noChangeAspect="1"/>
          </p:cNvPicPr>
          <p:nvPr/>
        </p:nvPicPr>
        <p:blipFill>
          <a:blip r:embed="rId244"/>
          <a:stretch>
            <a:fillRect/>
          </a:stretch>
        </p:blipFill>
        <p:spPr>
          <a:xfrm>
            <a:off x="14168447" y="6616787"/>
            <a:ext cx="1524260" cy="508783"/>
          </a:xfrm>
          <a:prstGeom prst="rect">
            <a:avLst/>
          </a:prstGeom>
        </p:spPr>
      </p:pic>
      <p:pic>
        <p:nvPicPr>
          <p:cNvPr id="334" name="Image 244" descr="preencoded.png">    </p:cNvPr>
          <p:cNvPicPr>
            <a:picLocks noChangeAspect="1"/>
          </p:cNvPicPr>
          <p:nvPr/>
        </p:nvPicPr>
        <p:blipFill>
          <a:blip r:embed="rId245"/>
          <a:stretch>
            <a:fillRect/>
          </a:stretch>
        </p:blipFill>
        <p:spPr>
          <a:xfrm>
            <a:off x="14263632" y="6730603"/>
            <a:ext cx="1333677" cy="267781"/>
          </a:xfrm>
          <a:prstGeom prst="rect">
            <a:avLst/>
          </a:prstGeom>
        </p:spPr>
      </p:pic>
      <p:pic>
        <p:nvPicPr>
          <p:cNvPr id="335" name="Image 245" descr="preencoded.png">    </p:cNvPr>
          <p:cNvPicPr>
            <a:picLocks noChangeAspect="1"/>
          </p:cNvPicPr>
          <p:nvPr/>
        </p:nvPicPr>
        <p:blipFill>
          <a:blip r:embed="rId246"/>
          <a:stretch>
            <a:fillRect/>
          </a:stretch>
        </p:blipFill>
        <p:spPr>
          <a:xfrm>
            <a:off x="14343971" y="6784181"/>
            <a:ext cx="160669" cy="160668"/>
          </a:xfrm>
          <a:prstGeom prst="rect">
            <a:avLst/>
          </a:prstGeom>
        </p:spPr>
      </p:pic>
      <p:sp>
        <p:nvSpPr>
          <p:cNvPr id="336" name="Text 88"/>
          <p:cNvSpPr/>
          <p:nvPr/>
        </p:nvSpPr>
        <p:spPr>
          <a:xfrm>
            <a:off x="14531411" y="674399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37" name="Image 246" descr="preencoded.png">    </p:cNvPr>
          <p:cNvPicPr>
            <a:picLocks noChangeAspect="1"/>
          </p:cNvPicPr>
          <p:nvPr/>
        </p:nvPicPr>
        <p:blipFill>
          <a:blip r:embed="rId247"/>
          <a:stretch>
            <a:fillRect/>
          </a:stretch>
        </p:blipFill>
        <p:spPr>
          <a:xfrm>
            <a:off x="15692707" y="6616787"/>
            <a:ext cx="1524260" cy="508783"/>
          </a:xfrm>
          <a:prstGeom prst="rect">
            <a:avLst/>
          </a:prstGeom>
        </p:spPr>
      </p:pic>
      <p:pic>
        <p:nvPicPr>
          <p:cNvPr id="338" name="Image 247" descr="preencoded.png">    </p:cNvPr>
          <p:cNvPicPr>
            <a:picLocks noChangeAspect="1"/>
          </p:cNvPicPr>
          <p:nvPr/>
        </p:nvPicPr>
        <p:blipFill>
          <a:blip r:embed="rId248"/>
          <a:stretch>
            <a:fillRect/>
          </a:stretch>
        </p:blipFill>
        <p:spPr>
          <a:xfrm>
            <a:off x="15787892" y="6730603"/>
            <a:ext cx="1333677" cy="267781"/>
          </a:xfrm>
          <a:prstGeom prst="rect">
            <a:avLst/>
          </a:prstGeom>
        </p:spPr>
      </p:pic>
      <p:pic>
        <p:nvPicPr>
          <p:cNvPr id="339" name="Image 248" descr="preencoded.png">    </p:cNvPr>
          <p:cNvPicPr>
            <a:picLocks noChangeAspect="1"/>
          </p:cNvPicPr>
          <p:nvPr/>
        </p:nvPicPr>
        <p:blipFill>
          <a:blip r:embed="rId249"/>
          <a:stretch>
            <a:fillRect/>
          </a:stretch>
        </p:blipFill>
        <p:spPr>
          <a:xfrm>
            <a:off x="15868222" y="6784181"/>
            <a:ext cx="160669" cy="160668"/>
          </a:xfrm>
          <a:prstGeom prst="rect">
            <a:avLst/>
          </a:prstGeom>
        </p:spPr>
      </p:pic>
      <p:sp>
        <p:nvSpPr>
          <p:cNvPr id="340" name="Text 89"/>
          <p:cNvSpPr/>
          <p:nvPr/>
        </p:nvSpPr>
        <p:spPr>
          <a:xfrm>
            <a:off x="16055671" y="674399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41" name="Image 249" descr="preencoded.png">    </p:cNvPr>
          <p:cNvPicPr>
            <a:picLocks noChangeAspect="1"/>
          </p:cNvPicPr>
          <p:nvPr/>
        </p:nvPicPr>
        <p:blipFill>
          <a:blip r:embed="rId250"/>
          <a:stretch>
            <a:fillRect/>
          </a:stretch>
        </p:blipFill>
        <p:spPr>
          <a:xfrm>
            <a:off x="1071042" y="7125593"/>
            <a:ext cx="5476116" cy="508783"/>
          </a:xfrm>
          <a:prstGeom prst="rect">
            <a:avLst/>
          </a:prstGeom>
        </p:spPr>
      </p:pic>
      <p:sp>
        <p:nvSpPr>
          <p:cNvPr id="342" name="Text 90"/>
          <p:cNvSpPr/>
          <p:nvPr/>
        </p:nvSpPr>
        <p:spPr>
          <a:xfrm>
            <a:off x="1231711" y="7246069"/>
            <a:ext cx="220027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9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Purchase with donation</a:t>
            </a:r>
            <a:endParaRPr lang="en-US" sz="1476" dirty="0"/>
          </a:p>
        </p:txBody>
      </p:sp>
      <p:pic>
        <p:nvPicPr>
          <p:cNvPr id="343" name="Image 250" descr="preencoded.png">    </p:cNvPr>
          <p:cNvPicPr>
            <a:picLocks noChangeAspect="1"/>
          </p:cNvPicPr>
          <p:nvPr/>
        </p:nvPicPr>
        <p:blipFill>
          <a:blip r:embed="rId251"/>
          <a:stretch>
            <a:fillRect/>
          </a:stretch>
        </p:blipFill>
        <p:spPr>
          <a:xfrm>
            <a:off x="6642348" y="7239372"/>
            <a:ext cx="1333677" cy="267781"/>
          </a:xfrm>
          <a:prstGeom prst="rect">
            <a:avLst/>
          </a:prstGeom>
        </p:spPr>
      </p:pic>
      <p:pic>
        <p:nvPicPr>
          <p:cNvPr id="344" name="Image 251" descr="preencoded.png">    </p:cNvPr>
          <p:cNvPicPr>
            <a:picLocks noChangeAspect="1"/>
          </p:cNvPicPr>
          <p:nvPr/>
        </p:nvPicPr>
        <p:blipFill>
          <a:blip r:embed="rId252"/>
          <a:stretch>
            <a:fillRect/>
          </a:stretch>
        </p:blipFill>
        <p:spPr>
          <a:xfrm>
            <a:off x="6722678" y="7292950"/>
            <a:ext cx="160669" cy="160668"/>
          </a:xfrm>
          <a:prstGeom prst="rect">
            <a:avLst/>
          </a:prstGeom>
        </p:spPr>
      </p:pic>
      <p:sp>
        <p:nvSpPr>
          <p:cNvPr id="345" name="Text 91"/>
          <p:cNvSpPr/>
          <p:nvPr/>
        </p:nvSpPr>
        <p:spPr>
          <a:xfrm>
            <a:off x="6910127" y="725276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46" name="Image 252" descr="preencoded.png">    </p:cNvPr>
          <p:cNvPicPr>
            <a:picLocks noChangeAspect="1"/>
          </p:cNvPicPr>
          <p:nvPr/>
        </p:nvPicPr>
        <p:blipFill>
          <a:blip r:embed="rId253"/>
          <a:stretch>
            <a:fillRect/>
          </a:stretch>
        </p:blipFill>
        <p:spPr>
          <a:xfrm>
            <a:off x="8166599" y="7239372"/>
            <a:ext cx="1333677" cy="267781"/>
          </a:xfrm>
          <a:prstGeom prst="rect">
            <a:avLst/>
          </a:prstGeom>
        </p:spPr>
      </p:pic>
      <p:pic>
        <p:nvPicPr>
          <p:cNvPr id="347" name="Image 253" descr="preencoded.png">    </p:cNvPr>
          <p:cNvPicPr>
            <a:picLocks noChangeAspect="1"/>
          </p:cNvPicPr>
          <p:nvPr/>
        </p:nvPicPr>
        <p:blipFill>
          <a:blip r:embed="rId254"/>
          <a:stretch>
            <a:fillRect/>
          </a:stretch>
        </p:blipFill>
        <p:spPr>
          <a:xfrm>
            <a:off x="8246938" y="7292950"/>
            <a:ext cx="160669" cy="160668"/>
          </a:xfrm>
          <a:prstGeom prst="rect">
            <a:avLst/>
          </a:prstGeom>
        </p:spPr>
      </p:pic>
      <p:sp>
        <p:nvSpPr>
          <p:cNvPr id="348" name="Text 92"/>
          <p:cNvSpPr/>
          <p:nvPr/>
        </p:nvSpPr>
        <p:spPr>
          <a:xfrm>
            <a:off x="8434378" y="725276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49" name="Image 254" descr="preencoded.png">    </p:cNvPr>
          <p:cNvPicPr>
            <a:picLocks noChangeAspect="1"/>
          </p:cNvPicPr>
          <p:nvPr/>
        </p:nvPicPr>
        <p:blipFill>
          <a:blip r:embed="rId255"/>
          <a:stretch>
            <a:fillRect/>
          </a:stretch>
        </p:blipFill>
        <p:spPr>
          <a:xfrm>
            <a:off x="9690860" y="7239372"/>
            <a:ext cx="1333677" cy="267781"/>
          </a:xfrm>
          <a:prstGeom prst="rect">
            <a:avLst/>
          </a:prstGeom>
        </p:spPr>
      </p:pic>
      <p:pic>
        <p:nvPicPr>
          <p:cNvPr id="350" name="Image 255" descr="preencoded.png">    </p:cNvPr>
          <p:cNvPicPr>
            <a:picLocks noChangeAspect="1"/>
          </p:cNvPicPr>
          <p:nvPr/>
        </p:nvPicPr>
        <p:blipFill>
          <a:blip r:embed="rId256"/>
          <a:stretch>
            <a:fillRect/>
          </a:stretch>
        </p:blipFill>
        <p:spPr>
          <a:xfrm>
            <a:off x="9771190" y="7292950"/>
            <a:ext cx="160669" cy="160668"/>
          </a:xfrm>
          <a:prstGeom prst="rect">
            <a:avLst/>
          </a:prstGeom>
        </p:spPr>
      </p:pic>
      <p:sp>
        <p:nvSpPr>
          <p:cNvPr id="351" name="Text 93"/>
          <p:cNvSpPr/>
          <p:nvPr/>
        </p:nvSpPr>
        <p:spPr>
          <a:xfrm>
            <a:off x="9958639" y="725276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52" name="Image 256" descr="preencoded.png">    </p:cNvPr>
          <p:cNvPicPr>
            <a:picLocks noChangeAspect="1"/>
          </p:cNvPicPr>
          <p:nvPr/>
        </p:nvPicPr>
        <p:blipFill>
          <a:blip r:embed="rId257"/>
          <a:stretch>
            <a:fillRect/>
          </a:stretch>
        </p:blipFill>
        <p:spPr>
          <a:xfrm>
            <a:off x="11215120" y="7239372"/>
            <a:ext cx="1333677" cy="267781"/>
          </a:xfrm>
          <a:prstGeom prst="rect">
            <a:avLst/>
          </a:prstGeom>
        </p:spPr>
      </p:pic>
      <p:pic>
        <p:nvPicPr>
          <p:cNvPr id="353" name="Image 257" descr="preencoded.png">    </p:cNvPr>
          <p:cNvPicPr>
            <a:picLocks noChangeAspect="1"/>
          </p:cNvPicPr>
          <p:nvPr/>
        </p:nvPicPr>
        <p:blipFill>
          <a:blip r:embed="rId258"/>
          <a:stretch>
            <a:fillRect/>
          </a:stretch>
        </p:blipFill>
        <p:spPr>
          <a:xfrm>
            <a:off x="11295459" y="7292950"/>
            <a:ext cx="160669" cy="160668"/>
          </a:xfrm>
          <a:prstGeom prst="rect">
            <a:avLst/>
          </a:prstGeom>
        </p:spPr>
      </p:pic>
      <p:sp>
        <p:nvSpPr>
          <p:cNvPr id="354" name="Text 94"/>
          <p:cNvSpPr/>
          <p:nvPr/>
        </p:nvSpPr>
        <p:spPr>
          <a:xfrm>
            <a:off x="11482899" y="725276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55" name="Image 258" descr="preencoded.png">    </p:cNvPr>
          <p:cNvPicPr>
            <a:picLocks noChangeAspect="1"/>
          </p:cNvPicPr>
          <p:nvPr/>
        </p:nvPicPr>
        <p:blipFill>
          <a:blip r:embed="rId259"/>
          <a:stretch>
            <a:fillRect/>
          </a:stretch>
        </p:blipFill>
        <p:spPr>
          <a:xfrm>
            <a:off x="12739381" y="7239372"/>
            <a:ext cx="1333677" cy="267781"/>
          </a:xfrm>
          <a:prstGeom prst="rect">
            <a:avLst/>
          </a:prstGeom>
        </p:spPr>
      </p:pic>
      <p:pic>
        <p:nvPicPr>
          <p:cNvPr id="356" name="Image 259" descr="preencoded.png">    </p:cNvPr>
          <p:cNvPicPr>
            <a:picLocks noChangeAspect="1"/>
          </p:cNvPicPr>
          <p:nvPr/>
        </p:nvPicPr>
        <p:blipFill>
          <a:blip r:embed="rId260"/>
          <a:stretch>
            <a:fillRect/>
          </a:stretch>
        </p:blipFill>
        <p:spPr>
          <a:xfrm>
            <a:off x="12819711" y="7292950"/>
            <a:ext cx="160669" cy="160668"/>
          </a:xfrm>
          <a:prstGeom prst="rect">
            <a:avLst/>
          </a:prstGeom>
        </p:spPr>
      </p:pic>
      <p:sp>
        <p:nvSpPr>
          <p:cNvPr id="357" name="Text 95"/>
          <p:cNvSpPr/>
          <p:nvPr/>
        </p:nvSpPr>
        <p:spPr>
          <a:xfrm>
            <a:off x="13007160" y="725276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58" name="Image 260" descr="preencoded.png">    </p:cNvPr>
          <p:cNvPicPr>
            <a:picLocks noChangeAspect="1"/>
          </p:cNvPicPr>
          <p:nvPr/>
        </p:nvPicPr>
        <p:blipFill>
          <a:blip r:embed="rId261"/>
          <a:stretch>
            <a:fillRect/>
          </a:stretch>
        </p:blipFill>
        <p:spPr>
          <a:xfrm>
            <a:off x="14263632" y="7239372"/>
            <a:ext cx="1333677" cy="267781"/>
          </a:xfrm>
          <a:prstGeom prst="rect">
            <a:avLst/>
          </a:prstGeom>
        </p:spPr>
      </p:pic>
      <p:pic>
        <p:nvPicPr>
          <p:cNvPr id="359" name="Image 261" descr="preencoded.png">    </p:cNvPr>
          <p:cNvPicPr>
            <a:picLocks noChangeAspect="1"/>
          </p:cNvPicPr>
          <p:nvPr/>
        </p:nvPicPr>
        <p:blipFill>
          <a:blip r:embed="rId262"/>
          <a:stretch>
            <a:fillRect/>
          </a:stretch>
        </p:blipFill>
        <p:spPr>
          <a:xfrm>
            <a:off x="14343971" y="7292950"/>
            <a:ext cx="160669" cy="160668"/>
          </a:xfrm>
          <a:prstGeom prst="rect">
            <a:avLst/>
          </a:prstGeom>
        </p:spPr>
      </p:pic>
      <p:sp>
        <p:nvSpPr>
          <p:cNvPr id="360" name="Text 96"/>
          <p:cNvSpPr/>
          <p:nvPr/>
        </p:nvSpPr>
        <p:spPr>
          <a:xfrm>
            <a:off x="14531411" y="725276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61" name="Image 262" descr="preencoded.png">    </p:cNvPr>
          <p:cNvPicPr>
            <a:picLocks noChangeAspect="1"/>
          </p:cNvPicPr>
          <p:nvPr/>
        </p:nvPicPr>
        <p:blipFill>
          <a:blip r:embed="rId263"/>
          <a:stretch>
            <a:fillRect/>
          </a:stretch>
        </p:blipFill>
        <p:spPr>
          <a:xfrm>
            <a:off x="15787892" y="7239372"/>
            <a:ext cx="1333677" cy="267781"/>
          </a:xfrm>
          <a:prstGeom prst="rect">
            <a:avLst/>
          </a:prstGeom>
        </p:spPr>
      </p:pic>
      <p:pic>
        <p:nvPicPr>
          <p:cNvPr id="362" name="Image 263" descr="preencoded.png">    </p:cNvPr>
          <p:cNvPicPr>
            <a:picLocks noChangeAspect="1"/>
          </p:cNvPicPr>
          <p:nvPr/>
        </p:nvPicPr>
        <p:blipFill>
          <a:blip r:embed="rId264"/>
          <a:stretch>
            <a:fillRect/>
          </a:stretch>
        </p:blipFill>
        <p:spPr>
          <a:xfrm>
            <a:off x="15868222" y="7292950"/>
            <a:ext cx="160669" cy="160668"/>
          </a:xfrm>
          <a:prstGeom prst="rect">
            <a:avLst/>
          </a:prstGeom>
        </p:spPr>
      </p:pic>
      <p:sp>
        <p:nvSpPr>
          <p:cNvPr id="363" name="Text 97"/>
          <p:cNvSpPr/>
          <p:nvPr/>
        </p:nvSpPr>
        <p:spPr>
          <a:xfrm>
            <a:off x="16055671" y="725276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64" name="Image 264" descr="preencoded.png">    </p:cNvPr>
          <p:cNvPicPr>
            <a:picLocks noChangeAspect="1"/>
          </p:cNvPicPr>
          <p:nvPr/>
        </p:nvPicPr>
        <p:blipFill>
          <a:blip r:embed="rId265"/>
          <a:stretch>
            <a:fillRect/>
          </a:stretch>
        </p:blipFill>
        <p:spPr>
          <a:xfrm>
            <a:off x="1071042" y="7634362"/>
            <a:ext cx="16145926" cy="508783"/>
          </a:xfrm>
          <a:prstGeom prst="rect">
            <a:avLst/>
          </a:prstGeom>
        </p:spPr>
      </p:pic>
      <p:pic>
        <p:nvPicPr>
          <p:cNvPr id="365" name="Image 265" descr="preencoded.png">    </p:cNvPr>
          <p:cNvPicPr>
            <a:picLocks noChangeAspect="1"/>
          </p:cNvPicPr>
          <p:nvPr/>
        </p:nvPicPr>
        <p:blipFill>
          <a:blip r:embed="rId266"/>
          <a:stretch>
            <a:fillRect/>
          </a:stretch>
        </p:blipFill>
        <p:spPr>
          <a:xfrm>
            <a:off x="1071042" y="7634362"/>
            <a:ext cx="5476116" cy="508783"/>
          </a:xfrm>
          <a:prstGeom prst="rect">
            <a:avLst/>
          </a:prstGeom>
        </p:spPr>
      </p:pic>
      <p:sp>
        <p:nvSpPr>
          <p:cNvPr id="366" name="Text 98"/>
          <p:cNvSpPr/>
          <p:nvPr/>
        </p:nvSpPr>
        <p:spPr>
          <a:xfrm>
            <a:off x="1231711" y="7754875"/>
            <a:ext cx="224028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9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Cashback with purchase</a:t>
            </a:r>
            <a:endParaRPr lang="en-US" sz="1476" dirty="0"/>
          </a:p>
        </p:txBody>
      </p:sp>
      <p:pic>
        <p:nvPicPr>
          <p:cNvPr id="367" name="Image 266" descr="preencoded.png">    </p:cNvPr>
          <p:cNvPicPr>
            <a:picLocks noChangeAspect="1"/>
          </p:cNvPicPr>
          <p:nvPr/>
        </p:nvPicPr>
        <p:blipFill>
          <a:blip r:embed="rId267"/>
          <a:stretch>
            <a:fillRect/>
          </a:stretch>
        </p:blipFill>
        <p:spPr>
          <a:xfrm>
            <a:off x="6547163" y="7634362"/>
            <a:ext cx="1524260" cy="508783"/>
          </a:xfrm>
          <a:prstGeom prst="rect">
            <a:avLst/>
          </a:prstGeom>
        </p:spPr>
      </p:pic>
      <p:pic>
        <p:nvPicPr>
          <p:cNvPr id="368" name="Image 267" descr="preencoded.png">    </p:cNvPr>
          <p:cNvPicPr>
            <a:picLocks noChangeAspect="1"/>
          </p:cNvPicPr>
          <p:nvPr/>
        </p:nvPicPr>
        <p:blipFill>
          <a:blip r:embed="rId268"/>
          <a:stretch>
            <a:fillRect/>
          </a:stretch>
        </p:blipFill>
        <p:spPr>
          <a:xfrm>
            <a:off x="6642348" y="7748178"/>
            <a:ext cx="1333677" cy="267781"/>
          </a:xfrm>
          <a:prstGeom prst="rect">
            <a:avLst/>
          </a:prstGeom>
        </p:spPr>
      </p:pic>
      <p:pic>
        <p:nvPicPr>
          <p:cNvPr id="369" name="Image 268" descr="preencoded.png">    </p:cNvPr>
          <p:cNvPicPr>
            <a:picLocks noChangeAspect="1"/>
          </p:cNvPicPr>
          <p:nvPr/>
        </p:nvPicPr>
        <p:blipFill>
          <a:blip r:embed="rId269"/>
          <a:stretch>
            <a:fillRect/>
          </a:stretch>
        </p:blipFill>
        <p:spPr>
          <a:xfrm>
            <a:off x="6722678" y="7801756"/>
            <a:ext cx="160669" cy="160668"/>
          </a:xfrm>
          <a:prstGeom prst="rect">
            <a:avLst/>
          </a:prstGeom>
        </p:spPr>
      </p:pic>
      <p:sp>
        <p:nvSpPr>
          <p:cNvPr id="370" name="Text 99"/>
          <p:cNvSpPr/>
          <p:nvPr/>
        </p:nvSpPr>
        <p:spPr>
          <a:xfrm>
            <a:off x="6910127" y="776157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71" name="Image 269" descr="preencoded.png">    </p:cNvPr>
          <p:cNvPicPr>
            <a:picLocks noChangeAspect="1"/>
          </p:cNvPicPr>
          <p:nvPr/>
        </p:nvPicPr>
        <p:blipFill>
          <a:blip r:embed="rId270"/>
          <a:stretch>
            <a:fillRect/>
          </a:stretch>
        </p:blipFill>
        <p:spPr>
          <a:xfrm>
            <a:off x="8071414" y="7634362"/>
            <a:ext cx="1524260" cy="508783"/>
          </a:xfrm>
          <a:prstGeom prst="rect">
            <a:avLst/>
          </a:prstGeom>
        </p:spPr>
      </p:pic>
      <p:pic>
        <p:nvPicPr>
          <p:cNvPr id="372" name="Image 270" descr="preencoded.png">    </p:cNvPr>
          <p:cNvPicPr>
            <a:picLocks noChangeAspect="1"/>
          </p:cNvPicPr>
          <p:nvPr/>
        </p:nvPicPr>
        <p:blipFill>
          <a:blip r:embed="rId271"/>
          <a:stretch>
            <a:fillRect/>
          </a:stretch>
        </p:blipFill>
        <p:spPr>
          <a:xfrm>
            <a:off x="8166599" y="7748178"/>
            <a:ext cx="1333677" cy="267781"/>
          </a:xfrm>
          <a:prstGeom prst="rect">
            <a:avLst/>
          </a:prstGeom>
        </p:spPr>
      </p:pic>
      <p:pic>
        <p:nvPicPr>
          <p:cNvPr id="373" name="Image 271" descr="preencoded.png">    </p:cNvPr>
          <p:cNvPicPr>
            <a:picLocks noChangeAspect="1"/>
          </p:cNvPicPr>
          <p:nvPr/>
        </p:nvPicPr>
        <p:blipFill>
          <a:blip r:embed="rId272"/>
          <a:stretch>
            <a:fillRect/>
          </a:stretch>
        </p:blipFill>
        <p:spPr>
          <a:xfrm>
            <a:off x="8246938" y="7801756"/>
            <a:ext cx="160669" cy="160668"/>
          </a:xfrm>
          <a:prstGeom prst="rect">
            <a:avLst/>
          </a:prstGeom>
        </p:spPr>
      </p:pic>
      <p:sp>
        <p:nvSpPr>
          <p:cNvPr id="374" name="Text 100"/>
          <p:cNvSpPr/>
          <p:nvPr/>
        </p:nvSpPr>
        <p:spPr>
          <a:xfrm>
            <a:off x="8434378" y="776157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75" name="Image 272" descr="preencoded.png">    </p:cNvPr>
          <p:cNvPicPr>
            <a:picLocks noChangeAspect="1"/>
          </p:cNvPicPr>
          <p:nvPr/>
        </p:nvPicPr>
        <p:blipFill>
          <a:blip r:embed="rId273"/>
          <a:stretch>
            <a:fillRect/>
          </a:stretch>
        </p:blipFill>
        <p:spPr>
          <a:xfrm>
            <a:off x="9595675" y="7634362"/>
            <a:ext cx="1524260" cy="508783"/>
          </a:xfrm>
          <a:prstGeom prst="rect">
            <a:avLst/>
          </a:prstGeom>
        </p:spPr>
      </p:pic>
      <p:pic>
        <p:nvPicPr>
          <p:cNvPr id="376" name="Image 273" descr="preencoded.png">    </p:cNvPr>
          <p:cNvPicPr>
            <a:picLocks noChangeAspect="1"/>
          </p:cNvPicPr>
          <p:nvPr/>
        </p:nvPicPr>
        <p:blipFill>
          <a:blip r:embed="rId274"/>
          <a:stretch>
            <a:fillRect/>
          </a:stretch>
        </p:blipFill>
        <p:spPr>
          <a:xfrm>
            <a:off x="9690860" y="7748178"/>
            <a:ext cx="1333677" cy="267781"/>
          </a:xfrm>
          <a:prstGeom prst="rect">
            <a:avLst/>
          </a:prstGeom>
        </p:spPr>
      </p:pic>
      <p:pic>
        <p:nvPicPr>
          <p:cNvPr id="377" name="Image 274" descr="preencoded.png">    </p:cNvPr>
          <p:cNvPicPr>
            <a:picLocks noChangeAspect="1"/>
          </p:cNvPicPr>
          <p:nvPr/>
        </p:nvPicPr>
        <p:blipFill>
          <a:blip r:embed="rId275"/>
          <a:stretch>
            <a:fillRect/>
          </a:stretch>
        </p:blipFill>
        <p:spPr>
          <a:xfrm>
            <a:off x="9771190" y="7801756"/>
            <a:ext cx="160669" cy="160668"/>
          </a:xfrm>
          <a:prstGeom prst="rect">
            <a:avLst/>
          </a:prstGeom>
        </p:spPr>
      </p:pic>
      <p:sp>
        <p:nvSpPr>
          <p:cNvPr id="378" name="Text 101"/>
          <p:cNvSpPr/>
          <p:nvPr/>
        </p:nvSpPr>
        <p:spPr>
          <a:xfrm>
            <a:off x="9958639" y="776157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79" name="Image 275" descr="preencoded.png">    </p:cNvPr>
          <p:cNvPicPr>
            <a:picLocks noChangeAspect="1"/>
          </p:cNvPicPr>
          <p:nvPr/>
        </p:nvPicPr>
        <p:blipFill>
          <a:blip r:embed="rId276"/>
          <a:stretch>
            <a:fillRect/>
          </a:stretch>
        </p:blipFill>
        <p:spPr>
          <a:xfrm>
            <a:off x="11119935" y="7634362"/>
            <a:ext cx="1524260" cy="508783"/>
          </a:xfrm>
          <a:prstGeom prst="rect">
            <a:avLst/>
          </a:prstGeom>
        </p:spPr>
      </p:pic>
      <p:pic>
        <p:nvPicPr>
          <p:cNvPr id="380" name="Image 276" descr="preencoded.png">    </p:cNvPr>
          <p:cNvPicPr>
            <a:picLocks noChangeAspect="1"/>
          </p:cNvPicPr>
          <p:nvPr/>
        </p:nvPicPr>
        <p:blipFill>
          <a:blip r:embed="rId277"/>
          <a:stretch>
            <a:fillRect/>
          </a:stretch>
        </p:blipFill>
        <p:spPr>
          <a:xfrm>
            <a:off x="11215120" y="7748178"/>
            <a:ext cx="1333677" cy="267781"/>
          </a:xfrm>
          <a:prstGeom prst="rect">
            <a:avLst/>
          </a:prstGeom>
        </p:spPr>
      </p:pic>
      <p:pic>
        <p:nvPicPr>
          <p:cNvPr id="381" name="Image 277" descr="preencoded.png">    </p:cNvPr>
          <p:cNvPicPr>
            <a:picLocks noChangeAspect="1"/>
          </p:cNvPicPr>
          <p:nvPr/>
        </p:nvPicPr>
        <p:blipFill>
          <a:blip r:embed="rId278"/>
          <a:stretch>
            <a:fillRect/>
          </a:stretch>
        </p:blipFill>
        <p:spPr>
          <a:xfrm>
            <a:off x="11295459" y="7801756"/>
            <a:ext cx="160669" cy="160668"/>
          </a:xfrm>
          <a:prstGeom prst="rect">
            <a:avLst/>
          </a:prstGeom>
        </p:spPr>
      </p:pic>
      <p:sp>
        <p:nvSpPr>
          <p:cNvPr id="382" name="Text 102"/>
          <p:cNvSpPr/>
          <p:nvPr/>
        </p:nvSpPr>
        <p:spPr>
          <a:xfrm>
            <a:off x="11482899" y="776157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83" name="Image 278" descr="preencoded.png">    </p:cNvPr>
          <p:cNvPicPr>
            <a:picLocks noChangeAspect="1"/>
          </p:cNvPicPr>
          <p:nvPr/>
        </p:nvPicPr>
        <p:blipFill>
          <a:blip r:embed="rId279"/>
          <a:stretch>
            <a:fillRect/>
          </a:stretch>
        </p:blipFill>
        <p:spPr>
          <a:xfrm>
            <a:off x="12644196" y="7634362"/>
            <a:ext cx="1524260" cy="508783"/>
          </a:xfrm>
          <a:prstGeom prst="rect">
            <a:avLst/>
          </a:prstGeom>
        </p:spPr>
      </p:pic>
      <p:pic>
        <p:nvPicPr>
          <p:cNvPr id="384" name="Image 279" descr="preencoded.png">    </p:cNvPr>
          <p:cNvPicPr>
            <a:picLocks noChangeAspect="1"/>
          </p:cNvPicPr>
          <p:nvPr/>
        </p:nvPicPr>
        <p:blipFill>
          <a:blip r:embed="rId280"/>
          <a:stretch>
            <a:fillRect/>
          </a:stretch>
        </p:blipFill>
        <p:spPr>
          <a:xfrm>
            <a:off x="12739381" y="7748178"/>
            <a:ext cx="1333677" cy="267781"/>
          </a:xfrm>
          <a:prstGeom prst="rect">
            <a:avLst/>
          </a:prstGeom>
        </p:spPr>
      </p:pic>
      <p:pic>
        <p:nvPicPr>
          <p:cNvPr id="385" name="Image 280" descr="preencoded.png">    </p:cNvPr>
          <p:cNvPicPr>
            <a:picLocks noChangeAspect="1"/>
          </p:cNvPicPr>
          <p:nvPr/>
        </p:nvPicPr>
        <p:blipFill>
          <a:blip r:embed="rId281"/>
          <a:stretch>
            <a:fillRect/>
          </a:stretch>
        </p:blipFill>
        <p:spPr>
          <a:xfrm>
            <a:off x="12819711" y="7801756"/>
            <a:ext cx="160669" cy="160668"/>
          </a:xfrm>
          <a:prstGeom prst="rect">
            <a:avLst/>
          </a:prstGeom>
        </p:spPr>
      </p:pic>
      <p:sp>
        <p:nvSpPr>
          <p:cNvPr id="386" name="Text 103"/>
          <p:cNvSpPr/>
          <p:nvPr/>
        </p:nvSpPr>
        <p:spPr>
          <a:xfrm>
            <a:off x="13007160" y="776157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87" name="Image 281" descr="preencoded.png">    </p:cNvPr>
          <p:cNvPicPr>
            <a:picLocks noChangeAspect="1"/>
          </p:cNvPicPr>
          <p:nvPr/>
        </p:nvPicPr>
        <p:blipFill>
          <a:blip r:embed="rId282"/>
          <a:stretch>
            <a:fillRect/>
          </a:stretch>
        </p:blipFill>
        <p:spPr>
          <a:xfrm>
            <a:off x="14168447" y="7634362"/>
            <a:ext cx="1524260" cy="508783"/>
          </a:xfrm>
          <a:prstGeom prst="rect">
            <a:avLst/>
          </a:prstGeom>
        </p:spPr>
      </p:pic>
      <p:pic>
        <p:nvPicPr>
          <p:cNvPr id="388" name="Image 282" descr="preencoded.png">    </p:cNvPr>
          <p:cNvPicPr>
            <a:picLocks noChangeAspect="1"/>
          </p:cNvPicPr>
          <p:nvPr/>
        </p:nvPicPr>
        <p:blipFill>
          <a:blip r:embed="rId283"/>
          <a:stretch>
            <a:fillRect/>
          </a:stretch>
        </p:blipFill>
        <p:spPr>
          <a:xfrm>
            <a:off x="14263632" y="7748178"/>
            <a:ext cx="1333677" cy="267781"/>
          </a:xfrm>
          <a:prstGeom prst="rect">
            <a:avLst/>
          </a:prstGeom>
        </p:spPr>
      </p:pic>
      <p:pic>
        <p:nvPicPr>
          <p:cNvPr id="389" name="Image 283" descr="preencoded.png">    </p:cNvPr>
          <p:cNvPicPr>
            <a:picLocks noChangeAspect="1"/>
          </p:cNvPicPr>
          <p:nvPr/>
        </p:nvPicPr>
        <p:blipFill>
          <a:blip r:embed="rId284"/>
          <a:stretch>
            <a:fillRect/>
          </a:stretch>
        </p:blipFill>
        <p:spPr>
          <a:xfrm>
            <a:off x="14343971" y="7801756"/>
            <a:ext cx="160669" cy="160668"/>
          </a:xfrm>
          <a:prstGeom prst="rect">
            <a:avLst/>
          </a:prstGeom>
        </p:spPr>
      </p:pic>
      <p:sp>
        <p:nvSpPr>
          <p:cNvPr id="390" name="Text 104"/>
          <p:cNvSpPr/>
          <p:nvPr/>
        </p:nvSpPr>
        <p:spPr>
          <a:xfrm>
            <a:off x="14531411" y="776157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91" name="Image 284" descr="preencoded.png">    </p:cNvPr>
          <p:cNvPicPr>
            <a:picLocks noChangeAspect="1"/>
          </p:cNvPicPr>
          <p:nvPr/>
        </p:nvPicPr>
        <p:blipFill>
          <a:blip r:embed="rId285"/>
          <a:stretch>
            <a:fillRect/>
          </a:stretch>
        </p:blipFill>
        <p:spPr>
          <a:xfrm>
            <a:off x="15692707" y="7634362"/>
            <a:ext cx="1524260" cy="508783"/>
          </a:xfrm>
          <a:prstGeom prst="rect">
            <a:avLst/>
          </a:prstGeom>
        </p:spPr>
      </p:pic>
      <p:pic>
        <p:nvPicPr>
          <p:cNvPr id="392" name="Image 285" descr="preencoded.png">    </p:cNvPr>
          <p:cNvPicPr>
            <a:picLocks noChangeAspect="1"/>
          </p:cNvPicPr>
          <p:nvPr/>
        </p:nvPicPr>
        <p:blipFill>
          <a:blip r:embed="rId286"/>
          <a:stretch>
            <a:fillRect/>
          </a:stretch>
        </p:blipFill>
        <p:spPr>
          <a:xfrm>
            <a:off x="15787892" y="7748178"/>
            <a:ext cx="1333677" cy="267781"/>
          </a:xfrm>
          <a:prstGeom prst="rect">
            <a:avLst/>
          </a:prstGeom>
        </p:spPr>
      </p:pic>
      <p:pic>
        <p:nvPicPr>
          <p:cNvPr id="393" name="Image 286" descr="preencoded.png">    </p:cNvPr>
          <p:cNvPicPr>
            <a:picLocks noChangeAspect="1"/>
          </p:cNvPicPr>
          <p:nvPr/>
        </p:nvPicPr>
        <p:blipFill>
          <a:blip r:embed="rId287"/>
          <a:stretch>
            <a:fillRect/>
          </a:stretch>
        </p:blipFill>
        <p:spPr>
          <a:xfrm>
            <a:off x="15868222" y="7801756"/>
            <a:ext cx="160669" cy="160668"/>
          </a:xfrm>
          <a:prstGeom prst="rect">
            <a:avLst/>
          </a:prstGeom>
        </p:spPr>
      </p:pic>
      <p:sp>
        <p:nvSpPr>
          <p:cNvPr id="394" name="Text 105"/>
          <p:cNvSpPr/>
          <p:nvPr/>
        </p:nvSpPr>
        <p:spPr>
          <a:xfrm>
            <a:off x="16055671" y="776157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95" name="Image 287" descr="preencoded.png">    </p:cNvPr>
          <p:cNvPicPr>
            <a:picLocks noChangeAspect="1"/>
          </p:cNvPicPr>
          <p:nvPr/>
        </p:nvPicPr>
        <p:blipFill>
          <a:blip r:embed="rId288"/>
          <a:stretch>
            <a:fillRect/>
          </a:stretch>
        </p:blipFill>
        <p:spPr>
          <a:xfrm>
            <a:off x="1071042" y="8143168"/>
            <a:ext cx="5476116" cy="508783"/>
          </a:xfrm>
          <a:prstGeom prst="rect">
            <a:avLst/>
          </a:prstGeom>
        </p:spPr>
      </p:pic>
      <p:sp>
        <p:nvSpPr>
          <p:cNvPr id="396" name="Text 106"/>
          <p:cNvSpPr/>
          <p:nvPr/>
        </p:nvSpPr>
        <p:spPr>
          <a:xfrm>
            <a:off x="1231711" y="8263682"/>
            <a:ext cx="2550319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9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Cashback without purchase</a:t>
            </a:r>
            <a:endParaRPr lang="en-US" sz="1476" dirty="0"/>
          </a:p>
        </p:txBody>
      </p:sp>
      <p:pic>
        <p:nvPicPr>
          <p:cNvPr id="397" name="Image 288" descr="preencoded.png">    </p:cNvPr>
          <p:cNvPicPr>
            <a:picLocks noChangeAspect="1"/>
          </p:cNvPicPr>
          <p:nvPr/>
        </p:nvPicPr>
        <p:blipFill>
          <a:blip r:embed="rId289"/>
          <a:stretch>
            <a:fillRect/>
          </a:stretch>
        </p:blipFill>
        <p:spPr>
          <a:xfrm>
            <a:off x="6642348" y="8256984"/>
            <a:ext cx="1333677" cy="267781"/>
          </a:xfrm>
          <a:prstGeom prst="rect">
            <a:avLst/>
          </a:prstGeom>
        </p:spPr>
      </p:pic>
      <p:pic>
        <p:nvPicPr>
          <p:cNvPr id="398" name="Image 289" descr="preencoded.png">    </p:cNvPr>
          <p:cNvPicPr>
            <a:picLocks noChangeAspect="1"/>
          </p:cNvPicPr>
          <p:nvPr/>
        </p:nvPicPr>
        <p:blipFill>
          <a:blip r:embed="rId290"/>
          <a:stretch>
            <a:fillRect/>
          </a:stretch>
        </p:blipFill>
        <p:spPr>
          <a:xfrm>
            <a:off x="6722678" y="8310525"/>
            <a:ext cx="160669" cy="160668"/>
          </a:xfrm>
          <a:prstGeom prst="rect">
            <a:avLst/>
          </a:prstGeom>
        </p:spPr>
      </p:pic>
      <p:sp>
        <p:nvSpPr>
          <p:cNvPr id="399" name="Text 107"/>
          <p:cNvSpPr/>
          <p:nvPr/>
        </p:nvSpPr>
        <p:spPr>
          <a:xfrm>
            <a:off x="6910127" y="827034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00" name="Image 290" descr="preencoded.png">    </p:cNvPr>
          <p:cNvPicPr>
            <a:picLocks noChangeAspect="1"/>
          </p:cNvPicPr>
          <p:nvPr/>
        </p:nvPicPr>
        <p:blipFill>
          <a:blip r:embed="rId291"/>
          <a:stretch>
            <a:fillRect/>
          </a:stretch>
        </p:blipFill>
        <p:spPr>
          <a:xfrm>
            <a:off x="8166599" y="8256984"/>
            <a:ext cx="1333677" cy="267781"/>
          </a:xfrm>
          <a:prstGeom prst="rect">
            <a:avLst/>
          </a:prstGeom>
        </p:spPr>
      </p:pic>
      <p:pic>
        <p:nvPicPr>
          <p:cNvPr id="401" name="Image 291" descr="preencoded.png">    </p:cNvPr>
          <p:cNvPicPr>
            <a:picLocks noChangeAspect="1"/>
          </p:cNvPicPr>
          <p:nvPr/>
        </p:nvPicPr>
        <p:blipFill>
          <a:blip r:embed="rId292"/>
          <a:stretch>
            <a:fillRect/>
          </a:stretch>
        </p:blipFill>
        <p:spPr>
          <a:xfrm>
            <a:off x="8246938" y="8310525"/>
            <a:ext cx="160669" cy="160668"/>
          </a:xfrm>
          <a:prstGeom prst="rect">
            <a:avLst/>
          </a:prstGeom>
        </p:spPr>
      </p:pic>
      <p:sp>
        <p:nvSpPr>
          <p:cNvPr id="402" name="Text 108"/>
          <p:cNvSpPr/>
          <p:nvPr/>
        </p:nvSpPr>
        <p:spPr>
          <a:xfrm>
            <a:off x="8434378" y="827034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03" name="Image 292" descr="preencoded.png">    </p:cNvPr>
          <p:cNvPicPr>
            <a:picLocks noChangeAspect="1"/>
          </p:cNvPicPr>
          <p:nvPr/>
        </p:nvPicPr>
        <p:blipFill>
          <a:blip r:embed="rId293"/>
          <a:stretch>
            <a:fillRect/>
          </a:stretch>
        </p:blipFill>
        <p:spPr>
          <a:xfrm>
            <a:off x="9690860" y="8256984"/>
            <a:ext cx="1333677" cy="267781"/>
          </a:xfrm>
          <a:prstGeom prst="rect">
            <a:avLst/>
          </a:prstGeom>
        </p:spPr>
      </p:pic>
      <p:pic>
        <p:nvPicPr>
          <p:cNvPr id="404" name="Image 293" descr="preencoded.png">    </p:cNvPr>
          <p:cNvPicPr>
            <a:picLocks noChangeAspect="1"/>
          </p:cNvPicPr>
          <p:nvPr/>
        </p:nvPicPr>
        <p:blipFill>
          <a:blip r:embed="rId294"/>
          <a:stretch>
            <a:fillRect/>
          </a:stretch>
        </p:blipFill>
        <p:spPr>
          <a:xfrm>
            <a:off x="9771190" y="8310525"/>
            <a:ext cx="160669" cy="160668"/>
          </a:xfrm>
          <a:prstGeom prst="rect">
            <a:avLst/>
          </a:prstGeom>
        </p:spPr>
      </p:pic>
      <p:sp>
        <p:nvSpPr>
          <p:cNvPr id="405" name="Text 109"/>
          <p:cNvSpPr/>
          <p:nvPr/>
        </p:nvSpPr>
        <p:spPr>
          <a:xfrm>
            <a:off x="9958639" y="827034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06" name="Image 294" descr="preencoded.png">    </p:cNvPr>
          <p:cNvPicPr>
            <a:picLocks noChangeAspect="1"/>
          </p:cNvPicPr>
          <p:nvPr/>
        </p:nvPicPr>
        <p:blipFill>
          <a:blip r:embed="rId295"/>
          <a:stretch>
            <a:fillRect/>
          </a:stretch>
        </p:blipFill>
        <p:spPr>
          <a:xfrm>
            <a:off x="11215120" y="8256984"/>
            <a:ext cx="1333677" cy="267781"/>
          </a:xfrm>
          <a:prstGeom prst="rect">
            <a:avLst/>
          </a:prstGeom>
        </p:spPr>
      </p:pic>
      <p:pic>
        <p:nvPicPr>
          <p:cNvPr id="407" name="Image 295" descr="preencoded.png">    </p:cNvPr>
          <p:cNvPicPr>
            <a:picLocks noChangeAspect="1"/>
          </p:cNvPicPr>
          <p:nvPr/>
        </p:nvPicPr>
        <p:blipFill>
          <a:blip r:embed="rId296"/>
          <a:stretch>
            <a:fillRect/>
          </a:stretch>
        </p:blipFill>
        <p:spPr>
          <a:xfrm>
            <a:off x="11295459" y="8310525"/>
            <a:ext cx="160669" cy="160668"/>
          </a:xfrm>
          <a:prstGeom prst="rect">
            <a:avLst/>
          </a:prstGeom>
        </p:spPr>
      </p:pic>
      <p:sp>
        <p:nvSpPr>
          <p:cNvPr id="408" name="Text 110"/>
          <p:cNvSpPr/>
          <p:nvPr/>
        </p:nvSpPr>
        <p:spPr>
          <a:xfrm>
            <a:off x="11482899" y="827034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09" name="Image 296" descr="preencoded.png">    </p:cNvPr>
          <p:cNvPicPr>
            <a:picLocks noChangeAspect="1"/>
          </p:cNvPicPr>
          <p:nvPr/>
        </p:nvPicPr>
        <p:blipFill>
          <a:blip r:embed="rId297"/>
          <a:stretch>
            <a:fillRect/>
          </a:stretch>
        </p:blipFill>
        <p:spPr>
          <a:xfrm>
            <a:off x="12739381" y="8256984"/>
            <a:ext cx="1333677" cy="267781"/>
          </a:xfrm>
          <a:prstGeom prst="rect">
            <a:avLst/>
          </a:prstGeom>
        </p:spPr>
      </p:pic>
      <p:pic>
        <p:nvPicPr>
          <p:cNvPr id="410" name="Image 297" descr="preencoded.png">    </p:cNvPr>
          <p:cNvPicPr>
            <a:picLocks noChangeAspect="1"/>
          </p:cNvPicPr>
          <p:nvPr/>
        </p:nvPicPr>
        <p:blipFill>
          <a:blip r:embed="rId298"/>
          <a:stretch>
            <a:fillRect/>
          </a:stretch>
        </p:blipFill>
        <p:spPr>
          <a:xfrm>
            <a:off x="12819711" y="8310525"/>
            <a:ext cx="160669" cy="160668"/>
          </a:xfrm>
          <a:prstGeom prst="rect">
            <a:avLst/>
          </a:prstGeom>
        </p:spPr>
      </p:pic>
      <p:sp>
        <p:nvSpPr>
          <p:cNvPr id="411" name="Text 111"/>
          <p:cNvSpPr/>
          <p:nvPr/>
        </p:nvSpPr>
        <p:spPr>
          <a:xfrm>
            <a:off x="13007160" y="827034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12" name="Image 298" descr="preencoded.png">    </p:cNvPr>
          <p:cNvPicPr>
            <a:picLocks noChangeAspect="1"/>
          </p:cNvPicPr>
          <p:nvPr/>
        </p:nvPicPr>
        <p:blipFill>
          <a:blip r:embed="rId299"/>
          <a:stretch>
            <a:fillRect/>
          </a:stretch>
        </p:blipFill>
        <p:spPr>
          <a:xfrm>
            <a:off x="14263632" y="8256984"/>
            <a:ext cx="1333677" cy="267781"/>
          </a:xfrm>
          <a:prstGeom prst="rect">
            <a:avLst/>
          </a:prstGeom>
        </p:spPr>
      </p:pic>
      <p:pic>
        <p:nvPicPr>
          <p:cNvPr id="413" name="Image 299" descr="preencoded.png">    </p:cNvPr>
          <p:cNvPicPr>
            <a:picLocks noChangeAspect="1"/>
          </p:cNvPicPr>
          <p:nvPr/>
        </p:nvPicPr>
        <p:blipFill>
          <a:blip r:embed="rId300"/>
          <a:stretch>
            <a:fillRect/>
          </a:stretch>
        </p:blipFill>
        <p:spPr>
          <a:xfrm>
            <a:off x="14343971" y="8310525"/>
            <a:ext cx="160669" cy="160668"/>
          </a:xfrm>
          <a:prstGeom prst="rect">
            <a:avLst/>
          </a:prstGeom>
        </p:spPr>
      </p:pic>
      <p:sp>
        <p:nvSpPr>
          <p:cNvPr id="414" name="Text 112"/>
          <p:cNvSpPr/>
          <p:nvPr/>
        </p:nvSpPr>
        <p:spPr>
          <a:xfrm>
            <a:off x="14531411" y="827034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15" name="Image 300" descr="preencoded.png">    </p:cNvPr>
          <p:cNvPicPr>
            <a:picLocks noChangeAspect="1"/>
          </p:cNvPicPr>
          <p:nvPr/>
        </p:nvPicPr>
        <p:blipFill>
          <a:blip r:embed="rId301"/>
          <a:stretch>
            <a:fillRect/>
          </a:stretch>
        </p:blipFill>
        <p:spPr>
          <a:xfrm>
            <a:off x="15787892" y="8256984"/>
            <a:ext cx="1333677" cy="267781"/>
          </a:xfrm>
          <a:prstGeom prst="rect">
            <a:avLst/>
          </a:prstGeom>
        </p:spPr>
      </p:pic>
      <p:pic>
        <p:nvPicPr>
          <p:cNvPr id="416" name="Image 301" descr="preencoded.png">    </p:cNvPr>
          <p:cNvPicPr>
            <a:picLocks noChangeAspect="1"/>
          </p:cNvPicPr>
          <p:nvPr/>
        </p:nvPicPr>
        <p:blipFill>
          <a:blip r:embed="rId302"/>
          <a:stretch>
            <a:fillRect/>
          </a:stretch>
        </p:blipFill>
        <p:spPr>
          <a:xfrm>
            <a:off x="15868222" y="8310525"/>
            <a:ext cx="160669" cy="160668"/>
          </a:xfrm>
          <a:prstGeom prst="rect">
            <a:avLst/>
          </a:prstGeom>
        </p:spPr>
      </p:pic>
      <p:sp>
        <p:nvSpPr>
          <p:cNvPr id="417" name="Text 113"/>
          <p:cNvSpPr/>
          <p:nvPr/>
        </p:nvSpPr>
        <p:spPr>
          <a:xfrm>
            <a:off x="16055671" y="827034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sp>
        <p:nvSpPr>
          <p:cNvPr id="418" name="Text 114"/>
          <p:cNvSpPr/>
          <p:nvPr/>
        </p:nvSpPr>
        <p:spPr>
          <a:xfrm>
            <a:off x="7753350" y="9048750"/>
            <a:ext cx="2950369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Table continues in next slide</a:t>
            </a:r>
            <a:endParaRPr lang="en-US" sz="168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774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320"/>
            <a:ext cx="18288000" cy="859594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1071042" y="321320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5" name="Text 1"/>
          <p:cNvSpPr/>
          <p:nvPr/>
        </p:nvSpPr>
        <p:spPr>
          <a:xfrm>
            <a:off x="1959192" y="321320"/>
            <a:ext cx="890111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Get Mini</a:t>
            </a:r>
            <a:endParaRPr lang="en-US" sz="1687" dirty="0"/>
          </a:p>
        </p:txBody>
      </p:sp>
      <p:sp>
        <p:nvSpPr>
          <p:cNvPr id="6" name="Text 2"/>
          <p:cNvSpPr/>
          <p:nvPr/>
        </p:nvSpPr>
        <p:spPr>
          <a:xfrm>
            <a:off x="1071042" y="752289"/>
            <a:ext cx="1380173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dirty="0">
                <a:solidFill>
                  <a:srgbClr val="222222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Features</a:t>
            </a:r>
            <a:endParaRPr lang="en-US" sz="2952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042" y="1395115"/>
            <a:ext cx="16119146" cy="535521"/>
          </a:xfrm>
          <a:prstGeom prst="rect">
            <a:avLst/>
          </a:prstGeom>
        </p:spPr>
      </p:pic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042" y="1395115"/>
            <a:ext cx="5551729" cy="535521"/>
          </a:xfrm>
          <a:prstGeom prst="rect">
            <a:avLst/>
          </a:prstGeom>
        </p:spPr>
      </p:pic>
      <p:pic>
        <p:nvPicPr>
          <p:cNvPr id="9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2768" y="1395115"/>
            <a:ext cx="1509601" cy="535521"/>
          </a:xfrm>
          <a:prstGeom prst="rect">
            <a:avLst/>
          </a:prstGeom>
        </p:spPr>
      </p:pic>
      <p:sp>
        <p:nvSpPr>
          <p:cNvPr id="10" name="Text 3"/>
          <p:cNvSpPr/>
          <p:nvPr/>
        </p:nvSpPr>
        <p:spPr>
          <a:xfrm>
            <a:off x="6802673" y="1518977"/>
            <a:ext cx="93011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Argentina</a:t>
            </a:r>
            <a:endParaRPr lang="en-US" sz="1476" dirty="0"/>
          </a:p>
        </p:txBody>
      </p:sp>
      <p:pic>
        <p:nvPicPr>
          <p:cNvPr id="11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8160" y="1552426"/>
            <a:ext cx="214210" cy="214208"/>
          </a:xfrm>
          <a:prstGeom prst="rect">
            <a:avLst/>
          </a:prstGeom>
        </p:spPr>
      </p:pic>
      <p:pic>
        <p:nvPicPr>
          <p:cNvPr id="12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2369" y="1395115"/>
            <a:ext cx="1509601" cy="535521"/>
          </a:xfrm>
          <a:prstGeom prst="rect">
            <a:avLst/>
          </a:prstGeom>
        </p:spPr>
      </p:pic>
      <p:sp>
        <p:nvSpPr>
          <p:cNvPr id="13" name="Text 4"/>
          <p:cNvSpPr/>
          <p:nvPr/>
        </p:nvSpPr>
        <p:spPr>
          <a:xfrm>
            <a:off x="8498449" y="1518977"/>
            <a:ext cx="54006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</a:t>
            </a:r>
            <a:endParaRPr lang="en-US" sz="1476" dirty="0"/>
          </a:p>
        </p:txBody>
      </p:sp>
      <p:pic>
        <p:nvPicPr>
          <p:cNvPr id="14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689" y="1552426"/>
            <a:ext cx="214210" cy="214208"/>
          </a:xfrm>
          <a:prstGeom prst="rect">
            <a:avLst/>
          </a:prstGeom>
        </p:spPr>
      </p:pic>
      <p:pic>
        <p:nvPicPr>
          <p:cNvPr id="15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41970" y="1395115"/>
            <a:ext cx="1509601" cy="535521"/>
          </a:xfrm>
          <a:prstGeom prst="rect">
            <a:avLst/>
          </a:prstGeom>
        </p:spPr>
      </p:pic>
      <p:sp>
        <p:nvSpPr>
          <p:cNvPr id="16" name="Text 5"/>
          <p:cNvSpPr/>
          <p:nvPr/>
        </p:nvSpPr>
        <p:spPr>
          <a:xfrm>
            <a:off x="10040364" y="1518977"/>
            <a:ext cx="47005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</a:t>
            </a:r>
            <a:endParaRPr lang="en-US" sz="1476" dirty="0"/>
          </a:p>
        </p:txBody>
      </p:sp>
      <p:pic>
        <p:nvPicPr>
          <p:cNvPr id="17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38966" y="1552426"/>
            <a:ext cx="214210" cy="214208"/>
          </a:xfrm>
          <a:prstGeom prst="rect">
            <a:avLst/>
          </a:prstGeom>
        </p:spPr>
      </p:pic>
      <p:pic>
        <p:nvPicPr>
          <p:cNvPr id="18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51570" y="1395115"/>
            <a:ext cx="1509601" cy="535521"/>
          </a:xfrm>
          <a:prstGeom prst="rect">
            <a:avLst/>
          </a:prstGeom>
        </p:spPr>
      </p:pic>
      <p:sp>
        <p:nvSpPr>
          <p:cNvPr id="19" name="Text 6"/>
          <p:cNvSpPr/>
          <p:nvPr/>
        </p:nvSpPr>
        <p:spPr>
          <a:xfrm>
            <a:off x="11456984" y="1518977"/>
            <a:ext cx="6700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México</a:t>
            </a:r>
            <a:endParaRPr lang="en-US" sz="1476" dirty="0"/>
          </a:p>
        </p:txBody>
      </p:sp>
      <p:pic>
        <p:nvPicPr>
          <p:cNvPr id="20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141445" y="1552426"/>
            <a:ext cx="214210" cy="214208"/>
          </a:xfrm>
          <a:prstGeom prst="rect">
            <a:avLst/>
          </a:prstGeom>
        </p:spPr>
      </p:pic>
      <p:pic>
        <p:nvPicPr>
          <p:cNvPr id="21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661171" y="1395115"/>
            <a:ext cx="1509601" cy="535521"/>
          </a:xfrm>
          <a:prstGeom prst="rect">
            <a:avLst/>
          </a:prstGeom>
        </p:spPr>
      </p:pic>
      <p:sp>
        <p:nvSpPr>
          <p:cNvPr id="22" name="Text 7"/>
          <p:cNvSpPr/>
          <p:nvPr/>
        </p:nvSpPr>
        <p:spPr>
          <a:xfrm>
            <a:off x="12903305" y="1518977"/>
            <a:ext cx="800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Uruguay</a:t>
            </a:r>
            <a:endParaRPr lang="en-US" sz="1476" dirty="0"/>
          </a:p>
        </p:txBody>
      </p:sp>
      <p:pic>
        <p:nvPicPr>
          <p:cNvPr id="23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714326" y="1552426"/>
            <a:ext cx="214210" cy="214208"/>
          </a:xfrm>
          <a:prstGeom prst="rect">
            <a:avLst/>
          </a:prstGeom>
        </p:spPr>
      </p:pic>
      <p:pic>
        <p:nvPicPr>
          <p:cNvPr id="24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170772" y="1395115"/>
            <a:ext cx="1509601" cy="535521"/>
          </a:xfrm>
          <a:prstGeom prst="rect">
            <a:avLst/>
          </a:prstGeom>
        </p:spPr>
      </p:pic>
      <p:sp>
        <p:nvSpPr>
          <p:cNvPr id="25" name="Text 8"/>
          <p:cNvSpPr/>
          <p:nvPr/>
        </p:nvSpPr>
        <p:spPr>
          <a:xfrm>
            <a:off x="14470959" y="1518977"/>
            <a:ext cx="68008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España</a:t>
            </a:r>
            <a:endParaRPr lang="en-US" sz="1476" dirty="0"/>
          </a:p>
        </p:txBody>
      </p:sp>
      <p:pic>
        <p:nvPicPr>
          <p:cNvPr id="26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165986" y="1552426"/>
            <a:ext cx="214210" cy="214208"/>
          </a:xfrm>
          <a:prstGeom prst="rect">
            <a:avLst/>
          </a:prstGeom>
        </p:spPr>
      </p:pic>
      <p:pic>
        <p:nvPicPr>
          <p:cNvPr id="27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680373" y="1395115"/>
            <a:ext cx="1509815" cy="535521"/>
          </a:xfrm>
          <a:prstGeom prst="rect">
            <a:avLst/>
          </a:prstGeom>
        </p:spPr>
      </p:pic>
      <p:sp>
        <p:nvSpPr>
          <p:cNvPr id="28" name="Text 9"/>
          <p:cNvSpPr/>
          <p:nvPr/>
        </p:nvSpPr>
        <p:spPr>
          <a:xfrm>
            <a:off x="15913615" y="1518977"/>
            <a:ext cx="82010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Portugal</a:t>
            </a:r>
            <a:endParaRPr lang="en-US" sz="1476" dirty="0"/>
          </a:p>
        </p:txBody>
      </p:sp>
      <p:pic>
        <p:nvPicPr>
          <p:cNvPr id="2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742625" y="1552426"/>
            <a:ext cx="214210" cy="214208"/>
          </a:xfrm>
          <a:prstGeom prst="rect">
            <a:avLst/>
          </a:prstGeom>
        </p:spPr>
      </p:pic>
      <p:pic>
        <p:nvPicPr>
          <p:cNvPr id="3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61517" y="2028230"/>
            <a:ext cx="16164976" cy="3071738"/>
          </a:xfrm>
          <a:prstGeom prst="rect">
            <a:avLst/>
          </a:prstGeom>
        </p:spPr>
      </p:pic>
      <p:pic>
        <p:nvPicPr>
          <p:cNvPr id="31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71042" y="2037755"/>
            <a:ext cx="16145926" cy="3052700"/>
          </a:xfrm>
          <a:prstGeom prst="rect">
            <a:avLst/>
          </a:prstGeom>
        </p:spPr>
      </p:pic>
      <p:pic>
        <p:nvPicPr>
          <p:cNvPr id="32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71042" y="2037755"/>
            <a:ext cx="16145926" cy="508783"/>
          </a:xfrm>
          <a:prstGeom prst="rect">
            <a:avLst/>
          </a:prstGeom>
        </p:spPr>
      </p:pic>
      <p:pic>
        <p:nvPicPr>
          <p:cNvPr id="33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71042" y="2037755"/>
            <a:ext cx="5476116" cy="508783"/>
          </a:xfrm>
          <a:prstGeom prst="rect">
            <a:avLst/>
          </a:prstGeom>
        </p:spPr>
      </p:pic>
      <p:sp>
        <p:nvSpPr>
          <p:cNvPr id="34" name="Text 10"/>
          <p:cNvSpPr/>
          <p:nvPr/>
        </p:nvSpPr>
        <p:spPr>
          <a:xfrm>
            <a:off x="1231711" y="2158268"/>
            <a:ext cx="126015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9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Receipt Paper</a:t>
            </a:r>
            <a:endParaRPr lang="en-US" sz="1476" dirty="0"/>
          </a:p>
        </p:txBody>
      </p:sp>
      <p:pic>
        <p:nvPicPr>
          <p:cNvPr id="35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547163" y="2037755"/>
            <a:ext cx="1524260" cy="508783"/>
          </a:xfrm>
          <a:prstGeom prst="rect">
            <a:avLst/>
          </a:prstGeom>
        </p:spPr>
      </p:pic>
      <p:pic>
        <p:nvPicPr>
          <p:cNvPr id="36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642348" y="2151571"/>
            <a:ext cx="1333677" cy="267781"/>
          </a:xfrm>
          <a:prstGeom prst="rect">
            <a:avLst/>
          </a:prstGeom>
        </p:spPr>
      </p:pic>
      <p:pic>
        <p:nvPicPr>
          <p:cNvPr id="37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722678" y="2205112"/>
            <a:ext cx="160669" cy="160668"/>
          </a:xfrm>
          <a:prstGeom prst="rect">
            <a:avLst/>
          </a:prstGeom>
        </p:spPr>
      </p:pic>
      <p:sp>
        <p:nvSpPr>
          <p:cNvPr id="38" name="Text 11"/>
          <p:cNvSpPr/>
          <p:nvPr/>
        </p:nvSpPr>
        <p:spPr>
          <a:xfrm>
            <a:off x="6910127" y="216496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9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071414" y="2037755"/>
            <a:ext cx="1524260" cy="508783"/>
          </a:xfrm>
          <a:prstGeom prst="rect">
            <a:avLst/>
          </a:prstGeom>
        </p:spPr>
      </p:pic>
      <p:pic>
        <p:nvPicPr>
          <p:cNvPr id="40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166599" y="2151571"/>
            <a:ext cx="1333677" cy="267781"/>
          </a:xfrm>
          <a:prstGeom prst="rect">
            <a:avLst/>
          </a:prstGeom>
        </p:spPr>
      </p:pic>
      <p:pic>
        <p:nvPicPr>
          <p:cNvPr id="41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246938" y="2205112"/>
            <a:ext cx="160669" cy="160668"/>
          </a:xfrm>
          <a:prstGeom prst="rect">
            <a:avLst/>
          </a:prstGeom>
        </p:spPr>
      </p:pic>
      <p:sp>
        <p:nvSpPr>
          <p:cNvPr id="42" name="Text 12"/>
          <p:cNvSpPr/>
          <p:nvPr/>
        </p:nvSpPr>
        <p:spPr>
          <a:xfrm>
            <a:off x="8434378" y="216496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3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595675" y="2037755"/>
            <a:ext cx="1524260" cy="508783"/>
          </a:xfrm>
          <a:prstGeom prst="rect">
            <a:avLst/>
          </a:prstGeom>
        </p:spPr>
      </p:pic>
      <p:pic>
        <p:nvPicPr>
          <p:cNvPr id="44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690860" y="2151571"/>
            <a:ext cx="1333677" cy="267781"/>
          </a:xfrm>
          <a:prstGeom prst="rect">
            <a:avLst/>
          </a:prstGeom>
        </p:spPr>
      </p:pic>
      <p:pic>
        <p:nvPicPr>
          <p:cNvPr id="45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771190" y="2205112"/>
            <a:ext cx="160669" cy="160668"/>
          </a:xfrm>
          <a:prstGeom prst="rect">
            <a:avLst/>
          </a:prstGeom>
        </p:spPr>
      </p:pic>
      <p:sp>
        <p:nvSpPr>
          <p:cNvPr id="46" name="Text 13"/>
          <p:cNvSpPr/>
          <p:nvPr/>
        </p:nvSpPr>
        <p:spPr>
          <a:xfrm>
            <a:off x="9958639" y="216496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7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1119935" y="2037755"/>
            <a:ext cx="1524260" cy="508783"/>
          </a:xfrm>
          <a:prstGeom prst="rect">
            <a:avLst/>
          </a:prstGeom>
        </p:spPr>
      </p:pic>
      <p:pic>
        <p:nvPicPr>
          <p:cNvPr id="48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1215120" y="2151571"/>
            <a:ext cx="1333677" cy="267781"/>
          </a:xfrm>
          <a:prstGeom prst="rect">
            <a:avLst/>
          </a:prstGeom>
        </p:spPr>
      </p:pic>
      <p:pic>
        <p:nvPicPr>
          <p:cNvPr id="49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1295459" y="2205112"/>
            <a:ext cx="160669" cy="160668"/>
          </a:xfrm>
          <a:prstGeom prst="rect">
            <a:avLst/>
          </a:prstGeom>
        </p:spPr>
      </p:pic>
      <p:sp>
        <p:nvSpPr>
          <p:cNvPr id="50" name="Text 14"/>
          <p:cNvSpPr/>
          <p:nvPr/>
        </p:nvSpPr>
        <p:spPr>
          <a:xfrm>
            <a:off x="11482899" y="216496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51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2644196" y="2037755"/>
            <a:ext cx="1524260" cy="508783"/>
          </a:xfrm>
          <a:prstGeom prst="rect">
            <a:avLst/>
          </a:prstGeom>
        </p:spPr>
      </p:pic>
      <p:pic>
        <p:nvPicPr>
          <p:cNvPr id="52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2739381" y="2151571"/>
            <a:ext cx="1333677" cy="267781"/>
          </a:xfrm>
          <a:prstGeom prst="rect">
            <a:avLst/>
          </a:prstGeom>
        </p:spPr>
      </p:pic>
      <p:pic>
        <p:nvPicPr>
          <p:cNvPr id="53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2819711" y="2205112"/>
            <a:ext cx="160669" cy="160668"/>
          </a:xfrm>
          <a:prstGeom prst="rect">
            <a:avLst/>
          </a:prstGeom>
        </p:spPr>
      </p:pic>
      <p:sp>
        <p:nvSpPr>
          <p:cNvPr id="54" name="Text 15"/>
          <p:cNvSpPr/>
          <p:nvPr/>
        </p:nvSpPr>
        <p:spPr>
          <a:xfrm>
            <a:off x="13007160" y="216496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55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4168447" y="2037755"/>
            <a:ext cx="1524260" cy="508783"/>
          </a:xfrm>
          <a:prstGeom prst="rect">
            <a:avLst/>
          </a:prstGeom>
        </p:spPr>
      </p:pic>
      <p:pic>
        <p:nvPicPr>
          <p:cNvPr id="56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4263632" y="2151571"/>
            <a:ext cx="1333677" cy="267781"/>
          </a:xfrm>
          <a:prstGeom prst="rect">
            <a:avLst/>
          </a:prstGeom>
        </p:spPr>
      </p:pic>
      <p:pic>
        <p:nvPicPr>
          <p:cNvPr id="57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4343971" y="2205112"/>
            <a:ext cx="160669" cy="160668"/>
          </a:xfrm>
          <a:prstGeom prst="rect">
            <a:avLst/>
          </a:prstGeom>
        </p:spPr>
      </p:pic>
      <p:sp>
        <p:nvSpPr>
          <p:cNvPr id="58" name="Text 16"/>
          <p:cNvSpPr/>
          <p:nvPr/>
        </p:nvSpPr>
        <p:spPr>
          <a:xfrm>
            <a:off x="14531411" y="216496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59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5692707" y="2037755"/>
            <a:ext cx="1524260" cy="508783"/>
          </a:xfrm>
          <a:prstGeom prst="rect">
            <a:avLst/>
          </a:prstGeom>
        </p:spPr>
      </p:pic>
      <p:pic>
        <p:nvPicPr>
          <p:cNvPr id="60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5787892" y="2151571"/>
            <a:ext cx="1333677" cy="267781"/>
          </a:xfrm>
          <a:prstGeom prst="rect">
            <a:avLst/>
          </a:prstGeom>
        </p:spPr>
      </p:pic>
      <p:pic>
        <p:nvPicPr>
          <p:cNvPr id="61" name="Image 42" descr="preencoded.png">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5868222" y="2205112"/>
            <a:ext cx="160669" cy="160668"/>
          </a:xfrm>
          <a:prstGeom prst="rect">
            <a:avLst/>
          </a:prstGeom>
        </p:spPr>
      </p:pic>
      <p:sp>
        <p:nvSpPr>
          <p:cNvPr id="62" name="Text 17"/>
          <p:cNvSpPr/>
          <p:nvPr/>
        </p:nvSpPr>
        <p:spPr>
          <a:xfrm>
            <a:off x="16055671" y="216496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63" name="Image 43" descr="preencoded.png">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071042" y="2546524"/>
            <a:ext cx="16145926" cy="508783"/>
          </a:xfrm>
          <a:prstGeom prst="rect">
            <a:avLst/>
          </a:prstGeom>
        </p:spPr>
      </p:pic>
      <p:pic>
        <p:nvPicPr>
          <p:cNvPr id="64" name="Image 44" descr="preencoded.png">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1071042" y="2546524"/>
            <a:ext cx="5476116" cy="508783"/>
          </a:xfrm>
          <a:prstGeom prst="rect">
            <a:avLst/>
          </a:prstGeom>
        </p:spPr>
      </p:pic>
      <p:sp>
        <p:nvSpPr>
          <p:cNvPr id="65" name="Text 18"/>
          <p:cNvSpPr/>
          <p:nvPr/>
        </p:nvSpPr>
        <p:spPr>
          <a:xfrm>
            <a:off x="1231711" y="2667000"/>
            <a:ext cx="134016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9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Receipt Digital</a:t>
            </a:r>
            <a:endParaRPr lang="en-US" sz="1476" dirty="0"/>
          </a:p>
        </p:txBody>
      </p:sp>
      <p:pic>
        <p:nvPicPr>
          <p:cNvPr id="66" name="Image 45" descr="preencoded.png">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6547163" y="2546524"/>
            <a:ext cx="1524260" cy="508783"/>
          </a:xfrm>
          <a:prstGeom prst="rect">
            <a:avLst/>
          </a:prstGeom>
        </p:spPr>
      </p:pic>
      <p:pic>
        <p:nvPicPr>
          <p:cNvPr id="67" name="Image 46" descr="preencoded.png">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6795278" y="2660303"/>
            <a:ext cx="1028030" cy="267781"/>
          </a:xfrm>
          <a:prstGeom prst="rect">
            <a:avLst/>
          </a:prstGeom>
        </p:spPr>
      </p:pic>
      <p:pic>
        <p:nvPicPr>
          <p:cNvPr id="68" name="Image 47" descr="preencoded.png">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6875618" y="2713881"/>
            <a:ext cx="160669" cy="160668"/>
          </a:xfrm>
          <a:prstGeom prst="rect">
            <a:avLst/>
          </a:prstGeom>
        </p:spPr>
      </p:pic>
      <p:sp>
        <p:nvSpPr>
          <p:cNvPr id="69" name="Text 19"/>
          <p:cNvSpPr/>
          <p:nvPr/>
        </p:nvSpPr>
        <p:spPr>
          <a:xfrm>
            <a:off x="7063057" y="267369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70" name="Image 48" descr="preencoded.png">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8071414" y="2546524"/>
            <a:ext cx="1524260" cy="508783"/>
          </a:xfrm>
          <a:prstGeom prst="rect">
            <a:avLst/>
          </a:prstGeom>
        </p:spPr>
      </p:pic>
      <p:pic>
        <p:nvPicPr>
          <p:cNvPr id="71" name="Image 49" descr="preencoded.png">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8166599" y="2660303"/>
            <a:ext cx="1333677" cy="267781"/>
          </a:xfrm>
          <a:prstGeom prst="rect">
            <a:avLst/>
          </a:prstGeom>
        </p:spPr>
      </p:pic>
      <p:pic>
        <p:nvPicPr>
          <p:cNvPr id="72" name="Image 50" descr="preencoded.png">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8246938" y="2713881"/>
            <a:ext cx="160669" cy="160668"/>
          </a:xfrm>
          <a:prstGeom prst="rect">
            <a:avLst/>
          </a:prstGeom>
        </p:spPr>
      </p:pic>
      <p:sp>
        <p:nvSpPr>
          <p:cNvPr id="73" name="Text 20"/>
          <p:cNvSpPr/>
          <p:nvPr/>
        </p:nvSpPr>
        <p:spPr>
          <a:xfrm>
            <a:off x="8434378" y="267369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74" name="Image 51" descr="preencoded.png">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9595675" y="2546524"/>
            <a:ext cx="1524260" cy="508783"/>
          </a:xfrm>
          <a:prstGeom prst="rect">
            <a:avLst/>
          </a:prstGeom>
        </p:spPr>
      </p:pic>
      <p:pic>
        <p:nvPicPr>
          <p:cNvPr id="75" name="Image 52" descr="preencoded.png">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9690860" y="2660303"/>
            <a:ext cx="1333677" cy="267781"/>
          </a:xfrm>
          <a:prstGeom prst="rect">
            <a:avLst/>
          </a:prstGeom>
        </p:spPr>
      </p:pic>
      <p:pic>
        <p:nvPicPr>
          <p:cNvPr id="76" name="Image 53" descr="preencoded.png">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9771190" y="2713881"/>
            <a:ext cx="160669" cy="160668"/>
          </a:xfrm>
          <a:prstGeom prst="rect">
            <a:avLst/>
          </a:prstGeom>
        </p:spPr>
      </p:pic>
      <p:sp>
        <p:nvSpPr>
          <p:cNvPr id="77" name="Text 21"/>
          <p:cNvSpPr/>
          <p:nvPr/>
        </p:nvSpPr>
        <p:spPr>
          <a:xfrm>
            <a:off x="9958639" y="267369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78" name="Image 54" descr="preencoded.png">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1119935" y="2546524"/>
            <a:ext cx="1524260" cy="508783"/>
          </a:xfrm>
          <a:prstGeom prst="rect">
            <a:avLst/>
          </a:prstGeom>
        </p:spPr>
      </p:pic>
      <p:pic>
        <p:nvPicPr>
          <p:cNvPr id="79" name="Image 55" descr="preencoded.png">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11215120" y="2660303"/>
            <a:ext cx="1333677" cy="267781"/>
          </a:xfrm>
          <a:prstGeom prst="rect">
            <a:avLst/>
          </a:prstGeom>
        </p:spPr>
      </p:pic>
      <p:pic>
        <p:nvPicPr>
          <p:cNvPr id="80" name="Image 56" descr="preencoded.png">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11295459" y="2713881"/>
            <a:ext cx="160669" cy="160668"/>
          </a:xfrm>
          <a:prstGeom prst="rect">
            <a:avLst/>
          </a:prstGeom>
        </p:spPr>
      </p:pic>
      <p:sp>
        <p:nvSpPr>
          <p:cNvPr id="81" name="Text 22"/>
          <p:cNvSpPr/>
          <p:nvPr/>
        </p:nvSpPr>
        <p:spPr>
          <a:xfrm>
            <a:off x="11482899" y="267369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82" name="Image 57" descr="preencoded.png">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12644196" y="2546524"/>
            <a:ext cx="1524260" cy="508783"/>
          </a:xfrm>
          <a:prstGeom prst="rect">
            <a:avLst/>
          </a:prstGeom>
        </p:spPr>
      </p:pic>
      <p:pic>
        <p:nvPicPr>
          <p:cNvPr id="83" name="Image 58" descr="preencoded.png">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2739381" y="2660303"/>
            <a:ext cx="1333677" cy="267781"/>
          </a:xfrm>
          <a:prstGeom prst="rect">
            <a:avLst/>
          </a:prstGeom>
        </p:spPr>
      </p:pic>
      <p:pic>
        <p:nvPicPr>
          <p:cNvPr id="84" name="Image 59" descr="preencoded.png">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12819711" y="2713881"/>
            <a:ext cx="160669" cy="160668"/>
          </a:xfrm>
          <a:prstGeom prst="rect">
            <a:avLst/>
          </a:prstGeom>
        </p:spPr>
      </p:pic>
      <p:sp>
        <p:nvSpPr>
          <p:cNvPr id="85" name="Text 23"/>
          <p:cNvSpPr/>
          <p:nvPr/>
        </p:nvSpPr>
        <p:spPr>
          <a:xfrm>
            <a:off x="13007160" y="267369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86" name="Image 60" descr="preencoded.png">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14168447" y="2546524"/>
            <a:ext cx="1524260" cy="508783"/>
          </a:xfrm>
          <a:prstGeom prst="rect">
            <a:avLst/>
          </a:prstGeom>
        </p:spPr>
      </p:pic>
      <p:pic>
        <p:nvPicPr>
          <p:cNvPr id="87" name="Image 61" descr="preencoded.png">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4416562" y="2660303"/>
            <a:ext cx="1028030" cy="267781"/>
          </a:xfrm>
          <a:prstGeom prst="rect">
            <a:avLst/>
          </a:prstGeom>
        </p:spPr>
      </p:pic>
      <p:pic>
        <p:nvPicPr>
          <p:cNvPr id="88" name="Image 62" descr="preencoded.png">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14496892" y="2713881"/>
            <a:ext cx="160669" cy="160668"/>
          </a:xfrm>
          <a:prstGeom prst="rect">
            <a:avLst/>
          </a:prstGeom>
        </p:spPr>
      </p:pic>
      <p:sp>
        <p:nvSpPr>
          <p:cNvPr id="89" name="Text 24"/>
          <p:cNvSpPr/>
          <p:nvPr/>
        </p:nvSpPr>
        <p:spPr>
          <a:xfrm>
            <a:off x="14684341" y="267369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90" name="Image 63" descr="preencoded.png">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5692707" y="2546524"/>
            <a:ext cx="1524260" cy="508783"/>
          </a:xfrm>
          <a:prstGeom prst="rect">
            <a:avLst/>
          </a:prstGeom>
        </p:spPr>
      </p:pic>
      <p:pic>
        <p:nvPicPr>
          <p:cNvPr id="91" name="Image 64" descr="preencoded.png">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15940822" y="2660303"/>
            <a:ext cx="1028030" cy="267781"/>
          </a:xfrm>
          <a:prstGeom prst="rect">
            <a:avLst/>
          </a:prstGeom>
        </p:spPr>
      </p:pic>
      <p:pic>
        <p:nvPicPr>
          <p:cNvPr id="92" name="Image 65" descr="preencoded.png">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16021152" y="2713881"/>
            <a:ext cx="160669" cy="160668"/>
          </a:xfrm>
          <a:prstGeom prst="rect">
            <a:avLst/>
          </a:prstGeom>
        </p:spPr>
      </p:pic>
      <p:sp>
        <p:nvSpPr>
          <p:cNvPr id="93" name="Text 25"/>
          <p:cNvSpPr/>
          <p:nvPr/>
        </p:nvSpPr>
        <p:spPr>
          <a:xfrm>
            <a:off x="16208601" y="267369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94" name="Image 66" descr="preencoded.png">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1071042" y="3055330"/>
            <a:ext cx="16145926" cy="508783"/>
          </a:xfrm>
          <a:prstGeom prst="rect">
            <a:avLst/>
          </a:prstGeom>
        </p:spPr>
      </p:pic>
      <p:pic>
        <p:nvPicPr>
          <p:cNvPr id="95" name="Image 67" descr="preencoded.png">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1071042" y="3055330"/>
            <a:ext cx="5476116" cy="508783"/>
          </a:xfrm>
          <a:prstGeom prst="rect">
            <a:avLst/>
          </a:prstGeom>
        </p:spPr>
      </p:pic>
      <p:sp>
        <p:nvSpPr>
          <p:cNvPr id="96" name="Text 26"/>
          <p:cNvSpPr/>
          <p:nvPr/>
        </p:nvSpPr>
        <p:spPr>
          <a:xfrm>
            <a:off x="1231711" y="3175843"/>
            <a:ext cx="980122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9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Receipt QR</a:t>
            </a:r>
            <a:endParaRPr lang="en-US" sz="1476" dirty="0"/>
          </a:p>
        </p:txBody>
      </p:sp>
      <p:pic>
        <p:nvPicPr>
          <p:cNvPr id="97" name="Image 68" descr="preencoded.png">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6547163" y="3055330"/>
            <a:ext cx="1524260" cy="508783"/>
          </a:xfrm>
          <a:prstGeom prst="rect">
            <a:avLst/>
          </a:prstGeom>
        </p:spPr>
      </p:pic>
      <p:pic>
        <p:nvPicPr>
          <p:cNvPr id="98" name="Image 69" descr="preencoded.png">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6642348" y="3169146"/>
            <a:ext cx="1333677" cy="267781"/>
          </a:xfrm>
          <a:prstGeom prst="rect">
            <a:avLst/>
          </a:prstGeom>
        </p:spPr>
      </p:pic>
      <p:pic>
        <p:nvPicPr>
          <p:cNvPr id="99" name="Image 70" descr="preencoded.png">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6722678" y="3222687"/>
            <a:ext cx="160669" cy="160668"/>
          </a:xfrm>
          <a:prstGeom prst="rect">
            <a:avLst/>
          </a:prstGeom>
        </p:spPr>
      </p:pic>
      <p:sp>
        <p:nvSpPr>
          <p:cNvPr id="100" name="Text 27"/>
          <p:cNvSpPr/>
          <p:nvPr/>
        </p:nvSpPr>
        <p:spPr>
          <a:xfrm>
            <a:off x="6910127" y="318254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01" name="Image 71" descr="preencoded.png">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8071414" y="3055330"/>
            <a:ext cx="1524260" cy="508783"/>
          </a:xfrm>
          <a:prstGeom prst="rect">
            <a:avLst/>
          </a:prstGeom>
        </p:spPr>
      </p:pic>
      <p:pic>
        <p:nvPicPr>
          <p:cNvPr id="102" name="Image 72" descr="preencoded.png">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8166599" y="3169146"/>
            <a:ext cx="1333677" cy="267781"/>
          </a:xfrm>
          <a:prstGeom prst="rect">
            <a:avLst/>
          </a:prstGeom>
        </p:spPr>
      </p:pic>
      <p:pic>
        <p:nvPicPr>
          <p:cNvPr id="103" name="Image 73" descr="preencoded.png">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8246938" y="3222687"/>
            <a:ext cx="160669" cy="160668"/>
          </a:xfrm>
          <a:prstGeom prst="rect">
            <a:avLst/>
          </a:prstGeom>
        </p:spPr>
      </p:pic>
      <p:sp>
        <p:nvSpPr>
          <p:cNvPr id="104" name="Text 28"/>
          <p:cNvSpPr/>
          <p:nvPr/>
        </p:nvSpPr>
        <p:spPr>
          <a:xfrm>
            <a:off x="8434378" y="318254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05" name="Image 74" descr="preencoded.png">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9595675" y="3055330"/>
            <a:ext cx="1524260" cy="508783"/>
          </a:xfrm>
          <a:prstGeom prst="rect">
            <a:avLst/>
          </a:prstGeom>
        </p:spPr>
      </p:pic>
      <p:pic>
        <p:nvPicPr>
          <p:cNvPr id="106" name="Image 75" descr="preencoded.png">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9690860" y="3169146"/>
            <a:ext cx="1333677" cy="267781"/>
          </a:xfrm>
          <a:prstGeom prst="rect">
            <a:avLst/>
          </a:prstGeom>
        </p:spPr>
      </p:pic>
      <p:pic>
        <p:nvPicPr>
          <p:cNvPr id="107" name="Image 76" descr="preencoded.png">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9771190" y="3222687"/>
            <a:ext cx="160669" cy="160668"/>
          </a:xfrm>
          <a:prstGeom prst="rect">
            <a:avLst/>
          </a:prstGeom>
        </p:spPr>
      </p:pic>
      <p:sp>
        <p:nvSpPr>
          <p:cNvPr id="108" name="Text 29"/>
          <p:cNvSpPr/>
          <p:nvPr/>
        </p:nvSpPr>
        <p:spPr>
          <a:xfrm>
            <a:off x="9958639" y="318254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09" name="Image 77" descr="preencoded.png">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11119935" y="3055330"/>
            <a:ext cx="1524260" cy="508783"/>
          </a:xfrm>
          <a:prstGeom prst="rect">
            <a:avLst/>
          </a:prstGeom>
        </p:spPr>
      </p:pic>
      <p:pic>
        <p:nvPicPr>
          <p:cNvPr id="110" name="Image 78" descr="preencoded.png">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11215120" y="3169146"/>
            <a:ext cx="1333677" cy="267781"/>
          </a:xfrm>
          <a:prstGeom prst="rect">
            <a:avLst/>
          </a:prstGeom>
        </p:spPr>
      </p:pic>
      <p:pic>
        <p:nvPicPr>
          <p:cNvPr id="111" name="Image 79" descr="preencoded.png">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11295459" y="3222687"/>
            <a:ext cx="160669" cy="160668"/>
          </a:xfrm>
          <a:prstGeom prst="rect">
            <a:avLst/>
          </a:prstGeom>
        </p:spPr>
      </p:pic>
      <p:sp>
        <p:nvSpPr>
          <p:cNvPr id="112" name="Text 30"/>
          <p:cNvSpPr/>
          <p:nvPr/>
        </p:nvSpPr>
        <p:spPr>
          <a:xfrm>
            <a:off x="11482899" y="318254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13" name="Image 80" descr="preencoded.png">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12644196" y="3055330"/>
            <a:ext cx="1524260" cy="508783"/>
          </a:xfrm>
          <a:prstGeom prst="rect">
            <a:avLst/>
          </a:prstGeom>
        </p:spPr>
      </p:pic>
      <p:pic>
        <p:nvPicPr>
          <p:cNvPr id="114" name="Image 81" descr="preencoded.png">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12739381" y="3169146"/>
            <a:ext cx="1333677" cy="267781"/>
          </a:xfrm>
          <a:prstGeom prst="rect">
            <a:avLst/>
          </a:prstGeom>
        </p:spPr>
      </p:pic>
      <p:pic>
        <p:nvPicPr>
          <p:cNvPr id="115" name="Image 82" descr="preencoded.png">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12819711" y="3222687"/>
            <a:ext cx="160669" cy="160668"/>
          </a:xfrm>
          <a:prstGeom prst="rect">
            <a:avLst/>
          </a:prstGeom>
        </p:spPr>
      </p:pic>
      <p:sp>
        <p:nvSpPr>
          <p:cNvPr id="116" name="Text 31"/>
          <p:cNvSpPr/>
          <p:nvPr/>
        </p:nvSpPr>
        <p:spPr>
          <a:xfrm>
            <a:off x="13007160" y="318254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17" name="Image 83" descr="preencoded.png">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14168447" y="3055330"/>
            <a:ext cx="1524260" cy="508783"/>
          </a:xfrm>
          <a:prstGeom prst="rect">
            <a:avLst/>
          </a:prstGeom>
        </p:spPr>
      </p:pic>
      <p:pic>
        <p:nvPicPr>
          <p:cNvPr id="118" name="Image 84" descr="preencoded.png">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14416562" y="3169146"/>
            <a:ext cx="1028030" cy="267781"/>
          </a:xfrm>
          <a:prstGeom prst="rect">
            <a:avLst/>
          </a:prstGeom>
        </p:spPr>
      </p:pic>
      <p:pic>
        <p:nvPicPr>
          <p:cNvPr id="119" name="Image 85" descr="preencoded.png">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14496892" y="3222687"/>
            <a:ext cx="160669" cy="160668"/>
          </a:xfrm>
          <a:prstGeom prst="rect">
            <a:avLst/>
          </a:prstGeom>
        </p:spPr>
      </p:pic>
      <p:sp>
        <p:nvSpPr>
          <p:cNvPr id="120" name="Text 32"/>
          <p:cNvSpPr/>
          <p:nvPr/>
        </p:nvSpPr>
        <p:spPr>
          <a:xfrm>
            <a:off x="14684341" y="3182541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21" name="Image 86" descr="preencoded.png">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15692707" y="3055330"/>
            <a:ext cx="1524260" cy="508783"/>
          </a:xfrm>
          <a:prstGeom prst="rect">
            <a:avLst/>
          </a:prstGeom>
        </p:spPr>
      </p:pic>
      <p:pic>
        <p:nvPicPr>
          <p:cNvPr id="122" name="Image 87" descr="preencoded.png">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5940822" y="3169146"/>
            <a:ext cx="1028030" cy="267781"/>
          </a:xfrm>
          <a:prstGeom prst="rect">
            <a:avLst/>
          </a:prstGeom>
        </p:spPr>
      </p:pic>
      <p:pic>
        <p:nvPicPr>
          <p:cNvPr id="123" name="Image 88" descr="preencoded.png">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16021152" y="3222687"/>
            <a:ext cx="160669" cy="160668"/>
          </a:xfrm>
          <a:prstGeom prst="rect">
            <a:avLst/>
          </a:prstGeom>
        </p:spPr>
      </p:pic>
      <p:sp>
        <p:nvSpPr>
          <p:cNvPr id="124" name="Text 33"/>
          <p:cNvSpPr/>
          <p:nvPr/>
        </p:nvSpPr>
        <p:spPr>
          <a:xfrm>
            <a:off x="16208601" y="3182541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25" name="Image 89" descr="preencoded.png">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1071042" y="3564099"/>
            <a:ext cx="16145926" cy="508783"/>
          </a:xfrm>
          <a:prstGeom prst="rect">
            <a:avLst/>
          </a:prstGeom>
        </p:spPr>
      </p:pic>
      <p:pic>
        <p:nvPicPr>
          <p:cNvPr id="126" name="Image 90" descr="preencoded.png">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1071042" y="3564099"/>
            <a:ext cx="5476116" cy="508783"/>
          </a:xfrm>
          <a:prstGeom prst="rect">
            <a:avLst/>
          </a:prstGeom>
        </p:spPr>
      </p:pic>
      <p:sp>
        <p:nvSpPr>
          <p:cNvPr id="127" name="Text 34"/>
          <p:cNvSpPr/>
          <p:nvPr/>
        </p:nvSpPr>
        <p:spPr>
          <a:xfrm>
            <a:off x="1231711" y="3684612"/>
            <a:ext cx="185023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9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Offline transactions</a:t>
            </a:r>
            <a:endParaRPr lang="en-US" sz="1476" dirty="0"/>
          </a:p>
        </p:txBody>
      </p:sp>
      <p:pic>
        <p:nvPicPr>
          <p:cNvPr id="128" name="Image 91" descr="preencoded.png">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6547163" y="3564099"/>
            <a:ext cx="1524260" cy="508783"/>
          </a:xfrm>
          <a:prstGeom prst="rect">
            <a:avLst/>
          </a:prstGeom>
        </p:spPr>
      </p:pic>
      <p:pic>
        <p:nvPicPr>
          <p:cNvPr id="129" name="Image 92" descr="preencoded.png">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6642348" y="3677915"/>
            <a:ext cx="1333677" cy="267781"/>
          </a:xfrm>
          <a:prstGeom prst="rect">
            <a:avLst/>
          </a:prstGeom>
        </p:spPr>
      </p:pic>
      <p:pic>
        <p:nvPicPr>
          <p:cNvPr id="130" name="Image 93" descr="preencoded.png">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6722678" y="3731493"/>
            <a:ext cx="160669" cy="160668"/>
          </a:xfrm>
          <a:prstGeom prst="rect">
            <a:avLst/>
          </a:prstGeom>
        </p:spPr>
      </p:pic>
      <p:sp>
        <p:nvSpPr>
          <p:cNvPr id="131" name="Text 35"/>
          <p:cNvSpPr/>
          <p:nvPr/>
        </p:nvSpPr>
        <p:spPr>
          <a:xfrm>
            <a:off x="6910127" y="369131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32" name="Image 94" descr="preencoded.png">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8071414" y="3564099"/>
            <a:ext cx="1524260" cy="508783"/>
          </a:xfrm>
          <a:prstGeom prst="rect">
            <a:avLst/>
          </a:prstGeom>
        </p:spPr>
      </p:pic>
      <p:pic>
        <p:nvPicPr>
          <p:cNvPr id="133" name="Image 95" descr="preencoded.png">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8166599" y="3677915"/>
            <a:ext cx="1333677" cy="267781"/>
          </a:xfrm>
          <a:prstGeom prst="rect">
            <a:avLst/>
          </a:prstGeom>
        </p:spPr>
      </p:pic>
      <p:pic>
        <p:nvPicPr>
          <p:cNvPr id="134" name="Image 96" descr="preencoded.png">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8246938" y="3731493"/>
            <a:ext cx="160669" cy="160668"/>
          </a:xfrm>
          <a:prstGeom prst="rect">
            <a:avLst/>
          </a:prstGeom>
        </p:spPr>
      </p:pic>
      <p:sp>
        <p:nvSpPr>
          <p:cNvPr id="135" name="Text 36"/>
          <p:cNvSpPr/>
          <p:nvPr/>
        </p:nvSpPr>
        <p:spPr>
          <a:xfrm>
            <a:off x="8434378" y="369131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36" name="Image 97" descr="preencoded.png">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9595675" y="3564099"/>
            <a:ext cx="1524260" cy="508783"/>
          </a:xfrm>
          <a:prstGeom prst="rect">
            <a:avLst/>
          </a:prstGeom>
        </p:spPr>
      </p:pic>
      <p:pic>
        <p:nvPicPr>
          <p:cNvPr id="137" name="Image 98" descr="preencoded.png">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9690860" y="3677915"/>
            <a:ext cx="1333677" cy="267781"/>
          </a:xfrm>
          <a:prstGeom prst="rect">
            <a:avLst/>
          </a:prstGeom>
        </p:spPr>
      </p:pic>
      <p:pic>
        <p:nvPicPr>
          <p:cNvPr id="138" name="Image 99" descr="preencoded.png">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9771190" y="3731493"/>
            <a:ext cx="160669" cy="160668"/>
          </a:xfrm>
          <a:prstGeom prst="rect">
            <a:avLst/>
          </a:prstGeom>
        </p:spPr>
      </p:pic>
      <p:sp>
        <p:nvSpPr>
          <p:cNvPr id="139" name="Text 37"/>
          <p:cNvSpPr/>
          <p:nvPr/>
        </p:nvSpPr>
        <p:spPr>
          <a:xfrm>
            <a:off x="9958639" y="369131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40" name="Image 100" descr="preencoded.png">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11119935" y="3564099"/>
            <a:ext cx="1524260" cy="508783"/>
          </a:xfrm>
          <a:prstGeom prst="rect">
            <a:avLst/>
          </a:prstGeom>
        </p:spPr>
      </p:pic>
      <p:pic>
        <p:nvPicPr>
          <p:cNvPr id="141" name="Image 101" descr="preencoded.png">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11215120" y="3677915"/>
            <a:ext cx="1333677" cy="267781"/>
          </a:xfrm>
          <a:prstGeom prst="rect">
            <a:avLst/>
          </a:prstGeom>
        </p:spPr>
      </p:pic>
      <p:pic>
        <p:nvPicPr>
          <p:cNvPr id="142" name="Image 102" descr="preencoded.png">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11295459" y="3731493"/>
            <a:ext cx="160669" cy="160668"/>
          </a:xfrm>
          <a:prstGeom prst="rect">
            <a:avLst/>
          </a:prstGeom>
        </p:spPr>
      </p:pic>
      <p:sp>
        <p:nvSpPr>
          <p:cNvPr id="143" name="Text 38"/>
          <p:cNvSpPr/>
          <p:nvPr/>
        </p:nvSpPr>
        <p:spPr>
          <a:xfrm>
            <a:off x="11482899" y="369131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44" name="Image 103" descr="preencoded.png">    </p:cNvPr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12644196" y="3564099"/>
            <a:ext cx="1524260" cy="508783"/>
          </a:xfrm>
          <a:prstGeom prst="rect">
            <a:avLst/>
          </a:prstGeom>
        </p:spPr>
      </p:pic>
      <p:pic>
        <p:nvPicPr>
          <p:cNvPr id="145" name="Image 104" descr="preencoded.png">    </p:cNvPr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12739381" y="3677915"/>
            <a:ext cx="1333677" cy="267781"/>
          </a:xfrm>
          <a:prstGeom prst="rect">
            <a:avLst/>
          </a:prstGeom>
        </p:spPr>
      </p:pic>
      <p:pic>
        <p:nvPicPr>
          <p:cNvPr id="146" name="Image 105" descr="preencoded.png">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12819711" y="3731493"/>
            <a:ext cx="160669" cy="160668"/>
          </a:xfrm>
          <a:prstGeom prst="rect">
            <a:avLst/>
          </a:prstGeom>
        </p:spPr>
      </p:pic>
      <p:sp>
        <p:nvSpPr>
          <p:cNvPr id="147" name="Text 39"/>
          <p:cNvSpPr/>
          <p:nvPr/>
        </p:nvSpPr>
        <p:spPr>
          <a:xfrm>
            <a:off x="13007160" y="369131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48" name="Image 106" descr="preencoded.png">    </p:cNvPr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14168447" y="3564099"/>
            <a:ext cx="1524260" cy="508783"/>
          </a:xfrm>
          <a:prstGeom prst="rect">
            <a:avLst/>
          </a:prstGeom>
        </p:spPr>
      </p:pic>
      <p:pic>
        <p:nvPicPr>
          <p:cNvPr id="149" name="Image 107" descr="preencoded.png">    </p:cNvPr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14263632" y="3677915"/>
            <a:ext cx="1333677" cy="267781"/>
          </a:xfrm>
          <a:prstGeom prst="rect">
            <a:avLst/>
          </a:prstGeom>
        </p:spPr>
      </p:pic>
      <p:pic>
        <p:nvPicPr>
          <p:cNvPr id="150" name="Image 108" descr="preencoded.png">    </p:cNvPr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14343971" y="3731493"/>
            <a:ext cx="160669" cy="160668"/>
          </a:xfrm>
          <a:prstGeom prst="rect">
            <a:avLst/>
          </a:prstGeom>
        </p:spPr>
      </p:pic>
      <p:sp>
        <p:nvSpPr>
          <p:cNvPr id="151" name="Text 40"/>
          <p:cNvSpPr/>
          <p:nvPr/>
        </p:nvSpPr>
        <p:spPr>
          <a:xfrm>
            <a:off x="14531411" y="369131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52" name="Image 109" descr="preencoded.png">    </p:cNvPr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15692707" y="3564099"/>
            <a:ext cx="1524260" cy="508783"/>
          </a:xfrm>
          <a:prstGeom prst="rect">
            <a:avLst/>
          </a:prstGeom>
        </p:spPr>
      </p:pic>
      <p:pic>
        <p:nvPicPr>
          <p:cNvPr id="153" name="Image 110" descr="preencoded.png">    </p:cNvPr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15787892" y="3677915"/>
            <a:ext cx="1333677" cy="267781"/>
          </a:xfrm>
          <a:prstGeom prst="rect">
            <a:avLst/>
          </a:prstGeom>
        </p:spPr>
      </p:pic>
      <p:pic>
        <p:nvPicPr>
          <p:cNvPr id="154" name="Image 111" descr="preencoded.png">    </p:cNvPr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15868222" y="3731493"/>
            <a:ext cx="160669" cy="160668"/>
          </a:xfrm>
          <a:prstGeom prst="rect">
            <a:avLst/>
          </a:prstGeom>
        </p:spPr>
      </p:pic>
      <p:sp>
        <p:nvSpPr>
          <p:cNvPr id="155" name="Text 41"/>
          <p:cNvSpPr/>
          <p:nvPr/>
        </p:nvSpPr>
        <p:spPr>
          <a:xfrm>
            <a:off x="16055671" y="369131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56" name="Image 112" descr="preencoded.png">    </p:cNvPr>
          <p:cNvPicPr>
            <a:picLocks noChangeAspect="1"/>
          </p:cNvPicPr>
          <p:nvPr/>
        </p:nvPicPr>
        <p:blipFill>
          <a:blip r:embed="rId113"/>
          <a:stretch>
            <a:fillRect/>
          </a:stretch>
        </p:blipFill>
        <p:spPr>
          <a:xfrm>
            <a:off x="1071042" y="4072905"/>
            <a:ext cx="16145926" cy="508783"/>
          </a:xfrm>
          <a:prstGeom prst="rect">
            <a:avLst/>
          </a:prstGeom>
        </p:spPr>
      </p:pic>
      <p:pic>
        <p:nvPicPr>
          <p:cNvPr id="157" name="Image 113" descr="preencoded.png">    </p:cNvPr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1071042" y="4072905"/>
            <a:ext cx="5476116" cy="508783"/>
          </a:xfrm>
          <a:prstGeom prst="rect">
            <a:avLst/>
          </a:prstGeom>
        </p:spPr>
      </p:pic>
      <p:sp>
        <p:nvSpPr>
          <p:cNvPr id="158" name="Text 42"/>
          <p:cNvSpPr/>
          <p:nvPr/>
        </p:nvSpPr>
        <p:spPr>
          <a:xfrm>
            <a:off x="1231711" y="4193381"/>
            <a:ext cx="160020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9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Multiple Users ID</a:t>
            </a:r>
            <a:endParaRPr lang="en-US" sz="1476" dirty="0"/>
          </a:p>
        </p:txBody>
      </p:sp>
      <p:pic>
        <p:nvPicPr>
          <p:cNvPr id="159" name="Image 114" descr="preencoded.png">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6547163" y="4072905"/>
            <a:ext cx="1524260" cy="508783"/>
          </a:xfrm>
          <a:prstGeom prst="rect">
            <a:avLst/>
          </a:prstGeom>
        </p:spPr>
      </p:pic>
      <p:pic>
        <p:nvPicPr>
          <p:cNvPr id="160" name="Image 115" descr="preencoded.png">    </p:cNvPr>
          <p:cNvPicPr>
            <a:picLocks noChangeAspect="1"/>
          </p:cNvPicPr>
          <p:nvPr/>
        </p:nvPicPr>
        <p:blipFill>
          <a:blip r:embed="rId116"/>
          <a:stretch>
            <a:fillRect/>
          </a:stretch>
        </p:blipFill>
        <p:spPr>
          <a:xfrm>
            <a:off x="6642348" y="4186721"/>
            <a:ext cx="1333677" cy="267781"/>
          </a:xfrm>
          <a:prstGeom prst="rect">
            <a:avLst/>
          </a:prstGeom>
        </p:spPr>
      </p:pic>
      <p:pic>
        <p:nvPicPr>
          <p:cNvPr id="161" name="Image 116" descr="preencoded.png">    </p:cNvPr>
          <p:cNvPicPr>
            <a:picLocks noChangeAspect="1"/>
          </p:cNvPicPr>
          <p:nvPr/>
        </p:nvPicPr>
        <p:blipFill>
          <a:blip r:embed="rId117"/>
          <a:stretch>
            <a:fillRect/>
          </a:stretch>
        </p:blipFill>
        <p:spPr>
          <a:xfrm>
            <a:off x="6722678" y="4240262"/>
            <a:ext cx="160669" cy="160668"/>
          </a:xfrm>
          <a:prstGeom prst="rect">
            <a:avLst/>
          </a:prstGeom>
        </p:spPr>
      </p:pic>
      <p:sp>
        <p:nvSpPr>
          <p:cNvPr id="162" name="Text 43"/>
          <p:cNvSpPr/>
          <p:nvPr/>
        </p:nvSpPr>
        <p:spPr>
          <a:xfrm>
            <a:off x="6910127" y="420007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63" name="Image 117" descr="preencoded.png">    </p:cNvPr>
          <p:cNvPicPr>
            <a:picLocks noChangeAspect="1"/>
          </p:cNvPicPr>
          <p:nvPr/>
        </p:nvPicPr>
        <p:blipFill>
          <a:blip r:embed="rId118"/>
          <a:stretch>
            <a:fillRect/>
          </a:stretch>
        </p:blipFill>
        <p:spPr>
          <a:xfrm>
            <a:off x="8071414" y="4072905"/>
            <a:ext cx="1524260" cy="508783"/>
          </a:xfrm>
          <a:prstGeom prst="rect">
            <a:avLst/>
          </a:prstGeom>
        </p:spPr>
      </p:pic>
      <p:pic>
        <p:nvPicPr>
          <p:cNvPr id="164" name="Image 118" descr="preencoded.png">    </p:cNvPr>
          <p:cNvPicPr>
            <a:picLocks noChangeAspect="1"/>
          </p:cNvPicPr>
          <p:nvPr/>
        </p:nvPicPr>
        <p:blipFill>
          <a:blip r:embed="rId119"/>
          <a:stretch>
            <a:fillRect/>
          </a:stretch>
        </p:blipFill>
        <p:spPr>
          <a:xfrm>
            <a:off x="8166599" y="4186721"/>
            <a:ext cx="1333677" cy="267781"/>
          </a:xfrm>
          <a:prstGeom prst="rect">
            <a:avLst/>
          </a:prstGeom>
        </p:spPr>
      </p:pic>
      <p:pic>
        <p:nvPicPr>
          <p:cNvPr id="165" name="Image 119" descr="preencoded.png">    </p:cNvPr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8246938" y="4240262"/>
            <a:ext cx="160669" cy="160668"/>
          </a:xfrm>
          <a:prstGeom prst="rect">
            <a:avLst/>
          </a:prstGeom>
        </p:spPr>
      </p:pic>
      <p:sp>
        <p:nvSpPr>
          <p:cNvPr id="166" name="Text 44"/>
          <p:cNvSpPr/>
          <p:nvPr/>
        </p:nvSpPr>
        <p:spPr>
          <a:xfrm>
            <a:off x="8434378" y="420007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67" name="Image 120" descr="preencoded.png">    </p:cNvPr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9595675" y="4072905"/>
            <a:ext cx="1524260" cy="508783"/>
          </a:xfrm>
          <a:prstGeom prst="rect">
            <a:avLst/>
          </a:prstGeom>
        </p:spPr>
      </p:pic>
      <p:pic>
        <p:nvPicPr>
          <p:cNvPr id="168" name="Image 121" descr="preencoded.png">    </p:cNvPr>
          <p:cNvPicPr>
            <a:picLocks noChangeAspect="1"/>
          </p:cNvPicPr>
          <p:nvPr/>
        </p:nvPicPr>
        <p:blipFill>
          <a:blip r:embed="rId122"/>
          <a:stretch>
            <a:fillRect/>
          </a:stretch>
        </p:blipFill>
        <p:spPr>
          <a:xfrm>
            <a:off x="9690860" y="4186721"/>
            <a:ext cx="1333677" cy="267781"/>
          </a:xfrm>
          <a:prstGeom prst="rect">
            <a:avLst/>
          </a:prstGeom>
        </p:spPr>
      </p:pic>
      <p:pic>
        <p:nvPicPr>
          <p:cNvPr id="169" name="Image 122" descr="preencoded.png">    </p:cNvPr>
          <p:cNvPicPr>
            <a:picLocks noChangeAspect="1"/>
          </p:cNvPicPr>
          <p:nvPr/>
        </p:nvPicPr>
        <p:blipFill>
          <a:blip r:embed="rId123"/>
          <a:stretch>
            <a:fillRect/>
          </a:stretch>
        </p:blipFill>
        <p:spPr>
          <a:xfrm>
            <a:off x="9771190" y="4240262"/>
            <a:ext cx="160669" cy="160668"/>
          </a:xfrm>
          <a:prstGeom prst="rect">
            <a:avLst/>
          </a:prstGeom>
        </p:spPr>
      </p:pic>
      <p:sp>
        <p:nvSpPr>
          <p:cNvPr id="170" name="Text 45"/>
          <p:cNvSpPr/>
          <p:nvPr/>
        </p:nvSpPr>
        <p:spPr>
          <a:xfrm>
            <a:off x="9958639" y="420007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1" name="Image 123" descr="preencoded.png">    </p:cNvPr>
          <p:cNvPicPr>
            <a:picLocks noChangeAspect="1"/>
          </p:cNvPicPr>
          <p:nvPr/>
        </p:nvPicPr>
        <p:blipFill>
          <a:blip r:embed="rId124"/>
          <a:stretch>
            <a:fillRect/>
          </a:stretch>
        </p:blipFill>
        <p:spPr>
          <a:xfrm>
            <a:off x="11119935" y="4072905"/>
            <a:ext cx="1524260" cy="508783"/>
          </a:xfrm>
          <a:prstGeom prst="rect">
            <a:avLst/>
          </a:prstGeom>
        </p:spPr>
      </p:pic>
      <p:pic>
        <p:nvPicPr>
          <p:cNvPr id="172" name="Image 124" descr="preencoded.png">    </p:cNvPr>
          <p:cNvPicPr>
            <a:picLocks noChangeAspect="1"/>
          </p:cNvPicPr>
          <p:nvPr/>
        </p:nvPicPr>
        <p:blipFill>
          <a:blip r:embed="rId125"/>
          <a:stretch>
            <a:fillRect/>
          </a:stretch>
        </p:blipFill>
        <p:spPr>
          <a:xfrm>
            <a:off x="11215120" y="4186721"/>
            <a:ext cx="1333677" cy="267781"/>
          </a:xfrm>
          <a:prstGeom prst="rect">
            <a:avLst/>
          </a:prstGeom>
        </p:spPr>
      </p:pic>
      <p:pic>
        <p:nvPicPr>
          <p:cNvPr id="173" name="Image 125" descr="preencoded.png">    </p:cNvPr>
          <p:cNvPicPr>
            <a:picLocks noChangeAspect="1"/>
          </p:cNvPicPr>
          <p:nvPr/>
        </p:nvPicPr>
        <p:blipFill>
          <a:blip r:embed="rId126"/>
          <a:stretch>
            <a:fillRect/>
          </a:stretch>
        </p:blipFill>
        <p:spPr>
          <a:xfrm>
            <a:off x="11295459" y="4240262"/>
            <a:ext cx="160669" cy="160668"/>
          </a:xfrm>
          <a:prstGeom prst="rect">
            <a:avLst/>
          </a:prstGeom>
        </p:spPr>
      </p:pic>
      <p:sp>
        <p:nvSpPr>
          <p:cNvPr id="174" name="Text 46"/>
          <p:cNvSpPr/>
          <p:nvPr/>
        </p:nvSpPr>
        <p:spPr>
          <a:xfrm>
            <a:off x="11482899" y="420007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5" name="Image 126" descr="preencoded.png">    </p:cNvPr>
          <p:cNvPicPr>
            <a:picLocks noChangeAspect="1"/>
          </p:cNvPicPr>
          <p:nvPr/>
        </p:nvPicPr>
        <p:blipFill>
          <a:blip r:embed="rId127"/>
          <a:stretch>
            <a:fillRect/>
          </a:stretch>
        </p:blipFill>
        <p:spPr>
          <a:xfrm>
            <a:off x="12644196" y="4072905"/>
            <a:ext cx="1524260" cy="508783"/>
          </a:xfrm>
          <a:prstGeom prst="rect">
            <a:avLst/>
          </a:prstGeom>
        </p:spPr>
      </p:pic>
      <p:pic>
        <p:nvPicPr>
          <p:cNvPr id="176" name="Image 127" descr="preencoded.png">    </p:cNvPr>
          <p:cNvPicPr>
            <a:picLocks noChangeAspect="1"/>
          </p:cNvPicPr>
          <p:nvPr/>
        </p:nvPicPr>
        <p:blipFill>
          <a:blip r:embed="rId128"/>
          <a:stretch>
            <a:fillRect/>
          </a:stretch>
        </p:blipFill>
        <p:spPr>
          <a:xfrm>
            <a:off x="12739381" y="4186721"/>
            <a:ext cx="1333677" cy="267781"/>
          </a:xfrm>
          <a:prstGeom prst="rect">
            <a:avLst/>
          </a:prstGeom>
        </p:spPr>
      </p:pic>
      <p:pic>
        <p:nvPicPr>
          <p:cNvPr id="177" name="Image 128" descr="preencoded.png">    </p:cNvPr>
          <p:cNvPicPr>
            <a:picLocks noChangeAspect="1"/>
          </p:cNvPicPr>
          <p:nvPr/>
        </p:nvPicPr>
        <p:blipFill>
          <a:blip r:embed="rId129"/>
          <a:stretch>
            <a:fillRect/>
          </a:stretch>
        </p:blipFill>
        <p:spPr>
          <a:xfrm>
            <a:off x="12819711" y="4240262"/>
            <a:ext cx="160669" cy="160668"/>
          </a:xfrm>
          <a:prstGeom prst="rect">
            <a:avLst/>
          </a:prstGeom>
        </p:spPr>
      </p:pic>
      <p:sp>
        <p:nvSpPr>
          <p:cNvPr id="178" name="Text 47"/>
          <p:cNvSpPr/>
          <p:nvPr/>
        </p:nvSpPr>
        <p:spPr>
          <a:xfrm>
            <a:off x="13007160" y="420007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9" name="Image 129" descr="preencoded.png">    </p:cNvPr>
          <p:cNvPicPr>
            <a:picLocks noChangeAspect="1"/>
          </p:cNvPicPr>
          <p:nvPr/>
        </p:nvPicPr>
        <p:blipFill>
          <a:blip r:embed="rId130"/>
          <a:stretch>
            <a:fillRect/>
          </a:stretch>
        </p:blipFill>
        <p:spPr>
          <a:xfrm>
            <a:off x="14168447" y="4072905"/>
            <a:ext cx="1524260" cy="508783"/>
          </a:xfrm>
          <a:prstGeom prst="rect">
            <a:avLst/>
          </a:prstGeom>
        </p:spPr>
      </p:pic>
      <p:pic>
        <p:nvPicPr>
          <p:cNvPr id="180" name="Image 130" descr="preencoded.png">    </p:cNvPr>
          <p:cNvPicPr>
            <a:picLocks noChangeAspect="1"/>
          </p:cNvPicPr>
          <p:nvPr/>
        </p:nvPicPr>
        <p:blipFill>
          <a:blip r:embed="rId131"/>
          <a:stretch>
            <a:fillRect/>
          </a:stretch>
        </p:blipFill>
        <p:spPr>
          <a:xfrm>
            <a:off x="14263632" y="4186721"/>
            <a:ext cx="1333677" cy="267781"/>
          </a:xfrm>
          <a:prstGeom prst="rect">
            <a:avLst/>
          </a:prstGeom>
        </p:spPr>
      </p:pic>
      <p:pic>
        <p:nvPicPr>
          <p:cNvPr id="181" name="Image 131" descr="preencoded.png">    </p:cNvPr>
          <p:cNvPicPr>
            <a:picLocks noChangeAspect="1"/>
          </p:cNvPicPr>
          <p:nvPr/>
        </p:nvPicPr>
        <p:blipFill>
          <a:blip r:embed="rId132"/>
          <a:stretch>
            <a:fillRect/>
          </a:stretch>
        </p:blipFill>
        <p:spPr>
          <a:xfrm>
            <a:off x="14343971" y="4240262"/>
            <a:ext cx="160669" cy="160668"/>
          </a:xfrm>
          <a:prstGeom prst="rect">
            <a:avLst/>
          </a:prstGeom>
        </p:spPr>
      </p:pic>
      <p:sp>
        <p:nvSpPr>
          <p:cNvPr id="182" name="Text 48"/>
          <p:cNvSpPr/>
          <p:nvPr/>
        </p:nvSpPr>
        <p:spPr>
          <a:xfrm>
            <a:off x="14531411" y="420007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83" name="Image 132" descr="preencoded.png">    </p:cNvPr>
          <p:cNvPicPr>
            <a:picLocks noChangeAspect="1"/>
          </p:cNvPicPr>
          <p:nvPr/>
        </p:nvPicPr>
        <p:blipFill>
          <a:blip r:embed="rId133"/>
          <a:stretch>
            <a:fillRect/>
          </a:stretch>
        </p:blipFill>
        <p:spPr>
          <a:xfrm>
            <a:off x="15692707" y="4072905"/>
            <a:ext cx="1524260" cy="508783"/>
          </a:xfrm>
          <a:prstGeom prst="rect">
            <a:avLst/>
          </a:prstGeom>
        </p:spPr>
      </p:pic>
      <p:pic>
        <p:nvPicPr>
          <p:cNvPr id="184" name="Image 133" descr="preencoded.png">    </p:cNvPr>
          <p:cNvPicPr>
            <a:picLocks noChangeAspect="1"/>
          </p:cNvPicPr>
          <p:nvPr/>
        </p:nvPicPr>
        <p:blipFill>
          <a:blip r:embed="rId134"/>
          <a:stretch>
            <a:fillRect/>
          </a:stretch>
        </p:blipFill>
        <p:spPr>
          <a:xfrm>
            <a:off x="15787892" y="4186721"/>
            <a:ext cx="1333677" cy="267781"/>
          </a:xfrm>
          <a:prstGeom prst="rect">
            <a:avLst/>
          </a:prstGeom>
        </p:spPr>
      </p:pic>
      <p:pic>
        <p:nvPicPr>
          <p:cNvPr id="185" name="Image 134" descr="preencoded.png">    </p:cNvPr>
          <p:cNvPicPr>
            <a:picLocks noChangeAspect="1"/>
          </p:cNvPicPr>
          <p:nvPr/>
        </p:nvPicPr>
        <p:blipFill>
          <a:blip r:embed="rId135"/>
          <a:stretch>
            <a:fillRect/>
          </a:stretch>
        </p:blipFill>
        <p:spPr>
          <a:xfrm>
            <a:off x="15868222" y="4240262"/>
            <a:ext cx="160669" cy="160668"/>
          </a:xfrm>
          <a:prstGeom prst="rect">
            <a:avLst/>
          </a:prstGeom>
        </p:spPr>
      </p:pic>
      <p:sp>
        <p:nvSpPr>
          <p:cNvPr id="186" name="Text 49"/>
          <p:cNvSpPr/>
          <p:nvPr/>
        </p:nvSpPr>
        <p:spPr>
          <a:xfrm>
            <a:off x="16055671" y="420007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87" name="Image 135" descr="preencoded.png">    </p:cNvPr>
          <p:cNvPicPr>
            <a:picLocks noChangeAspect="1"/>
          </p:cNvPicPr>
          <p:nvPr/>
        </p:nvPicPr>
        <p:blipFill>
          <a:blip r:embed="rId136"/>
          <a:stretch>
            <a:fillRect/>
          </a:stretch>
        </p:blipFill>
        <p:spPr>
          <a:xfrm>
            <a:off x="1071042" y="4581674"/>
            <a:ext cx="5476116" cy="508783"/>
          </a:xfrm>
          <a:prstGeom prst="rect">
            <a:avLst/>
          </a:prstGeom>
        </p:spPr>
      </p:pic>
      <p:sp>
        <p:nvSpPr>
          <p:cNvPr id="188" name="Text 50"/>
          <p:cNvSpPr/>
          <p:nvPr/>
        </p:nvSpPr>
        <p:spPr>
          <a:xfrm>
            <a:off x="1231711" y="4702187"/>
            <a:ext cx="90011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9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App Store</a:t>
            </a:r>
            <a:endParaRPr lang="en-US" sz="1476" dirty="0"/>
          </a:p>
        </p:txBody>
      </p:sp>
      <p:pic>
        <p:nvPicPr>
          <p:cNvPr id="189" name="Image 136" descr="preencoded.png">    </p:cNvPr>
          <p:cNvPicPr>
            <a:picLocks noChangeAspect="1"/>
          </p:cNvPicPr>
          <p:nvPr/>
        </p:nvPicPr>
        <p:blipFill>
          <a:blip r:embed="rId137"/>
          <a:stretch>
            <a:fillRect/>
          </a:stretch>
        </p:blipFill>
        <p:spPr>
          <a:xfrm>
            <a:off x="6642348" y="4695490"/>
            <a:ext cx="1333677" cy="267781"/>
          </a:xfrm>
          <a:prstGeom prst="rect">
            <a:avLst/>
          </a:prstGeom>
        </p:spPr>
      </p:pic>
      <p:pic>
        <p:nvPicPr>
          <p:cNvPr id="190" name="Image 137" descr="preencoded.png">    </p:cNvPr>
          <p:cNvPicPr>
            <a:picLocks noChangeAspect="1"/>
          </p:cNvPicPr>
          <p:nvPr/>
        </p:nvPicPr>
        <p:blipFill>
          <a:blip r:embed="rId138"/>
          <a:stretch>
            <a:fillRect/>
          </a:stretch>
        </p:blipFill>
        <p:spPr>
          <a:xfrm>
            <a:off x="6722678" y="4749031"/>
            <a:ext cx="160669" cy="160668"/>
          </a:xfrm>
          <a:prstGeom prst="rect">
            <a:avLst/>
          </a:prstGeom>
        </p:spPr>
      </p:pic>
      <p:sp>
        <p:nvSpPr>
          <p:cNvPr id="191" name="Text 51"/>
          <p:cNvSpPr/>
          <p:nvPr/>
        </p:nvSpPr>
        <p:spPr>
          <a:xfrm>
            <a:off x="6910127" y="470888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92" name="Image 138" descr="preencoded.png">    </p:cNvPr>
          <p:cNvPicPr>
            <a:picLocks noChangeAspect="1"/>
          </p:cNvPicPr>
          <p:nvPr/>
        </p:nvPicPr>
        <p:blipFill>
          <a:blip r:embed="rId139"/>
          <a:stretch>
            <a:fillRect/>
          </a:stretch>
        </p:blipFill>
        <p:spPr>
          <a:xfrm>
            <a:off x="8166599" y="4695490"/>
            <a:ext cx="1333677" cy="267781"/>
          </a:xfrm>
          <a:prstGeom prst="rect">
            <a:avLst/>
          </a:prstGeom>
        </p:spPr>
      </p:pic>
      <p:pic>
        <p:nvPicPr>
          <p:cNvPr id="193" name="Image 139" descr="preencoded.png">    </p:cNvPr>
          <p:cNvPicPr>
            <a:picLocks noChangeAspect="1"/>
          </p:cNvPicPr>
          <p:nvPr/>
        </p:nvPicPr>
        <p:blipFill>
          <a:blip r:embed="rId140"/>
          <a:stretch>
            <a:fillRect/>
          </a:stretch>
        </p:blipFill>
        <p:spPr>
          <a:xfrm>
            <a:off x="8246938" y="4749031"/>
            <a:ext cx="160669" cy="160668"/>
          </a:xfrm>
          <a:prstGeom prst="rect">
            <a:avLst/>
          </a:prstGeom>
        </p:spPr>
      </p:pic>
      <p:sp>
        <p:nvSpPr>
          <p:cNvPr id="194" name="Text 52"/>
          <p:cNvSpPr/>
          <p:nvPr/>
        </p:nvSpPr>
        <p:spPr>
          <a:xfrm>
            <a:off x="8434378" y="470888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95" name="Image 140" descr="preencoded.png">    </p:cNvPr>
          <p:cNvPicPr>
            <a:picLocks noChangeAspect="1"/>
          </p:cNvPicPr>
          <p:nvPr/>
        </p:nvPicPr>
        <p:blipFill>
          <a:blip r:embed="rId141"/>
          <a:stretch>
            <a:fillRect/>
          </a:stretch>
        </p:blipFill>
        <p:spPr>
          <a:xfrm>
            <a:off x="9690860" y="4695490"/>
            <a:ext cx="1333677" cy="267781"/>
          </a:xfrm>
          <a:prstGeom prst="rect">
            <a:avLst/>
          </a:prstGeom>
        </p:spPr>
      </p:pic>
      <p:pic>
        <p:nvPicPr>
          <p:cNvPr id="196" name="Image 141" descr="preencoded.png">    </p:cNvPr>
          <p:cNvPicPr>
            <a:picLocks noChangeAspect="1"/>
          </p:cNvPicPr>
          <p:nvPr/>
        </p:nvPicPr>
        <p:blipFill>
          <a:blip r:embed="rId142"/>
          <a:stretch>
            <a:fillRect/>
          </a:stretch>
        </p:blipFill>
        <p:spPr>
          <a:xfrm>
            <a:off x="9771190" y="4749031"/>
            <a:ext cx="160669" cy="160668"/>
          </a:xfrm>
          <a:prstGeom prst="rect">
            <a:avLst/>
          </a:prstGeom>
        </p:spPr>
      </p:pic>
      <p:sp>
        <p:nvSpPr>
          <p:cNvPr id="197" name="Text 53"/>
          <p:cNvSpPr/>
          <p:nvPr/>
        </p:nvSpPr>
        <p:spPr>
          <a:xfrm>
            <a:off x="9958639" y="470888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98" name="Image 142" descr="preencoded.png">    </p:cNvPr>
          <p:cNvPicPr>
            <a:picLocks noChangeAspect="1"/>
          </p:cNvPicPr>
          <p:nvPr/>
        </p:nvPicPr>
        <p:blipFill>
          <a:blip r:embed="rId143"/>
          <a:stretch>
            <a:fillRect/>
          </a:stretch>
        </p:blipFill>
        <p:spPr>
          <a:xfrm>
            <a:off x="11215120" y="4695490"/>
            <a:ext cx="1333677" cy="267781"/>
          </a:xfrm>
          <a:prstGeom prst="rect">
            <a:avLst/>
          </a:prstGeom>
        </p:spPr>
      </p:pic>
      <p:pic>
        <p:nvPicPr>
          <p:cNvPr id="199" name="Image 143" descr="preencoded.png">    </p:cNvPr>
          <p:cNvPicPr>
            <a:picLocks noChangeAspect="1"/>
          </p:cNvPicPr>
          <p:nvPr/>
        </p:nvPicPr>
        <p:blipFill>
          <a:blip r:embed="rId144"/>
          <a:stretch>
            <a:fillRect/>
          </a:stretch>
        </p:blipFill>
        <p:spPr>
          <a:xfrm>
            <a:off x="11295459" y="4749031"/>
            <a:ext cx="160669" cy="160668"/>
          </a:xfrm>
          <a:prstGeom prst="rect">
            <a:avLst/>
          </a:prstGeom>
        </p:spPr>
      </p:pic>
      <p:sp>
        <p:nvSpPr>
          <p:cNvPr id="200" name="Text 54"/>
          <p:cNvSpPr/>
          <p:nvPr/>
        </p:nvSpPr>
        <p:spPr>
          <a:xfrm>
            <a:off x="11482899" y="470888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01" name="Image 144" descr="preencoded.png">    </p:cNvPr>
          <p:cNvPicPr>
            <a:picLocks noChangeAspect="1"/>
          </p:cNvPicPr>
          <p:nvPr/>
        </p:nvPicPr>
        <p:blipFill>
          <a:blip r:embed="rId145"/>
          <a:stretch>
            <a:fillRect/>
          </a:stretch>
        </p:blipFill>
        <p:spPr>
          <a:xfrm>
            <a:off x="12739381" y="4695490"/>
            <a:ext cx="1333677" cy="267781"/>
          </a:xfrm>
          <a:prstGeom prst="rect">
            <a:avLst/>
          </a:prstGeom>
        </p:spPr>
      </p:pic>
      <p:pic>
        <p:nvPicPr>
          <p:cNvPr id="202" name="Image 145" descr="preencoded.png">    </p:cNvPr>
          <p:cNvPicPr>
            <a:picLocks noChangeAspect="1"/>
          </p:cNvPicPr>
          <p:nvPr/>
        </p:nvPicPr>
        <p:blipFill>
          <a:blip r:embed="rId146"/>
          <a:stretch>
            <a:fillRect/>
          </a:stretch>
        </p:blipFill>
        <p:spPr>
          <a:xfrm>
            <a:off x="12819711" y="4749031"/>
            <a:ext cx="160669" cy="160668"/>
          </a:xfrm>
          <a:prstGeom prst="rect">
            <a:avLst/>
          </a:prstGeom>
        </p:spPr>
      </p:pic>
      <p:sp>
        <p:nvSpPr>
          <p:cNvPr id="203" name="Text 55"/>
          <p:cNvSpPr/>
          <p:nvPr/>
        </p:nvSpPr>
        <p:spPr>
          <a:xfrm>
            <a:off x="13007160" y="470888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04" name="Image 146" descr="preencoded.png">    </p:cNvPr>
          <p:cNvPicPr>
            <a:picLocks noChangeAspect="1"/>
          </p:cNvPicPr>
          <p:nvPr/>
        </p:nvPicPr>
        <p:blipFill>
          <a:blip r:embed="rId147"/>
          <a:stretch>
            <a:fillRect/>
          </a:stretch>
        </p:blipFill>
        <p:spPr>
          <a:xfrm>
            <a:off x="14263632" y="4695490"/>
            <a:ext cx="1333677" cy="267781"/>
          </a:xfrm>
          <a:prstGeom prst="rect">
            <a:avLst/>
          </a:prstGeom>
        </p:spPr>
      </p:pic>
      <p:pic>
        <p:nvPicPr>
          <p:cNvPr id="205" name="Image 147" descr="preencoded.png">    </p:cNvPr>
          <p:cNvPicPr>
            <a:picLocks noChangeAspect="1"/>
          </p:cNvPicPr>
          <p:nvPr/>
        </p:nvPicPr>
        <p:blipFill>
          <a:blip r:embed="rId148"/>
          <a:stretch>
            <a:fillRect/>
          </a:stretch>
        </p:blipFill>
        <p:spPr>
          <a:xfrm>
            <a:off x="14343971" y="4749031"/>
            <a:ext cx="160669" cy="160668"/>
          </a:xfrm>
          <a:prstGeom prst="rect">
            <a:avLst/>
          </a:prstGeom>
        </p:spPr>
      </p:pic>
      <p:sp>
        <p:nvSpPr>
          <p:cNvPr id="206" name="Text 56"/>
          <p:cNvSpPr/>
          <p:nvPr/>
        </p:nvSpPr>
        <p:spPr>
          <a:xfrm>
            <a:off x="14531411" y="470888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07" name="Image 148" descr="preencoded.png">    </p:cNvPr>
          <p:cNvPicPr>
            <a:picLocks noChangeAspect="1"/>
          </p:cNvPicPr>
          <p:nvPr/>
        </p:nvPicPr>
        <p:blipFill>
          <a:blip r:embed="rId149"/>
          <a:stretch>
            <a:fillRect/>
          </a:stretch>
        </p:blipFill>
        <p:spPr>
          <a:xfrm>
            <a:off x="15787892" y="4695490"/>
            <a:ext cx="1333677" cy="267781"/>
          </a:xfrm>
          <a:prstGeom prst="rect">
            <a:avLst/>
          </a:prstGeom>
        </p:spPr>
      </p:pic>
      <p:pic>
        <p:nvPicPr>
          <p:cNvPr id="208" name="Image 149" descr="preencoded.png">    </p:cNvPr>
          <p:cNvPicPr>
            <a:picLocks noChangeAspect="1"/>
          </p:cNvPicPr>
          <p:nvPr/>
        </p:nvPicPr>
        <p:blipFill>
          <a:blip r:embed="rId150"/>
          <a:stretch>
            <a:fillRect/>
          </a:stretch>
        </p:blipFill>
        <p:spPr>
          <a:xfrm>
            <a:off x="15868222" y="4749031"/>
            <a:ext cx="160669" cy="160668"/>
          </a:xfrm>
          <a:prstGeom prst="rect">
            <a:avLst/>
          </a:prstGeom>
        </p:spPr>
      </p:pic>
      <p:sp>
        <p:nvSpPr>
          <p:cNvPr id="209" name="Text 57"/>
          <p:cNvSpPr/>
          <p:nvPr/>
        </p:nvSpPr>
        <p:spPr>
          <a:xfrm>
            <a:off x="16055671" y="470888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7747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71042" y="321283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4" name="Text 1"/>
          <p:cNvSpPr/>
          <p:nvPr/>
        </p:nvSpPr>
        <p:spPr>
          <a:xfrm>
            <a:off x="1959192" y="321283"/>
            <a:ext cx="890111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Get Mini</a:t>
            </a:r>
            <a:endParaRPr lang="en-US" sz="1687" dirty="0"/>
          </a:p>
        </p:txBody>
      </p:sp>
      <p:sp>
        <p:nvSpPr>
          <p:cNvPr id="5" name="Text 2"/>
          <p:cNvSpPr/>
          <p:nvPr/>
        </p:nvSpPr>
        <p:spPr>
          <a:xfrm>
            <a:off x="1071042" y="926269"/>
            <a:ext cx="620078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dirty="0">
                <a:solidFill>
                  <a:srgbClr val="222222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VAS</a:t>
            </a:r>
            <a:endParaRPr lang="en-US" sz="2952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042" y="1569132"/>
            <a:ext cx="16119146" cy="535521"/>
          </a:xfrm>
          <a:prstGeom prst="rect">
            <a:avLst/>
          </a:prstGeom>
        </p:spPr>
      </p:pic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042" y="1569132"/>
            <a:ext cx="5551729" cy="535521"/>
          </a:xfrm>
          <a:prstGeom prst="rect">
            <a:avLst/>
          </a:prstGeom>
        </p:spPr>
      </p:pic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768" y="1569132"/>
            <a:ext cx="1509601" cy="535521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6802673" y="1692957"/>
            <a:ext cx="93011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Argentina</a:t>
            </a:r>
            <a:endParaRPr lang="en-US" sz="1476" dirty="0"/>
          </a:p>
        </p:txBody>
      </p:sp>
      <p:pic>
        <p:nvPicPr>
          <p:cNvPr id="1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8160" y="1726443"/>
            <a:ext cx="214210" cy="214208"/>
          </a:xfrm>
          <a:prstGeom prst="rect">
            <a:avLst/>
          </a:prstGeom>
        </p:spPr>
      </p:pic>
      <p:pic>
        <p:nvPicPr>
          <p:cNvPr id="11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2369" y="1569132"/>
            <a:ext cx="1509601" cy="535521"/>
          </a:xfrm>
          <a:prstGeom prst="rect">
            <a:avLst/>
          </a:prstGeom>
        </p:spPr>
      </p:pic>
      <p:sp>
        <p:nvSpPr>
          <p:cNvPr id="12" name="Text 4"/>
          <p:cNvSpPr/>
          <p:nvPr/>
        </p:nvSpPr>
        <p:spPr>
          <a:xfrm>
            <a:off x="8498449" y="1692957"/>
            <a:ext cx="54006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</a:t>
            </a:r>
            <a:endParaRPr lang="en-US" sz="1476" dirty="0"/>
          </a:p>
        </p:txBody>
      </p:sp>
      <p:pic>
        <p:nvPicPr>
          <p:cNvPr id="13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1689" y="1726443"/>
            <a:ext cx="214210" cy="214208"/>
          </a:xfrm>
          <a:prstGeom prst="rect">
            <a:avLst/>
          </a:prstGeom>
        </p:spPr>
      </p:pic>
      <p:pic>
        <p:nvPicPr>
          <p:cNvPr id="14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41970" y="1569132"/>
            <a:ext cx="1509601" cy="535521"/>
          </a:xfrm>
          <a:prstGeom prst="rect">
            <a:avLst/>
          </a:prstGeom>
        </p:spPr>
      </p:pic>
      <p:sp>
        <p:nvSpPr>
          <p:cNvPr id="15" name="Text 5"/>
          <p:cNvSpPr/>
          <p:nvPr/>
        </p:nvSpPr>
        <p:spPr>
          <a:xfrm>
            <a:off x="10040364" y="1692957"/>
            <a:ext cx="47005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</a:t>
            </a:r>
            <a:endParaRPr lang="en-US" sz="1476" dirty="0"/>
          </a:p>
        </p:txBody>
      </p:sp>
      <p:pic>
        <p:nvPicPr>
          <p:cNvPr id="16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38966" y="1726443"/>
            <a:ext cx="214210" cy="214208"/>
          </a:xfrm>
          <a:prstGeom prst="rect">
            <a:avLst/>
          </a:prstGeom>
        </p:spPr>
      </p:pic>
      <p:pic>
        <p:nvPicPr>
          <p:cNvPr id="17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51570" y="1569132"/>
            <a:ext cx="1509601" cy="535521"/>
          </a:xfrm>
          <a:prstGeom prst="rect">
            <a:avLst/>
          </a:prstGeom>
        </p:spPr>
      </p:pic>
      <p:sp>
        <p:nvSpPr>
          <p:cNvPr id="18" name="Text 6"/>
          <p:cNvSpPr/>
          <p:nvPr/>
        </p:nvSpPr>
        <p:spPr>
          <a:xfrm>
            <a:off x="11456984" y="1692957"/>
            <a:ext cx="6700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México</a:t>
            </a:r>
            <a:endParaRPr lang="en-US" sz="1476" dirty="0"/>
          </a:p>
        </p:txBody>
      </p:sp>
      <p:pic>
        <p:nvPicPr>
          <p:cNvPr id="19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41445" y="1726443"/>
            <a:ext cx="214210" cy="214208"/>
          </a:xfrm>
          <a:prstGeom prst="rect">
            <a:avLst/>
          </a:prstGeom>
        </p:spPr>
      </p:pic>
      <p:pic>
        <p:nvPicPr>
          <p:cNvPr id="20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661171" y="1569132"/>
            <a:ext cx="1509601" cy="535521"/>
          </a:xfrm>
          <a:prstGeom prst="rect">
            <a:avLst/>
          </a:prstGeom>
        </p:spPr>
      </p:pic>
      <p:sp>
        <p:nvSpPr>
          <p:cNvPr id="21" name="Text 7"/>
          <p:cNvSpPr/>
          <p:nvPr/>
        </p:nvSpPr>
        <p:spPr>
          <a:xfrm>
            <a:off x="12903305" y="1692957"/>
            <a:ext cx="800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Uruguay</a:t>
            </a:r>
            <a:endParaRPr lang="en-US" sz="1476" dirty="0"/>
          </a:p>
        </p:txBody>
      </p:sp>
      <p:pic>
        <p:nvPicPr>
          <p:cNvPr id="22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714326" y="1726443"/>
            <a:ext cx="214210" cy="214208"/>
          </a:xfrm>
          <a:prstGeom prst="rect">
            <a:avLst/>
          </a:prstGeom>
        </p:spPr>
      </p:pic>
      <p:pic>
        <p:nvPicPr>
          <p:cNvPr id="23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170772" y="1569132"/>
            <a:ext cx="1509601" cy="535521"/>
          </a:xfrm>
          <a:prstGeom prst="rect">
            <a:avLst/>
          </a:prstGeom>
        </p:spPr>
      </p:pic>
      <p:sp>
        <p:nvSpPr>
          <p:cNvPr id="24" name="Text 8"/>
          <p:cNvSpPr/>
          <p:nvPr/>
        </p:nvSpPr>
        <p:spPr>
          <a:xfrm>
            <a:off x="14470959" y="1692957"/>
            <a:ext cx="68008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España</a:t>
            </a:r>
            <a:endParaRPr lang="en-US" sz="1476" dirty="0"/>
          </a:p>
        </p:txBody>
      </p:sp>
      <p:pic>
        <p:nvPicPr>
          <p:cNvPr id="25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165986" y="1726443"/>
            <a:ext cx="214210" cy="214208"/>
          </a:xfrm>
          <a:prstGeom prst="rect">
            <a:avLst/>
          </a:prstGeom>
        </p:spPr>
      </p:pic>
      <p:pic>
        <p:nvPicPr>
          <p:cNvPr id="26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680373" y="1569132"/>
            <a:ext cx="1509815" cy="535521"/>
          </a:xfrm>
          <a:prstGeom prst="rect">
            <a:avLst/>
          </a:prstGeom>
        </p:spPr>
      </p:pic>
      <p:sp>
        <p:nvSpPr>
          <p:cNvPr id="27" name="Text 9"/>
          <p:cNvSpPr/>
          <p:nvPr/>
        </p:nvSpPr>
        <p:spPr>
          <a:xfrm>
            <a:off x="15913615" y="1692957"/>
            <a:ext cx="82010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Portugal</a:t>
            </a:r>
            <a:endParaRPr lang="en-US" sz="1476" dirty="0"/>
          </a:p>
        </p:txBody>
      </p:sp>
      <p:pic>
        <p:nvPicPr>
          <p:cNvPr id="2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742625" y="1726443"/>
            <a:ext cx="214210" cy="214208"/>
          </a:xfrm>
          <a:prstGeom prst="rect">
            <a:avLst/>
          </a:prstGeom>
        </p:spPr>
      </p:pic>
      <p:pic>
        <p:nvPicPr>
          <p:cNvPr id="2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71042" y="2211772"/>
            <a:ext cx="16144875" cy="6153150"/>
          </a:xfrm>
          <a:prstGeom prst="rect">
            <a:avLst/>
          </a:prstGeom>
        </p:spPr>
      </p:pic>
      <p:pic>
        <p:nvPicPr>
          <p:cNvPr id="3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84427" y="2225167"/>
            <a:ext cx="16118099" cy="542218"/>
          </a:xfrm>
          <a:prstGeom prst="rect">
            <a:avLst/>
          </a:prstGeom>
        </p:spPr>
      </p:pic>
      <p:pic>
        <p:nvPicPr>
          <p:cNvPr id="31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84427" y="2225167"/>
            <a:ext cx="5475694" cy="542218"/>
          </a:xfrm>
          <a:prstGeom prst="rect">
            <a:avLst/>
          </a:prstGeom>
        </p:spPr>
      </p:pic>
      <p:sp>
        <p:nvSpPr>
          <p:cNvPr id="32" name="Text 10"/>
          <p:cNvSpPr/>
          <p:nvPr/>
        </p:nvSpPr>
        <p:spPr>
          <a:xfrm>
            <a:off x="1245087" y="2385826"/>
            <a:ext cx="520793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Auttar</a:t>
            </a:r>
            <a:endParaRPr lang="en-US" sz="1476" dirty="0"/>
          </a:p>
        </p:txBody>
      </p:sp>
      <p:pic>
        <p:nvPicPr>
          <p:cNvPr id="33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560121" y="2225167"/>
            <a:ext cx="1524140" cy="542218"/>
          </a:xfrm>
          <a:prstGeom prst="rect">
            <a:avLst/>
          </a:prstGeom>
        </p:spPr>
      </p:pic>
      <p:pic>
        <p:nvPicPr>
          <p:cNvPr id="34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655305" y="2352377"/>
            <a:ext cx="1333574" cy="267760"/>
          </a:xfrm>
          <a:prstGeom prst="rect">
            <a:avLst/>
          </a:prstGeom>
        </p:spPr>
      </p:pic>
      <p:pic>
        <p:nvPicPr>
          <p:cNvPr id="35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35635" y="2405918"/>
            <a:ext cx="160660" cy="160660"/>
          </a:xfrm>
          <a:prstGeom prst="rect">
            <a:avLst/>
          </a:prstGeom>
        </p:spPr>
      </p:pic>
      <p:sp>
        <p:nvSpPr>
          <p:cNvPr id="36" name="Text 11"/>
          <p:cNvSpPr/>
          <p:nvPr/>
        </p:nvSpPr>
        <p:spPr>
          <a:xfrm>
            <a:off x="6923066" y="236573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7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084260" y="2225167"/>
            <a:ext cx="1524140" cy="542218"/>
          </a:xfrm>
          <a:prstGeom prst="rect">
            <a:avLst/>
          </a:prstGeom>
        </p:spPr>
      </p:pic>
      <p:pic>
        <p:nvPicPr>
          <p:cNvPr id="38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179445" y="2352377"/>
            <a:ext cx="1333574" cy="267760"/>
          </a:xfrm>
          <a:prstGeom prst="rect">
            <a:avLst/>
          </a:prstGeom>
        </p:spPr>
      </p:pic>
      <p:pic>
        <p:nvPicPr>
          <p:cNvPr id="39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59775" y="2405918"/>
            <a:ext cx="160660" cy="160660"/>
          </a:xfrm>
          <a:prstGeom prst="rect">
            <a:avLst/>
          </a:prstGeom>
        </p:spPr>
      </p:pic>
      <p:sp>
        <p:nvSpPr>
          <p:cNvPr id="40" name="Text 12"/>
          <p:cNvSpPr/>
          <p:nvPr/>
        </p:nvSpPr>
        <p:spPr>
          <a:xfrm>
            <a:off x="8447205" y="236573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1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608400" y="2225167"/>
            <a:ext cx="1524140" cy="542218"/>
          </a:xfrm>
          <a:prstGeom prst="rect">
            <a:avLst/>
          </a:prstGeom>
        </p:spPr>
      </p:pic>
      <p:pic>
        <p:nvPicPr>
          <p:cNvPr id="42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703584" y="2352377"/>
            <a:ext cx="1333574" cy="267760"/>
          </a:xfrm>
          <a:prstGeom prst="rect">
            <a:avLst/>
          </a:prstGeom>
        </p:spPr>
      </p:pic>
      <p:pic>
        <p:nvPicPr>
          <p:cNvPr id="43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783914" y="2405918"/>
            <a:ext cx="160660" cy="160660"/>
          </a:xfrm>
          <a:prstGeom prst="rect">
            <a:avLst/>
          </a:prstGeom>
        </p:spPr>
      </p:pic>
      <p:sp>
        <p:nvSpPr>
          <p:cNvPr id="44" name="Text 13"/>
          <p:cNvSpPr/>
          <p:nvPr/>
        </p:nvSpPr>
        <p:spPr>
          <a:xfrm>
            <a:off x="9971345" y="236573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5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1132539" y="2225167"/>
            <a:ext cx="1524140" cy="542218"/>
          </a:xfrm>
          <a:prstGeom prst="rect">
            <a:avLst/>
          </a:prstGeom>
        </p:spPr>
      </p:pic>
      <p:pic>
        <p:nvPicPr>
          <p:cNvPr id="46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1227724" y="2352377"/>
            <a:ext cx="1333574" cy="267760"/>
          </a:xfrm>
          <a:prstGeom prst="rect">
            <a:avLst/>
          </a:prstGeom>
        </p:spPr>
      </p:pic>
      <p:pic>
        <p:nvPicPr>
          <p:cNvPr id="47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1308054" y="2405918"/>
            <a:ext cx="160660" cy="160660"/>
          </a:xfrm>
          <a:prstGeom prst="rect">
            <a:avLst/>
          </a:prstGeom>
        </p:spPr>
      </p:pic>
      <p:sp>
        <p:nvSpPr>
          <p:cNvPr id="48" name="Text 14"/>
          <p:cNvSpPr/>
          <p:nvPr/>
        </p:nvSpPr>
        <p:spPr>
          <a:xfrm>
            <a:off x="11495484" y="236573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9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2656679" y="2225167"/>
            <a:ext cx="1524140" cy="542218"/>
          </a:xfrm>
          <a:prstGeom prst="rect">
            <a:avLst/>
          </a:prstGeom>
        </p:spPr>
      </p:pic>
      <p:pic>
        <p:nvPicPr>
          <p:cNvPr id="50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2751864" y="2352377"/>
            <a:ext cx="1333574" cy="267760"/>
          </a:xfrm>
          <a:prstGeom prst="rect">
            <a:avLst/>
          </a:prstGeom>
        </p:spPr>
      </p:pic>
      <p:pic>
        <p:nvPicPr>
          <p:cNvPr id="51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2832193" y="2405918"/>
            <a:ext cx="160660" cy="160660"/>
          </a:xfrm>
          <a:prstGeom prst="rect">
            <a:avLst/>
          </a:prstGeom>
        </p:spPr>
      </p:pic>
      <p:sp>
        <p:nvSpPr>
          <p:cNvPr id="52" name="Text 15"/>
          <p:cNvSpPr/>
          <p:nvPr/>
        </p:nvSpPr>
        <p:spPr>
          <a:xfrm>
            <a:off x="13019624" y="236573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53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4180818" y="2225167"/>
            <a:ext cx="1524140" cy="542218"/>
          </a:xfrm>
          <a:prstGeom prst="rect">
            <a:avLst/>
          </a:prstGeom>
        </p:spPr>
      </p:pic>
      <p:pic>
        <p:nvPicPr>
          <p:cNvPr id="54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4276003" y="2352377"/>
            <a:ext cx="1333574" cy="267760"/>
          </a:xfrm>
          <a:prstGeom prst="rect">
            <a:avLst/>
          </a:prstGeom>
        </p:spPr>
      </p:pic>
      <p:pic>
        <p:nvPicPr>
          <p:cNvPr id="55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4356333" y="2405918"/>
            <a:ext cx="160660" cy="160660"/>
          </a:xfrm>
          <a:prstGeom prst="rect">
            <a:avLst/>
          </a:prstGeom>
        </p:spPr>
      </p:pic>
      <p:sp>
        <p:nvSpPr>
          <p:cNvPr id="56" name="Text 16"/>
          <p:cNvSpPr/>
          <p:nvPr/>
        </p:nvSpPr>
        <p:spPr>
          <a:xfrm>
            <a:off x="14543763" y="236573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57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5704958" y="2225167"/>
            <a:ext cx="1497568" cy="542218"/>
          </a:xfrm>
          <a:prstGeom prst="rect">
            <a:avLst/>
          </a:prstGeom>
        </p:spPr>
      </p:pic>
      <p:pic>
        <p:nvPicPr>
          <p:cNvPr id="58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5800143" y="2352377"/>
            <a:ext cx="1333574" cy="267760"/>
          </a:xfrm>
          <a:prstGeom prst="rect">
            <a:avLst/>
          </a:prstGeom>
        </p:spPr>
      </p:pic>
      <p:pic>
        <p:nvPicPr>
          <p:cNvPr id="59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5880473" y="2405918"/>
            <a:ext cx="160660" cy="160660"/>
          </a:xfrm>
          <a:prstGeom prst="rect">
            <a:avLst/>
          </a:prstGeom>
        </p:spPr>
      </p:pic>
      <p:sp>
        <p:nvSpPr>
          <p:cNvPr id="60" name="Text 17"/>
          <p:cNvSpPr/>
          <p:nvPr/>
        </p:nvSpPr>
        <p:spPr>
          <a:xfrm>
            <a:off x="16067903" y="236573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61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084427" y="2767385"/>
            <a:ext cx="16118099" cy="508744"/>
          </a:xfrm>
          <a:prstGeom prst="rect">
            <a:avLst/>
          </a:prstGeom>
        </p:spPr>
      </p:pic>
      <p:pic>
        <p:nvPicPr>
          <p:cNvPr id="62" name="Image 42" descr="preencoded.png">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084427" y="2767385"/>
            <a:ext cx="5475694" cy="508744"/>
          </a:xfrm>
          <a:prstGeom prst="rect">
            <a:avLst/>
          </a:prstGeom>
        </p:spPr>
      </p:pic>
      <p:sp>
        <p:nvSpPr>
          <p:cNvPr id="63" name="Text 18"/>
          <p:cNvSpPr/>
          <p:nvPr/>
        </p:nvSpPr>
        <p:spPr>
          <a:xfrm>
            <a:off x="1245087" y="2887898"/>
            <a:ext cx="1270159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Bill Payments</a:t>
            </a:r>
            <a:endParaRPr lang="en-US" sz="1476" dirty="0"/>
          </a:p>
        </p:txBody>
      </p:sp>
      <p:pic>
        <p:nvPicPr>
          <p:cNvPr id="64" name="Image 43" descr="preencoded.png">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6560121" y="2767385"/>
            <a:ext cx="1524140" cy="508744"/>
          </a:xfrm>
          <a:prstGeom prst="rect">
            <a:avLst/>
          </a:prstGeom>
        </p:spPr>
      </p:pic>
      <p:pic>
        <p:nvPicPr>
          <p:cNvPr id="65" name="Image 44" descr="preencoded.png">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6655305" y="2881201"/>
            <a:ext cx="1333574" cy="267760"/>
          </a:xfrm>
          <a:prstGeom prst="rect">
            <a:avLst/>
          </a:prstGeom>
        </p:spPr>
      </p:pic>
      <p:pic>
        <p:nvPicPr>
          <p:cNvPr id="66" name="Image 45" descr="preencoded.png">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6735635" y="2934742"/>
            <a:ext cx="160660" cy="160660"/>
          </a:xfrm>
          <a:prstGeom prst="rect">
            <a:avLst/>
          </a:prstGeom>
        </p:spPr>
      </p:pic>
      <p:sp>
        <p:nvSpPr>
          <p:cNvPr id="67" name="Text 19"/>
          <p:cNvSpPr/>
          <p:nvPr/>
        </p:nvSpPr>
        <p:spPr>
          <a:xfrm>
            <a:off x="6923066" y="289455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68" name="Image 46" descr="preencoded.png">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8084260" y="2767385"/>
            <a:ext cx="1524140" cy="508744"/>
          </a:xfrm>
          <a:prstGeom prst="rect">
            <a:avLst/>
          </a:prstGeom>
        </p:spPr>
      </p:pic>
      <p:pic>
        <p:nvPicPr>
          <p:cNvPr id="69" name="Image 47" descr="preencoded.png">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8179445" y="2881201"/>
            <a:ext cx="1333574" cy="267760"/>
          </a:xfrm>
          <a:prstGeom prst="rect">
            <a:avLst/>
          </a:prstGeom>
        </p:spPr>
      </p:pic>
      <p:pic>
        <p:nvPicPr>
          <p:cNvPr id="70" name="Image 48" descr="preencoded.png">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8259775" y="2934742"/>
            <a:ext cx="160660" cy="160660"/>
          </a:xfrm>
          <a:prstGeom prst="rect">
            <a:avLst/>
          </a:prstGeom>
        </p:spPr>
      </p:pic>
      <p:sp>
        <p:nvSpPr>
          <p:cNvPr id="71" name="Text 20"/>
          <p:cNvSpPr/>
          <p:nvPr/>
        </p:nvSpPr>
        <p:spPr>
          <a:xfrm>
            <a:off x="8447205" y="289455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72" name="Image 49" descr="preencoded.png">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9608400" y="2767385"/>
            <a:ext cx="1524140" cy="508744"/>
          </a:xfrm>
          <a:prstGeom prst="rect">
            <a:avLst/>
          </a:prstGeom>
        </p:spPr>
      </p:pic>
      <p:pic>
        <p:nvPicPr>
          <p:cNvPr id="73" name="Image 50" descr="preencoded.png">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9703584" y="2881201"/>
            <a:ext cx="1333574" cy="267760"/>
          </a:xfrm>
          <a:prstGeom prst="rect">
            <a:avLst/>
          </a:prstGeom>
        </p:spPr>
      </p:pic>
      <p:pic>
        <p:nvPicPr>
          <p:cNvPr id="74" name="Image 51" descr="preencoded.png">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9783914" y="2934742"/>
            <a:ext cx="160660" cy="160660"/>
          </a:xfrm>
          <a:prstGeom prst="rect">
            <a:avLst/>
          </a:prstGeom>
        </p:spPr>
      </p:pic>
      <p:sp>
        <p:nvSpPr>
          <p:cNvPr id="75" name="Text 21"/>
          <p:cNvSpPr/>
          <p:nvPr/>
        </p:nvSpPr>
        <p:spPr>
          <a:xfrm>
            <a:off x="9971345" y="289455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76" name="Image 52" descr="preencoded.png">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11132539" y="2767385"/>
            <a:ext cx="1524140" cy="508744"/>
          </a:xfrm>
          <a:prstGeom prst="rect">
            <a:avLst/>
          </a:prstGeom>
        </p:spPr>
      </p:pic>
      <p:pic>
        <p:nvPicPr>
          <p:cNvPr id="77" name="Image 53" descr="preencoded.png">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1227724" y="2881201"/>
            <a:ext cx="1333574" cy="267760"/>
          </a:xfrm>
          <a:prstGeom prst="rect">
            <a:avLst/>
          </a:prstGeom>
        </p:spPr>
      </p:pic>
      <p:pic>
        <p:nvPicPr>
          <p:cNvPr id="78" name="Image 54" descr="preencoded.png">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1308054" y="2934742"/>
            <a:ext cx="160660" cy="160660"/>
          </a:xfrm>
          <a:prstGeom prst="rect">
            <a:avLst/>
          </a:prstGeom>
        </p:spPr>
      </p:pic>
      <p:sp>
        <p:nvSpPr>
          <p:cNvPr id="79" name="Text 22"/>
          <p:cNvSpPr/>
          <p:nvPr/>
        </p:nvSpPr>
        <p:spPr>
          <a:xfrm>
            <a:off x="11495484" y="289455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80" name="Image 55" descr="preencoded.png">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12656679" y="2767385"/>
            <a:ext cx="1524140" cy="508744"/>
          </a:xfrm>
          <a:prstGeom prst="rect">
            <a:avLst/>
          </a:prstGeom>
        </p:spPr>
      </p:pic>
      <p:pic>
        <p:nvPicPr>
          <p:cNvPr id="81" name="Image 56" descr="preencoded.png">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12751864" y="2881201"/>
            <a:ext cx="1333574" cy="267760"/>
          </a:xfrm>
          <a:prstGeom prst="rect">
            <a:avLst/>
          </a:prstGeom>
        </p:spPr>
      </p:pic>
      <p:pic>
        <p:nvPicPr>
          <p:cNvPr id="82" name="Image 57" descr="preencoded.png">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12832193" y="2934742"/>
            <a:ext cx="160660" cy="160660"/>
          </a:xfrm>
          <a:prstGeom prst="rect">
            <a:avLst/>
          </a:prstGeom>
        </p:spPr>
      </p:pic>
      <p:sp>
        <p:nvSpPr>
          <p:cNvPr id="83" name="Text 23"/>
          <p:cNvSpPr/>
          <p:nvPr/>
        </p:nvSpPr>
        <p:spPr>
          <a:xfrm>
            <a:off x="13019624" y="289455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84" name="Image 58" descr="preencoded.png">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4180818" y="2767385"/>
            <a:ext cx="1524140" cy="508744"/>
          </a:xfrm>
          <a:prstGeom prst="rect">
            <a:avLst/>
          </a:prstGeom>
        </p:spPr>
      </p:pic>
      <p:pic>
        <p:nvPicPr>
          <p:cNvPr id="85" name="Image 59" descr="preencoded.png">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14276003" y="2881201"/>
            <a:ext cx="1333574" cy="267760"/>
          </a:xfrm>
          <a:prstGeom prst="rect">
            <a:avLst/>
          </a:prstGeom>
        </p:spPr>
      </p:pic>
      <p:pic>
        <p:nvPicPr>
          <p:cNvPr id="86" name="Image 60" descr="preencoded.png">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14356333" y="2934742"/>
            <a:ext cx="160660" cy="160660"/>
          </a:xfrm>
          <a:prstGeom prst="rect">
            <a:avLst/>
          </a:prstGeom>
        </p:spPr>
      </p:pic>
      <p:sp>
        <p:nvSpPr>
          <p:cNvPr id="87" name="Text 24"/>
          <p:cNvSpPr/>
          <p:nvPr/>
        </p:nvSpPr>
        <p:spPr>
          <a:xfrm>
            <a:off x="14543763" y="289455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88" name="Image 61" descr="preencoded.png">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5704958" y="2767385"/>
            <a:ext cx="1497568" cy="508744"/>
          </a:xfrm>
          <a:prstGeom prst="rect">
            <a:avLst/>
          </a:prstGeom>
        </p:spPr>
      </p:pic>
      <p:pic>
        <p:nvPicPr>
          <p:cNvPr id="89" name="Image 62" descr="preencoded.png">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15800143" y="2881201"/>
            <a:ext cx="1333574" cy="267760"/>
          </a:xfrm>
          <a:prstGeom prst="rect">
            <a:avLst/>
          </a:prstGeom>
        </p:spPr>
      </p:pic>
      <p:pic>
        <p:nvPicPr>
          <p:cNvPr id="90" name="Image 63" descr="preencoded.png">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5880473" y="2934742"/>
            <a:ext cx="160660" cy="160660"/>
          </a:xfrm>
          <a:prstGeom prst="rect">
            <a:avLst/>
          </a:prstGeom>
        </p:spPr>
      </p:pic>
      <p:sp>
        <p:nvSpPr>
          <p:cNvPr id="91" name="Text 25"/>
          <p:cNvSpPr/>
          <p:nvPr/>
        </p:nvSpPr>
        <p:spPr>
          <a:xfrm>
            <a:off x="16067903" y="289455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92" name="Image 64" descr="preencoded.png">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1084427" y="3276116"/>
            <a:ext cx="16118099" cy="508744"/>
          </a:xfrm>
          <a:prstGeom prst="rect">
            <a:avLst/>
          </a:prstGeom>
        </p:spPr>
      </p:pic>
      <p:pic>
        <p:nvPicPr>
          <p:cNvPr id="93" name="Image 65" descr="preencoded.png">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1084427" y="3276116"/>
            <a:ext cx="5475694" cy="508744"/>
          </a:xfrm>
          <a:prstGeom prst="rect">
            <a:avLst/>
          </a:prstGeom>
        </p:spPr>
      </p:pic>
      <p:sp>
        <p:nvSpPr>
          <p:cNvPr id="94" name="Text 26"/>
          <p:cNvSpPr/>
          <p:nvPr/>
        </p:nvSpPr>
        <p:spPr>
          <a:xfrm>
            <a:off x="1245087" y="3396630"/>
            <a:ext cx="124015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Benefit Cards</a:t>
            </a:r>
            <a:endParaRPr lang="en-US" sz="1476" dirty="0"/>
          </a:p>
        </p:txBody>
      </p:sp>
      <p:pic>
        <p:nvPicPr>
          <p:cNvPr id="95" name="Image 66" descr="preencoded.png">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6560121" y="3276116"/>
            <a:ext cx="1524140" cy="508744"/>
          </a:xfrm>
          <a:prstGeom prst="rect">
            <a:avLst/>
          </a:prstGeom>
        </p:spPr>
      </p:pic>
      <p:pic>
        <p:nvPicPr>
          <p:cNvPr id="96" name="Image 67" descr="preencoded.png">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6655305" y="3389933"/>
            <a:ext cx="1333574" cy="267760"/>
          </a:xfrm>
          <a:prstGeom prst="rect">
            <a:avLst/>
          </a:prstGeom>
        </p:spPr>
      </p:pic>
      <p:pic>
        <p:nvPicPr>
          <p:cNvPr id="97" name="Image 68" descr="preencoded.png">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6735635" y="3443474"/>
            <a:ext cx="160660" cy="160660"/>
          </a:xfrm>
          <a:prstGeom prst="rect">
            <a:avLst/>
          </a:prstGeom>
        </p:spPr>
      </p:pic>
      <p:sp>
        <p:nvSpPr>
          <p:cNvPr id="98" name="Text 27"/>
          <p:cNvSpPr/>
          <p:nvPr/>
        </p:nvSpPr>
        <p:spPr>
          <a:xfrm>
            <a:off x="6923066" y="340332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99" name="Image 69" descr="preencoded.png">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8084260" y="3276116"/>
            <a:ext cx="1524140" cy="508744"/>
          </a:xfrm>
          <a:prstGeom prst="rect">
            <a:avLst/>
          </a:prstGeom>
        </p:spPr>
      </p:pic>
      <p:pic>
        <p:nvPicPr>
          <p:cNvPr id="100" name="Image 70" descr="preencoded.png">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8179445" y="3389933"/>
            <a:ext cx="1333574" cy="267760"/>
          </a:xfrm>
          <a:prstGeom prst="rect">
            <a:avLst/>
          </a:prstGeom>
        </p:spPr>
      </p:pic>
      <p:pic>
        <p:nvPicPr>
          <p:cNvPr id="101" name="Image 71" descr="preencoded.png">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8259775" y="3443474"/>
            <a:ext cx="160660" cy="160660"/>
          </a:xfrm>
          <a:prstGeom prst="rect">
            <a:avLst/>
          </a:prstGeom>
        </p:spPr>
      </p:pic>
      <p:sp>
        <p:nvSpPr>
          <p:cNvPr id="102" name="Text 28"/>
          <p:cNvSpPr/>
          <p:nvPr/>
        </p:nvSpPr>
        <p:spPr>
          <a:xfrm>
            <a:off x="8447205" y="340332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03" name="Image 72" descr="preencoded.png">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9608400" y="3276116"/>
            <a:ext cx="1524140" cy="508744"/>
          </a:xfrm>
          <a:prstGeom prst="rect">
            <a:avLst/>
          </a:prstGeom>
        </p:spPr>
      </p:pic>
      <p:pic>
        <p:nvPicPr>
          <p:cNvPr id="104" name="Image 73" descr="preencoded.png">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9703584" y="3389933"/>
            <a:ext cx="1333574" cy="267760"/>
          </a:xfrm>
          <a:prstGeom prst="rect">
            <a:avLst/>
          </a:prstGeom>
        </p:spPr>
      </p:pic>
      <p:pic>
        <p:nvPicPr>
          <p:cNvPr id="105" name="Image 74" descr="preencoded.png">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9783914" y="3443474"/>
            <a:ext cx="160660" cy="160660"/>
          </a:xfrm>
          <a:prstGeom prst="rect">
            <a:avLst/>
          </a:prstGeom>
        </p:spPr>
      </p:pic>
      <p:sp>
        <p:nvSpPr>
          <p:cNvPr id="106" name="Text 29"/>
          <p:cNvSpPr/>
          <p:nvPr/>
        </p:nvSpPr>
        <p:spPr>
          <a:xfrm>
            <a:off x="9971345" y="340332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07" name="Image 75" descr="preencoded.png">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11132539" y="3276116"/>
            <a:ext cx="1524140" cy="508744"/>
          </a:xfrm>
          <a:prstGeom prst="rect">
            <a:avLst/>
          </a:prstGeom>
        </p:spPr>
      </p:pic>
      <p:pic>
        <p:nvPicPr>
          <p:cNvPr id="108" name="Image 76" descr="preencoded.png">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11227724" y="3389933"/>
            <a:ext cx="1333574" cy="267760"/>
          </a:xfrm>
          <a:prstGeom prst="rect">
            <a:avLst/>
          </a:prstGeom>
        </p:spPr>
      </p:pic>
      <p:pic>
        <p:nvPicPr>
          <p:cNvPr id="109" name="Image 77" descr="preencoded.png">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11308054" y="3443474"/>
            <a:ext cx="160660" cy="160660"/>
          </a:xfrm>
          <a:prstGeom prst="rect">
            <a:avLst/>
          </a:prstGeom>
        </p:spPr>
      </p:pic>
      <p:sp>
        <p:nvSpPr>
          <p:cNvPr id="110" name="Text 30"/>
          <p:cNvSpPr/>
          <p:nvPr/>
        </p:nvSpPr>
        <p:spPr>
          <a:xfrm>
            <a:off x="11495484" y="340332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11" name="Image 78" descr="preencoded.png">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12656679" y="3276116"/>
            <a:ext cx="1524140" cy="508744"/>
          </a:xfrm>
          <a:prstGeom prst="rect">
            <a:avLst/>
          </a:prstGeom>
        </p:spPr>
      </p:pic>
      <p:pic>
        <p:nvPicPr>
          <p:cNvPr id="112" name="Image 79" descr="preencoded.png">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12751864" y="3389933"/>
            <a:ext cx="1333574" cy="267760"/>
          </a:xfrm>
          <a:prstGeom prst="rect">
            <a:avLst/>
          </a:prstGeom>
        </p:spPr>
      </p:pic>
      <p:pic>
        <p:nvPicPr>
          <p:cNvPr id="113" name="Image 80" descr="preencoded.png">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12832193" y="3443474"/>
            <a:ext cx="160660" cy="160660"/>
          </a:xfrm>
          <a:prstGeom prst="rect">
            <a:avLst/>
          </a:prstGeom>
        </p:spPr>
      </p:pic>
      <p:sp>
        <p:nvSpPr>
          <p:cNvPr id="114" name="Text 31"/>
          <p:cNvSpPr/>
          <p:nvPr/>
        </p:nvSpPr>
        <p:spPr>
          <a:xfrm>
            <a:off x="13019624" y="340332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15" name="Image 81" descr="preencoded.png">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14180818" y="3276116"/>
            <a:ext cx="1524140" cy="508744"/>
          </a:xfrm>
          <a:prstGeom prst="rect">
            <a:avLst/>
          </a:prstGeom>
        </p:spPr>
      </p:pic>
      <p:pic>
        <p:nvPicPr>
          <p:cNvPr id="116" name="Image 82" descr="preencoded.png">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14276003" y="3389933"/>
            <a:ext cx="1333574" cy="267760"/>
          </a:xfrm>
          <a:prstGeom prst="rect">
            <a:avLst/>
          </a:prstGeom>
        </p:spPr>
      </p:pic>
      <p:pic>
        <p:nvPicPr>
          <p:cNvPr id="117" name="Image 83" descr="preencoded.png">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14356333" y="3443474"/>
            <a:ext cx="160660" cy="160660"/>
          </a:xfrm>
          <a:prstGeom prst="rect">
            <a:avLst/>
          </a:prstGeom>
        </p:spPr>
      </p:pic>
      <p:sp>
        <p:nvSpPr>
          <p:cNvPr id="118" name="Text 32"/>
          <p:cNvSpPr/>
          <p:nvPr/>
        </p:nvSpPr>
        <p:spPr>
          <a:xfrm>
            <a:off x="14543763" y="340332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19" name="Image 84" descr="preencoded.png">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15704958" y="3276116"/>
            <a:ext cx="1497568" cy="508744"/>
          </a:xfrm>
          <a:prstGeom prst="rect">
            <a:avLst/>
          </a:prstGeom>
        </p:spPr>
      </p:pic>
      <p:pic>
        <p:nvPicPr>
          <p:cNvPr id="120" name="Image 85" descr="preencoded.png">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15800143" y="3389933"/>
            <a:ext cx="1333574" cy="267760"/>
          </a:xfrm>
          <a:prstGeom prst="rect">
            <a:avLst/>
          </a:prstGeom>
        </p:spPr>
      </p:pic>
      <p:pic>
        <p:nvPicPr>
          <p:cNvPr id="121" name="Image 86" descr="preencoded.png">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15880473" y="3443474"/>
            <a:ext cx="160660" cy="160660"/>
          </a:xfrm>
          <a:prstGeom prst="rect">
            <a:avLst/>
          </a:prstGeom>
        </p:spPr>
      </p:pic>
      <p:sp>
        <p:nvSpPr>
          <p:cNvPr id="122" name="Text 33"/>
          <p:cNvSpPr/>
          <p:nvPr/>
        </p:nvSpPr>
        <p:spPr>
          <a:xfrm>
            <a:off x="16067903" y="340332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23" name="Image 87" descr="preencoded.png">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084427" y="3784885"/>
            <a:ext cx="16118099" cy="508744"/>
          </a:xfrm>
          <a:prstGeom prst="rect">
            <a:avLst/>
          </a:prstGeom>
        </p:spPr>
      </p:pic>
      <p:pic>
        <p:nvPicPr>
          <p:cNvPr id="124" name="Image 88" descr="preencoded.png">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1084427" y="3784885"/>
            <a:ext cx="5475694" cy="508744"/>
          </a:xfrm>
          <a:prstGeom prst="rect">
            <a:avLst/>
          </a:prstGeom>
        </p:spPr>
      </p:pic>
      <p:sp>
        <p:nvSpPr>
          <p:cNvPr id="125" name="Text 34"/>
          <p:cNvSpPr/>
          <p:nvPr/>
        </p:nvSpPr>
        <p:spPr>
          <a:xfrm>
            <a:off x="1245087" y="3905362"/>
            <a:ext cx="74009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Chatbot</a:t>
            </a:r>
            <a:endParaRPr lang="en-US" sz="1476" dirty="0"/>
          </a:p>
        </p:txBody>
      </p:sp>
      <p:pic>
        <p:nvPicPr>
          <p:cNvPr id="126" name="Image 89" descr="preencoded.png">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6560121" y="3784885"/>
            <a:ext cx="1524140" cy="508744"/>
          </a:xfrm>
          <a:prstGeom prst="rect">
            <a:avLst/>
          </a:prstGeom>
        </p:spPr>
      </p:pic>
      <p:pic>
        <p:nvPicPr>
          <p:cNvPr id="127" name="Image 90" descr="preencoded.png">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6655305" y="3898664"/>
            <a:ext cx="1333574" cy="267760"/>
          </a:xfrm>
          <a:prstGeom prst="rect">
            <a:avLst/>
          </a:prstGeom>
        </p:spPr>
      </p:pic>
      <p:pic>
        <p:nvPicPr>
          <p:cNvPr id="128" name="Image 91" descr="preencoded.png">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6735635" y="3952242"/>
            <a:ext cx="160660" cy="160660"/>
          </a:xfrm>
          <a:prstGeom prst="rect">
            <a:avLst/>
          </a:prstGeom>
        </p:spPr>
      </p:pic>
      <p:sp>
        <p:nvSpPr>
          <p:cNvPr id="129" name="Text 35"/>
          <p:cNvSpPr/>
          <p:nvPr/>
        </p:nvSpPr>
        <p:spPr>
          <a:xfrm>
            <a:off x="6923066" y="391205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30" name="Image 92" descr="preencoded.png">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8084260" y="3784885"/>
            <a:ext cx="1524140" cy="508744"/>
          </a:xfrm>
          <a:prstGeom prst="rect">
            <a:avLst/>
          </a:prstGeom>
        </p:spPr>
      </p:pic>
      <p:pic>
        <p:nvPicPr>
          <p:cNvPr id="131" name="Image 93" descr="preencoded.png">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8179445" y="3898664"/>
            <a:ext cx="1333574" cy="267760"/>
          </a:xfrm>
          <a:prstGeom prst="rect">
            <a:avLst/>
          </a:prstGeom>
        </p:spPr>
      </p:pic>
      <p:pic>
        <p:nvPicPr>
          <p:cNvPr id="132" name="Image 94" descr="preencoded.png">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8259775" y="3952242"/>
            <a:ext cx="160660" cy="160660"/>
          </a:xfrm>
          <a:prstGeom prst="rect">
            <a:avLst/>
          </a:prstGeom>
        </p:spPr>
      </p:pic>
      <p:sp>
        <p:nvSpPr>
          <p:cNvPr id="133" name="Text 36"/>
          <p:cNvSpPr/>
          <p:nvPr/>
        </p:nvSpPr>
        <p:spPr>
          <a:xfrm>
            <a:off x="8447205" y="391205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34" name="Image 95" descr="preencoded.png">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9608400" y="3784885"/>
            <a:ext cx="1524140" cy="508744"/>
          </a:xfrm>
          <a:prstGeom prst="rect">
            <a:avLst/>
          </a:prstGeom>
        </p:spPr>
      </p:pic>
      <p:pic>
        <p:nvPicPr>
          <p:cNvPr id="135" name="Image 96" descr="preencoded.png">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9703584" y="3898664"/>
            <a:ext cx="1333574" cy="267760"/>
          </a:xfrm>
          <a:prstGeom prst="rect">
            <a:avLst/>
          </a:prstGeom>
        </p:spPr>
      </p:pic>
      <p:pic>
        <p:nvPicPr>
          <p:cNvPr id="136" name="Image 97" descr="preencoded.png">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9783914" y="3952242"/>
            <a:ext cx="160660" cy="160660"/>
          </a:xfrm>
          <a:prstGeom prst="rect">
            <a:avLst/>
          </a:prstGeom>
        </p:spPr>
      </p:pic>
      <p:sp>
        <p:nvSpPr>
          <p:cNvPr id="137" name="Text 37"/>
          <p:cNvSpPr/>
          <p:nvPr/>
        </p:nvSpPr>
        <p:spPr>
          <a:xfrm>
            <a:off x="9971345" y="391205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38" name="Image 98" descr="preencoded.png">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11132539" y="3784885"/>
            <a:ext cx="1524140" cy="508744"/>
          </a:xfrm>
          <a:prstGeom prst="rect">
            <a:avLst/>
          </a:prstGeom>
        </p:spPr>
      </p:pic>
      <p:pic>
        <p:nvPicPr>
          <p:cNvPr id="139" name="Image 99" descr="preencoded.png">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11227724" y="3898664"/>
            <a:ext cx="1333574" cy="267760"/>
          </a:xfrm>
          <a:prstGeom prst="rect">
            <a:avLst/>
          </a:prstGeom>
        </p:spPr>
      </p:pic>
      <p:pic>
        <p:nvPicPr>
          <p:cNvPr id="140" name="Image 100" descr="preencoded.png">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11308054" y="3952242"/>
            <a:ext cx="160660" cy="160660"/>
          </a:xfrm>
          <a:prstGeom prst="rect">
            <a:avLst/>
          </a:prstGeom>
        </p:spPr>
      </p:pic>
      <p:sp>
        <p:nvSpPr>
          <p:cNvPr id="141" name="Text 38"/>
          <p:cNvSpPr/>
          <p:nvPr/>
        </p:nvSpPr>
        <p:spPr>
          <a:xfrm>
            <a:off x="11495484" y="391205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42" name="Image 101" descr="preencoded.png">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12656679" y="3784885"/>
            <a:ext cx="1524140" cy="508744"/>
          </a:xfrm>
          <a:prstGeom prst="rect">
            <a:avLst/>
          </a:prstGeom>
        </p:spPr>
      </p:pic>
      <p:pic>
        <p:nvPicPr>
          <p:cNvPr id="143" name="Image 102" descr="preencoded.png">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12751864" y="3898664"/>
            <a:ext cx="1333574" cy="267760"/>
          </a:xfrm>
          <a:prstGeom prst="rect">
            <a:avLst/>
          </a:prstGeom>
        </p:spPr>
      </p:pic>
      <p:pic>
        <p:nvPicPr>
          <p:cNvPr id="144" name="Image 103" descr="preencoded.png">    </p:cNvPr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12832193" y="3952242"/>
            <a:ext cx="160660" cy="160660"/>
          </a:xfrm>
          <a:prstGeom prst="rect">
            <a:avLst/>
          </a:prstGeom>
        </p:spPr>
      </p:pic>
      <p:sp>
        <p:nvSpPr>
          <p:cNvPr id="145" name="Text 39"/>
          <p:cNvSpPr/>
          <p:nvPr/>
        </p:nvSpPr>
        <p:spPr>
          <a:xfrm>
            <a:off x="13019624" y="391205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46" name="Image 104" descr="preencoded.png">    </p:cNvPr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14180818" y="3784885"/>
            <a:ext cx="1524140" cy="508744"/>
          </a:xfrm>
          <a:prstGeom prst="rect">
            <a:avLst/>
          </a:prstGeom>
        </p:spPr>
      </p:pic>
      <p:pic>
        <p:nvPicPr>
          <p:cNvPr id="147" name="Image 105" descr="preencoded.png">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14276003" y="3898664"/>
            <a:ext cx="1333574" cy="267760"/>
          </a:xfrm>
          <a:prstGeom prst="rect">
            <a:avLst/>
          </a:prstGeom>
        </p:spPr>
      </p:pic>
      <p:pic>
        <p:nvPicPr>
          <p:cNvPr id="148" name="Image 106" descr="preencoded.png">    </p:cNvPr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14356333" y="3952242"/>
            <a:ext cx="160660" cy="160660"/>
          </a:xfrm>
          <a:prstGeom prst="rect">
            <a:avLst/>
          </a:prstGeom>
        </p:spPr>
      </p:pic>
      <p:sp>
        <p:nvSpPr>
          <p:cNvPr id="149" name="Text 40"/>
          <p:cNvSpPr/>
          <p:nvPr/>
        </p:nvSpPr>
        <p:spPr>
          <a:xfrm>
            <a:off x="14543763" y="391205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50" name="Image 107" descr="preencoded.png">    </p:cNvPr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15704958" y="3784885"/>
            <a:ext cx="1497568" cy="508744"/>
          </a:xfrm>
          <a:prstGeom prst="rect">
            <a:avLst/>
          </a:prstGeom>
        </p:spPr>
      </p:pic>
      <p:pic>
        <p:nvPicPr>
          <p:cNvPr id="151" name="Image 108" descr="preencoded.png">    </p:cNvPr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15800143" y="3898664"/>
            <a:ext cx="1333574" cy="267760"/>
          </a:xfrm>
          <a:prstGeom prst="rect">
            <a:avLst/>
          </a:prstGeom>
        </p:spPr>
      </p:pic>
      <p:pic>
        <p:nvPicPr>
          <p:cNvPr id="152" name="Image 109" descr="preencoded.png">    </p:cNvPr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15880473" y="3952242"/>
            <a:ext cx="160660" cy="160660"/>
          </a:xfrm>
          <a:prstGeom prst="rect">
            <a:avLst/>
          </a:prstGeom>
        </p:spPr>
      </p:pic>
      <p:sp>
        <p:nvSpPr>
          <p:cNvPr id="153" name="Text 41"/>
          <p:cNvSpPr/>
          <p:nvPr/>
        </p:nvSpPr>
        <p:spPr>
          <a:xfrm>
            <a:off x="16067903" y="391205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54" name="Image 110" descr="preencoded.png">    </p:cNvPr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1084427" y="4293617"/>
            <a:ext cx="16118099" cy="508744"/>
          </a:xfrm>
          <a:prstGeom prst="rect">
            <a:avLst/>
          </a:prstGeom>
        </p:spPr>
      </p:pic>
      <p:pic>
        <p:nvPicPr>
          <p:cNvPr id="155" name="Image 111" descr="preencoded.png">    </p:cNvPr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1084427" y="4293617"/>
            <a:ext cx="5475694" cy="508744"/>
          </a:xfrm>
          <a:prstGeom prst="rect">
            <a:avLst/>
          </a:prstGeom>
        </p:spPr>
      </p:pic>
      <p:sp>
        <p:nvSpPr>
          <p:cNvPr id="156" name="Text 42"/>
          <p:cNvSpPr/>
          <p:nvPr/>
        </p:nvSpPr>
        <p:spPr>
          <a:xfrm>
            <a:off x="1245087" y="4414131"/>
            <a:ext cx="84010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Crediário</a:t>
            </a:r>
            <a:endParaRPr lang="en-US" sz="1476" dirty="0"/>
          </a:p>
        </p:txBody>
      </p:sp>
      <p:pic>
        <p:nvPicPr>
          <p:cNvPr id="157" name="Image 112" descr="preencoded.png">    </p:cNvPr>
          <p:cNvPicPr>
            <a:picLocks noChangeAspect="1"/>
          </p:cNvPicPr>
          <p:nvPr/>
        </p:nvPicPr>
        <p:blipFill>
          <a:blip r:embed="rId113"/>
          <a:stretch>
            <a:fillRect/>
          </a:stretch>
        </p:blipFill>
        <p:spPr>
          <a:xfrm>
            <a:off x="6560121" y="4293617"/>
            <a:ext cx="1524140" cy="508744"/>
          </a:xfrm>
          <a:prstGeom prst="rect">
            <a:avLst/>
          </a:prstGeom>
        </p:spPr>
      </p:pic>
      <p:pic>
        <p:nvPicPr>
          <p:cNvPr id="158" name="Image 113" descr="preencoded.png">    </p:cNvPr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6655305" y="4407433"/>
            <a:ext cx="1333574" cy="267760"/>
          </a:xfrm>
          <a:prstGeom prst="rect">
            <a:avLst/>
          </a:prstGeom>
        </p:spPr>
      </p:pic>
      <p:pic>
        <p:nvPicPr>
          <p:cNvPr id="159" name="Image 114" descr="preencoded.png">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6735635" y="4460974"/>
            <a:ext cx="160660" cy="160660"/>
          </a:xfrm>
          <a:prstGeom prst="rect">
            <a:avLst/>
          </a:prstGeom>
        </p:spPr>
      </p:pic>
      <p:sp>
        <p:nvSpPr>
          <p:cNvPr id="160" name="Text 43"/>
          <p:cNvSpPr/>
          <p:nvPr/>
        </p:nvSpPr>
        <p:spPr>
          <a:xfrm>
            <a:off x="6923066" y="442079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61" name="Image 115" descr="preencoded.png">    </p:cNvPr>
          <p:cNvPicPr>
            <a:picLocks noChangeAspect="1"/>
          </p:cNvPicPr>
          <p:nvPr/>
        </p:nvPicPr>
        <p:blipFill>
          <a:blip r:embed="rId116"/>
          <a:stretch>
            <a:fillRect/>
          </a:stretch>
        </p:blipFill>
        <p:spPr>
          <a:xfrm>
            <a:off x="8084260" y="4293617"/>
            <a:ext cx="1524140" cy="508744"/>
          </a:xfrm>
          <a:prstGeom prst="rect">
            <a:avLst/>
          </a:prstGeom>
        </p:spPr>
      </p:pic>
      <p:pic>
        <p:nvPicPr>
          <p:cNvPr id="162" name="Image 116" descr="preencoded.png">    </p:cNvPr>
          <p:cNvPicPr>
            <a:picLocks noChangeAspect="1"/>
          </p:cNvPicPr>
          <p:nvPr/>
        </p:nvPicPr>
        <p:blipFill>
          <a:blip r:embed="rId117"/>
          <a:stretch>
            <a:fillRect/>
          </a:stretch>
        </p:blipFill>
        <p:spPr>
          <a:xfrm>
            <a:off x="8179445" y="4407433"/>
            <a:ext cx="1333574" cy="267760"/>
          </a:xfrm>
          <a:prstGeom prst="rect">
            <a:avLst/>
          </a:prstGeom>
        </p:spPr>
      </p:pic>
      <p:pic>
        <p:nvPicPr>
          <p:cNvPr id="163" name="Image 117" descr="preencoded.png">    </p:cNvPr>
          <p:cNvPicPr>
            <a:picLocks noChangeAspect="1"/>
          </p:cNvPicPr>
          <p:nvPr/>
        </p:nvPicPr>
        <p:blipFill>
          <a:blip r:embed="rId118"/>
          <a:stretch>
            <a:fillRect/>
          </a:stretch>
        </p:blipFill>
        <p:spPr>
          <a:xfrm>
            <a:off x="8259775" y="4460974"/>
            <a:ext cx="160660" cy="160660"/>
          </a:xfrm>
          <a:prstGeom prst="rect">
            <a:avLst/>
          </a:prstGeom>
        </p:spPr>
      </p:pic>
      <p:sp>
        <p:nvSpPr>
          <p:cNvPr id="164" name="Text 44"/>
          <p:cNvSpPr/>
          <p:nvPr/>
        </p:nvSpPr>
        <p:spPr>
          <a:xfrm>
            <a:off x="8447205" y="442079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65" name="Image 118" descr="preencoded.png">    </p:cNvPr>
          <p:cNvPicPr>
            <a:picLocks noChangeAspect="1"/>
          </p:cNvPicPr>
          <p:nvPr/>
        </p:nvPicPr>
        <p:blipFill>
          <a:blip r:embed="rId119"/>
          <a:stretch>
            <a:fillRect/>
          </a:stretch>
        </p:blipFill>
        <p:spPr>
          <a:xfrm>
            <a:off x="9608400" y="4293617"/>
            <a:ext cx="1524140" cy="508744"/>
          </a:xfrm>
          <a:prstGeom prst="rect">
            <a:avLst/>
          </a:prstGeom>
        </p:spPr>
      </p:pic>
      <p:pic>
        <p:nvPicPr>
          <p:cNvPr id="166" name="Image 119" descr="preencoded.png">    </p:cNvPr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9703584" y="4407433"/>
            <a:ext cx="1333574" cy="267760"/>
          </a:xfrm>
          <a:prstGeom prst="rect">
            <a:avLst/>
          </a:prstGeom>
        </p:spPr>
      </p:pic>
      <p:pic>
        <p:nvPicPr>
          <p:cNvPr id="167" name="Image 120" descr="preencoded.png">    </p:cNvPr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9783914" y="4460974"/>
            <a:ext cx="160660" cy="160660"/>
          </a:xfrm>
          <a:prstGeom prst="rect">
            <a:avLst/>
          </a:prstGeom>
        </p:spPr>
      </p:pic>
      <p:sp>
        <p:nvSpPr>
          <p:cNvPr id="168" name="Text 45"/>
          <p:cNvSpPr/>
          <p:nvPr/>
        </p:nvSpPr>
        <p:spPr>
          <a:xfrm>
            <a:off x="9971345" y="442079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69" name="Image 121" descr="preencoded.png">    </p:cNvPr>
          <p:cNvPicPr>
            <a:picLocks noChangeAspect="1"/>
          </p:cNvPicPr>
          <p:nvPr/>
        </p:nvPicPr>
        <p:blipFill>
          <a:blip r:embed="rId122"/>
          <a:stretch>
            <a:fillRect/>
          </a:stretch>
        </p:blipFill>
        <p:spPr>
          <a:xfrm>
            <a:off x="11132539" y="4293617"/>
            <a:ext cx="1524140" cy="508744"/>
          </a:xfrm>
          <a:prstGeom prst="rect">
            <a:avLst/>
          </a:prstGeom>
        </p:spPr>
      </p:pic>
      <p:pic>
        <p:nvPicPr>
          <p:cNvPr id="170" name="Image 122" descr="preencoded.png">    </p:cNvPr>
          <p:cNvPicPr>
            <a:picLocks noChangeAspect="1"/>
          </p:cNvPicPr>
          <p:nvPr/>
        </p:nvPicPr>
        <p:blipFill>
          <a:blip r:embed="rId123"/>
          <a:stretch>
            <a:fillRect/>
          </a:stretch>
        </p:blipFill>
        <p:spPr>
          <a:xfrm>
            <a:off x="11227724" y="4407433"/>
            <a:ext cx="1333574" cy="267760"/>
          </a:xfrm>
          <a:prstGeom prst="rect">
            <a:avLst/>
          </a:prstGeom>
        </p:spPr>
      </p:pic>
      <p:pic>
        <p:nvPicPr>
          <p:cNvPr id="171" name="Image 123" descr="preencoded.png">    </p:cNvPr>
          <p:cNvPicPr>
            <a:picLocks noChangeAspect="1"/>
          </p:cNvPicPr>
          <p:nvPr/>
        </p:nvPicPr>
        <p:blipFill>
          <a:blip r:embed="rId124"/>
          <a:stretch>
            <a:fillRect/>
          </a:stretch>
        </p:blipFill>
        <p:spPr>
          <a:xfrm>
            <a:off x="11308054" y="4460974"/>
            <a:ext cx="160660" cy="160660"/>
          </a:xfrm>
          <a:prstGeom prst="rect">
            <a:avLst/>
          </a:prstGeom>
        </p:spPr>
      </p:pic>
      <p:sp>
        <p:nvSpPr>
          <p:cNvPr id="172" name="Text 46"/>
          <p:cNvSpPr/>
          <p:nvPr/>
        </p:nvSpPr>
        <p:spPr>
          <a:xfrm>
            <a:off x="11495484" y="442079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3" name="Image 124" descr="preencoded.png">    </p:cNvPr>
          <p:cNvPicPr>
            <a:picLocks noChangeAspect="1"/>
          </p:cNvPicPr>
          <p:nvPr/>
        </p:nvPicPr>
        <p:blipFill>
          <a:blip r:embed="rId125"/>
          <a:stretch>
            <a:fillRect/>
          </a:stretch>
        </p:blipFill>
        <p:spPr>
          <a:xfrm>
            <a:off x="12656679" y="4293617"/>
            <a:ext cx="1524140" cy="508744"/>
          </a:xfrm>
          <a:prstGeom prst="rect">
            <a:avLst/>
          </a:prstGeom>
        </p:spPr>
      </p:pic>
      <p:pic>
        <p:nvPicPr>
          <p:cNvPr id="174" name="Image 125" descr="preencoded.png">    </p:cNvPr>
          <p:cNvPicPr>
            <a:picLocks noChangeAspect="1"/>
          </p:cNvPicPr>
          <p:nvPr/>
        </p:nvPicPr>
        <p:blipFill>
          <a:blip r:embed="rId126"/>
          <a:stretch>
            <a:fillRect/>
          </a:stretch>
        </p:blipFill>
        <p:spPr>
          <a:xfrm>
            <a:off x="12751864" y="4407433"/>
            <a:ext cx="1333574" cy="267760"/>
          </a:xfrm>
          <a:prstGeom prst="rect">
            <a:avLst/>
          </a:prstGeom>
        </p:spPr>
      </p:pic>
      <p:pic>
        <p:nvPicPr>
          <p:cNvPr id="175" name="Image 126" descr="preencoded.png">    </p:cNvPr>
          <p:cNvPicPr>
            <a:picLocks noChangeAspect="1"/>
          </p:cNvPicPr>
          <p:nvPr/>
        </p:nvPicPr>
        <p:blipFill>
          <a:blip r:embed="rId127"/>
          <a:stretch>
            <a:fillRect/>
          </a:stretch>
        </p:blipFill>
        <p:spPr>
          <a:xfrm>
            <a:off x="12832193" y="4460974"/>
            <a:ext cx="160660" cy="160660"/>
          </a:xfrm>
          <a:prstGeom prst="rect">
            <a:avLst/>
          </a:prstGeom>
        </p:spPr>
      </p:pic>
      <p:sp>
        <p:nvSpPr>
          <p:cNvPr id="176" name="Text 47"/>
          <p:cNvSpPr/>
          <p:nvPr/>
        </p:nvSpPr>
        <p:spPr>
          <a:xfrm>
            <a:off x="13019624" y="442079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7" name="Image 127" descr="preencoded.png">    </p:cNvPr>
          <p:cNvPicPr>
            <a:picLocks noChangeAspect="1"/>
          </p:cNvPicPr>
          <p:nvPr/>
        </p:nvPicPr>
        <p:blipFill>
          <a:blip r:embed="rId128"/>
          <a:stretch>
            <a:fillRect/>
          </a:stretch>
        </p:blipFill>
        <p:spPr>
          <a:xfrm>
            <a:off x="14180818" y="4293617"/>
            <a:ext cx="1524140" cy="508744"/>
          </a:xfrm>
          <a:prstGeom prst="rect">
            <a:avLst/>
          </a:prstGeom>
        </p:spPr>
      </p:pic>
      <p:pic>
        <p:nvPicPr>
          <p:cNvPr id="178" name="Image 128" descr="preencoded.png">    </p:cNvPr>
          <p:cNvPicPr>
            <a:picLocks noChangeAspect="1"/>
          </p:cNvPicPr>
          <p:nvPr/>
        </p:nvPicPr>
        <p:blipFill>
          <a:blip r:embed="rId129"/>
          <a:stretch>
            <a:fillRect/>
          </a:stretch>
        </p:blipFill>
        <p:spPr>
          <a:xfrm>
            <a:off x="14276003" y="4407433"/>
            <a:ext cx="1333574" cy="267760"/>
          </a:xfrm>
          <a:prstGeom prst="rect">
            <a:avLst/>
          </a:prstGeom>
        </p:spPr>
      </p:pic>
      <p:pic>
        <p:nvPicPr>
          <p:cNvPr id="179" name="Image 129" descr="preencoded.png">    </p:cNvPr>
          <p:cNvPicPr>
            <a:picLocks noChangeAspect="1"/>
          </p:cNvPicPr>
          <p:nvPr/>
        </p:nvPicPr>
        <p:blipFill>
          <a:blip r:embed="rId130"/>
          <a:stretch>
            <a:fillRect/>
          </a:stretch>
        </p:blipFill>
        <p:spPr>
          <a:xfrm>
            <a:off x="14356333" y="4460974"/>
            <a:ext cx="160660" cy="160660"/>
          </a:xfrm>
          <a:prstGeom prst="rect">
            <a:avLst/>
          </a:prstGeom>
        </p:spPr>
      </p:pic>
      <p:sp>
        <p:nvSpPr>
          <p:cNvPr id="180" name="Text 48"/>
          <p:cNvSpPr/>
          <p:nvPr/>
        </p:nvSpPr>
        <p:spPr>
          <a:xfrm>
            <a:off x="14543763" y="442079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81" name="Image 130" descr="preencoded.png">    </p:cNvPr>
          <p:cNvPicPr>
            <a:picLocks noChangeAspect="1"/>
          </p:cNvPicPr>
          <p:nvPr/>
        </p:nvPicPr>
        <p:blipFill>
          <a:blip r:embed="rId131"/>
          <a:stretch>
            <a:fillRect/>
          </a:stretch>
        </p:blipFill>
        <p:spPr>
          <a:xfrm>
            <a:off x="15704958" y="4293617"/>
            <a:ext cx="1497568" cy="508744"/>
          </a:xfrm>
          <a:prstGeom prst="rect">
            <a:avLst/>
          </a:prstGeom>
        </p:spPr>
      </p:pic>
      <p:pic>
        <p:nvPicPr>
          <p:cNvPr id="182" name="Image 131" descr="preencoded.png">    </p:cNvPr>
          <p:cNvPicPr>
            <a:picLocks noChangeAspect="1"/>
          </p:cNvPicPr>
          <p:nvPr/>
        </p:nvPicPr>
        <p:blipFill>
          <a:blip r:embed="rId132"/>
          <a:stretch>
            <a:fillRect/>
          </a:stretch>
        </p:blipFill>
        <p:spPr>
          <a:xfrm>
            <a:off x="15800143" y="4407433"/>
            <a:ext cx="1333574" cy="267760"/>
          </a:xfrm>
          <a:prstGeom prst="rect">
            <a:avLst/>
          </a:prstGeom>
        </p:spPr>
      </p:pic>
      <p:pic>
        <p:nvPicPr>
          <p:cNvPr id="183" name="Image 132" descr="preencoded.png">    </p:cNvPr>
          <p:cNvPicPr>
            <a:picLocks noChangeAspect="1"/>
          </p:cNvPicPr>
          <p:nvPr/>
        </p:nvPicPr>
        <p:blipFill>
          <a:blip r:embed="rId133"/>
          <a:stretch>
            <a:fillRect/>
          </a:stretch>
        </p:blipFill>
        <p:spPr>
          <a:xfrm>
            <a:off x="15880473" y="4460974"/>
            <a:ext cx="160660" cy="160660"/>
          </a:xfrm>
          <a:prstGeom prst="rect">
            <a:avLst/>
          </a:prstGeom>
        </p:spPr>
      </p:pic>
      <p:sp>
        <p:nvSpPr>
          <p:cNvPr id="184" name="Text 49"/>
          <p:cNvSpPr/>
          <p:nvPr/>
        </p:nvSpPr>
        <p:spPr>
          <a:xfrm>
            <a:off x="16067903" y="442079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85" name="Image 133" descr="preencoded.png">    </p:cNvPr>
          <p:cNvPicPr>
            <a:picLocks noChangeAspect="1"/>
          </p:cNvPicPr>
          <p:nvPr/>
        </p:nvPicPr>
        <p:blipFill>
          <a:blip r:embed="rId134"/>
          <a:stretch>
            <a:fillRect/>
          </a:stretch>
        </p:blipFill>
        <p:spPr>
          <a:xfrm>
            <a:off x="1084427" y="4802349"/>
            <a:ext cx="16118099" cy="508744"/>
          </a:xfrm>
          <a:prstGeom prst="rect">
            <a:avLst/>
          </a:prstGeom>
        </p:spPr>
      </p:pic>
      <p:pic>
        <p:nvPicPr>
          <p:cNvPr id="186" name="Image 134" descr="preencoded.png">    </p:cNvPr>
          <p:cNvPicPr>
            <a:picLocks noChangeAspect="1"/>
          </p:cNvPicPr>
          <p:nvPr/>
        </p:nvPicPr>
        <p:blipFill>
          <a:blip r:embed="rId135"/>
          <a:stretch>
            <a:fillRect/>
          </a:stretch>
        </p:blipFill>
        <p:spPr>
          <a:xfrm>
            <a:off x="1084427" y="4802349"/>
            <a:ext cx="5475694" cy="508744"/>
          </a:xfrm>
          <a:prstGeom prst="rect">
            <a:avLst/>
          </a:prstGeom>
        </p:spPr>
      </p:pic>
      <p:sp>
        <p:nvSpPr>
          <p:cNvPr id="187" name="Text 50"/>
          <p:cNvSpPr/>
          <p:nvPr/>
        </p:nvSpPr>
        <p:spPr>
          <a:xfrm>
            <a:off x="1245087" y="4922862"/>
            <a:ext cx="241030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Cross Border Payments FX</a:t>
            </a:r>
            <a:endParaRPr lang="en-US" sz="1476" dirty="0"/>
          </a:p>
        </p:txBody>
      </p:sp>
      <p:pic>
        <p:nvPicPr>
          <p:cNvPr id="188" name="Image 135" descr="preencoded.png">    </p:cNvPr>
          <p:cNvPicPr>
            <a:picLocks noChangeAspect="1"/>
          </p:cNvPicPr>
          <p:nvPr/>
        </p:nvPicPr>
        <p:blipFill>
          <a:blip r:embed="rId136"/>
          <a:stretch>
            <a:fillRect/>
          </a:stretch>
        </p:blipFill>
        <p:spPr>
          <a:xfrm>
            <a:off x="6560121" y="4802349"/>
            <a:ext cx="1524140" cy="508744"/>
          </a:xfrm>
          <a:prstGeom prst="rect">
            <a:avLst/>
          </a:prstGeom>
        </p:spPr>
      </p:pic>
      <p:pic>
        <p:nvPicPr>
          <p:cNvPr id="189" name="Image 136" descr="preencoded.png">    </p:cNvPr>
          <p:cNvPicPr>
            <a:picLocks noChangeAspect="1"/>
          </p:cNvPicPr>
          <p:nvPr/>
        </p:nvPicPr>
        <p:blipFill>
          <a:blip r:embed="rId137"/>
          <a:stretch>
            <a:fillRect/>
          </a:stretch>
        </p:blipFill>
        <p:spPr>
          <a:xfrm>
            <a:off x="6655305" y="4916165"/>
            <a:ext cx="1333574" cy="267760"/>
          </a:xfrm>
          <a:prstGeom prst="rect">
            <a:avLst/>
          </a:prstGeom>
        </p:spPr>
      </p:pic>
      <p:pic>
        <p:nvPicPr>
          <p:cNvPr id="190" name="Image 137" descr="preencoded.png">    </p:cNvPr>
          <p:cNvPicPr>
            <a:picLocks noChangeAspect="1"/>
          </p:cNvPicPr>
          <p:nvPr/>
        </p:nvPicPr>
        <p:blipFill>
          <a:blip r:embed="rId138"/>
          <a:stretch>
            <a:fillRect/>
          </a:stretch>
        </p:blipFill>
        <p:spPr>
          <a:xfrm>
            <a:off x="6735635" y="4969706"/>
            <a:ext cx="160660" cy="160660"/>
          </a:xfrm>
          <a:prstGeom prst="rect">
            <a:avLst/>
          </a:prstGeom>
        </p:spPr>
      </p:pic>
      <p:sp>
        <p:nvSpPr>
          <p:cNvPr id="191" name="Text 51"/>
          <p:cNvSpPr/>
          <p:nvPr/>
        </p:nvSpPr>
        <p:spPr>
          <a:xfrm>
            <a:off x="6923066" y="492956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92" name="Image 138" descr="preencoded.png">    </p:cNvPr>
          <p:cNvPicPr>
            <a:picLocks noChangeAspect="1"/>
          </p:cNvPicPr>
          <p:nvPr/>
        </p:nvPicPr>
        <p:blipFill>
          <a:blip r:embed="rId139"/>
          <a:stretch>
            <a:fillRect/>
          </a:stretch>
        </p:blipFill>
        <p:spPr>
          <a:xfrm>
            <a:off x="8084260" y="4802349"/>
            <a:ext cx="1524140" cy="508744"/>
          </a:xfrm>
          <a:prstGeom prst="rect">
            <a:avLst/>
          </a:prstGeom>
        </p:spPr>
      </p:pic>
      <p:pic>
        <p:nvPicPr>
          <p:cNvPr id="193" name="Image 139" descr="preencoded.png">    </p:cNvPr>
          <p:cNvPicPr>
            <a:picLocks noChangeAspect="1"/>
          </p:cNvPicPr>
          <p:nvPr/>
        </p:nvPicPr>
        <p:blipFill>
          <a:blip r:embed="rId140"/>
          <a:stretch>
            <a:fillRect/>
          </a:stretch>
        </p:blipFill>
        <p:spPr>
          <a:xfrm>
            <a:off x="8179445" y="4916165"/>
            <a:ext cx="1333574" cy="267760"/>
          </a:xfrm>
          <a:prstGeom prst="rect">
            <a:avLst/>
          </a:prstGeom>
        </p:spPr>
      </p:pic>
      <p:pic>
        <p:nvPicPr>
          <p:cNvPr id="194" name="Image 140" descr="preencoded.png">    </p:cNvPr>
          <p:cNvPicPr>
            <a:picLocks noChangeAspect="1"/>
          </p:cNvPicPr>
          <p:nvPr/>
        </p:nvPicPr>
        <p:blipFill>
          <a:blip r:embed="rId141"/>
          <a:stretch>
            <a:fillRect/>
          </a:stretch>
        </p:blipFill>
        <p:spPr>
          <a:xfrm>
            <a:off x="8259775" y="4969706"/>
            <a:ext cx="160660" cy="160660"/>
          </a:xfrm>
          <a:prstGeom prst="rect">
            <a:avLst/>
          </a:prstGeom>
        </p:spPr>
      </p:pic>
      <p:sp>
        <p:nvSpPr>
          <p:cNvPr id="195" name="Text 52"/>
          <p:cNvSpPr/>
          <p:nvPr/>
        </p:nvSpPr>
        <p:spPr>
          <a:xfrm>
            <a:off x="8447205" y="492956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96" name="Image 141" descr="preencoded.png">    </p:cNvPr>
          <p:cNvPicPr>
            <a:picLocks noChangeAspect="1"/>
          </p:cNvPicPr>
          <p:nvPr/>
        </p:nvPicPr>
        <p:blipFill>
          <a:blip r:embed="rId142"/>
          <a:stretch>
            <a:fillRect/>
          </a:stretch>
        </p:blipFill>
        <p:spPr>
          <a:xfrm>
            <a:off x="9608400" y="4802349"/>
            <a:ext cx="1524140" cy="508744"/>
          </a:xfrm>
          <a:prstGeom prst="rect">
            <a:avLst/>
          </a:prstGeom>
        </p:spPr>
      </p:pic>
      <p:pic>
        <p:nvPicPr>
          <p:cNvPr id="197" name="Image 142" descr="preencoded.png">    </p:cNvPr>
          <p:cNvPicPr>
            <a:picLocks noChangeAspect="1"/>
          </p:cNvPicPr>
          <p:nvPr/>
        </p:nvPicPr>
        <p:blipFill>
          <a:blip r:embed="rId143"/>
          <a:stretch>
            <a:fillRect/>
          </a:stretch>
        </p:blipFill>
        <p:spPr>
          <a:xfrm>
            <a:off x="9703584" y="4916165"/>
            <a:ext cx="1333574" cy="267760"/>
          </a:xfrm>
          <a:prstGeom prst="rect">
            <a:avLst/>
          </a:prstGeom>
        </p:spPr>
      </p:pic>
      <p:pic>
        <p:nvPicPr>
          <p:cNvPr id="198" name="Image 143" descr="preencoded.png">    </p:cNvPr>
          <p:cNvPicPr>
            <a:picLocks noChangeAspect="1"/>
          </p:cNvPicPr>
          <p:nvPr/>
        </p:nvPicPr>
        <p:blipFill>
          <a:blip r:embed="rId144"/>
          <a:stretch>
            <a:fillRect/>
          </a:stretch>
        </p:blipFill>
        <p:spPr>
          <a:xfrm>
            <a:off x="9783914" y="4969706"/>
            <a:ext cx="160660" cy="160660"/>
          </a:xfrm>
          <a:prstGeom prst="rect">
            <a:avLst/>
          </a:prstGeom>
        </p:spPr>
      </p:pic>
      <p:sp>
        <p:nvSpPr>
          <p:cNvPr id="199" name="Text 53"/>
          <p:cNvSpPr/>
          <p:nvPr/>
        </p:nvSpPr>
        <p:spPr>
          <a:xfrm>
            <a:off x="9971345" y="492956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00" name="Image 144" descr="preencoded.png">    </p:cNvPr>
          <p:cNvPicPr>
            <a:picLocks noChangeAspect="1"/>
          </p:cNvPicPr>
          <p:nvPr/>
        </p:nvPicPr>
        <p:blipFill>
          <a:blip r:embed="rId145"/>
          <a:stretch>
            <a:fillRect/>
          </a:stretch>
        </p:blipFill>
        <p:spPr>
          <a:xfrm>
            <a:off x="11132539" y="4802349"/>
            <a:ext cx="1524140" cy="508744"/>
          </a:xfrm>
          <a:prstGeom prst="rect">
            <a:avLst/>
          </a:prstGeom>
        </p:spPr>
      </p:pic>
      <p:pic>
        <p:nvPicPr>
          <p:cNvPr id="201" name="Image 145" descr="preencoded.png">    </p:cNvPr>
          <p:cNvPicPr>
            <a:picLocks noChangeAspect="1"/>
          </p:cNvPicPr>
          <p:nvPr/>
        </p:nvPicPr>
        <p:blipFill>
          <a:blip r:embed="rId146"/>
          <a:stretch>
            <a:fillRect/>
          </a:stretch>
        </p:blipFill>
        <p:spPr>
          <a:xfrm>
            <a:off x="11227724" y="4916165"/>
            <a:ext cx="1333574" cy="267760"/>
          </a:xfrm>
          <a:prstGeom prst="rect">
            <a:avLst/>
          </a:prstGeom>
        </p:spPr>
      </p:pic>
      <p:pic>
        <p:nvPicPr>
          <p:cNvPr id="202" name="Image 146" descr="preencoded.png">    </p:cNvPr>
          <p:cNvPicPr>
            <a:picLocks noChangeAspect="1"/>
          </p:cNvPicPr>
          <p:nvPr/>
        </p:nvPicPr>
        <p:blipFill>
          <a:blip r:embed="rId147"/>
          <a:stretch>
            <a:fillRect/>
          </a:stretch>
        </p:blipFill>
        <p:spPr>
          <a:xfrm>
            <a:off x="11308054" y="4969706"/>
            <a:ext cx="160660" cy="160660"/>
          </a:xfrm>
          <a:prstGeom prst="rect">
            <a:avLst/>
          </a:prstGeom>
        </p:spPr>
      </p:pic>
      <p:sp>
        <p:nvSpPr>
          <p:cNvPr id="203" name="Text 54"/>
          <p:cNvSpPr/>
          <p:nvPr/>
        </p:nvSpPr>
        <p:spPr>
          <a:xfrm>
            <a:off x="11495484" y="492956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04" name="Image 147" descr="preencoded.png">    </p:cNvPr>
          <p:cNvPicPr>
            <a:picLocks noChangeAspect="1"/>
          </p:cNvPicPr>
          <p:nvPr/>
        </p:nvPicPr>
        <p:blipFill>
          <a:blip r:embed="rId148"/>
          <a:stretch>
            <a:fillRect/>
          </a:stretch>
        </p:blipFill>
        <p:spPr>
          <a:xfrm>
            <a:off x="12656679" y="4802349"/>
            <a:ext cx="1524140" cy="508744"/>
          </a:xfrm>
          <a:prstGeom prst="rect">
            <a:avLst/>
          </a:prstGeom>
        </p:spPr>
      </p:pic>
      <p:pic>
        <p:nvPicPr>
          <p:cNvPr id="205" name="Image 148" descr="preencoded.png">    </p:cNvPr>
          <p:cNvPicPr>
            <a:picLocks noChangeAspect="1"/>
          </p:cNvPicPr>
          <p:nvPr/>
        </p:nvPicPr>
        <p:blipFill>
          <a:blip r:embed="rId149"/>
          <a:stretch>
            <a:fillRect/>
          </a:stretch>
        </p:blipFill>
        <p:spPr>
          <a:xfrm>
            <a:off x="12751864" y="4916165"/>
            <a:ext cx="1333574" cy="267760"/>
          </a:xfrm>
          <a:prstGeom prst="rect">
            <a:avLst/>
          </a:prstGeom>
        </p:spPr>
      </p:pic>
      <p:pic>
        <p:nvPicPr>
          <p:cNvPr id="206" name="Image 149" descr="preencoded.png">    </p:cNvPr>
          <p:cNvPicPr>
            <a:picLocks noChangeAspect="1"/>
          </p:cNvPicPr>
          <p:nvPr/>
        </p:nvPicPr>
        <p:blipFill>
          <a:blip r:embed="rId150"/>
          <a:stretch>
            <a:fillRect/>
          </a:stretch>
        </p:blipFill>
        <p:spPr>
          <a:xfrm>
            <a:off x="12832193" y="4969706"/>
            <a:ext cx="160660" cy="160660"/>
          </a:xfrm>
          <a:prstGeom prst="rect">
            <a:avLst/>
          </a:prstGeom>
        </p:spPr>
      </p:pic>
      <p:sp>
        <p:nvSpPr>
          <p:cNvPr id="207" name="Text 55"/>
          <p:cNvSpPr/>
          <p:nvPr/>
        </p:nvSpPr>
        <p:spPr>
          <a:xfrm>
            <a:off x="13019624" y="492956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08" name="Image 150" descr="preencoded.png">    </p:cNvPr>
          <p:cNvPicPr>
            <a:picLocks noChangeAspect="1"/>
          </p:cNvPicPr>
          <p:nvPr/>
        </p:nvPicPr>
        <p:blipFill>
          <a:blip r:embed="rId151"/>
          <a:stretch>
            <a:fillRect/>
          </a:stretch>
        </p:blipFill>
        <p:spPr>
          <a:xfrm>
            <a:off x="14180818" y="4802349"/>
            <a:ext cx="1524140" cy="508744"/>
          </a:xfrm>
          <a:prstGeom prst="rect">
            <a:avLst/>
          </a:prstGeom>
        </p:spPr>
      </p:pic>
      <p:pic>
        <p:nvPicPr>
          <p:cNvPr id="209" name="Image 151" descr="preencoded.png">    </p:cNvPr>
          <p:cNvPicPr>
            <a:picLocks noChangeAspect="1"/>
          </p:cNvPicPr>
          <p:nvPr/>
        </p:nvPicPr>
        <p:blipFill>
          <a:blip r:embed="rId152"/>
          <a:stretch>
            <a:fillRect/>
          </a:stretch>
        </p:blipFill>
        <p:spPr>
          <a:xfrm>
            <a:off x="14276003" y="4916165"/>
            <a:ext cx="1333574" cy="267760"/>
          </a:xfrm>
          <a:prstGeom prst="rect">
            <a:avLst/>
          </a:prstGeom>
        </p:spPr>
      </p:pic>
      <p:pic>
        <p:nvPicPr>
          <p:cNvPr id="210" name="Image 152" descr="preencoded.png">    </p:cNvPr>
          <p:cNvPicPr>
            <a:picLocks noChangeAspect="1"/>
          </p:cNvPicPr>
          <p:nvPr/>
        </p:nvPicPr>
        <p:blipFill>
          <a:blip r:embed="rId153"/>
          <a:stretch>
            <a:fillRect/>
          </a:stretch>
        </p:blipFill>
        <p:spPr>
          <a:xfrm>
            <a:off x="14356333" y="4969706"/>
            <a:ext cx="160660" cy="160660"/>
          </a:xfrm>
          <a:prstGeom prst="rect">
            <a:avLst/>
          </a:prstGeom>
        </p:spPr>
      </p:pic>
      <p:sp>
        <p:nvSpPr>
          <p:cNvPr id="211" name="Text 56"/>
          <p:cNvSpPr/>
          <p:nvPr/>
        </p:nvSpPr>
        <p:spPr>
          <a:xfrm>
            <a:off x="14543763" y="492956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12" name="Image 153" descr="preencoded.png">    </p:cNvPr>
          <p:cNvPicPr>
            <a:picLocks noChangeAspect="1"/>
          </p:cNvPicPr>
          <p:nvPr/>
        </p:nvPicPr>
        <p:blipFill>
          <a:blip r:embed="rId154"/>
          <a:stretch>
            <a:fillRect/>
          </a:stretch>
        </p:blipFill>
        <p:spPr>
          <a:xfrm>
            <a:off x="15704958" y="4802349"/>
            <a:ext cx="1497568" cy="508744"/>
          </a:xfrm>
          <a:prstGeom prst="rect">
            <a:avLst/>
          </a:prstGeom>
        </p:spPr>
      </p:pic>
      <p:pic>
        <p:nvPicPr>
          <p:cNvPr id="213" name="Image 154" descr="preencoded.png">    </p:cNvPr>
          <p:cNvPicPr>
            <a:picLocks noChangeAspect="1"/>
          </p:cNvPicPr>
          <p:nvPr/>
        </p:nvPicPr>
        <p:blipFill>
          <a:blip r:embed="rId155"/>
          <a:stretch>
            <a:fillRect/>
          </a:stretch>
        </p:blipFill>
        <p:spPr>
          <a:xfrm>
            <a:off x="15800143" y="4916165"/>
            <a:ext cx="1333574" cy="267760"/>
          </a:xfrm>
          <a:prstGeom prst="rect">
            <a:avLst/>
          </a:prstGeom>
        </p:spPr>
      </p:pic>
      <p:pic>
        <p:nvPicPr>
          <p:cNvPr id="214" name="Image 155" descr="preencoded.png">    </p:cNvPr>
          <p:cNvPicPr>
            <a:picLocks noChangeAspect="1"/>
          </p:cNvPicPr>
          <p:nvPr/>
        </p:nvPicPr>
        <p:blipFill>
          <a:blip r:embed="rId156"/>
          <a:stretch>
            <a:fillRect/>
          </a:stretch>
        </p:blipFill>
        <p:spPr>
          <a:xfrm>
            <a:off x="15880473" y="4969706"/>
            <a:ext cx="160660" cy="160660"/>
          </a:xfrm>
          <a:prstGeom prst="rect">
            <a:avLst/>
          </a:prstGeom>
        </p:spPr>
      </p:pic>
      <p:sp>
        <p:nvSpPr>
          <p:cNvPr id="215" name="Text 57"/>
          <p:cNvSpPr/>
          <p:nvPr/>
        </p:nvSpPr>
        <p:spPr>
          <a:xfrm>
            <a:off x="16067903" y="492956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16" name="Image 156" descr="preencoded.png">    </p:cNvPr>
          <p:cNvPicPr>
            <a:picLocks noChangeAspect="1"/>
          </p:cNvPicPr>
          <p:nvPr/>
        </p:nvPicPr>
        <p:blipFill>
          <a:blip r:embed="rId157"/>
          <a:stretch>
            <a:fillRect/>
          </a:stretch>
        </p:blipFill>
        <p:spPr>
          <a:xfrm>
            <a:off x="1084427" y="5311118"/>
            <a:ext cx="16118099" cy="508744"/>
          </a:xfrm>
          <a:prstGeom prst="rect">
            <a:avLst/>
          </a:prstGeom>
        </p:spPr>
      </p:pic>
      <p:pic>
        <p:nvPicPr>
          <p:cNvPr id="217" name="Image 157" descr="preencoded.png">    </p:cNvPr>
          <p:cNvPicPr>
            <a:picLocks noChangeAspect="1"/>
          </p:cNvPicPr>
          <p:nvPr/>
        </p:nvPicPr>
        <p:blipFill>
          <a:blip r:embed="rId158"/>
          <a:stretch>
            <a:fillRect/>
          </a:stretch>
        </p:blipFill>
        <p:spPr>
          <a:xfrm>
            <a:off x="1084427" y="5311118"/>
            <a:ext cx="5475694" cy="508744"/>
          </a:xfrm>
          <a:prstGeom prst="rect">
            <a:avLst/>
          </a:prstGeom>
        </p:spPr>
      </p:pic>
      <p:sp>
        <p:nvSpPr>
          <p:cNvPr id="218" name="Text 58"/>
          <p:cNvSpPr/>
          <p:nvPr/>
        </p:nvSpPr>
        <p:spPr>
          <a:xfrm>
            <a:off x="1245087" y="5431594"/>
            <a:ext cx="218027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Digital Account Services</a:t>
            </a:r>
            <a:endParaRPr lang="en-US" sz="1476" dirty="0"/>
          </a:p>
        </p:txBody>
      </p:sp>
      <p:pic>
        <p:nvPicPr>
          <p:cNvPr id="219" name="Image 158" descr="preencoded.png">    </p:cNvPr>
          <p:cNvPicPr>
            <a:picLocks noChangeAspect="1"/>
          </p:cNvPicPr>
          <p:nvPr/>
        </p:nvPicPr>
        <p:blipFill>
          <a:blip r:embed="rId159"/>
          <a:stretch>
            <a:fillRect/>
          </a:stretch>
        </p:blipFill>
        <p:spPr>
          <a:xfrm>
            <a:off x="6560121" y="5311118"/>
            <a:ext cx="1524140" cy="508744"/>
          </a:xfrm>
          <a:prstGeom prst="rect">
            <a:avLst/>
          </a:prstGeom>
        </p:spPr>
      </p:pic>
      <p:pic>
        <p:nvPicPr>
          <p:cNvPr id="220" name="Image 159" descr="preencoded.png">    </p:cNvPr>
          <p:cNvPicPr>
            <a:picLocks noChangeAspect="1"/>
          </p:cNvPicPr>
          <p:nvPr/>
        </p:nvPicPr>
        <p:blipFill>
          <a:blip r:embed="rId160"/>
          <a:stretch>
            <a:fillRect/>
          </a:stretch>
        </p:blipFill>
        <p:spPr>
          <a:xfrm>
            <a:off x="6655305" y="5424897"/>
            <a:ext cx="1333574" cy="267760"/>
          </a:xfrm>
          <a:prstGeom prst="rect">
            <a:avLst/>
          </a:prstGeom>
        </p:spPr>
      </p:pic>
      <p:pic>
        <p:nvPicPr>
          <p:cNvPr id="221" name="Image 160" descr="preencoded.png">    </p:cNvPr>
          <p:cNvPicPr>
            <a:picLocks noChangeAspect="1"/>
          </p:cNvPicPr>
          <p:nvPr/>
        </p:nvPicPr>
        <p:blipFill>
          <a:blip r:embed="rId161"/>
          <a:stretch>
            <a:fillRect/>
          </a:stretch>
        </p:blipFill>
        <p:spPr>
          <a:xfrm>
            <a:off x="6735635" y="5478475"/>
            <a:ext cx="160660" cy="160660"/>
          </a:xfrm>
          <a:prstGeom prst="rect">
            <a:avLst/>
          </a:prstGeom>
        </p:spPr>
      </p:pic>
      <p:sp>
        <p:nvSpPr>
          <p:cNvPr id="222" name="Text 59"/>
          <p:cNvSpPr/>
          <p:nvPr/>
        </p:nvSpPr>
        <p:spPr>
          <a:xfrm>
            <a:off x="6923066" y="543829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23" name="Image 161" descr="preencoded.png">    </p:cNvPr>
          <p:cNvPicPr>
            <a:picLocks noChangeAspect="1"/>
          </p:cNvPicPr>
          <p:nvPr/>
        </p:nvPicPr>
        <p:blipFill>
          <a:blip r:embed="rId162"/>
          <a:stretch>
            <a:fillRect/>
          </a:stretch>
        </p:blipFill>
        <p:spPr>
          <a:xfrm>
            <a:off x="8084260" y="5311118"/>
            <a:ext cx="1524140" cy="508744"/>
          </a:xfrm>
          <a:prstGeom prst="rect">
            <a:avLst/>
          </a:prstGeom>
        </p:spPr>
      </p:pic>
      <p:pic>
        <p:nvPicPr>
          <p:cNvPr id="224" name="Image 162" descr="preencoded.png">    </p:cNvPr>
          <p:cNvPicPr>
            <a:picLocks noChangeAspect="1"/>
          </p:cNvPicPr>
          <p:nvPr/>
        </p:nvPicPr>
        <p:blipFill>
          <a:blip r:embed="rId163"/>
          <a:stretch>
            <a:fillRect/>
          </a:stretch>
        </p:blipFill>
        <p:spPr>
          <a:xfrm>
            <a:off x="8179445" y="5424897"/>
            <a:ext cx="1333574" cy="267760"/>
          </a:xfrm>
          <a:prstGeom prst="rect">
            <a:avLst/>
          </a:prstGeom>
        </p:spPr>
      </p:pic>
      <p:pic>
        <p:nvPicPr>
          <p:cNvPr id="225" name="Image 163" descr="preencoded.png">    </p:cNvPr>
          <p:cNvPicPr>
            <a:picLocks noChangeAspect="1"/>
          </p:cNvPicPr>
          <p:nvPr/>
        </p:nvPicPr>
        <p:blipFill>
          <a:blip r:embed="rId164"/>
          <a:stretch>
            <a:fillRect/>
          </a:stretch>
        </p:blipFill>
        <p:spPr>
          <a:xfrm>
            <a:off x="8259775" y="5478475"/>
            <a:ext cx="160660" cy="160660"/>
          </a:xfrm>
          <a:prstGeom prst="rect">
            <a:avLst/>
          </a:prstGeom>
        </p:spPr>
      </p:pic>
      <p:sp>
        <p:nvSpPr>
          <p:cNvPr id="226" name="Text 60"/>
          <p:cNvSpPr/>
          <p:nvPr/>
        </p:nvSpPr>
        <p:spPr>
          <a:xfrm>
            <a:off x="8447205" y="543829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27" name="Image 164" descr="preencoded.png">    </p:cNvPr>
          <p:cNvPicPr>
            <a:picLocks noChangeAspect="1"/>
          </p:cNvPicPr>
          <p:nvPr/>
        </p:nvPicPr>
        <p:blipFill>
          <a:blip r:embed="rId165"/>
          <a:stretch>
            <a:fillRect/>
          </a:stretch>
        </p:blipFill>
        <p:spPr>
          <a:xfrm>
            <a:off x="9608400" y="5311118"/>
            <a:ext cx="1524140" cy="508744"/>
          </a:xfrm>
          <a:prstGeom prst="rect">
            <a:avLst/>
          </a:prstGeom>
        </p:spPr>
      </p:pic>
      <p:pic>
        <p:nvPicPr>
          <p:cNvPr id="228" name="Image 165" descr="preencoded.png">    </p:cNvPr>
          <p:cNvPicPr>
            <a:picLocks noChangeAspect="1"/>
          </p:cNvPicPr>
          <p:nvPr/>
        </p:nvPicPr>
        <p:blipFill>
          <a:blip r:embed="rId166"/>
          <a:stretch>
            <a:fillRect/>
          </a:stretch>
        </p:blipFill>
        <p:spPr>
          <a:xfrm>
            <a:off x="9703584" y="5424897"/>
            <a:ext cx="1333574" cy="267760"/>
          </a:xfrm>
          <a:prstGeom prst="rect">
            <a:avLst/>
          </a:prstGeom>
        </p:spPr>
      </p:pic>
      <p:pic>
        <p:nvPicPr>
          <p:cNvPr id="229" name="Image 166" descr="preencoded.png">    </p:cNvPr>
          <p:cNvPicPr>
            <a:picLocks noChangeAspect="1"/>
          </p:cNvPicPr>
          <p:nvPr/>
        </p:nvPicPr>
        <p:blipFill>
          <a:blip r:embed="rId167"/>
          <a:stretch>
            <a:fillRect/>
          </a:stretch>
        </p:blipFill>
        <p:spPr>
          <a:xfrm>
            <a:off x="9783914" y="5478475"/>
            <a:ext cx="160660" cy="160660"/>
          </a:xfrm>
          <a:prstGeom prst="rect">
            <a:avLst/>
          </a:prstGeom>
        </p:spPr>
      </p:pic>
      <p:sp>
        <p:nvSpPr>
          <p:cNvPr id="230" name="Text 61"/>
          <p:cNvSpPr/>
          <p:nvPr/>
        </p:nvSpPr>
        <p:spPr>
          <a:xfrm>
            <a:off x="9971345" y="543829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31" name="Image 167" descr="preencoded.png">    </p:cNvPr>
          <p:cNvPicPr>
            <a:picLocks noChangeAspect="1"/>
          </p:cNvPicPr>
          <p:nvPr/>
        </p:nvPicPr>
        <p:blipFill>
          <a:blip r:embed="rId168"/>
          <a:stretch>
            <a:fillRect/>
          </a:stretch>
        </p:blipFill>
        <p:spPr>
          <a:xfrm>
            <a:off x="11132539" y="5311118"/>
            <a:ext cx="1524140" cy="508744"/>
          </a:xfrm>
          <a:prstGeom prst="rect">
            <a:avLst/>
          </a:prstGeom>
        </p:spPr>
      </p:pic>
      <p:pic>
        <p:nvPicPr>
          <p:cNvPr id="232" name="Image 168" descr="preencoded.png">    </p:cNvPr>
          <p:cNvPicPr>
            <a:picLocks noChangeAspect="1"/>
          </p:cNvPicPr>
          <p:nvPr/>
        </p:nvPicPr>
        <p:blipFill>
          <a:blip r:embed="rId169"/>
          <a:stretch>
            <a:fillRect/>
          </a:stretch>
        </p:blipFill>
        <p:spPr>
          <a:xfrm>
            <a:off x="11227724" y="5424897"/>
            <a:ext cx="1333574" cy="267760"/>
          </a:xfrm>
          <a:prstGeom prst="rect">
            <a:avLst/>
          </a:prstGeom>
        </p:spPr>
      </p:pic>
      <p:pic>
        <p:nvPicPr>
          <p:cNvPr id="233" name="Image 169" descr="preencoded.png">    </p:cNvPr>
          <p:cNvPicPr>
            <a:picLocks noChangeAspect="1"/>
          </p:cNvPicPr>
          <p:nvPr/>
        </p:nvPicPr>
        <p:blipFill>
          <a:blip r:embed="rId170"/>
          <a:stretch>
            <a:fillRect/>
          </a:stretch>
        </p:blipFill>
        <p:spPr>
          <a:xfrm>
            <a:off x="11308054" y="5478475"/>
            <a:ext cx="160660" cy="160660"/>
          </a:xfrm>
          <a:prstGeom prst="rect">
            <a:avLst/>
          </a:prstGeom>
        </p:spPr>
      </p:pic>
      <p:sp>
        <p:nvSpPr>
          <p:cNvPr id="234" name="Text 62"/>
          <p:cNvSpPr/>
          <p:nvPr/>
        </p:nvSpPr>
        <p:spPr>
          <a:xfrm>
            <a:off x="11495484" y="543829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35" name="Image 170" descr="preencoded.png">    </p:cNvPr>
          <p:cNvPicPr>
            <a:picLocks noChangeAspect="1"/>
          </p:cNvPicPr>
          <p:nvPr/>
        </p:nvPicPr>
        <p:blipFill>
          <a:blip r:embed="rId171"/>
          <a:stretch>
            <a:fillRect/>
          </a:stretch>
        </p:blipFill>
        <p:spPr>
          <a:xfrm>
            <a:off x="12656679" y="5311118"/>
            <a:ext cx="1524140" cy="508744"/>
          </a:xfrm>
          <a:prstGeom prst="rect">
            <a:avLst/>
          </a:prstGeom>
        </p:spPr>
      </p:pic>
      <p:pic>
        <p:nvPicPr>
          <p:cNvPr id="236" name="Image 171" descr="preencoded.png">    </p:cNvPr>
          <p:cNvPicPr>
            <a:picLocks noChangeAspect="1"/>
          </p:cNvPicPr>
          <p:nvPr/>
        </p:nvPicPr>
        <p:blipFill>
          <a:blip r:embed="rId172"/>
          <a:stretch>
            <a:fillRect/>
          </a:stretch>
        </p:blipFill>
        <p:spPr>
          <a:xfrm>
            <a:off x="12751864" y="5424897"/>
            <a:ext cx="1333574" cy="267760"/>
          </a:xfrm>
          <a:prstGeom prst="rect">
            <a:avLst/>
          </a:prstGeom>
        </p:spPr>
      </p:pic>
      <p:pic>
        <p:nvPicPr>
          <p:cNvPr id="237" name="Image 172" descr="preencoded.png">    </p:cNvPr>
          <p:cNvPicPr>
            <a:picLocks noChangeAspect="1"/>
          </p:cNvPicPr>
          <p:nvPr/>
        </p:nvPicPr>
        <p:blipFill>
          <a:blip r:embed="rId173"/>
          <a:stretch>
            <a:fillRect/>
          </a:stretch>
        </p:blipFill>
        <p:spPr>
          <a:xfrm>
            <a:off x="12832193" y="5478475"/>
            <a:ext cx="160660" cy="160660"/>
          </a:xfrm>
          <a:prstGeom prst="rect">
            <a:avLst/>
          </a:prstGeom>
        </p:spPr>
      </p:pic>
      <p:sp>
        <p:nvSpPr>
          <p:cNvPr id="238" name="Text 63"/>
          <p:cNvSpPr/>
          <p:nvPr/>
        </p:nvSpPr>
        <p:spPr>
          <a:xfrm>
            <a:off x="13019624" y="543829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39" name="Image 173" descr="preencoded.png">    </p:cNvPr>
          <p:cNvPicPr>
            <a:picLocks noChangeAspect="1"/>
          </p:cNvPicPr>
          <p:nvPr/>
        </p:nvPicPr>
        <p:blipFill>
          <a:blip r:embed="rId174"/>
          <a:stretch>
            <a:fillRect/>
          </a:stretch>
        </p:blipFill>
        <p:spPr>
          <a:xfrm>
            <a:off x="14180818" y="5311118"/>
            <a:ext cx="1524140" cy="508744"/>
          </a:xfrm>
          <a:prstGeom prst="rect">
            <a:avLst/>
          </a:prstGeom>
        </p:spPr>
      </p:pic>
      <p:pic>
        <p:nvPicPr>
          <p:cNvPr id="240" name="Image 174" descr="preencoded.png">    </p:cNvPr>
          <p:cNvPicPr>
            <a:picLocks noChangeAspect="1"/>
          </p:cNvPicPr>
          <p:nvPr/>
        </p:nvPicPr>
        <p:blipFill>
          <a:blip r:embed="rId175"/>
          <a:stretch>
            <a:fillRect/>
          </a:stretch>
        </p:blipFill>
        <p:spPr>
          <a:xfrm>
            <a:off x="14276003" y="5424897"/>
            <a:ext cx="1333574" cy="267760"/>
          </a:xfrm>
          <a:prstGeom prst="rect">
            <a:avLst/>
          </a:prstGeom>
        </p:spPr>
      </p:pic>
      <p:pic>
        <p:nvPicPr>
          <p:cNvPr id="241" name="Image 175" descr="preencoded.png">    </p:cNvPr>
          <p:cNvPicPr>
            <a:picLocks noChangeAspect="1"/>
          </p:cNvPicPr>
          <p:nvPr/>
        </p:nvPicPr>
        <p:blipFill>
          <a:blip r:embed="rId176"/>
          <a:stretch>
            <a:fillRect/>
          </a:stretch>
        </p:blipFill>
        <p:spPr>
          <a:xfrm>
            <a:off x="14356333" y="5478475"/>
            <a:ext cx="160660" cy="160660"/>
          </a:xfrm>
          <a:prstGeom prst="rect">
            <a:avLst/>
          </a:prstGeom>
        </p:spPr>
      </p:pic>
      <p:sp>
        <p:nvSpPr>
          <p:cNvPr id="242" name="Text 64"/>
          <p:cNvSpPr/>
          <p:nvPr/>
        </p:nvSpPr>
        <p:spPr>
          <a:xfrm>
            <a:off x="14543763" y="543829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43" name="Image 176" descr="preencoded.png">    </p:cNvPr>
          <p:cNvPicPr>
            <a:picLocks noChangeAspect="1"/>
          </p:cNvPicPr>
          <p:nvPr/>
        </p:nvPicPr>
        <p:blipFill>
          <a:blip r:embed="rId177"/>
          <a:stretch>
            <a:fillRect/>
          </a:stretch>
        </p:blipFill>
        <p:spPr>
          <a:xfrm>
            <a:off x="15704958" y="5311118"/>
            <a:ext cx="1497568" cy="508744"/>
          </a:xfrm>
          <a:prstGeom prst="rect">
            <a:avLst/>
          </a:prstGeom>
        </p:spPr>
      </p:pic>
      <p:pic>
        <p:nvPicPr>
          <p:cNvPr id="244" name="Image 177" descr="preencoded.png">    </p:cNvPr>
          <p:cNvPicPr>
            <a:picLocks noChangeAspect="1"/>
          </p:cNvPicPr>
          <p:nvPr/>
        </p:nvPicPr>
        <p:blipFill>
          <a:blip r:embed="rId178"/>
          <a:stretch>
            <a:fillRect/>
          </a:stretch>
        </p:blipFill>
        <p:spPr>
          <a:xfrm>
            <a:off x="15800143" y="5424897"/>
            <a:ext cx="1333574" cy="267760"/>
          </a:xfrm>
          <a:prstGeom prst="rect">
            <a:avLst/>
          </a:prstGeom>
        </p:spPr>
      </p:pic>
      <p:pic>
        <p:nvPicPr>
          <p:cNvPr id="245" name="Image 178" descr="preencoded.png">    </p:cNvPr>
          <p:cNvPicPr>
            <a:picLocks noChangeAspect="1"/>
          </p:cNvPicPr>
          <p:nvPr/>
        </p:nvPicPr>
        <p:blipFill>
          <a:blip r:embed="rId179"/>
          <a:stretch>
            <a:fillRect/>
          </a:stretch>
        </p:blipFill>
        <p:spPr>
          <a:xfrm>
            <a:off x="15880473" y="5478475"/>
            <a:ext cx="160660" cy="160660"/>
          </a:xfrm>
          <a:prstGeom prst="rect">
            <a:avLst/>
          </a:prstGeom>
        </p:spPr>
      </p:pic>
      <p:sp>
        <p:nvSpPr>
          <p:cNvPr id="246" name="Text 65"/>
          <p:cNvSpPr/>
          <p:nvPr/>
        </p:nvSpPr>
        <p:spPr>
          <a:xfrm>
            <a:off x="16067903" y="543829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47" name="Image 179" descr="preencoded.png">    </p:cNvPr>
          <p:cNvPicPr>
            <a:picLocks noChangeAspect="1"/>
          </p:cNvPicPr>
          <p:nvPr/>
        </p:nvPicPr>
        <p:blipFill>
          <a:blip r:embed="rId180"/>
          <a:stretch>
            <a:fillRect/>
          </a:stretch>
        </p:blipFill>
        <p:spPr>
          <a:xfrm>
            <a:off x="1084427" y="5819849"/>
            <a:ext cx="16118099" cy="508744"/>
          </a:xfrm>
          <a:prstGeom prst="rect">
            <a:avLst/>
          </a:prstGeom>
        </p:spPr>
      </p:pic>
      <p:pic>
        <p:nvPicPr>
          <p:cNvPr id="248" name="Image 180" descr="preencoded.png">    </p:cNvPr>
          <p:cNvPicPr>
            <a:picLocks noChangeAspect="1"/>
          </p:cNvPicPr>
          <p:nvPr/>
        </p:nvPicPr>
        <p:blipFill>
          <a:blip r:embed="rId181"/>
          <a:stretch>
            <a:fillRect/>
          </a:stretch>
        </p:blipFill>
        <p:spPr>
          <a:xfrm>
            <a:off x="1084427" y="5819849"/>
            <a:ext cx="5475694" cy="508744"/>
          </a:xfrm>
          <a:prstGeom prst="rect">
            <a:avLst/>
          </a:prstGeom>
        </p:spPr>
      </p:pic>
      <p:sp>
        <p:nvSpPr>
          <p:cNvPr id="249" name="Text 66"/>
          <p:cNvSpPr/>
          <p:nvPr/>
        </p:nvSpPr>
        <p:spPr>
          <a:xfrm>
            <a:off x="1245087" y="5940326"/>
            <a:ext cx="330041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Dynamic Currency Conversion (DCC)</a:t>
            </a:r>
            <a:endParaRPr lang="en-US" sz="1476" dirty="0"/>
          </a:p>
        </p:txBody>
      </p:sp>
      <p:pic>
        <p:nvPicPr>
          <p:cNvPr id="250" name="Image 181" descr="preencoded.png">    </p:cNvPr>
          <p:cNvPicPr>
            <a:picLocks noChangeAspect="1"/>
          </p:cNvPicPr>
          <p:nvPr/>
        </p:nvPicPr>
        <p:blipFill>
          <a:blip r:embed="rId182"/>
          <a:stretch>
            <a:fillRect/>
          </a:stretch>
        </p:blipFill>
        <p:spPr>
          <a:xfrm>
            <a:off x="6560121" y="5819849"/>
            <a:ext cx="1524140" cy="508744"/>
          </a:xfrm>
          <a:prstGeom prst="rect">
            <a:avLst/>
          </a:prstGeom>
        </p:spPr>
      </p:pic>
      <p:pic>
        <p:nvPicPr>
          <p:cNvPr id="251" name="Image 182" descr="preencoded.png">    </p:cNvPr>
          <p:cNvPicPr>
            <a:picLocks noChangeAspect="1"/>
          </p:cNvPicPr>
          <p:nvPr/>
        </p:nvPicPr>
        <p:blipFill>
          <a:blip r:embed="rId183"/>
          <a:stretch>
            <a:fillRect/>
          </a:stretch>
        </p:blipFill>
        <p:spPr>
          <a:xfrm>
            <a:off x="6655305" y="5933666"/>
            <a:ext cx="1333574" cy="267760"/>
          </a:xfrm>
          <a:prstGeom prst="rect">
            <a:avLst/>
          </a:prstGeom>
        </p:spPr>
      </p:pic>
      <p:pic>
        <p:nvPicPr>
          <p:cNvPr id="252" name="Image 183" descr="preencoded.png">    </p:cNvPr>
          <p:cNvPicPr>
            <a:picLocks noChangeAspect="1"/>
          </p:cNvPicPr>
          <p:nvPr/>
        </p:nvPicPr>
        <p:blipFill>
          <a:blip r:embed="rId184"/>
          <a:stretch>
            <a:fillRect/>
          </a:stretch>
        </p:blipFill>
        <p:spPr>
          <a:xfrm>
            <a:off x="6735635" y="5987207"/>
            <a:ext cx="160660" cy="160660"/>
          </a:xfrm>
          <a:prstGeom prst="rect">
            <a:avLst/>
          </a:prstGeom>
        </p:spPr>
      </p:pic>
      <p:sp>
        <p:nvSpPr>
          <p:cNvPr id="253" name="Text 67"/>
          <p:cNvSpPr/>
          <p:nvPr/>
        </p:nvSpPr>
        <p:spPr>
          <a:xfrm>
            <a:off x="6923066" y="594702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54" name="Image 184" descr="preencoded.png">    </p:cNvPr>
          <p:cNvPicPr>
            <a:picLocks noChangeAspect="1"/>
          </p:cNvPicPr>
          <p:nvPr/>
        </p:nvPicPr>
        <p:blipFill>
          <a:blip r:embed="rId185"/>
          <a:stretch>
            <a:fillRect/>
          </a:stretch>
        </p:blipFill>
        <p:spPr>
          <a:xfrm>
            <a:off x="8084260" y="5819849"/>
            <a:ext cx="1524140" cy="508744"/>
          </a:xfrm>
          <a:prstGeom prst="rect">
            <a:avLst/>
          </a:prstGeom>
        </p:spPr>
      </p:pic>
      <p:pic>
        <p:nvPicPr>
          <p:cNvPr id="255" name="Image 185" descr="preencoded.png">    </p:cNvPr>
          <p:cNvPicPr>
            <a:picLocks noChangeAspect="1"/>
          </p:cNvPicPr>
          <p:nvPr/>
        </p:nvPicPr>
        <p:blipFill>
          <a:blip r:embed="rId186"/>
          <a:stretch>
            <a:fillRect/>
          </a:stretch>
        </p:blipFill>
        <p:spPr>
          <a:xfrm>
            <a:off x="8179445" y="5933666"/>
            <a:ext cx="1333574" cy="267760"/>
          </a:xfrm>
          <a:prstGeom prst="rect">
            <a:avLst/>
          </a:prstGeom>
        </p:spPr>
      </p:pic>
      <p:pic>
        <p:nvPicPr>
          <p:cNvPr id="256" name="Image 186" descr="preencoded.png">    </p:cNvPr>
          <p:cNvPicPr>
            <a:picLocks noChangeAspect="1"/>
          </p:cNvPicPr>
          <p:nvPr/>
        </p:nvPicPr>
        <p:blipFill>
          <a:blip r:embed="rId187"/>
          <a:stretch>
            <a:fillRect/>
          </a:stretch>
        </p:blipFill>
        <p:spPr>
          <a:xfrm>
            <a:off x="8259775" y="5987207"/>
            <a:ext cx="160660" cy="160660"/>
          </a:xfrm>
          <a:prstGeom prst="rect">
            <a:avLst/>
          </a:prstGeom>
        </p:spPr>
      </p:pic>
      <p:sp>
        <p:nvSpPr>
          <p:cNvPr id="257" name="Text 68"/>
          <p:cNvSpPr/>
          <p:nvPr/>
        </p:nvSpPr>
        <p:spPr>
          <a:xfrm>
            <a:off x="8447205" y="594702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58" name="Image 187" descr="preencoded.png">    </p:cNvPr>
          <p:cNvPicPr>
            <a:picLocks noChangeAspect="1"/>
          </p:cNvPicPr>
          <p:nvPr/>
        </p:nvPicPr>
        <p:blipFill>
          <a:blip r:embed="rId188"/>
          <a:stretch>
            <a:fillRect/>
          </a:stretch>
        </p:blipFill>
        <p:spPr>
          <a:xfrm>
            <a:off x="9608400" y="5819849"/>
            <a:ext cx="1524140" cy="508744"/>
          </a:xfrm>
          <a:prstGeom prst="rect">
            <a:avLst/>
          </a:prstGeom>
        </p:spPr>
      </p:pic>
      <p:pic>
        <p:nvPicPr>
          <p:cNvPr id="259" name="Image 188" descr="preencoded.png">    </p:cNvPr>
          <p:cNvPicPr>
            <a:picLocks noChangeAspect="1"/>
          </p:cNvPicPr>
          <p:nvPr/>
        </p:nvPicPr>
        <p:blipFill>
          <a:blip r:embed="rId189"/>
          <a:stretch>
            <a:fillRect/>
          </a:stretch>
        </p:blipFill>
        <p:spPr>
          <a:xfrm>
            <a:off x="9703584" y="5933666"/>
            <a:ext cx="1333574" cy="267760"/>
          </a:xfrm>
          <a:prstGeom prst="rect">
            <a:avLst/>
          </a:prstGeom>
        </p:spPr>
      </p:pic>
      <p:pic>
        <p:nvPicPr>
          <p:cNvPr id="260" name="Image 189" descr="preencoded.png">    </p:cNvPr>
          <p:cNvPicPr>
            <a:picLocks noChangeAspect="1"/>
          </p:cNvPicPr>
          <p:nvPr/>
        </p:nvPicPr>
        <p:blipFill>
          <a:blip r:embed="rId190"/>
          <a:stretch>
            <a:fillRect/>
          </a:stretch>
        </p:blipFill>
        <p:spPr>
          <a:xfrm>
            <a:off x="9783914" y="5987207"/>
            <a:ext cx="160660" cy="160660"/>
          </a:xfrm>
          <a:prstGeom prst="rect">
            <a:avLst/>
          </a:prstGeom>
        </p:spPr>
      </p:pic>
      <p:sp>
        <p:nvSpPr>
          <p:cNvPr id="261" name="Text 69"/>
          <p:cNvSpPr/>
          <p:nvPr/>
        </p:nvSpPr>
        <p:spPr>
          <a:xfrm>
            <a:off x="9971345" y="594702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62" name="Image 190" descr="preencoded.png">    </p:cNvPr>
          <p:cNvPicPr>
            <a:picLocks noChangeAspect="1"/>
          </p:cNvPicPr>
          <p:nvPr/>
        </p:nvPicPr>
        <p:blipFill>
          <a:blip r:embed="rId191"/>
          <a:stretch>
            <a:fillRect/>
          </a:stretch>
        </p:blipFill>
        <p:spPr>
          <a:xfrm>
            <a:off x="11132539" y="5819849"/>
            <a:ext cx="1524140" cy="508744"/>
          </a:xfrm>
          <a:prstGeom prst="rect">
            <a:avLst/>
          </a:prstGeom>
        </p:spPr>
      </p:pic>
      <p:pic>
        <p:nvPicPr>
          <p:cNvPr id="263" name="Image 191" descr="preencoded.png">    </p:cNvPr>
          <p:cNvPicPr>
            <a:picLocks noChangeAspect="1"/>
          </p:cNvPicPr>
          <p:nvPr/>
        </p:nvPicPr>
        <p:blipFill>
          <a:blip r:embed="rId192"/>
          <a:stretch>
            <a:fillRect/>
          </a:stretch>
        </p:blipFill>
        <p:spPr>
          <a:xfrm>
            <a:off x="11227724" y="5933666"/>
            <a:ext cx="1333574" cy="267760"/>
          </a:xfrm>
          <a:prstGeom prst="rect">
            <a:avLst/>
          </a:prstGeom>
        </p:spPr>
      </p:pic>
      <p:pic>
        <p:nvPicPr>
          <p:cNvPr id="264" name="Image 192" descr="preencoded.png">    </p:cNvPr>
          <p:cNvPicPr>
            <a:picLocks noChangeAspect="1"/>
          </p:cNvPicPr>
          <p:nvPr/>
        </p:nvPicPr>
        <p:blipFill>
          <a:blip r:embed="rId193"/>
          <a:stretch>
            <a:fillRect/>
          </a:stretch>
        </p:blipFill>
        <p:spPr>
          <a:xfrm>
            <a:off x="11308054" y="5987207"/>
            <a:ext cx="160660" cy="160660"/>
          </a:xfrm>
          <a:prstGeom prst="rect">
            <a:avLst/>
          </a:prstGeom>
        </p:spPr>
      </p:pic>
      <p:sp>
        <p:nvSpPr>
          <p:cNvPr id="265" name="Text 70"/>
          <p:cNvSpPr/>
          <p:nvPr/>
        </p:nvSpPr>
        <p:spPr>
          <a:xfrm>
            <a:off x="11495484" y="594702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66" name="Image 193" descr="preencoded.png">    </p:cNvPr>
          <p:cNvPicPr>
            <a:picLocks noChangeAspect="1"/>
          </p:cNvPicPr>
          <p:nvPr/>
        </p:nvPicPr>
        <p:blipFill>
          <a:blip r:embed="rId194"/>
          <a:stretch>
            <a:fillRect/>
          </a:stretch>
        </p:blipFill>
        <p:spPr>
          <a:xfrm>
            <a:off x="12656679" y="5819849"/>
            <a:ext cx="1524140" cy="508744"/>
          </a:xfrm>
          <a:prstGeom prst="rect">
            <a:avLst/>
          </a:prstGeom>
        </p:spPr>
      </p:pic>
      <p:pic>
        <p:nvPicPr>
          <p:cNvPr id="267" name="Image 194" descr="preencoded.png">    </p:cNvPr>
          <p:cNvPicPr>
            <a:picLocks noChangeAspect="1"/>
          </p:cNvPicPr>
          <p:nvPr/>
        </p:nvPicPr>
        <p:blipFill>
          <a:blip r:embed="rId195"/>
          <a:stretch>
            <a:fillRect/>
          </a:stretch>
        </p:blipFill>
        <p:spPr>
          <a:xfrm>
            <a:off x="12751864" y="5933666"/>
            <a:ext cx="1333574" cy="267760"/>
          </a:xfrm>
          <a:prstGeom prst="rect">
            <a:avLst/>
          </a:prstGeom>
        </p:spPr>
      </p:pic>
      <p:pic>
        <p:nvPicPr>
          <p:cNvPr id="268" name="Image 195" descr="preencoded.png">    </p:cNvPr>
          <p:cNvPicPr>
            <a:picLocks noChangeAspect="1"/>
          </p:cNvPicPr>
          <p:nvPr/>
        </p:nvPicPr>
        <p:blipFill>
          <a:blip r:embed="rId196"/>
          <a:stretch>
            <a:fillRect/>
          </a:stretch>
        </p:blipFill>
        <p:spPr>
          <a:xfrm>
            <a:off x="12832193" y="5987207"/>
            <a:ext cx="160660" cy="160660"/>
          </a:xfrm>
          <a:prstGeom prst="rect">
            <a:avLst/>
          </a:prstGeom>
        </p:spPr>
      </p:pic>
      <p:sp>
        <p:nvSpPr>
          <p:cNvPr id="269" name="Text 71"/>
          <p:cNvSpPr/>
          <p:nvPr/>
        </p:nvSpPr>
        <p:spPr>
          <a:xfrm>
            <a:off x="13019624" y="594702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70" name="Image 196" descr="preencoded.png">    </p:cNvPr>
          <p:cNvPicPr>
            <a:picLocks noChangeAspect="1"/>
          </p:cNvPicPr>
          <p:nvPr/>
        </p:nvPicPr>
        <p:blipFill>
          <a:blip r:embed="rId197"/>
          <a:stretch>
            <a:fillRect/>
          </a:stretch>
        </p:blipFill>
        <p:spPr>
          <a:xfrm>
            <a:off x="14180818" y="5819849"/>
            <a:ext cx="1524140" cy="508744"/>
          </a:xfrm>
          <a:prstGeom prst="rect">
            <a:avLst/>
          </a:prstGeom>
        </p:spPr>
      </p:pic>
      <p:pic>
        <p:nvPicPr>
          <p:cNvPr id="271" name="Image 197" descr="preencoded.png">    </p:cNvPr>
          <p:cNvPicPr>
            <a:picLocks noChangeAspect="1"/>
          </p:cNvPicPr>
          <p:nvPr/>
        </p:nvPicPr>
        <p:blipFill>
          <a:blip r:embed="rId198"/>
          <a:stretch>
            <a:fillRect/>
          </a:stretch>
        </p:blipFill>
        <p:spPr>
          <a:xfrm>
            <a:off x="14276003" y="5933666"/>
            <a:ext cx="1333574" cy="267760"/>
          </a:xfrm>
          <a:prstGeom prst="rect">
            <a:avLst/>
          </a:prstGeom>
        </p:spPr>
      </p:pic>
      <p:pic>
        <p:nvPicPr>
          <p:cNvPr id="272" name="Image 198" descr="preencoded.png">    </p:cNvPr>
          <p:cNvPicPr>
            <a:picLocks noChangeAspect="1"/>
          </p:cNvPicPr>
          <p:nvPr/>
        </p:nvPicPr>
        <p:blipFill>
          <a:blip r:embed="rId199"/>
          <a:stretch>
            <a:fillRect/>
          </a:stretch>
        </p:blipFill>
        <p:spPr>
          <a:xfrm>
            <a:off x="14356333" y="5987207"/>
            <a:ext cx="160660" cy="160660"/>
          </a:xfrm>
          <a:prstGeom prst="rect">
            <a:avLst/>
          </a:prstGeom>
        </p:spPr>
      </p:pic>
      <p:sp>
        <p:nvSpPr>
          <p:cNvPr id="273" name="Text 72"/>
          <p:cNvSpPr/>
          <p:nvPr/>
        </p:nvSpPr>
        <p:spPr>
          <a:xfrm>
            <a:off x="14543763" y="594702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74" name="Image 199" descr="preencoded.png">    </p:cNvPr>
          <p:cNvPicPr>
            <a:picLocks noChangeAspect="1"/>
          </p:cNvPicPr>
          <p:nvPr/>
        </p:nvPicPr>
        <p:blipFill>
          <a:blip r:embed="rId200"/>
          <a:stretch>
            <a:fillRect/>
          </a:stretch>
        </p:blipFill>
        <p:spPr>
          <a:xfrm>
            <a:off x="15704958" y="5819849"/>
            <a:ext cx="1497568" cy="508744"/>
          </a:xfrm>
          <a:prstGeom prst="rect">
            <a:avLst/>
          </a:prstGeom>
        </p:spPr>
      </p:pic>
      <p:pic>
        <p:nvPicPr>
          <p:cNvPr id="275" name="Image 200" descr="preencoded.png">    </p:cNvPr>
          <p:cNvPicPr>
            <a:picLocks noChangeAspect="1"/>
          </p:cNvPicPr>
          <p:nvPr/>
        </p:nvPicPr>
        <p:blipFill>
          <a:blip r:embed="rId201"/>
          <a:stretch>
            <a:fillRect/>
          </a:stretch>
        </p:blipFill>
        <p:spPr>
          <a:xfrm>
            <a:off x="15800143" y="5933666"/>
            <a:ext cx="1333574" cy="267760"/>
          </a:xfrm>
          <a:prstGeom prst="rect">
            <a:avLst/>
          </a:prstGeom>
        </p:spPr>
      </p:pic>
      <p:pic>
        <p:nvPicPr>
          <p:cNvPr id="276" name="Image 201" descr="preencoded.png">    </p:cNvPr>
          <p:cNvPicPr>
            <a:picLocks noChangeAspect="1"/>
          </p:cNvPicPr>
          <p:nvPr/>
        </p:nvPicPr>
        <p:blipFill>
          <a:blip r:embed="rId202"/>
          <a:stretch>
            <a:fillRect/>
          </a:stretch>
        </p:blipFill>
        <p:spPr>
          <a:xfrm>
            <a:off x="15880473" y="5987207"/>
            <a:ext cx="160660" cy="160660"/>
          </a:xfrm>
          <a:prstGeom prst="rect">
            <a:avLst/>
          </a:prstGeom>
        </p:spPr>
      </p:pic>
      <p:sp>
        <p:nvSpPr>
          <p:cNvPr id="277" name="Text 73"/>
          <p:cNvSpPr/>
          <p:nvPr/>
        </p:nvSpPr>
        <p:spPr>
          <a:xfrm>
            <a:off x="16067903" y="594702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78" name="Image 202" descr="preencoded.png">    </p:cNvPr>
          <p:cNvPicPr>
            <a:picLocks noChangeAspect="1"/>
          </p:cNvPicPr>
          <p:nvPr/>
        </p:nvPicPr>
        <p:blipFill>
          <a:blip r:embed="rId203"/>
          <a:stretch>
            <a:fillRect/>
          </a:stretch>
        </p:blipFill>
        <p:spPr>
          <a:xfrm>
            <a:off x="1084427" y="6328581"/>
            <a:ext cx="16118099" cy="508744"/>
          </a:xfrm>
          <a:prstGeom prst="rect">
            <a:avLst/>
          </a:prstGeom>
        </p:spPr>
      </p:pic>
      <p:pic>
        <p:nvPicPr>
          <p:cNvPr id="279" name="Image 203" descr="preencoded.png">    </p:cNvPr>
          <p:cNvPicPr>
            <a:picLocks noChangeAspect="1"/>
          </p:cNvPicPr>
          <p:nvPr/>
        </p:nvPicPr>
        <p:blipFill>
          <a:blip r:embed="rId204"/>
          <a:stretch>
            <a:fillRect/>
          </a:stretch>
        </p:blipFill>
        <p:spPr>
          <a:xfrm>
            <a:off x="1084427" y="6328581"/>
            <a:ext cx="5475694" cy="508744"/>
          </a:xfrm>
          <a:prstGeom prst="rect">
            <a:avLst/>
          </a:prstGeom>
        </p:spPr>
      </p:pic>
      <p:sp>
        <p:nvSpPr>
          <p:cNvPr id="280" name="Text 74"/>
          <p:cNvSpPr/>
          <p:nvPr/>
        </p:nvSpPr>
        <p:spPr>
          <a:xfrm>
            <a:off x="1245087" y="6449095"/>
            <a:ext cx="336042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Dynamic Working Capital (DWC SCD)</a:t>
            </a:r>
            <a:endParaRPr lang="en-US" sz="1476" dirty="0"/>
          </a:p>
        </p:txBody>
      </p:sp>
      <p:pic>
        <p:nvPicPr>
          <p:cNvPr id="281" name="Image 204" descr="preencoded.png">    </p:cNvPr>
          <p:cNvPicPr>
            <a:picLocks noChangeAspect="1"/>
          </p:cNvPicPr>
          <p:nvPr/>
        </p:nvPicPr>
        <p:blipFill>
          <a:blip r:embed="rId205"/>
          <a:stretch>
            <a:fillRect/>
          </a:stretch>
        </p:blipFill>
        <p:spPr>
          <a:xfrm>
            <a:off x="6560121" y="6328581"/>
            <a:ext cx="1524140" cy="508744"/>
          </a:xfrm>
          <a:prstGeom prst="rect">
            <a:avLst/>
          </a:prstGeom>
        </p:spPr>
      </p:pic>
      <p:pic>
        <p:nvPicPr>
          <p:cNvPr id="282" name="Image 205" descr="preencoded.png">    </p:cNvPr>
          <p:cNvPicPr>
            <a:picLocks noChangeAspect="1"/>
          </p:cNvPicPr>
          <p:nvPr/>
        </p:nvPicPr>
        <p:blipFill>
          <a:blip r:embed="rId206"/>
          <a:stretch>
            <a:fillRect/>
          </a:stretch>
        </p:blipFill>
        <p:spPr>
          <a:xfrm>
            <a:off x="6655305" y="6442397"/>
            <a:ext cx="1333574" cy="267760"/>
          </a:xfrm>
          <a:prstGeom prst="rect">
            <a:avLst/>
          </a:prstGeom>
        </p:spPr>
      </p:pic>
      <p:pic>
        <p:nvPicPr>
          <p:cNvPr id="283" name="Image 206" descr="preencoded.png">    </p:cNvPr>
          <p:cNvPicPr>
            <a:picLocks noChangeAspect="1"/>
          </p:cNvPicPr>
          <p:nvPr/>
        </p:nvPicPr>
        <p:blipFill>
          <a:blip r:embed="rId207"/>
          <a:stretch>
            <a:fillRect/>
          </a:stretch>
        </p:blipFill>
        <p:spPr>
          <a:xfrm>
            <a:off x="6735635" y="6495938"/>
            <a:ext cx="160660" cy="160660"/>
          </a:xfrm>
          <a:prstGeom prst="rect">
            <a:avLst/>
          </a:prstGeom>
        </p:spPr>
      </p:pic>
      <p:sp>
        <p:nvSpPr>
          <p:cNvPr id="284" name="Text 75"/>
          <p:cNvSpPr/>
          <p:nvPr/>
        </p:nvSpPr>
        <p:spPr>
          <a:xfrm>
            <a:off x="6923066" y="645579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85" name="Image 207" descr="preencoded.png">    </p:cNvPr>
          <p:cNvPicPr>
            <a:picLocks noChangeAspect="1"/>
          </p:cNvPicPr>
          <p:nvPr/>
        </p:nvPicPr>
        <p:blipFill>
          <a:blip r:embed="rId208"/>
          <a:stretch>
            <a:fillRect/>
          </a:stretch>
        </p:blipFill>
        <p:spPr>
          <a:xfrm>
            <a:off x="8084260" y="6328581"/>
            <a:ext cx="1524140" cy="508744"/>
          </a:xfrm>
          <a:prstGeom prst="rect">
            <a:avLst/>
          </a:prstGeom>
        </p:spPr>
      </p:pic>
      <p:pic>
        <p:nvPicPr>
          <p:cNvPr id="286" name="Image 208" descr="preencoded.png">    </p:cNvPr>
          <p:cNvPicPr>
            <a:picLocks noChangeAspect="1"/>
          </p:cNvPicPr>
          <p:nvPr/>
        </p:nvPicPr>
        <p:blipFill>
          <a:blip r:embed="rId209"/>
          <a:stretch>
            <a:fillRect/>
          </a:stretch>
        </p:blipFill>
        <p:spPr>
          <a:xfrm>
            <a:off x="8179445" y="6442397"/>
            <a:ext cx="1333574" cy="267760"/>
          </a:xfrm>
          <a:prstGeom prst="rect">
            <a:avLst/>
          </a:prstGeom>
        </p:spPr>
      </p:pic>
      <p:pic>
        <p:nvPicPr>
          <p:cNvPr id="287" name="Image 209" descr="preencoded.png">    </p:cNvPr>
          <p:cNvPicPr>
            <a:picLocks noChangeAspect="1"/>
          </p:cNvPicPr>
          <p:nvPr/>
        </p:nvPicPr>
        <p:blipFill>
          <a:blip r:embed="rId210"/>
          <a:stretch>
            <a:fillRect/>
          </a:stretch>
        </p:blipFill>
        <p:spPr>
          <a:xfrm>
            <a:off x="8259775" y="6495938"/>
            <a:ext cx="160660" cy="160660"/>
          </a:xfrm>
          <a:prstGeom prst="rect">
            <a:avLst/>
          </a:prstGeom>
        </p:spPr>
      </p:pic>
      <p:sp>
        <p:nvSpPr>
          <p:cNvPr id="288" name="Text 76"/>
          <p:cNvSpPr/>
          <p:nvPr/>
        </p:nvSpPr>
        <p:spPr>
          <a:xfrm>
            <a:off x="8447205" y="645579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89" name="Image 210" descr="preencoded.png">    </p:cNvPr>
          <p:cNvPicPr>
            <a:picLocks noChangeAspect="1"/>
          </p:cNvPicPr>
          <p:nvPr/>
        </p:nvPicPr>
        <p:blipFill>
          <a:blip r:embed="rId211"/>
          <a:stretch>
            <a:fillRect/>
          </a:stretch>
        </p:blipFill>
        <p:spPr>
          <a:xfrm>
            <a:off x="9608400" y="6328581"/>
            <a:ext cx="1524140" cy="508744"/>
          </a:xfrm>
          <a:prstGeom prst="rect">
            <a:avLst/>
          </a:prstGeom>
        </p:spPr>
      </p:pic>
      <p:pic>
        <p:nvPicPr>
          <p:cNvPr id="290" name="Image 211" descr="preencoded.png">    </p:cNvPr>
          <p:cNvPicPr>
            <a:picLocks noChangeAspect="1"/>
          </p:cNvPicPr>
          <p:nvPr/>
        </p:nvPicPr>
        <p:blipFill>
          <a:blip r:embed="rId212"/>
          <a:stretch>
            <a:fillRect/>
          </a:stretch>
        </p:blipFill>
        <p:spPr>
          <a:xfrm>
            <a:off x="9703584" y="6442397"/>
            <a:ext cx="1333574" cy="267760"/>
          </a:xfrm>
          <a:prstGeom prst="rect">
            <a:avLst/>
          </a:prstGeom>
        </p:spPr>
      </p:pic>
      <p:pic>
        <p:nvPicPr>
          <p:cNvPr id="291" name="Image 212" descr="preencoded.png">    </p:cNvPr>
          <p:cNvPicPr>
            <a:picLocks noChangeAspect="1"/>
          </p:cNvPicPr>
          <p:nvPr/>
        </p:nvPicPr>
        <p:blipFill>
          <a:blip r:embed="rId213"/>
          <a:stretch>
            <a:fillRect/>
          </a:stretch>
        </p:blipFill>
        <p:spPr>
          <a:xfrm>
            <a:off x="9783914" y="6495938"/>
            <a:ext cx="160660" cy="160660"/>
          </a:xfrm>
          <a:prstGeom prst="rect">
            <a:avLst/>
          </a:prstGeom>
        </p:spPr>
      </p:pic>
      <p:sp>
        <p:nvSpPr>
          <p:cNvPr id="292" name="Text 77"/>
          <p:cNvSpPr/>
          <p:nvPr/>
        </p:nvSpPr>
        <p:spPr>
          <a:xfrm>
            <a:off x="9971345" y="645579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93" name="Image 213" descr="preencoded.png">    </p:cNvPr>
          <p:cNvPicPr>
            <a:picLocks noChangeAspect="1"/>
          </p:cNvPicPr>
          <p:nvPr/>
        </p:nvPicPr>
        <p:blipFill>
          <a:blip r:embed="rId214"/>
          <a:stretch>
            <a:fillRect/>
          </a:stretch>
        </p:blipFill>
        <p:spPr>
          <a:xfrm>
            <a:off x="11132539" y="6328581"/>
            <a:ext cx="1524140" cy="508744"/>
          </a:xfrm>
          <a:prstGeom prst="rect">
            <a:avLst/>
          </a:prstGeom>
        </p:spPr>
      </p:pic>
      <p:pic>
        <p:nvPicPr>
          <p:cNvPr id="294" name="Image 214" descr="preencoded.png">    </p:cNvPr>
          <p:cNvPicPr>
            <a:picLocks noChangeAspect="1"/>
          </p:cNvPicPr>
          <p:nvPr/>
        </p:nvPicPr>
        <p:blipFill>
          <a:blip r:embed="rId215"/>
          <a:stretch>
            <a:fillRect/>
          </a:stretch>
        </p:blipFill>
        <p:spPr>
          <a:xfrm>
            <a:off x="11380636" y="6442397"/>
            <a:ext cx="1027947" cy="267760"/>
          </a:xfrm>
          <a:prstGeom prst="rect">
            <a:avLst/>
          </a:prstGeom>
        </p:spPr>
      </p:pic>
      <p:pic>
        <p:nvPicPr>
          <p:cNvPr id="295" name="Image 215" descr="preencoded.png">    </p:cNvPr>
          <p:cNvPicPr>
            <a:picLocks noChangeAspect="1"/>
          </p:cNvPicPr>
          <p:nvPr/>
        </p:nvPicPr>
        <p:blipFill>
          <a:blip r:embed="rId216"/>
          <a:stretch>
            <a:fillRect/>
          </a:stretch>
        </p:blipFill>
        <p:spPr>
          <a:xfrm>
            <a:off x="11460966" y="6495938"/>
            <a:ext cx="160660" cy="160660"/>
          </a:xfrm>
          <a:prstGeom prst="rect">
            <a:avLst/>
          </a:prstGeom>
        </p:spPr>
      </p:pic>
      <p:sp>
        <p:nvSpPr>
          <p:cNvPr id="296" name="Text 78"/>
          <p:cNvSpPr/>
          <p:nvPr/>
        </p:nvSpPr>
        <p:spPr>
          <a:xfrm>
            <a:off x="11648396" y="6455792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97" name="Image 216" descr="preencoded.png">    </p:cNvPr>
          <p:cNvPicPr>
            <a:picLocks noChangeAspect="1"/>
          </p:cNvPicPr>
          <p:nvPr/>
        </p:nvPicPr>
        <p:blipFill>
          <a:blip r:embed="rId217"/>
          <a:stretch>
            <a:fillRect/>
          </a:stretch>
        </p:blipFill>
        <p:spPr>
          <a:xfrm>
            <a:off x="12656679" y="6328581"/>
            <a:ext cx="1524140" cy="508744"/>
          </a:xfrm>
          <a:prstGeom prst="rect">
            <a:avLst/>
          </a:prstGeom>
        </p:spPr>
      </p:pic>
      <p:pic>
        <p:nvPicPr>
          <p:cNvPr id="298" name="Image 217" descr="preencoded.png">    </p:cNvPr>
          <p:cNvPicPr>
            <a:picLocks noChangeAspect="1"/>
          </p:cNvPicPr>
          <p:nvPr/>
        </p:nvPicPr>
        <p:blipFill>
          <a:blip r:embed="rId218"/>
          <a:stretch>
            <a:fillRect/>
          </a:stretch>
        </p:blipFill>
        <p:spPr>
          <a:xfrm>
            <a:off x="12751864" y="6442397"/>
            <a:ext cx="1333574" cy="267760"/>
          </a:xfrm>
          <a:prstGeom prst="rect">
            <a:avLst/>
          </a:prstGeom>
        </p:spPr>
      </p:pic>
      <p:pic>
        <p:nvPicPr>
          <p:cNvPr id="299" name="Image 218" descr="preencoded.png">    </p:cNvPr>
          <p:cNvPicPr>
            <a:picLocks noChangeAspect="1"/>
          </p:cNvPicPr>
          <p:nvPr/>
        </p:nvPicPr>
        <p:blipFill>
          <a:blip r:embed="rId219"/>
          <a:stretch>
            <a:fillRect/>
          </a:stretch>
        </p:blipFill>
        <p:spPr>
          <a:xfrm>
            <a:off x="12832193" y="6495938"/>
            <a:ext cx="160660" cy="160660"/>
          </a:xfrm>
          <a:prstGeom prst="rect">
            <a:avLst/>
          </a:prstGeom>
        </p:spPr>
      </p:pic>
      <p:sp>
        <p:nvSpPr>
          <p:cNvPr id="300" name="Text 79"/>
          <p:cNvSpPr/>
          <p:nvPr/>
        </p:nvSpPr>
        <p:spPr>
          <a:xfrm>
            <a:off x="13019624" y="645579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01" name="Image 219" descr="preencoded.png">    </p:cNvPr>
          <p:cNvPicPr>
            <a:picLocks noChangeAspect="1"/>
          </p:cNvPicPr>
          <p:nvPr/>
        </p:nvPicPr>
        <p:blipFill>
          <a:blip r:embed="rId220"/>
          <a:stretch>
            <a:fillRect/>
          </a:stretch>
        </p:blipFill>
        <p:spPr>
          <a:xfrm>
            <a:off x="14180818" y="6328581"/>
            <a:ext cx="1524140" cy="508744"/>
          </a:xfrm>
          <a:prstGeom prst="rect">
            <a:avLst/>
          </a:prstGeom>
        </p:spPr>
      </p:pic>
      <p:pic>
        <p:nvPicPr>
          <p:cNvPr id="302" name="Image 220" descr="preencoded.png">    </p:cNvPr>
          <p:cNvPicPr>
            <a:picLocks noChangeAspect="1"/>
          </p:cNvPicPr>
          <p:nvPr/>
        </p:nvPicPr>
        <p:blipFill>
          <a:blip r:embed="rId221"/>
          <a:stretch>
            <a:fillRect/>
          </a:stretch>
        </p:blipFill>
        <p:spPr>
          <a:xfrm>
            <a:off x="14276003" y="6442397"/>
            <a:ext cx="1333574" cy="267760"/>
          </a:xfrm>
          <a:prstGeom prst="rect">
            <a:avLst/>
          </a:prstGeom>
        </p:spPr>
      </p:pic>
      <p:pic>
        <p:nvPicPr>
          <p:cNvPr id="303" name="Image 221" descr="preencoded.png">    </p:cNvPr>
          <p:cNvPicPr>
            <a:picLocks noChangeAspect="1"/>
          </p:cNvPicPr>
          <p:nvPr/>
        </p:nvPicPr>
        <p:blipFill>
          <a:blip r:embed="rId222"/>
          <a:stretch>
            <a:fillRect/>
          </a:stretch>
        </p:blipFill>
        <p:spPr>
          <a:xfrm>
            <a:off x="14356333" y="6495938"/>
            <a:ext cx="160660" cy="160660"/>
          </a:xfrm>
          <a:prstGeom prst="rect">
            <a:avLst/>
          </a:prstGeom>
        </p:spPr>
      </p:pic>
      <p:sp>
        <p:nvSpPr>
          <p:cNvPr id="304" name="Text 80"/>
          <p:cNvSpPr/>
          <p:nvPr/>
        </p:nvSpPr>
        <p:spPr>
          <a:xfrm>
            <a:off x="14543763" y="645579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05" name="Image 222" descr="preencoded.png">    </p:cNvPr>
          <p:cNvPicPr>
            <a:picLocks noChangeAspect="1"/>
          </p:cNvPicPr>
          <p:nvPr/>
        </p:nvPicPr>
        <p:blipFill>
          <a:blip r:embed="rId223"/>
          <a:stretch>
            <a:fillRect/>
          </a:stretch>
        </p:blipFill>
        <p:spPr>
          <a:xfrm>
            <a:off x="15704958" y="6328581"/>
            <a:ext cx="1497568" cy="508744"/>
          </a:xfrm>
          <a:prstGeom prst="rect">
            <a:avLst/>
          </a:prstGeom>
        </p:spPr>
      </p:pic>
      <p:pic>
        <p:nvPicPr>
          <p:cNvPr id="306" name="Image 223" descr="preencoded.png">    </p:cNvPr>
          <p:cNvPicPr>
            <a:picLocks noChangeAspect="1"/>
          </p:cNvPicPr>
          <p:nvPr/>
        </p:nvPicPr>
        <p:blipFill>
          <a:blip r:embed="rId224"/>
          <a:stretch>
            <a:fillRect/>
          </a:stretch>
        </p:blipFill>
        <p:spPr>
          <a:xfrm>
            <a:off x="15800143" y="6442397"/>
            <a:ext cx="1333574" cy="267760"/>
          </a:xfrm>
          <a:prstGeom prst="rect">
            <a:avLst/>
          </a:prstGeom>
        </p:spPr>
      </p:pic>
      <p:pic>
        <p:nvPicPr>
          <p:cNvPr id="307" name="Image 224" descr="preencoded.png">    </p:cNvPr>
          <p:cNvPicPr>
            <a:picLocks noChangeAspect="1"/>
          </p:cNvPicPr>
          <p:nvPr/>
        </p:nvPicPr>
        <p:blipFill>
          <a:blip r:embed="rId225"/>
          <a:stretch>
            <a:fillRect/>
          </a:stretch>
        </p:blipFill>
        <p:spPr>
          <a:xfrm>
            <a:off x="15880473" y="6495938"/>
            <a:ext cx="160660" cy="160660"/>
          </a:xfrm>
          <a:prstGeom prst="rect">
            <a:avLst/>
          </a:prstGeom>
        </p:spPr>
      </p:pic>
      <p:sp>
        <p:nvSpPr>
          <p:cNvPr id="308" name="Text 81"/>
          <p:cNvSpPr/>
          <p:nvPr/>
        </p:nvSpPr>
        <p:spPr>
          <a:xfrm>
            <a:off x="16067903" y="645579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09" name="Image 225" descr="preencoded.png">    </p:cNvPr>
          <p:cNvPicPr>
            <a:picLocks noChangeAspect="1"/>
          </p:cNvPicPr>
          <p:nvPr/>
        </p:nvPicPr>
        <p:blipFill>
          <a:blip r:embed="rId226"/>
          <a:stretch>
            <a:fillRect/>
          </a:stretch>
        </p:blipFill>
        <p:spPr>
          <a:xfrm>
            <a:off x="1084427" y="6837350"/>
            <a:ext cx="16118099" cy="508744"/>
          </a:xfrm>
          <a:prstGeom prst="rect">
            <a:avLst/>
          </a:prstGeom>
        </p:spPr>
      </p:pic>
      <p:pic>
        <p:nvPicPr>
          <p:cNvPr id="310" name="Image 226" descr="preencoded.png">    </p:cNvPr>
          <p:cNvPicPr>
            <a:picLocks noChangeAspect="1"/>
          </p:cNvPicPr>
          <p:nvPr/>
        </p:nvPicPr>
        <p:blipFill>
          <a:blip r:embed="rId227"/>
          <a:stretch>
            <a:fillRect/>
          </a:stretch>
        </p:blipFill>
        <p:spPr>
          <a:xfrm>
            <a:off x="1084427" y="6837350"/>
            <a:ext cx="5475694" cy="508744"/>
          </a:xfrm>
          <a:prstGeom prst="rect">
            <a:avLst/>
          </a:prstGeom>
        </p:spPr>
      </p:pic>
      <p:sp>
        <p:nvSpPr>
          <p:cNvPr id="311" name="Text 82"/>
          <p:cNvSpPr/>
          <p:nvPr/>
        </p:nvSpPr>
        <p:spPr>
          <a:xfrm>
            <a:off x="1245087" y="6957826"/>
            <a:ext cx="188023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Gas Station Solution</a:t>
            </a:r>
            <a:endParaRPr lang="en-US" sz="1476" dirty="0"/>
          </a:p>
        </p:txBody>
      </p:sp>
      <p:pic>
        <p:nvPicPr>
          <p:cNvPr id="312" name="Image 227" descr="preencoded.png">    </p:cNvPr>
          <p:cNvPicPr>
            <a:picLocks noChangeAspect="1"/>
          </p:cNvPicPr>
          <p:nvPr/>
        </p:nvPicPr>
        <p:blipFill>
          <a:blip r:embed="rId228"/>
          <a:stretch>
            <a:fillRect/>
          </a:stretch>
        </p:blipFill>
        <p:spPr>
          <a:xfrm>
            <a:off x="6560121" y="6837350"/>
            <a:ext cx="1524140" cy="508744"/>
          </a:xfrm>
          <a:prstGeom prst="rect">
            <a:avLst/>
          </a:prstGeom>
        </p:spPr>
      </p:pic>
      <p:pic>
        <p:nvPicPr>
          <p:cNvPr id="313" name="Image 228" descr="preencoded.png">    </p:cNvPr>
          <p:cNvPicPr>
            <a:picLocks noChangeAspect="1"/>
          </p:cNvPicPr>
          <p:nvPr/>
        </p:nvPicPr>
        <p:blipFill>
          <a:blip r:embed="rId229"/>
          <a:stretch>
            <a:fillRect/>
          </a:stretch>
        </p:blipFill>
        <p:spPr>
          <a:xfrm>
            <a:off x="6655305" y="6951129"/>
            <a:ext cx="1333574" cy="267760"/>
          </a:xfrm>
          <a:prstGeom prst="rect">
            <a:avLst/>
          </a:prstGeom>
        </p:spPr>
      </p:pic>
      <p:pic>
        <p:nvPicPr>
          <p:cNvPr id="314" name="Image 229" descr="preencoded.png">    </p:cNvPr>
          <p:cNvPicPr>
            <a:picLocks noChangeAspect="1"/>
          </p:cNvPicPr>
          <p:nvPr/>
        </p:nvPicPr>
        <p:blipFill>
          <a:blip r:embed="rId230"/>
          <a:stretch>
            <a:fillRect/>
          </a:stretch>
        </p:blipFill>
        <p:spPr>
          <a:xfrm>
            <a:off x="6735635" y="7004707"/>
            <a:ext cx="160660" cy="160660"/>
          </a:xfrm>
          <a:prstGeom prst="rect">
            <a:avLst/>
          </a:prstGeom>
        </p:spPr>
      </p:pic>
      <p:sp>
        <p:nvSpPr>
          <p:cNvPr id="315" name="Text 83"/>
          <p:cNvSpPr/>
          <p:nvPr/>
        </p:nvSpPr>
        <p:spPr>
          <a:xfrm>
            <a:off x="6923066" y="696452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16" name="Image 230" descr="preencoded.png">    </p:cNvPr>
          <p:cNvPicPr>
            <a:picLocks noChangeAspect="1"/>
          </p:cNvPicPr>
          <p:nvPr/>
        </p:nvPicPr>
        <p:blipFill>
          <a:blip r:embed="rId231"/>
          <a:stretch>
            <a:fillRect/>
          </a:stretch>
        </p:blipFill>
        <p:spPr>
          <a:xfrm>
            <a:off x="8084260" y="6837350"/>
            <a:ext cx="1524140" cy="508744"/>
          </a:xfrm>
          <a:prstGeom prst="rect">
            <a:avLst/>
          </a:prstGeom>
        </p:spPr>
      </p:pic>
      <p:pic>
        <p:nvPicPr>
          <p:cNvPr id="317" name="Image 231" descr="preencoded.png">    </p:cNvPr>
          <p:cNvPicPr>
            <a:picLocks noChangeAspect="1"/>
          </p:cNvPicPr>
          <p:nvPr/>
        </p:nvPicPr>
        <p:blipFill>
          <a:blip r:embed="rId232"/>
          <a:stretch>
            <a:fillRect/>
          </a:stretch>
        </p:blipFill>
        <p:spPr>
          <a:xfrm>
            <a:off x="8179445" y="6951129"/>
            <a:ext cx="1333574" cy="267760"/>
          </a:xfrm>
          <a:prstGeom prst="rect">
            <a:avLst/>
          </a:prstGeom>
        </p:spPr>
      </p:pic>
      <p:pic>
        <p:nvPicPr>
          <p:cNvPr id="318" name="Image 232" descr="preencoded.png">    </p:cNvPr>
          <p:cNvPicPr>
            <a:picLocks noChangeAspect="1"/>
          </p:cNvPicPr>
          <p:nvPr/>
        </p:nvPicPr>
        <p:blipFill>
          <a:blip r:embed="rId233"/>
          <a:stretch>
            <a:fillRect/>
          </a:stretch>
        </p:blipFill>
        <p:spPr>
          <a:xfrm>
            <a:off x="8259775" y="7004707"/>
            <a:ext cx="160660" cy="160660"/>
          </a:xfrm>
          <a:prstGeom prst="rect">
            <a:avLst/>
          </a:prstGeom>
        </p:spPr>
      </p:pic>
      <p:sp>
        <p:nvSpPr>
          <p:cNvPr id="319" name="Text 84"/>
          <p:cNvSpPr/>
          <p:nvPr/>
        </p:nvSpPr>
        <p:spPr>
          <a:xfrm>
            <a:off x="8447205" y="696452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20" name="Image 233" descr="preencoded.png">    </p:cNvPr>
          <p:cNvPicPr>
            <a:picLocks noChangeAspect="1"/>
          </p:cNvPicPr>
          <p:nvPr/>
        </p:nvPicPr>
        <p:blipFill>
          <a:blip r:embed="rId234"/>
          <a:stretch>
            <a:fillRect/>
          </a:stretch>
        </p:blipFill>
        <p:spPr>
          <a:xfrm>
            <a:off x="9608400" y="6837350"/>
            <a:ext cx="1524140" cy="508744"/>
          </a:xfrm>
          <a:prstGeom prst="rect">
            <a:avLst/>
          </a:prstGeom>
        </p:spPr>
      </p:pic>
      <p:pic>
        <p:nvPicPr>
          <p:cNvPr id="321" name="Image 234" descr="preencoded.png">    </p:cNvPr>
          <p:cNvPicPr>
            <a:picLocks noChangeAspect="1"/>
          </p:cNvPicPr>
          <p:nvPr/>
        </p:nvPicPr>
        <p:blipFill>
          <a:blip r:embed="rId235"/>
          <a:stretch>
            <a:fillRect/>
          </a:stretch>
        </p:blipFill>
        <p:spPr>
          <a:xfrm>
            <a:off x="9703584" y="6951129"/>
            <a:ext cx="1333574" cy="267760"/>
          </a:xfrm>
          <a:prstGeom prst="rect">
            <a:avLst/>
          </a:prstGeom>
        </p:spPr>
      </p:pic>
      <p:pic>
        <p:nvPicPr>
          <p:cNvPr id="322" name="Image 235" descr="preencoded.png">    </p:cNvPr>
          <p:cNvPicPr>
            <a:picLocks noChangeAspect="1"/>
          </p:cNvPicPr>
          <p:nvPr/>
        </p:nvPicPr>
        <p:blipFill>
          <a:blip r:embed="rId236"/>
          <a:stretch>
            <a:fillRect/>
          </a:stretch>
        </p:blipFill>
        <p:spPr>
          <a:xfrm>
            <a:off x="9783914" y="7004707"/>
            <a:ext cx="160660" cy="160660"/>
          </a:xfrm>
          <a:prstGeom prst="rect">
            <a:avLst/>
          </a:prstGeom>
        </p:spPr>
      </p:pic>
      <p:sp>
        <p:nvSpPr>
          <p:cNvPr id="323" name="Text 85"/>
          <p:cNvSpPr/>
          <p:nvPr/>
        </p:nvSpPr>
        <p:spPr>
          <a:xfrm>
            <a:off x="9971345" y="696452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24" name="Image 236" descr="preencoded.png">    </p:cNvPr>
          <p:cNvPicPr>
            <a:picLocks noChangeAspect="1"/>
          </p:cNvPicPr>
          <p:nvPr/>
        </p:nvPicPr>
        <p:blipFill>
          <a:blip r:embed="rId237"/>
          <a:stretch>
            <a:fillRect/>
          </a:stretch>
        </p:blipFill>
        <p:spPr>
          <a:xfrm>
            <a:off x="11132539" y="6837350"/>
            <a:ext cx="1524140" cy="508744"/>
          </a:xfrm>
          <a:prstGeom prst="rect">
            <a:avLst/>
          </a:prstGeom>
        </p:spPr>
      </p:pic>
      <p:pic>
        <p:nvPicPr>
          <p:cNvPr id="325" name="Image 237" descr="preencoded.png">    </p:cNvPr>
          <p:cNvPicPr>
            <a:picLocks noChangeAspect="1"/>
          </p:cNvPicPr>
          <p:nvPr/>
        </p:nvPicPr>
        <p:blipFill>
          <a:blip r:embed="rId238"/>
          <a:stretch>
            <a:fillRect/>
          </a:stretch>
        </p:blipFill>
        <p:spPr>
          <a:xfrm>
            <a:off x="11227724" y="6951129"/>
            <a:ext cx="1333574" cy="267760"/>
          </a:xfrm>
          <a:prstGeom prst="rect">
            <a:avLst/>
          </a:prstGeom>
        </p:spPr>
      </p:pic>
      <p:pic>
        <p:nvPicPr>
          <p:cNvPr id="326" name="Image 238" descr="preencoded.png">    </p:cNvPr>
          <p:cNvPicPr>
            <a:picLocks noChangeAspect="1"/>
          </p:cNvPicPr>
          <p:nvPr/>
        </p:nvPicPr>
        <p:blipFill>
          <a:blip r:embed="rId239"/>
          <a:stretch>
            <a:fillRect/>
          </a:stretch>
        </p:blipFill>
        <p:spPr>
          <a:xfrm>
            <a:off x="11308054" y="7004707"/>
            <a:ext cx="160660" cy="160660"/>
          </a:xfrm>
          <a:prstGeom prst="rect">
            <a:avLst/>
          </a:prstGeom>
        </p:spPr>
      </p:pic>
      <p:sp>
        <p:nvSpPr>
          <p:cNvPr id="327" name="Text 86"/>
          <p:cNvSpPr/>
          <p:nvPr/>
        </p:nvSpPr>
        <p:spPr>
          <a:xfrm>
            <a:off x="11495484" y="696452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28" name="Image 239" descr="preencoded.png">    </p:cNvPr>
          <p:cNvPicPr>
            <a:picLocks noChangeAspect="1"/>
          </p:cNvPicPr>
          <p:nvPr/>
        </p:nvPicPr>
        <p:blipFill>
          <a:blip r:embed="rId240"/>
          <a:stretch>
            <a:fillRect/>
          </a:stretch>
        </p:blipFill>
        <p:spPr>
          <a:xfrm>
            <a:off x="12656679" y="6837350"/>
            <a:ext cx="1524140" cy="508744"/>
          </a:xfrm>
          <a:prstGeom prst="rect">
            <a:avLst/>
          </a:prstGeom>
        </p:spPr>
      </p:pic>
      <p:pic>
        <p:nvPicPr>
          <p:cNvPr id="329" name="Image 240" descr="preencoded.png">    </p:cNvPr>
          <p:cNvPicPr>
            <a:picLocks noChangeAspect="1"/>
          </p:cNvPicPr>
          <p:nvPr/>
        </p:nvPicPr>
        <p:blipFill>
          <a:blip r:embed="rId241"/>
          <a:stretch>
            <a:fillRect/>
          </a:stretch>
        </p:blipFill>
        <p:spPr>
          <a:xfrm>
            <a:off x="12751864" y="6951129"/>
            <a:ext cx="1333574" cy="267760"/>
          </a:xfrm>
          <a:prstGeom prst="rect">
            <a:avLst/>
          </a:prstGeom>
        </p:spPr>
      </p:pic>
      <p:pic>
        <p:nvPicPr>
          <p:cNvPr id="330" name="Image 241" descr="preencoded.png">    </p:cNvPr>
          <p:cNvPicPr>
            <a:picLocks noChangeAspect="1"/>
          </p:cNvPicPr>
          <p:nvPr/>
        </p:nvPicPr>
        <p:blipFill>
          <a:blip r:embed="rId242"/>
          <a:stretch>
            <a:fillRect/>
          </a:stretch>
        </p:blipFill>
        <p:spPr>
          <a:xfrm>
            <a:off x="12832193" y="7004707"/>
            <a:ext cx="160660" cy="160660"/>
          </a:xfrm>
          <a:prstGeom prst="rect">
            <a:avLst/>
          </a:prstGeom>
        </p:spPr>
      </p:pic>
      <p:sp>
        <p:nvSpPr>
          <p:cNvPr id="331" name="Text 87"/>
          <p:cNvSpPr/>
          <p:nvPr/>
        </p:nvSpPr>
        <p:spPr>
          <a:xfrm>
            <a:off x="13019624" y="696452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32" name="Image 242" descr="preencoded.png">    </p:cNvPr>
          <p:cNvPicPr>
            <a:picLocks noChangeAspect="1"/>
          </p:cNvPicPr>
          <p:nvPr/>
        </p:nvPicPr>
        <p:blipFill>
          <a:blip r:embed="rId243"/>
          <a:stretch>
            <a:fillRect/>
          </a:stretch>
        </p:blipFill>
        <p:spPr>
          <a:xfrm>
            <a:off x="14180818" y="6837350"/>
            <a:ext cx="1524140" cy="508744"/>
          </a:xfrm>
          <a:prstGeom prst="rect">
            <a:avLst/>
          </a:prstGeom>
        </p:spPr>
      </p:pic>
      <p:pic>
        <p:nvPicPr>
          <p:cNvPr id="333" name="Image 243" descr="preencoded.png">    </p:cNvPr>
          <p:cNvPicPr>
            <a:picLocks noChangeAspect="1"/>
          </p:cNvPicPr>
          <p:nvPr/>
        </p:nvPicPr>
        <p:blipFill>
          <a:blip r:embed="rId244"/>
          <a:stretch>
            <a:fillRect/>
          </a:stretch>
        </p:blipFill>
        <p:spPr>
          <a:xfrm>
            <a:off x="14276003" y="6951129"/>
            <a:ext cx="1333574" cy="267760"/>
          </a:xfrm>
          <a:prstGeom prst="rect">
            <a:avLst/>
          </a:prstGeom>
        </p:spPr>
      </p:pic>
      <p:pic>
        <p:nvPicPr>
          <p:cNvPr id="334" name="Image 244" descr="preencoded.png">    </p:cNvPr>
          <p:cNvPicPr>
            <a:picLocks noChangeAspect="1"/>
          </p:cNvPicPr>
          <p:nvPr/>
        </p:nvPicPr>
        <p:blipFill>
          <a:blip r:embed="rId245"/>
          <a:stretch>
            <a:fillRect/>
          </a:stretch>
        </p:blipFill>
        <p:spPr>
          <a:xfrm>
            <a:off x="14356333" y="7004707"/>
            <a:ext cx="160660" cy="160660"/>
          </a:xfrm>
          <a:prstGeom prst="rect">
            <a:avLst/>
          </a:prstGeom>
        </p:spPr>
      </p:pic>
      <p:sp>
        <p:nvSpPr>
          <p:cNvPr id="335" name="Text 88"/>
          <p:cNvSpPr/>
          <p:nvPr/>
        </p:nvSpPr>
        <p:spPr>
          <a:xfrm>
            <a:off x="14543763" y="696452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36" name="Image 245" descr="preencoded.png">    </p:cNvPr>
          <p:cNvPicPr>
            <a:picLocks noChangeAspect="1"/>
          </p:cNvPicPr>
          <p:nvPr/>
        </p:nvPicPr>
        <p:blipFill>
          <a:blip r:embed="rId246"/>
          <a:stretch>
            <a:fillRect/>
          </a:stretch>
        </p:blipFill>
        <p:spPr>
          <a:xfrm>
            <a:off x="15704958" y="6837350"/>
            <a:ext cx="1497568" cy="508744"/>
          </a:xfrm>
          <a:prstGeom prst="rect">
            <a:avLst/>
          </a:prstGeom>
        </p:spPr>
      </p:pic>
      <p:pic>
        <p:nvPicPr>
          <p:cNvPr id="337" name="Image 246" descr="preencoded.png">    </p:cNvPr>
          <p:cNvPicPr>
            <a:picLocks noChangeAspect="1"/>
          </p:cNvPicPr>
          <p:nvPr/>
        </p:nvPicPr>
        <p:blipFill>
          <a:blip r:embed="rId247"/>
          <a:stretch>
            <a:fillRect/>
          </a:stretch>
        </p:blipFill>
        <p:spPr>
          <a:xfrm>
            <a:off x="15800143" y="6951129"/>
            <a:ext cx="1333574" cy="267760"/>
          </a:xfrm>
          <a:prstGeom prst="rect">
            <a:avLst/>
          </a:prstGeom>
        </p:spPr>
      </p:pic>
      <p:pic>
        <p:nvPicPr>
          <p:cNvPr id="338" name="Image 247" descr="preencoded.png">    </p:cNvPr>
          <p:cNvPicPr>
            <a:picLocks noChangeAspect="1"/>
          </p:cNvPicPr>
          <p:nvPr/>
        </p:nvPicPr>
        <p:blipFill>
          <a:blip r:embed="rId248"/>
          <a:stretch>
            <a:fillRect/>
          </a:stretch>
        </p:blipFill>
        <p:spPr>
          <a:xfrm>
            <a:off x="15880473" y="7004707"/>
            <a:ext cx="160660" cy="160660"/>
          </a:xfrm>
          <a:prstGeom prst="rect">
            <a:avLst/>
          </a:prstGeom>
        </p:spPr>
      </p:pic>
      <p:sp>
        <p:nvSpPr>
          <p:cNvPr id="339" name="Text 89"/>
          <p:cNvSpPr/>
          <p:nvPr/>
        </p:nvSpPr>
        <p:spPr>
          <a:xfrm>
            <a:off x="16067903" y="696452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40" name="Image 248" descr="preencoded.png">    </p:cNvPr>
          <p:cNvPicPr>
            <a:picLocks noChangeAspect="1"/>
          </p:cNvPicPr>
          <p:nvPr/>
        </p:nvPicPr>
        <p:blipFill>
          <a:blip r:embed="rId249"/>
          <a:stretch>
            <a:fillRect/>
          </a:stretch>
        </p:blipFill>
        <p:spPr>
          <a:xfrm>
            <a:off x="1084427" y="7346082"/>
            <a:ext cx="16118099" cy="508744"/>
          </a:xfrm>
          <a:prstGeom prst="rect">
            <a:avLst/>
          </a:prstGeom>
        </p:spPr>
      </p:pic>
      <p:pic>
        <p:nvPicPr>
          <p:cNvPr id="341" name="Image 249" descr="preencoded.png">    </p:cNvPr>
          <p:cNvPicPr>
            <a:picLocks noChangeAspect="1"/>
          </p:cNvPicPr>
          <p:nvPr/>
        </p:nvPicPr>
        <p:blipFill>
          <a:blip r:embed="rId250"/>
          <a:stretch>
            <a:fillRect/>
          </a:stretch>
        </p:blipFill>
        <p:spPr>
          <a:xfrm>
            <a:off x="1084427" y="7346082"/>
            <a:ext cx="5475694" cy="508744"/>
          </a:xfrm>
          <a:prstGeom prst="rect">
            <a:avLst/>
          </a:prstGeom>
        </p:spPr>
      </p:pic>
      <p:sp>
        <p:nvSpPr>
          <p:cNvPr id="342" name="Text 90"/>
          <p:cNvSpPr/>
          <p:nvPr/>
        </p:nvSpPr>
        <p:spPr>
          <a:xfrm>
            <a:off x="1245087" y="7466558"/>
            <a:ext cx="62007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GStore</a:t>
            </a:r>
            <a:endParaRPr lang="en-US" sz="1476" dirty="0"/>
          </a:p>
        </p:txBody>
      </p:sp>
      <p:pic>
        <p:nvPicPr>
          <p:cNvPr id="343" name="Image 250" descr="preencoded.png">    </p:cNvPr>
          <p:cNvPicPr>
            <a:picLocks noChangeAspect="1"/>
          </p:cNvPicPr>
          <p:nvPr/>
        </p:nvPicPr>
        <p:blipFill>
          <a:blip r:embed="rId251"/>
          <a:stretch>
            <a:fillRect/>
          </a:stretch>
        </p:blipFill>
        <p:spPr>
          <a:xfrm>
            <a:off x="6560121" y="7346082"/>
            <a:ext cx="1524140" cy="508744"/>
          </a:xfrm>
          <a:prstGeom prst="rect">
            <a:avLst/>
          </a:prstGeom>
        </p:spPr>
      </p:pic>
      <p:pic>
        <p:nvPicPr>
          <p:cNvPr id="344" name="Image 251" descr="preencoded.png">    </p:cNvPr>
          <p:cNvPicPr>
            <a:picLocks noChangeAspect="1"/>
          </p:cNvPicPr>
          <p:nvPr/>
        </p:nvPicPr>
        <p:blipFill>
          <a:blip r:embed="rId252"/>
          <a:stretch>
            <a:fillRect/>
          </a:stretch>
        </p:blipFill>
        <p:spPr>
          <a:xfrm>
            <a:off x="6655305" y="7459898"/>
            <a:ext cx="1333574" cy="267760"/>
          </a:xfrm>
          <a:prstGeom prst="rect">
            <a:avLst/>
          </a:prstGeom>
        </p:spPr>
      </p:pic>
      <p:pic>
        <p:nvPicPr>
          <p:cNvPr id="345" name="Image 252" descr="preencoded.png">    </p:cNvPr>
          <p:cNvPicPr>
            <a:picLocks noChangeAspect="1"/>
          </p:cNvPicPr>
          <p:nvPr/>
        </p:nvPicPr>
        <p:blipFill>
          <a:blip r:embed="rId253"/>
          <a:stretch>
            <a:fillRect/>
          </a:stretch>
        </p:blipFill>
        <p:spPr>
          <a:xfrm>
            <a:off x="6735635" y="7513439"/>
            <a:ext cx="160660" cy="160660"/>
          </a:xfrm>
          <a:prstGeom prst="rect">
            <a:avLst/>
          </a:prstGeom>
        </p:spPr>
      </p:pic>
      <p:sp>
        <p:nvSpPr>
          <p:cNvPr id="346" name="Text 91"/>
          <p:cNvSpPr/>
          <p:nvPr/>
        </p:nvSpPr>
        <p:spPr>
          <a:xfrm>
            <a:off x="6923066" y="747325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47" name="Image 253" descr="preencoded.png">    </p:cNvPr>
          <p:cNvPicPr>
            <a:picLocks noChangeAspect="1"/>
          </p:cNvPicPr>
          <p:nvPr/>
        </p:nvPicPr>
        <p:blipFill>
          <a:blip r:embed="rId254"/>
          <a:stretch>
            <a:fillRect/>
          </a:stretch>
        </p:blipFill>
        <p:spPr>
          <a:xfrm>
            <a:off x="8084260" y="7346082"/>
            <a:ext cx="1524140" cy="508744"/>
          </a:xfrm>
          <a:prstGeom prst="rect">
            <a:avLst/>
          </a:prstGeom>
        </p:spPr>
      </p:pic>
      <p:pic>
        <p:nvPicPr>
          <p:cNvPr id="348" name="Image 254" descr="preencoded.png">    </p:cNvPr>
          <p:cNvPicPr>
            <a:picLocks noChangeAspect="1"/>
          </p:cNvPicPr>
          <p:nvPr/>
        </p:nvPicPr>
        <p:blipFill>
          <a:blip r:embed="rId255"/>
          <a:stretch>
            <a:fillRect/>
          </a:stretch>
        </p:blipFill>
        <p:spPr>
          <a:xfrm>
            <a:off x="8179445" y="7459898"/>
            <a:ext cx="1333574" cy="267760"/>
          </a:xfrm>
          <a:prstGeom prst="rect">
            <a:avLst/>
          </a:prstGeom>
        </p:spPr>
      </p:pic>
      <p:pic>
        <p:nvPicPr>
          <p:cNvPr id="349" name="Image 255" descr="preencoded.png">    </p:cNvPr>
          <p:cNvPicPr>
            <a:picLocks noChangeAspect="1"/>
          </p:cNvPicPr>
          <p:nvPr/>
        </p:nvPicPr>
        <p:blipFill>
          <a:blip r:embed="rId256"/>
          <a:stretch>
            <a:fillRect/>
          </a:stretch>
        </p:blipFill>
        <p:spPr>
          <a:xfrm>
            <a:off x="8259775" y="7513439"/>
            <a:ext cx="160660" cy="160660"/>
          </a:xfrm>
          <a:prstGeom prst="rect">
            <a:avLst/>
          </a:prstGeom>
        </p:spPr>
      </p:pic>
      <p:sp>
        <p:nvSpPr>
          <p:cNvPr id="350" name="Text 92"/>
          <p:cNvSpPr/>
          <p:nvPr/>
        </p:nvSpPr>
        <p:spPr>
          <a:xfrm>
            <a:off x="8447205" y="747325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51" name="Image 256" descr="preencoded.png">    </p:cNvPr>
          <p:cNvPicPr>
            <a:picLocks noChangeAspect="1"/>
          </p:cNvPicPr>
          <p:nvPr/>
        </p:nvPicPr>
        <p:blipFill>
          <a:blip r:embed="rId257"/>
          <a:stretch>
            <a:fillRect/>
          </a:stretch>
        </p:blipFill>
        <p:spPr>
          <a:xfrm>
            <a:off x="9608400" y="7346082"/>
            <a:ext cx="1524140" cy="508744"/>
          </a:xfrm>
          <a:prstGeom prst="rect">
            <a:avLst/>
          </a:prstGeom>
        </p:spPr>
      </p:pic>
      <p:pic>
        <p:nvPicPr>
          <p:cNvPr id="352" name="Image 257" descr="preencoded.png">    </p:cNvPr>
          <p:cNvPicPr>
            <a:picLocks noChangeAspect="1"/>
          </p:cNvPicPr>
          <p:nvPr/>
        </p:nvPicPr>
        <p:blipFill>
          <a:blip r:embed="rId258"/>
          <a:stretch>
            <a:fillRect/>
          </a:stretch>
        </p:blipFill>
        <p:spPr>
          <a:xfrm>
            <a:off x="9703584" y="7459898"/>
            <a:ext cx="1333574" cy="267760"/>
          </a:xfrm>
          <a:prstGeom prst="rect">
            <a:avLst/>
          </a:prstGeom>
        </p:spPr>
      </p:pic>
      <p:pic>
        <p:nvPicPr>
          <p:cNvPr id="353" name="Image 258" descr="preencoded.png">    </p:cNvPr>
          <p:cNvPicPr>
            <a:picLocks noChangeAspect="1"/>
          </p:cNvPicPr>
          <p:nvPr/>
        </p:nvPicPr>
        <p:blipFill>
          <a:blip r:embed="rId259"/>
          <a:stretch>
            <a:fillRect/>
          </a:stretch>
        </p:blipFill>
        <p:spPr>
          <a:xfrm>
            <a:off x="9783914" y="7513439"/>
            <a:ext cx="160660" cy="160660"/>
          </a:xfrm>
          <a:prstGeom prst="rect">
            <a:avLst/>
          </a:prstGeom>
        </p:spPr>
      </p:pic>
      <p:sp>
        <p:nvSpPr>
          <p:cNvPr id="354" name="Text 93"/>
          <p:cNvSpPr/>
          <p:nvPr/>
        </p:nvSpPr>
        <p:spPr>
          <a:xfrm>
            <a:off x="9971345" y="747325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55" name="Image 259" descr="preencoded.png">    </p:cNvPr>
          <p:cNvPicPr>
            <a:picLocks noChangeAspect="1"/>
          </p:cNvPicPr>
          <p:nvPr/>
        </p:nvPicPr>
        <p:blipFill>
          <a:blip r:embed="rId260"/>
          <a:stretch>
            <a:fillRect/>
          </a:stretch>
        </p:blipFill>
        <p:spPr>
          <a:xfrm>
            <a:off x="11132539" y="7346082"/>
            <a:ext cx="1524140" cy="508744"/>
          </a:xfrm>
          <a:prstGeom prst="rect">
            <a:avLst/>
          </a:prstGeom>
        </p:spPr>
      </p:pic>
      <p:pic>
        <p:nvPicPr>
          <p:cNvPr id="356" name="Image 260" descr="preencoded.png">    </p:cNvPr>
          <p:cNvPicPr>
            <a:picLocks noChangeAspect="1"/>
          </p:cNvPicPr>
          <p:nvPr/>
        </p:nvPicPr>
        <p:blipFill>
          <a:blip r:embed="rId261"/>
          <a:stretch>
            <a:fillRect/>
          </a:stretch>
        </p:blipFill>
        <p:spPr>
          <a:xfrm>
            <a:off x="11227724" y="7459898"/>
            <a:ext cx="1333574" cy="267760"/>
          </a:xfrm>
          <a:prstGeom prst="rect">
            <a:avLst/>
          </a:prstGeom>
        </p:spPr>
      </p:pic>
      <p:pic>
        <p:nvPicPr>
          <p:cNvPr id="357" name="Image 261" descr="preencoded.png">    </p:cNvPr>
          <p:cNvPicPr>
            <a:picLocks noChangeAspect="1"/>
          </p:cNvPicPr>
          <p:nvPr/>
        </p:nvPicPr>
        <p:blipFill>
          <a:blip r:embed="rId262"/>
          <a:stretch>
            <a:fillRect/>
          </a:stretch>
        </p:blipFill>
        <p:spPr>
          <a:xfrm>
            <a:off x="11308054" y="7513439"/>
            <a:ext cx="160660" cy="160660"/>
          </a:xfrm>
          <a:prstGeom prst="rect">
            <a:avLst/>
          </a:prstGeom>
        </p:spPr>
      </p:pic>
      <p:sp>
        <p:nvSpPr>
          <p:cNvPr id="358" name="Text 94"/>
          <p:cNvSpPr/>
          <p:nvPr/>
        </p:nvSpPr>
        <p:spPr>
          <a:xfrm>
            <a:off x="11495484" y="747325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59" name="Image 262" descr="preencoded.png">    </p:cNvPr>
          <p:cNvPicPr>
            <a:picLocks noChangeAspect="1"/>
          </p:cNvPicPr>
          <p:nvPr/>
        </p:nvPicPr>
        <p:blipFill>
          <a:blip r:embed="rId263"/>
          <a:stretch>
            <a:fillRect/>
          </a:stretch>
        </p:blipFill>
        <p:spPr>
          <a:xfrm>
            <a:off x="12656679" y="7346082"/>
            <a:ext cx="1524140" cy="508744"/>
          </a:xfrm>
          <a:prstGeom prst="rect">
            <a:avLst/>
          </a:prstGeom>
        </p:spPr>
      </p:pic>
      <p:pic>
        <p:nvPicPr>
          <p:cNvPr id="360" name="Image 263" descr="preencoded.png">    </p:cNvPr>
          <p:cNvPicPr>
            <a:picLocks noChangeAspect="1"/>
          </p:cNvPicPr>
          <p:nvPr/>
        </p:nvPicPr>
        <p:blipFill>
          <a:blip r:embed="rId264"/>
          <a:stretch>
            <a:fillRect/>
          </a:stretch>
        </p:blipFill>
        <p:spPr>
          <a:xfrm>
            <a:off x="12751864" y="7459898"/>
            <a:ext cx="1333574" cy="267760"/>
          </a:xfrm>
          <a:prstGeom prst="rect">
            <a:avLst/>
          </a:prstGeom>
        </p:spPr>
      </p:pic>
      <p:pic>
        <p:nvPicPr>
          <p:cNvPr id="361" name="Image 264" descr="preencoded.png">    </p:cNvPr>
          <p:cNvPicPr>
            <a:picLocks noChangeAspect="1"/>
          </p:cNvPicPr>
          <p:nvPr/>
        </p:nvPicPr>
        <p:blipFill>
          <a:blip r:embed="rId265"/>
          <a:stretch>
            <a:fillRect/>
          </a:stretch>
        </p:blipFill>
        <p:spPr>
          <a:xfrm>
            <a:off x="12832193" y="7513439"/>
            <a:ext cx="160660" cy="160660"/>
          </a:xfrm>
          <a:prstGeom prst="rect">
            <a:avLst/>
          </a:prstGeom>
        </p:spPr>
      </p:pic>
      <p:sp>
        <p:nvSpPr>
          <p:cNvPr id="362" name="Text 95"/>
          <p:cNvSpPr/>
          <p:nvPr/>
        </p:nvSpPr>
        <p:spPr>
          <a:xfrm>
            <a:off x="13019624" y="747325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63" name="Image 265" descr="preencoded.png">    </p:cNvPr>
          <p:cNvPicPr>
            <a:picLocks noChangeAspect="1"/>
          </p:cNvPicPr>
          <p:nvPr/>
        </p:nvPicPr>
        <p:blipFill>
          <a:blip r:embed="rId266"/>
          <a:stretch>
            <a:fillRect/>
          </a:stretch>
        </p:blipFill>
        <p:spPr>
          <a:xfrm>
            <a:off x="14180818" y="7346082"/>
            <a:ext cx="1524140" cy="508744"/>
          </a:xfrm>
          <a:prstGeom prst="rect">
            <a:avLst/>
          </a:prstGeom>
        </p:spPr>
      </p:pic>
      <p:pic>
        <p:nvPicPr>
          <p:cNvPr id="364" name="Image 266" descr="preencoded.png">    </p:cNvPr>
          <p:cNvPicPr>
            <a:picLocks noChangeAspect="1"/>
          </p:cNvPicPr>
          <p:nvPr/>
        </p:nvPicPr>
        <p:blipFill>
          <a:blip r:embed="rId267"/>
          <a:stretch>
            <a:fillRect/>
          </a:stretch>
        </p:blipFill>
        <p:spPr>
          <a:xfrm>
            <a:off x="14276003" y="7459898"/>
            <a:ext cx="1333574" cy="267760"/>
          </a:xfrm>
          <a:prstGeom prst="rect">
            <a:avLst/>
          </a:prstGeom>
        </p:spPr>
      </p:pic>
      <p:pic>
        <p:nvPicPr>
          <p:cNvPr id="365" name="Image 267" descr="preencoded.png">    </p:cNvPr>
          <p:cNvPicPr>
            <a:picLocks noChangeAspect="1"/>
          </p:cNvPicPr>
          <p:nvPr/>
        </p:nvPicPr>
        <p:blipFill>
          <a:blip r:embed="rId268"/>
          <a:stretch>
            <a:fillRect/>
          </a:stretch>
        </p:blipFill>
        <p:spPr>
          <a:xfrm>
            <a:off x="14356333" y="7513439"/>
            <a:ext cx="160660" cy="160660"/>
          </a:xfrm>
          <a:prstGeom prst="rect">
            <a:avLst/>
          </a:prstGeom>
        </p:spPr>
      </p:pic>
      <p:sp>
        <p:nvSpPr>
          <p:cNvPr id="366" name="Text 96"/>
          <p:cNvSpPr/>
          <p:nvPr/>
        </p:nvSpPr>
        <p:spPr>
          <a:xfrm>
            <a:off x="14543763" y="747325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67" name="Image 268" descr="preencoded.png">    </p:cNvPr>
          <p:cNvPicPr>
            <a:picLocks noChangeAspect="1"/>
          </p:cNvPicPr>
          <p:nvPr/>
        </p:nvPicPr>
        <p:blipFill>
          <a:blip r:embed="rId269"/>
          <a:stretch>
            <a:fillRect/>
          </a:stretch>
        </p:blipFill>
        <p:spPr>
          <a:xfrm>
            <a:off x="15704958" y="7346082"/>
            <a:ext cx="1497568" cy="508744"/>
          </a:xfrm>
          <a:prstGeom prst="rect">
            <a:avLst/>
          </a:prstGeom>
        </p:spPr>
      </p:pic>
      <p:pic>
        <p:nvPicPr>
          <p:cNvPr id="368" name="Image 269" descr="preencoded.png">    </p:cNvPr>
          <p:cNvPicPr>
            <a:picLocks noChangeAspect="1"/>
          </p:cNvPicPr>
          <p:nvPr/>
        </p:nvPicPr>
        <p:blipFill>
          <a:blip r:embed="rId270"/>
          <a:stretch>
            <a:fillRect/>
          </a:stretch>
        </p:blipFill>
        <p:spPr>
          <a:xfrm>
            <a:off x="15800143" y="7459898"/>
            <a:ext cx="1333574" cy="267760"/>
          </a:xfrm>
          <a:prstGeom prst="rect">
            <a:avLst/>
          </a:prstGeom>
        </p:spPr>
      </p:pic>
      <p:pic>
        <p:nvPicPr>
          <p:cNvPr id="369" name="Image 270" descr="preencoded.png">    </p:cNvPr>
          <p:cNvPicPr>
            <a:picLocks noChangeAspect="1"/>
          </p:cNvPicPr>
          <p:nvPr/>
        </p:nvPicPr>
        <p:blipFill>
          <a:blip r:embed="rId271"/>
          <a:stretch>
            <a:fillRect/>
          </a:stretch>
        </p:blipFill>
        <p:spPr>
          <a:xfrm>
            <a:off x="15880473" y="7513439"/>
            <a:ext cx="160660" cy="160660"/>
          </a:xfrm>
          <a:prstGeom prst="rect">
            <a:avLst/>
          </a:prstGeom>
        </p:spPr>
      </p:pic>
      <p:sp>
        <p:nvSpPr>
          <p:cNvPr id="370" name="Text 97"/>
          <p:cNvSpPr/>
          <p:nvPr/>
        </p:nvSpPr>
        <p:spPr>
          <a:xfrm>
            <a:off x="16067903" y="747325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71" name="Image 271" descr="preencoded.png">    </p:cNvPr>
          <p:cNvPicPr>
            <a:picLocks noChangeAspect="1"/>
          </p:cNvPicPr>
          <p:nvPr/>
        </p:nvPicPr>
        <p:blipFill>
          <a:blip r:embed="rId272"/>
          <a:stretch>
            <a:fillRect/>
          </a:stretch>
        </p:blipFill>
        <p:spPr>
          <a:xfrm>
            <a:off x="1084427" y="7854442"/>
            <a:ext cx="16118099" cy="508744"/>
          </a:xfrm>
          <a:prstGeom prst="rect">
            <a:avLst/>
          </a:prstGeom>
        </p:spPr>
      </p:pic>
      <p:pic>
        <p:nvPicPr>
          <p:cNvPr id="372" name="Image 272" descr="preencoded.png">    </p:cNvPr>
          <p:cNvPicPr>
            <a:picLocks noChangeAspect="1"/>
          </p:cNvPicPr>
          <p:nvPr/>
        </p:nvPicPr>
        <p:blipFill>
          <a:blip r:embed="rId273"/>
          <a:stretch>
            <a:fillRect/>
          </a:stretch>
        </p:blipFill>
        <p:spPr>
          <a:xfrm>
            <a:off x="1084427" y="7854442"/>
            <a:ext cx="5475694" cy="508744"/>
          </a:xfrm>
          <a:prstGeom prst="rect">
            <a:avLst/>
          </a:prstGeom>
        </p:spPr>
      </p:pic>
      <p:sp>
        <p:nvSpPr>
          <p:cNvPr id="373" name="Text 98"/>
          <p:cNvSpPr/>
          <p:nvPr/>
        </p:nvSpPr>
        <p:spPr>
          <a:xfrm>
            <a:off x="1245087" y="7974918"/>
            <a:ext cx="910114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Last Level</a:t>
            </a:r>
            <a:endParaRPr lang="en-US" sz="1476" dirty="0"/>
          </a:p>
        </p:txBody>
      </p:sp>
      <p:pic>
        <p:nvPicPr>
          <p:cNvPr id="374" name="Image 273" descr="preencoded.png">    </p:cNvPr>
          <p:cNvPicPr>
            <a:picLocks noChangeAspect="1"/>
          </p:cNvPicPr>
          <p:nvPr/>
        </p:nvPicPr>
        <p:blipFill>
          <a:blip r:embed="rId274"/>
          <a:stretch>
            <a:fillRect/>
          </a:stretch>
        </p:blipFill>
        <p:spPr>
          <a:xfrm>
            <a:off x="6560121" y="7854442"/>
            <a:ext cx="1524140" cy="508744"/>
          </a:xfrm>
          <a:prstGeom prst="rect">
            <a:avLst/>
          </a:prstGeom>
        </p:spPr>
      </p:pic>
      <p:pic>
        <p:nvPicPr>
          <p:cNvPr id="375" name="Image 274" descr="preencoded.png">    </p:cNvPr>
          <p:cNvPicPr>
            <a:picLocks noChangeAspect="1"/>
          </p:cNvPicPr>
          <p:nvPr/>
        </p:nvPicPr>
        <p:blipFill>
          <a:blip r:embed="rId275"/>
          <a:stretch>
            <a:fillRect/>
          </a:stretch>
        </p:blipFill>
        <p:spPr>
          <a:xfrm>
            <a:off x="6655305" y="7968221"/>
            <a:ext cx="1333574" cy="267760"/>
          </a:xfrm>
          <a:prstGeom prst="rect">
            <a:avLst/>
          </a:prstGeom>
        </p:spPr>
      </p:pic>
      <p:pic>
        <p:nvPicPr>
          <p:cNvPr id="376" name="Image 275" descr="preencoded.png">    </p:cNvPr>
          <p:cNvPicPr>
            <a:picLocks noChangeAspect="1"/>
          </p:cNvPicPr>
          <p:nvPr/>
        </p:nvPicPr>
        <p:blipFill>
          <a:blip r:embed="rId276"/>
          <a:stretch>
            <a:fillRect/>
          </a:stretch>
        </p:blipFill>
        <p:spPr>
          <a:xfrm>
            <a:off x="6735635" y="8021799"/>
            <a:ext cx="160660" cy="160660"/>
          </a:xfrm>
          <a:prstGeom prst="rect">
            <a:avLst/>
          </a:prstGeom>
        </p:spPr>
      </p:pic>
      <p:sp>
        <p:nvSpPr>
          <p:cNvPr id="377" name="Text 99"/>
          <p:cNvSpPr/>
          <p:nvPr/>
        </p:nvSpPr>
        <p:spPr>
          <a:xfrm>
            <a:off x="6923066" y="798161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78" name="Image 276" descr="preencoded.png">    </p:cNvPr>
          <p:cNvPicPr>
            <a:picLocks noChangeAspect="1"/>
          </p:cNvPicPr>
          <p:nvPr/>
        </p:nvPicPr>
        <p:blipFill>
          <a:blip r:embed="rId277"/>
          <a:stretch>
            <a:fillRect/>
          </a:stretch>
        </p:blipFill>
        <p:spPr>
          <a:xfrm>
            <a:off x="8084260" y="7854442"/>
            <a:ext cx="1524140" cy="508744"/>
          </a:xfrm>
          <a:prstGeom prst="rect">
            <a:avLst/>
          </a:prstGeom>
        </p:spPr>
      </p:pic>
      <p:pic>
        <p:nvPicPr>
          <p:cNvPr id="379" name="Image 277" descr="preencoded.png">    </p:cNvPr>
          <p:cNvPicPr>
            <a:picLocks noChangeAspect="1"/>
          </p:cNvPicPr>
          <p:nvPr/>
        </p:nvPicPr>
        <p:blipFill>
          <a:blip r:embed="rId278"/>
          <a:stretch>
            <a:fillRect/>
          </a:stretch>
        </p:blipFill>
        <p:spPr>
          <a:xfrm>
            <a:off x="8179445" y="7968221"/>
            <a:ext cx="1333574" cy="267760"/>
          </a:xfrm>
          <a:prstGeom prst="rect">
            <a:avLst/>
          </a:prstGeom>
        </p:spPr>
      </p:pic>
      <p:pic>
        <p:nvPicPr>
          <p:cNvPr id="380" name="Image 278" descr="preencoded.png">    </p:cNvPr>
          <p:cNvPicPr>
            <a:picLocks noChangeAspect="1"/>
          </p:cNvPicPr>
          <p:nvPr/>
        </p:nvPicPr>
        <p:blipFill>
          <a:blip r:embed="rId279"/>
          <a:stretch>
            <a:fillRect/>
          </a:stretch>
        </p:blipFill>
        <p:spPr>
          <a:xfrm>
            <a:off x="8259775" y="8021799"/>
            <a:ext cx="160660" cy="160660"/>
          </a:xfrm>
          <a:prstGeom prst="rect">
            <a:avLst/>
          </a:prstGeom>
        </p:spPr>
      </p:pic>
      <p:sp>
        <p:nvSpPr>
          <p:cNvPr id="381" name="Text 100"/>
          <p:cNvSpPr/>
          <p:nvPr/>
        </p:nvSpPr>
        <p:spPr>
          <a:xfrm>
            <a:off x="8447205" y="798161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82" name="Image 279" descr="preencoded.png">    </p:cNvPr>
          <p:cNvPicPr>
            <a:picLocks noChangeAspect="1"/>
          </p:cNvPicPr>
          <p:nvPr/>
        </p:nvPicPr>
        <p:blipFill>
          <a:blip r:embed="rId280"/>
          <a:stretch>
            <a:fillRect/>
          </a:stretch>
        </p:blipFill>
        <p:spPr>
          <a:xfrm>
            <a:off x="9608400" y="7854442"/>
            <a:ext cx="1524140" cy="508744"/>
          </a:xfrm>
          <a:prstGeom prst="rect">
            <a:avLst/>
          </a:prstGeom>
        </p:spPr>
      </p:pic>
      <p:pic>
        <p:nvPicPr>
          <p:cNvPr id="383" name="Image 280" descr="preencoded.png">    </p:cNvPr>
          <p:cNvPicPr>
            <a:picLocks noChangeAspect="1"/>
          </p:cNvPicPr>
          <p:nvPr/>
        </p:nvPicPr>
        <p:blipFill>
          <a:blip r:embed="rId281"/>
          <a:stretch>
            <a:fillRect/>
          </a:stretch>
        </p:blipFill>
        <p:spPr>
          <a:xfrm>
            <a:off x="9703584" y="7968221"/>
            <a:ext cx="1333574" cy="267760"/>
          </a:xfrm>
          <a:prstGeom prst="rect">
            <a:avLst/>
          </a:prstGeom>
        </p:spPr>
      </p:pic>
      <p:pic>
        <p:nvPicPr>
          <p:cNvPr id="384" name="Image 281" descr="preencoded.png">    </p:cNvPr>
          <p:cNvPicPr>
            <a:picLocks noChangeAspect="1"/>
          </p:cNvPicPr>
          <p:nvPr/>
        </p:nvPicPr>
        <p:blipFill>
          <a:blip r:embed="rId282"/>
          <a:stretch>
            <a:fillRect/>
          </a:stretch>
        </p:blipFill>
        <p:spPr>
          <a:xfrm>
            <a:off x="9783914" y="8021799"/>
            <a:ext cx="160660" cy="160660"/>
          </a:xfrm>
          <a:prstGeom prst="rect">
            <a:avLst/>
          </a:prstGeom>
        </p:spPr>
      </p:pic>
      <p:sp>
        <p:nvSpPr>
          <p:cNvPr id="385" name="Text 101"/>
          <p:cNvSpPr/>
          <p:nvPr/>
        </p:nvSpPr>
        <p:spPr>
          <a:xfrm>
            <a:off x="9971345" y="798161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86" name="Image 282" descr="preencoded.png">    </p:cNvPr>
          <p:cNvPicPr>
            <a:picLocks noChangeAspect="1"/>
          </p:cNvPicPr>
          <p:nvPr/>
        </p:nvPicPr>
        <p:blipFill>
          <a:blip r:embed="rId283"/>
          <a:stretch>
            <a:fillRect/>
          </a:stretch>
        </p:blipFill>
        <p:spPr>
          <a:xfrm>
            <a:off x="11132539" y="7854442"/>
            <a:ext cx="1524140" cy="508744"/>
          </a:xfrm>
          <a:prstGeom prst="rect">
            <a:avLst/>
          </a:prstGeom>
        </p:spPr>
      </p:pic>
      <p:pic>
        <p:nvPicPr>
          <p:cNvPr id="387" name="Image 283" descr="preencoded.png">    </p:cNvPr>
          <p:cNvPicPr>
            <a:picLocks noChangeAspect="1"/>
          </p:cNvPicPr>
          <p:nvPr/>
        </p:nvPicPr>
        <p:blipFill>
          <a:blip r:embed="rId284"/>
          <a:stretch>
            <a:fillRect/>
          </a:stretch>
        </p:blipFill>
        <p:spPr>
          <a:xfrm>
            <a:off x="11227724" y="7968221"/>
            <a:ext cx="1333574" cy="267760"/>
          </a:xfrm>
          <a:prstGeom prst="rect">
            <a:avLst/>
          </a:prstGeom>
        </p:spPr>
      </p:pic>
      <p:pic>
        <p:nvPicPr>
          <p:cNvPr id="388" name="Image 284" descr="preencoded.png">    </p:cNvPr>
          <p:cNvPicPr>
            <a:picLocks noChangeAspect="1"/>
          </p:cNvPicPr>
          <p:nvPr/>
        </p:nvPicPr>
        <p:blipFill>
          <a:blip r:embed="rId285"/>
          <a:stretch>
            <a:fillRect/>
          </a:stretch>
        </p:blipFill>
        <p:spPr>
          <a:xfrm>
            <a:off x="11308054" y="8021799"/>
            <a:ext cx="160660" cy="160660"/>
          </a:xfrm>
          <a:prstGeom prst="rect">
            <a:avLst/>
          </a:prstGeom>
        </p:spPr>
      </p:pic>
      <p:sp>
        <p:nvSpPr>
          <p:cNvPr id="389" name="Text 102"/>
          <p:cNvSpPr/>
          <p:nvPr/>
        </p:nvSpPr>
        <p:spPr>
          <a:xfrm>
            <a:off x="11495484" y="798161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90" name="Image 285" descr="preencoded.png">    </p:cNvPr>
          <p:cNvPicPr>
            <a:picLocks noChangeAspect="1"/>
          </p:cNvPicPr>
          <p:nvPr/>
        </p:nvPicPr>
        <p:blipFill>
          <a:blip r:embed="rId286"/>
          <a:stretch>
            <a:fillRect/>
          </a:stretch>
        </p:blipFill>
        <p:spPr>
          <a:xfrm>
            <a:off x="12656679" y="7854442"/>
            <a:ext cx="1524140" cy="508744"/>
          </a:xfrm>
          <a:prstGeom prst="rect">
            <a:avLst/>
          </a:prstGeom>
        </p:spPr>
      </p:pic>
      <p:pic>
        <p:nvPicPr>
          <p:cNvPr id="391" name="Image 286" descr="preencoded.png">    </p:cNvPr>
          <p:cNvPicPr>
            <a:picLocks noChangeAspect="1"/>
          </p:cNvPicPr>
          <p:nvPr/>
        </p:nvPicPr>
        <p:blipFill>
          <a:blip r:embed="rId287"/>
          <a:stretch>
            <a:fillRect/>
          </a:stretch>
        </p:blipFill>
        <p:spPr>
          <a:xfrm>
            <a:off x="12751864" y="7968221"/>
            <a:ext cx="1333574" cy="267760"/>
          </a:xfrm>
          <a:prstGeom prst="rect">
            <a:avLst/>
          </a:prstGeom>
        </p:spPr>
      </p:pic>
      <p:pic>
        <p:nvPicPr>
          <p:cNvPr id="392" name="Image 287" descr="preencoded.png">    </p:cNvPr>
          <p:cNvPicPr>
            <a:picLocks noChangeAspect="1"/>
          </p:cNvPicPr>
          <p:nvPr/>
        </p:nvPicPr>
        <p:blipFill>
          <a:blip r:embed="rId288"/>
          <a:stretch>
            <a:fillRect/>
          </a:stretch>
        </p:blipFill>
        <p:spPr>
          <a:xfrm>
            <a:off x="12832193" y="8021799"/>
            <a:ext cx="160660" cy="160660"/>
          </a:xfrm>
          <a:prstGeom prst="rect">
            <a:avLst/>
          </a:prstGeom>
        </p:spPr>
      </p:pic>
      <p:sp>
        <p:nvSpPr>
          <p:cNvPr id="393" name="Text 103"/>
          <p:cNvSpPr/>
          <p:nvPr/>
        </p:nvSpPr>
        <p:spPr>
          <a:xfrm>
            <a:off x="13019624" y="798161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94" name="Image 288" descr="preencoded.png">    </p:cNvPr>
          <p:cNvPicPr>
            <a:picLocks noChangeAspect="1"/>
          </p:cNvPicPr>
          <p:nvPr/>
        </p:nvPicPr>
        <p:blipFill>
          <a:blip r:embed="rId289"/>
          <a:stretch>
            <a:fillRect/>
          </a:stretch>
        </p:blipFill>
        <p:spPr>
          <a:xfrm>
            <a:off x="14180818" y="7854442"/>
            <a:ext cx="1524140" cy="508744"/>
          </a:xfrm>
          <a:prstGeom prst="rect">
            <a:avLst/>
          </a:prstGeom>
        </p:spPr>
      </p:pic>
      <p:pic>
        <p:nvPicPr>
          <p:cNvPr id="395" name="Image 289" descr="preencoded.png">    </p:cNvPr>
          <p:cNvPicPr>
            <a:picLocks noChangeAspect="1"/>
          </p:cNvPicPr>
          <p:nvPr/>
        </p:nvPicPr>
        <p:blipFill>
          <a:blip r:embed="rId290"/>
          <a:stretch>
            <a:fillRect/>
          </a:stretch>
        </p:blipFill>
        <p:spPr>
          <a:xfrm>
            <a:off x="14276003" y="7968221"/>
            <a:ext cx="1333574" cy="267760"/>
          </a:xfrm>
          <a:prstGeom prst="rect">
            <a:avLst/>
          </a:prstGeom>
        </p:spPr>
      </p:pic>
      <p:pic>
        <p:nvPicPr>
          <p:cNvPr id="396" name="Image 290" descr="preencoded.png">    </p:cNvPr>
          <p:cNvPicPr>
            <a:picLocks noChangeAspect="1"/>
          </p:cNvPicPr>
          <p:nvPr/>
        </p:nvPicPr>
        <p:blipFill>
          <a:blip r:embed="rId291"/>
          <a:stretch>
            <a:fillRect/>
          </a:stretch>
        </p:blipFill>
        <p:spPr>
          <a:xfrm>
            <a:off x="14356333" y="8021799"/>
            <a:ext cx="160660" cy="160660"/>
          </a:xfrm>
          <a:prstGeom prst="rect">
            <a:avLst/>
          </a:prstGeom>
        </p:spPr>
      </p:pic>
      <p:sp>
        <p:nvSpPr>
          <p:cNvPr id="397" name="Text 104"/>
          <p:cNvSpPr/>
          <p:nvPr/>
        </p:nvSpPr>
        <p:spPr>
          <a:xfrm>
            <a:off x="14543763" y="798161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98" name="Image 291" descr="preencoded.png">    </p:cNvPr>
          <p:cNvPicPr>
            <a:picLocks noChangeAspect="1"/>
          </p:cNvPicPr>
          <p:nvPr/>
        </p:nvPicPr>
        <p:blipFill>
          <a:blip r:embed="rId292"/>
          <a:stretch>
            <a:fillRect/>
          </a:stretch>
        </p:blipFill>
        <p:spPr>
          <a:xfrm>
            <a:off x="15704958" y="7854442"/>
            <a:ext cx="1497568" cy="508744"/>
          </a:xfrm>
          <a:prstGeom prst="rect">
            <a:avLst/>
          </a:prstGeom>
        </p:spPr>
      </p:pic>
      <p:pic>
        <p:nvPicPr>
          <p:cNvPr id="399" name="Image 292" descr="preencoded.png">    </p:cNvPr>
          <p:cNvPicPr>
            <a:picLocks noChangeAspect="1"/>
          </p:cNvPicPr>
          <p:nvPr/>
        </p:nvPicPr>
        <p:blipFill>
          <a:blip r:embed="rId293"/>
          <a:stretch>
            <a:fillRect/>
          </a:stretch>
        </p:blipFill>
        <p:spPr>
          <a:xfrm>
            <a:off x="15800143" y="7968221"/>
            <a:ext cx="1333574" cy="267760"/>
          </a:xfrm>
          <a:prstGeom prst="rect">
            <a:avLst/>
          </a:prstGeom>
        </p:spPr>
      </p:pic>
      <p:pic>
        <p:nvPicPr>
          <p:cNvPr id="400" name="Image 293" descr="preencoded.png">    </p:cNvPr>
          <p:cNvPicPr>
            <a:picLocks noChangeAspect="1"/>
          </p:cNvPicPr>
          <p:nvPr/>
        </p:nvPicPr>
        <p:blipFill>
          <a:blip r:embed="rId294"/>
          <a:stretch>
            <a:fillRect/>
          </a:stretch>
        </p:blipFill>
        <p:spPr>
          <a:xfrm>
            <a:off x="15880473" y="8021799"/>
            <a:ext cx="160660" cy="160660"/>
          </a:xfrm>
          <a:prstGeom prst="rect">
            <a:avLst/>
          </a:prstGeom>
        </p:spPr>
      </p:pic>
      <p:sp>
        <p:nvSpPr>
          <p:cNvPr id="401" name="Text 105"/>
          <p:cNvSpPr/>
          <p:nvPr/>
        </p:nvSpPr>
        <p:spPr>
          <a:xfrm>
            <a:off x="16067903" y="798161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sp>
        <p:nvSpPr>
          <p:cNvPr id="402" name="Text 106"/>
          <p:cNvSpPr/>
          <p:nvPr/>
        </p:nvSpPr>
        <p:spPr>
          <a:xfrm>
            <a:off x="7753350" y="9048229"/>
            <a:ext cx="2950369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Table continues in next slide</a:t>
            </a:r>
            <a:endParaRPr lang="en-US" sz="168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7747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71042" y="321283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4" name="Text 1"/>
          <p:cNvSpPr/>
          <p:nvPr/>
        </p:nvSpPr>
        <p:spPr>
          <a:xfrm>
            <a:off x="1959192" y="321283"/>
            <a:ext cx="890111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Get Mini</a:t>
            </a:r>
            <a:endParaRPr lang="en-US" sz="1687" dirty="0"/>
          </a:p>
        </p:txBody>
      </p:sp>
      <p:sp>
        <p:nvSpPr>
          <p:cNvPr id="5" name="Text 2"/>
          <p:cNvSpPr/>
          <p:nvPr/>
        </p:nvSpPr>
        <p:spPr>
          <a:xfrm>
            <a:off x="1071042" y="926269"/>
            <a:ext cx="620078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dirty="0">
                <a:solidFill>
                  <a:srgbClr val="222222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VAS</a:t>
            </a:r>
            <a:endParaRPr lang="en-US" sz="2952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042" y="1569095"/>
            <a:ext cx="16119146" cy="535521"/>
          </a:xfrm>
          <a:prstGeom prst="rect">
            <a:avLst/>
          </a:prstGeom>
        </p:spPr>
      </p:pic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042" y="1569095"/>
            <a:ext cx="5551729" cy="535521"/>
          </a:xfrm>
          <a:prstGeom prst="rect">
            <a:avLst/>
          </a:prstGeom>
        </p:spPr>
      </p:pic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768" y="1569095"/>
            <a:ext cx="1509601" cy="535521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6802673" y="1692920"/>
            <a:ext cx="93011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Argentina</a:t>
            </a:r>
            <a:endParaRPr lang="en-US" sz="1476" dirty="0"/>
          </a:p>
        </p:txBody>
      </p:sp>
      <p:pic>
        <p:nvPicPr>
          <p:cNvPr id="1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8160" y="1726406"/>
            <a:ext cx="214210" cy="214208"/>
          </a:xfrm>
          <a:prstGeom prst="rect">
            <a:avLst/>
          </a:prstGeom>
        </p:spPr>
      </p:pic>
      <p:pic>
        <p:nvPicPr>
          <p:cNvPr id="11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2369" y="1569095"/>
            <a:ext cx="1509601" cy="535521"/>
          </a:xfrm>
          <a:prstGeom prst="rect">
            <a:avLst/>
          </a:prstGeom>
        </p:spPr>
      </p:pic>
      <p:sp>
        <p:nvSpPr>
          <p:cNvPr id="12" name="Text 4"/>
          <p:cNvSpPr/>
          <p:nvPr/>
        </p:nvSpPr>
        <p:spPr>
          <a:xfrm>
            <a:off x="8498449" y="1692920"/>
            <a:ext cx="54006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</a:t>
            </a:r>
            <a:endParaRPr lang="en-US" sz="1476" dirty="0"/>
          </a:p>
        </p:txBody>
      </p:sp>
      <p:pic>
        <p:nvPicPr>
          <p:cNvPr id="13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1689" y="1726406"/>
            <a:ext cx="214210" cy="214208"/>
          </a:xfrm>
          <a:prstGeom prst="rect">
            <a:avLst/>
          </a:prstGeom>
        </p:spPr>
      </p:pic>
      <p:pic>
        <p:nvPicPr>
          <p:cNvPr id="14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41970" y="1569095"/>
            <a:ext cx="1509601" cy="535521"/>
          </a:xfrm>
          <a:prstGeom prst="rect">
            <a:avLst/>
          </a:prstGeom>
        </p:spPr>
      </p:pic>
      <p:sp>
        <p:nvSpPr>
          <p:cNvPr id="15" name="Text 5"/>
          <p:cNvSpPr/>
          <p:nvPr/>
        </p:nvSpPr>
        <p:spPr>
          <a:xfrm>
            <a:off x="10040364" y="1692920"/>
            <a:ext cx="47005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</a:t>
            </a:r>
            <a:endParaRPr lang="en-US" sz="1476" dirty="0"/>
          </a:p>
        </p:txBody>
      </p:sp>
      <p:pic>
        <p:nvPicPr>
          <p:cNvPr id="16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38966" y="1726406"/>
            <a:ext cx="214210" cy="214208"/>
          </a:xfrm>
          <a:prstGeom prst="rect">
            <a:avLst/>
          </a:prstGeom>
        </p:spPr>
      </p:pic>
      <p:pic>
        <p:nvPicPr>
          <p:cNvPr id="17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51570" y="1569095"/>
            <a:ext cx="1509601" cy="535521"/>
          </a:xfrm>
          <a:prstGeom prst="rect">
            <a:avLst/>
          </a:prstGeom>
        </p:spPr>
      </p:pic>
      <p:sp>
        <p:nvSpPr>
          <p:cNvPr id="18" name="Text 6"/>
          <p:cNvSpPr/>
          <p:nvPr/>
        </p:nvSpPr>
        <p:spPr>
          <a:xfrm>
            <a:off x="11456984" y="1692920"/>
            <a:ext cx="6700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México</a:t>
            </a:r>
            <a:endParaRPr lang="en-US" sz="1476" dirty="0"/>
          </a:p>
        </p:txBody>
      </p:sp>
      <p:pic>
        <p:nvPicPr>
          <p:cNvPr id="19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41445" y="1726406"/>
            <a:ext cx="214210" cy="214208"/>
          </a:xfrm>
          <a:prstGeom prst="rect">
            <a:avLst/>
          </a:prstGeom>
        </p:spPr>
      </p:pic>
      <p:pic>
        <p:nvPicPr>
          <p:cNvPr id="20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661171" y="1569095"/>
            <a:ext cx="1509601" cy="535521"/>
          </a:xfrm>
          <a:prstGeom prst="rect">
            <a:avLst/>
          </a:prstGeom>
        </p:spPr>
      </p:pic>
      <p:sp>
        <p:nvSpPr>
          <p:cNvPr id="21" name="Text 7"/>
          <p:cNvSpPr/>
          <p:nvPr/>
        </p:nvSpPr>
        <p:spPr>
          <a:xfrm>
            <a:off x="12903305" y="1692920"/>
            <a:ext cx="800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Uruguay</a:t>
            </a:r>
            <a:endParaRPr lang="en-US" sz="1476" dirty="0"/>
          </a:p>
        </p:txBody>
      </p:sp>
      <p:pic>
        <p:nvPicPr>
          <p:cNvPr id="22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714326" y="1726406"/>
            <a:ext cx="214210" cy="214208"/>
          </a:xfrm>
          <a:prstGeom prst="rect">
            <a:avLst/>
          </a:prstGeom>
        </p:spPr>
      </p:pic>
      <p:pic>
        <p:nvPicPr>
          <p:cNvPr id="23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170772" y="1569095"/>
            <a:ext cx="1509601" cy="535521"/>
          </a:xfrm>
          <a:prstGeom prst="rect">
            <a:avLst/>
          </a:prstGeom>
        </p:spPr>
      </p:pic>
      <p:sp>
        <p:nvSpPr>
          <p:cNvPr id="24" name="Text 8"/>
          <p:cNvSpPr/>
          <p:nvPr/>
        </p:nvSpPr>
        <p:spPr>
          <a:xfrm>
            <a:off x="14470959" y="1692920"/>
            <a:ext cx="68008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España</a:t>
            </a:r>
            <a:endParaRPr lang="en-US" sz="1476" dirty="0"/>
          </a:p>
        </p:txBody>
      </p:sp>
      <p:pic>
        <p:nvPicPr>
          <p:cNvPr id="25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165986" y="1726406"/>
            <a:ext cx="214210" cy="214208"/>
          </a:xfrm>
          <a:prstGeom prst="rect">
            <a:avLst/>
          </a:prstGeom>
        </p:spPr>
      </p:pic>
      <p:pic>
        <p:nvPicPr>
          <p:cNvPr id="26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680373" y="1569095"/>
            <a:ext cx="1509815" cy="535521"/>
          </a:xfrm>
          <a:prstGeom prst="rect">
            <a:avLst/>
          </a:prstGeom>
        </p:spPr>
      </p:pic>
      <p:sp>
        <p:nvSpPr>
          <p:cNvPr id="27" name="Text 9"/>
          <p:cNvSpPr/>
          <p:nvPr/>
        </p:nvSpPr>
        <p:spPr>
          <a:xfrm>
            <a:off x="15913615" y="1692920"/>
            <a:ext cx="82010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Portugal</a:t>
            </a:r>
            <a:endParaRPr lang="en-US" sz="1476" dirty="0"/>
          </a:p>
        </p:txBody>
      </p:sp>
      <p:pic>
        <p:nvPicPr>
          <p:cNvPr id="2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742625" y="1726406"/>
            <a:ext cx="214210" cy="214208"/>
          </a:xfrm>
          <a:prstGeom prst="rect">
            <a:avLst/>
          </a:prstGeom>
        </p:spPr>
      </p:pic>
      <p:pic>
        <p:nvPicPr>
          <p:cNvPr id="2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61517" y="2202210"/>
            <a:ext cx="16163720" cy="3580247"/>
          </a:xfrm>
          <a:prstGeom prst="rect">
            <a:avLst/>
          </a:prstGeom>
        </p:spPr>
      </p:pic>
      <p:pic>
        <p:nvPicPr>
          <p:cNvPr id="3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1042" y="2211735"/>
            <a:ext cx="16144670" cy="3561207"/>
          </a:xfrm>
          <a:prstGeom prst="rect">
            <a:avLst/>
          </a:prstGeom>
        </p:spPr>
      </p:pic>
      <p:pic>
        <p:nvPicPr>
          <p:cNvPr id="31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71042" y="2211735"/>
            <a:ext cx="16144670" cy="508744"/>
          </a:xfrm>
          <a:prstGeom prst="rect">
            <a:avLst/>
          </a:prstGeom>
        </p:spPr>
      </p:pic>
      <p:pic>
        <p:nvPicPr>
          <p:cNvPr id="32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71042" y="2211735"/>
            <a:ext cx="5475694" cy="508744"/>
          </a:xfrm>
          <a:prstGeom prst="rect">
            <a:avLst/>
          </a:prstGeom>
        </p:spPr>
      </p:pic>
      <p:sp>
        <p:nvSpPr>
          <p:cNvPr id="33" name="Text 10"/>
          <p:cNvSpPr/>
          <p:nvPr/>
        </p:nvSpPr>
        <p:spPr>
          <a:xfrm>
            <a:off x="1231702" y="2332211"/>
            <a:ext cx="1510189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Loyalty Rewards</a:t>
            </a:r>
            <a:endParaRPr lang="en-US" sz="1476" dirty="0"/>
          </a:p>
        </p:txBody>
      </p:sp>
      <p:pic>
        <p:nvPicPr>
          <p:cNvPr id="34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546735" y="2211735"/>
            <a:ext cx="1524140" cy="508744"/>
          </a:xfrm>
          <a:prstGeom prst="rect">
            <a:avLst/>
          </a:prstGeom>
        </p:spPr>
      </p:pic>
      <p:pic>
        <p:nvPicPr>
          <p:cNvPr id="35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641920" y="2325551"/>
            <a:ext cx="1333574" cy="267760"/>
          </a:xfrm>
          <a:prstGeom prst="rect">
            <a:avLst/>
          </a:prstGeom>
        </p:spPr>
      </p:pic>
      <p:pic>
        <p:nvPicPr>
          <p:cNvPr id="36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722250" y="2379092"/>
            <a:ext cx="160660" cy="160660"/>
          </a:xfrm>
          <a:prstGeom prst="rect">
            <a:avLst/>
          </a:prstGeom>
        </p:spPr>
      </p:pic>
      <p:sp>
        <p:nvSpPr>
          <p:cNvPr id="37" name="Text 11"/>
          <p:cNvSpPr/>
          <p:nvPr/>
        </p:nvSpPr>
        <p:spPr>
          <a:xfrm>
            <a:off x="6909681" y="233890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8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70875" y="2211735"/>
            <a:ext cx="1524140" cy="508744"/>
          </a:xfrm>
          <a:prstGeom prst="rect">
            <a:avLst/>
          </a:prstGeom>
        </p:spPr>
      </p:pic>
      <p:pic>
        <p:nvPicPr>
          <p:cNvPr id="39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166060" y="2325551"/>
            <a:ext cx="1333574" cy="267760"/>
          </a:xfrm>
          <a:prstGeom prst="rect">
            <a:avLst/>
          </a:prstGeom>
        </p:spPr>
      </p:pic>
      <p:pic>
        <p:nvPicPr>
          <p:cNvPr id="40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246390" y="2379092"/>
            <a:ext cx="160660" cy="160660"/>
          </a:xfrm>
          <a:prstGeom prst="rect">
            <a:avLst/>
          </a:prstGeom>
        </p:spPr>
      </p:pic>
      <p:sp>
        <p:nvSpPr>
          <p:cNvPr id="41" name="Text 12"/>
          <p:cNvSpPr/>
          <p:nvPr/>
        </p:nvSpPr>
        <p:spPr>
          <a:xfrm>
            <a:off x="8433820" y="233890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2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595014" y="2211735"/>
            <a:ext cx="1524140" cy="508744"/>
          </a:xfrm>
          <a:prstGeom prst="rect">
            <a:avLst/>
          </a:prstGeom>
        </p:spPr>
      </p:pic>
      <p:pic>
        <p:nvPicPr>
          <p:cNvPr id="43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690199" y="2325551"/>
            <a:ext cx="1333574" cy="267760"/>
          </a:xfrm>
          <a:prstGeom prst="rect">
            <a:avLst/>
          </a:prstGeom>
        </p:spPr>
      </p:pic>
      <p:pic>
        <p:nvPicPr>
          <p:cNvPr id="44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770529" y="2379092"/>
            <a:ext cx="160660" cy="160660"/>
          </a:xfrm>
          <a:prstGeom prst="rect">
            <a:avLst/>
          </a:prstGeom>
        </p:spPr>
      </p:pic>
      <p:sp>
        <p:nvSpPr>
          <p:cNvPr id="45" name="Text 13"/>
          <p:cNvSpPr/>
          <p:nvPr/>
        </p:nvSpPr>
        <p:spPr>
          <a:xfrm>
            <a:off x="9957960" y="233890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6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1119154" y="2211735"/>
            <a:ext cx="1524140" cy="508744"/>
          </a:xfrm>
          <a:prstGeom prst="rect">
            <a:avLst/>
          </a:prstGeom>
        </p:spPr>
      </p:pic>
      <p:pic>
        <p:nvPicPr>
          <p:cNvPr id="47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1214339" y="2325551"/>
            <a:ext cx="1333574" cy="267760"/>
          </a:xfrm>
          <a:prstGeom prst="rect">
            <a:avLst/>
          </a:prstGeom>
        </p:spPr>
      </p:pic>
      <p:pic>
        <p:nvPicPr>
          <p:cNvPr id="48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1294669" y="2379092"/>
            <a:ext cx="160660" cy="160660"/>
          </a:xfrm>
          <a:prstGeom prst="rect">
            <a:avLst/>
          </a:prstGeom>
        </p:spPr>
      </p:pic>
      <p:sp>
        <p:nvSpPr>
          <p:cNvPr id="49" name="Text 14"/>
          <p:cNvSpPr/>
          <p:nvPr/>
        </p:nvSpPr>
        <p:spPr>
          <a:xfrm>
            <a:off x="11482099" y="233890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50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2643293" y="2211735"/>
            <a:ext cx="1524140" cy="508744"/>
          </a:xfrm>
          <a:prstGeom prst="rect">
            <a:avLst/>
          </a:prstGeom>
        </p:spPr>
      </p:pic>
      <p:pic>
        <p:nvPicPr>
          <p:cNvPr id="51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2738478" y="2325551"/>
            <a:ext cx="1333574" cy="267760"/>
          </a:xfrm>
          <a:prstGeom prst="rect">
            <a:avLst/>
          </a:prstGeom>
        </p:spPr>
      </p:pic>
      <p:pic>
        <p:nvPicPr>
          <p:cNvPr id="52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2818808" y="2379092"/>
            <a:ext cx="160660" cy="160660"/>
          </a:xfrm>
          <a:prstGeom prst="rect">
            <a:avLst/>
          </a:prstGeom>
        </p:spPr>
      </p:pic>
      <p:sp>
        <p:nvSpPr>
          <p:cNvPr id="53" name="Text 15"/>
          <p:cNvSpPr/>
          <p:nvPr/>
        </p:nvSpPr>
        <p:spPr>
          <a:xfrm>
            <a:off x="13006239" y="233890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54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4167433" y="2211735"/>
            <a:ext cx="1524140" cy="508744"/>
          </a:xfrm>
          <a:prstGeom prst="rect">
            <a:avLst/>
          </a:prstGeom>
        </p:spPr>
      </p:pic>
      <p:pic>
        <p:nvPicPr>
          <p:cNvPr id="55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4262618" y="2325551"/>
            <a:ext cx="1333574" cy="267760"/>
          </a:xfrm>
          <a:prstGeom prst="rect">
            <a:avLst/>
          </a:prstGeom>
        </p:spPr>
      </p:pic>
      <p:pic>
        <p:nvPicPr>
          <p:cNvPr id="56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4342948" y="2379092"/>
            <a:ext cx="160660" cy="160660"/>
          </a:xfrm>
          <a:prstGeom prst="rect">
            <a:avLst/>
          </a:prstGeom>
        </p:spPr>
      </p:pic>
      <p:sp>
        <p:nvSpPr>
          <p:cNvPr id="57" name="Text 16"/>
          <p:cNvSpPr/>
          <p:nvPr/>
        </p:nvSpPr>
        <p:spPr>
          <a:xfrm>
            <a:off x="14530378" y="233890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58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5691572" y="2211735"/>
            <a:ext cx="1524140" cy="508744"/>
          </a:xfrm>
          <a:prstGeom prst="rect">
            <a:avLst/>
          </a:prstGeom>
        </p:spPr>
      </p:pic>
      <p:pic>
        <p:nvPicPr>
          <p:cNvPr id="59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5786757" y="2325551"/>
            <a:ext cx="1333574" cy="267760"/>
          </a:xfrm>
          <a:prstGeom prst="rect">
            <a:avLst/>
          </a:prstGeom>
        </p:spPr>
      </p:pic>
      <p:pic>
        <p:nvPicPr>
          <p:cNvPr id="60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5867087" y="2379092"/>
            <a:ext cx="160660" cy="160660"/>
          </a:xfrm>
          <a:prstGeom prst="rect">
            <a:avLst/>
          </a:prstGeom>
        </p:spPr>
      </p:pic>
      <p:sp>
        <p:nvSpPr>
          <p:cNvPr id="61" name="Text 17"/>
          <p:cNvSpPr/>
          <p:nvPr/>
        </p:nvSpPr>
        <p:spPr>
          <a:xfrm>
            <a:off x="16054518" y="233890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62" name="Image 42" descr="preencoded.png">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071042" y="2720467"/>
            <a:ext cx="16144670" cy="508744"/>
          </a:xfrm>
          <a:prstGeom prst="rect">
            <a:avLst/>
          </a:prstGeom>
        </p:spPr>
      </p:pic>
      <p:pic>
        <p:nvPicPr>
          <p:cNvPr id="63" name="Image 43" descr="preencoded.png">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071042" y="2720467"/>
            <a:ext cx="5475694" cy="508744"/>
          </a:xfrm>
          <a:prstGeom prst="rect">
            <a:avLst/>
          </a:prstGeom>
        </p:spPr>
      </p:pic>
      <p:sp>
        <p:nvSpPr>
          <p:cNvPr id="64" name="Text 18"/>
          <p:cNvSpPr/>
          <p:nvPr/>
        </p:nvSpPr>
        <p:spPr>
          <a:xfrm>
            <a:off x="1231702" y="2840980"/>
            <a:ext cx="1350169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Mobile Top-Up</a:t>
            </a:r>
            <a:endParaRPr lang="en-US" sz="1476" dirty="0"/>
          </a:p>
        </p:txBody>
      </p:sp>
      <p:pic>
        <p:nvPicPr>
          <p:cNvPr id="65" name="Image 44" descr="preencoded.png">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6546735" y="2720467"/>
            <a:ext cx="1524140" cy="508744"/>
          </a:xfrm>
          <a:prstGeom prst="rect">
            <a:avLst/>
          </a:prstGeom>
        </p:spPr>
      </p:pic>
      <p:pic>
        <p:nvPicPr>
          <p:cNvPr id="66" name="Image 45" descr="preencoded.png">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6641920" y="2834283"/>
            <a:ext cx="1333574" cy="267760"/>
          </a:xfrm>
          <a:prstGeom prst="rect">
            <a:avLst/>
          </a:prstGeom>
        </p:spPr>
      </p:pic>
      <p:pic>
        <p:nvPicPr>
          <p:cNvPr id="67" name="Image 46" descr="preencoded.png">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6722250" y="2887824"/>
            <a:ext cx="160660" cy="160660"/>
          </a:xfrm>
          <a:prstGeom prst="rect">
            <a:avLst/>
          </a:prstGeom>
        </p:spPr>
      </p:pic>
      <p:sp>
        <p:nvSpPr>
          <p:cNvPr id="68" name="Text 19"/>
          <p:cNvSpPr/>
          <p:nvPr/>
        </p:nvSpPr>
        <p:spPr>
          <a:xfrm>
            <a:off x="6909681" y="284767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69" name="Image 47" descr="preencoded.png">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8070875" y="2720467"/>
            <a:ext cx="1524140" cy="508744"/>
          </a:xfrm>
          <a:prstGeom prst="rect">
            <a:avLst/>
          </a:prstGeom>
        </p:spPr>
      </p:pic>
      <p:pic>
        <p:nvPicPr>
          <p:cNvPr id="70" name="Image 48" descr="preencoded.png">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8166060" y="2834283"/>
            <a:ext cx="1333574" cy="267760"/>
          </a:xfrm>
          <a:prstGeom prst="rect">
            <a:avLst/>
          </a:prstGeom>
        </p:spPr>
      </p:pic>
      <p:pic>
        <p:nvPicPr>
          <p:cNvPr id="71" name="Image 49" descr="preencoded.png">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8246390" y="2887824"/>
            <a:ext cx="160660" cy="160660"/>
          </a:xfrm>
          <a:prstGeom prst="rect">
            <a:avLst/>
          </a:prstGeom>
        </p:spPr>
      </p:pic>
      <p:sp>
        <p:nvSpPr>
          <p:cNvPr id="72" name="Text 20"/>
          <p:cNvSpPr/>
          <p:nvPr/>
        </p:nvSpPr>
        <p:spPr>
          <a:xfrm>
            <a:off x="8433820" y="284767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73" name="Image 50" descr="preencoded.png">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9595014" y="2720467"/>
            <a:ext cx="1524140" cy="508744"/>
          </a:xfrm>
          <a:prstGeom prst="rect">
            <a:avLst/>
          </a:prstGeom>
        </p:spPr>
      </p:pic>
      <p:pic>
        <p:nvPicPr>
          <p:cNvPr id="74" name="Image 51" descr="preencoded.png">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9690199" y="2834283"/>
            <a:ext cx="1333574" cy="267760"/>
          </a:xfrm>
          <a:prstGeom prst="rect">
            <a:avLst/>
          </a:prstGeom>
        </p:spPr>
      </p:pic>
      <p:pic>
        <p:nvPicPr>
          <p:cNvPr id="75" name="Image 52" descr="preencoded.png">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9770529" y="2887824"/>
            <a:ext cx="160660" cy="160660"/>
          </a:xfrm>
          <a:prstGeom prst="rect">
            <a:avLst/>
          </a:prstGeom>
        </p:spPr>
      </p:pic>
      <p:sp>
        <p:nvSpPr>
          <p:cNvPr id="76" name="Text 21"/>
          <p:cNvSpPr/>
          <p:nvPr/>
        </p:nvSpPr>
        <p:spPr>
          <a:xfrm>
            <a:off x="9957960" y="284767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77" name="Image 53" descr="preencoded.png">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1119154" y="2720467"/>
            <a:ext cx="1524140" cy="508744"/>
          </a:xfrm>
          <a:prstGeom prst="rect">
            <a:avLst/>
          </a:prstGeom>
        </p:spPr>
      </p:pic>
      <p:pic>
        <p:nvPicPr>
          <p:cNvPr id="78" name="Image 54" descr="preencoded.png">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1214339" y="2834283"/>
            <a:ext cx="1333574" cy="267760"/>
          </a:xfrm>
          <a:prstGeom prst="rect">
            <a:avLst/>
          </a:prstGeom>
        </p:spPr>
      </p:pic>
      <p:pic>
        <p:nvPicPr>
          <p:cNvPr id="79" name="Image 55" descr="preencoded.png">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11294669" y="2887824"/>
            <a:ext cx="160660" cy="160660"/>
          </a:xfrm>
          <a:prstGeom prst="rect">
            <a:avLst/>
          </a:prstGeom>
        </p:spPr>
      </p:pic>
      <p:sp>
        <p:nvSpPr>
          <p:cNvPr id="80" name="Text 22"/>
          <p:cNvSpPr/>
          <p:nvPr/>
        </p:nvSpPr>
        <p:spPr>
          <a:xfrm>
            <a:off x="11482099" y="284767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81" name="Image 56" descr="preencoded.png">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12643293" y="2720467"/>
            <a:ext cx="1524140" cy="508744"/>
          </a:xfrm>
          <a:prstGeom prst="rect">
            <a:avLst/>
          </a:prstGeom>
        </p:spPr>
      </p:pic>
      <p:pic>
        <p:nvPicPr>
          <p:cNvPr id="82" name="Image 57" descr="preencoded.png">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12738478" y="2834283"/>
            <a:ext cx="1333574" cy="267760"/>
          </a:xfrm>
          <a:prstGeom prst="rect">
            <a:avLst/>
          </a:prstGeom>
        </p:spPr>
      </p:pic>
      <p:pic>
        <p:nvPicPr>
          <p:cNvPr id="83" name="Image 58" descr="preencoded.png">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2818808" y="2887824"/>
            <a:ext cx="160660" cy="160660"/>
          </a:xfrm>
          <a:prstGeom prst="rect">
            <a:avLst/>
          </a:prstGeom>
        </p:spPr>
      </p:pic>
      <p:sp>
        <p:nvSpPr>
          <p:cNvPr id="84" name="Text 23"/>
          <p:cNvSpPr/>
          <p:nvPr/>
        </p:nvSpPr>
        <p:spPr>
          <a:xfrm>
            <a:off x="13006239" y="284767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85" name="Image 59" descr="preencoded.png">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14167433" y="2720467"/>
            <a:ext cx="1524140" cy="508744"/>
          </a:xfrm>
          <a:prstGeom prst="rect">
            <a:avLst/>
          </a:prstGeom>
        </p:spPr>
      </p:pic>
      <p:pic>
        <p:nvPicPr>
          <p:cNvPr id="86" name="Image 60" descr="preencoded.png">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14262618" y="2834283"/>
            <a:ext cx="1333574" cy="267760"/>
          </a:xfrm>
          <a:prstGeom prst="rect">
            <a:avLst/>
          </a:prstGeom>
        </p:spPr>
      </p:pic>
      <p:pic>
        <p:nvPicPr>
          <p:cNvPr id="87" name="Image 61" descr="preencoded.png">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4342948" y="2887824"/>
            <a:ext cx="160660" cy="160660"/>
          </a:xfrm>
          <a:prstGeom prst="rect">
            <a:avLst/>
          </a:prstGeom>
        </p:spPr>
      </p:pic>
      <p:sp>
        <p:nvSpPr>
          <p:cNvPr id="88" name="Text 24"/>
          <p:cNvSpPr/>
          <p:nvPr/>
        </p:nvSpPr>
        <p:spPr>
          <a:xfrm>
            <a:off x="14530378" y="284767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89" name="Image 62" descr="preencoded.png">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15691572" y="2720467"/>
            <a:ext cx="1524140" cy="508744"/>
          </a:xfrm>
          <a:prstGeom prst="rect">
            <a:avLst/>
          </a:prstGeom>
        </p:spPr>
      </p:pic>
      <p:pic>
        <p:nvPicPr>
          <p:cNvPr id="90" name="Image 63" descr="preencoded.png">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5786757" y="2834283"/>
            <a:ext cx="1333574" cy="267760"/>
          </a:xfrm>
          <a:prstGeom prst="rect">
            <a:avLst/>
          </a:prstGeom>
        </p:spPr>
      </p:pic>
      <p:pic>
        <p:nvPicPr>
          <p:cNvPr id="91" name="Image 64" descr="preencoded.png">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15867087" y="2887824"/>
            <a:ext cx="160660" cy="160660"/>
          </a:xfrm>
          <a:prstGeom prst="rect">
            <a:avLst/>
          </a:prstGeom>
        </p:spPr>
      </p:pic>
      <p:sp>
        <p:nvSpPr>
          <p:cNvPr id="92" name="Text 25"/>
          <p:cNvSpPr/>
          <p:nvPr/>
        </p:nvSpPr>
        <p:spPr>
          <a:xfrm>
            <a:off x="16054518" y="284767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93" name="Image 65" descr="preencoded.png">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1071042" y="3229235"/>
            <a:ext cx="16144670" cy="508744"/>
          </a:xfrm>
          <a:prstGeom prst="rect">
            <a:avLst/>
          </a:prstGeom>
        </p:spPr>
      </p:pic>
      <p:pic>
        <p:nvPicPr>
          <p:cNvPr id="94" name="Image 66" descr="preencoded.png">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1071042" y="3229235"/>
            <a:ext cx="5475694" cy="508744"/>
          </a:xfrm>
          <a:prstGeom prst="rect">
            <a:avLst/>
          </a:prstGeom>
        </p:spPr>
      </p:pic>
      <p:sp>
        <p:nvSpPr>
          <p:cNvPr id="95" name="Text 26"/>
          <p:cNvSpPr/>
          <p:nvPr/>
        </p:nvSpPr>
        <p:spPr>
          <a:xfrm>
            <a:off x="1231702" y="3349712"/>
            <a:ext cx="5670709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Multi-Currency Pricing Multi-Currency Conversion (MCP, MCC)</a:t>
            </a:r>
            <a:endParaRPr lang="en-US" sz="1476" dirty="0"/>
          </a:p>
        </p:txBody>
      </p:sp>
      <p:pic>
        <p:nvPicPr>
          <p:cNvPr id="96" name="Image 67" descr="preencoded.png">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6546735" y="3229235"/>
            <a:ext cx="1524140" cy="508744"/>
          </a:xfrm>
          <a:prstGeom prst="rect">
            <a:avLst/>
          </a:prstGeom>
        </p:spPr>
      </p:pic>
      <p:pic>
        <p:nvPicPr>
          <p:cNvPr id="97" name="Image 68" descr="preencoded.png">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6641920" y="3343015"/>
            <a:ext cx="1333574" cy="267760"/>
          </a:xfrm>
          <a:prstGeom prst="rect">
            <a:avLst/>
          </a:prstGeom>
        </p:spPr>
      </p:pic>
      <p:pic>
        <p:nvPicPr>
          <p:cNvPr id="98" name="Image 69" descr="preencoded.png">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6722250" y="3396555"/>
            <a:ext cx="160660" cy="160660"/>
          </a:xfrm>
          <a:prstGeom prst="rect">
            <a:avLst/>
          </a:prstGeom>
        </p:spPr>
      </p:pic>
      <p:sp>
        <p:nvSpPr>
          <p:cNvPr id="99" name="Text 27"/>
          <p:cNvSpPr/>
          <p:nvPr/>
        </p:nvSpPr>
        <p:spPr>
          <a:xfrm>
            <a:off x="6909681" y="335640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00" name="Image 70" descr="preencoded.png">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8070875" y="3229235"/>
            <a:ext cx="1524140" cy="508744"/>
          </a:xfrm>
          <a:prstGeom prst="rect">
            <a:avLst/>
          </a:prstGeom>
        </p:spPr>
      </p:pic>
      <p:pic>
        <p:nvPicPr>
          <p:cNvPr id="101" name="Image 71" descr="preencoded.png">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8166060" y="3343015"/>
            <a:ext cx="1333574" cy="267760"/>
          </a:xfrm>
          <a:prstGeom prst="rect">
            <a:avLst/>
          </a:prstGeom>
        </p:spPr>
      </p:pic>
      <p:pic>
        <p:nvPicPr>
          <p:cNvPr id="102" name="Image 72" descr="preencoded.png">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8246390" y="3396555"/>
            <a:ext cx="160660" cy="160660"/>
          </a:xfrm>
          <a:prstGeom prst="rect">
            <a:avLst/>
          </a:prstGeom>
        </p:spPr>
      </p:pic>
      <p:sp>
        <p:nvSpPr>
          <p:cNvPr id="103" name="Text 28"/>
          <p:cNvSpPr/>
          <p:nvPr/>
        </p:nvSpPr>
        <p:spPr>
          <a:xfrm>
            <a:off x="8433820" y="335640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04" name="Image 73" descr="preencoded.png">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9595014" y="3229235"/>
            <a:ext cx="1524140" cy="508744"/>
          </a:xfrm>
          <a:prstGeom prst="rect">
            <a:avLst/>
          </a:prstGeom>
        </p:spPr>
      </p:pic>
      <p:pic>
        <p:nvPicPr>
          <p:cNvPr id="105" name="Image 74" descr="preencoded.png">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9690199" y="3343015"/>
            <a:ext cx="1333574" cy="267760"/>
          </a:xfrm>
          <a:prstGeom prst="rect">
            <a:avLst/>
          </a:prstGeom>
        </p:spPr>
      </p:pic>
      <p:pic>
        <p:nvPicPr>
          <p:cNvPr id="106" name="Image 75" descr="preencoded.png">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9770529" y="3396555"/>
            <a:ext cx="160660" cy="160660"/>
          </a:xfrm>
          <a:prstGeom prst="rect">
            <a:avLst/>
          </a:prstGeom>
        </p:spPr>
      </p:pic>
      <p:sp>
        <p:nvSpPr>
          <p:cNvPr id="107" name="Text 29"/>
          <p:cNvSpPr/>
          <p:nvPr/>
        </p:nvSpPr>
        <p:spPr>
          <a:xfrm>
            <a:off x="9957960" y="335640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08" name="Image 76" descr="preencoded.png">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11119154" y="3229235"/>
            <a:ext cx="1524140" cy="508744"/>
          </a:xfrm>
          <a:prstGeom prst="rect">
            <a:avLst/>
          </a:prstGeom>
        </p:spPr>
      </p:pic>
      <p:pic>
        <p:nvPicPr>
          <p:cNvPr id="109" name="Image 77" descr="preencoded.png">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11214339" y="3343015"/>
            <a:ext cx="1333574" cy="267760"/>
          </a:xfrm>
          <a:prstGeom prst="rect">
            <a:avLst/>
          </a:prstGeom>
        </p:spPr>
      </p:pic>
      <p:pic>
        <p:nvPicPr>
          <p:cNvPr id="110" name="Image 78" descr="preencoded.png">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11294669" y="3396555"/>
            <a:ext cx="160660" cy="160660"/>
          </a:xfrm>
          <a:prstGeom prst="rect">
            <a:avLst/>
          </a:prstGeom>
        </p:spPr>
      </p:pic>
      <p:sp>
        <p:nvSpPr>
          <p:cNvPr id="111" name="Text 30"/>
          <p:cNvSpPr/>
          <p:nvPr/>
        </p:nvSpPr>
        <p:spPr>
          <a:xfrm>
            <a:off x="11482099" y="335640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12" name="Image 79" descr="preencoded.png">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12643293" y="3229235"/>
            <a:ext cx="1524140" cy="508744"/>
          </a:xfrm>
          <a:prstGeom prst="rect">
            <a:avLst/>
          </a:prstGeom>
        </p:spPr>
      </p:pic>
      <p:pic>
        <p:nvPicPr>
          <p:cNvPr id="113" name="Image 80" descr="preencoded.png">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12738478" y="3343015"/>
            <a:ext cx="1333574" cy="267760"/>
          </a:xfrm>
          <a:prstGeom prst="rect">
            <a:avLst/>
          </a:prstGeom>
        </p:spPr>
      </p:pic>
      <p:pic>
        <p:nvPicPr>
          <p:cNvPr id="114" name="Image 81" descr="preencoded.png">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12818808" y="3396555"/>
            <a:ext cx="160660" cy="160660"/>
          </a:xfrm>
          <a:prstGeom prst="rect">
            <a:avLst/>
          </a:prstGeom>
        </p:spPr>
      </p:pic>
      <p:sp>
        <p:nvSpPr>
          <p:cNvPr id="115" name="Text 31"/>
          <p:cNvSpPr/>
          <p:nvPr/>
        </p:nvSpPr>
        <p:spPr>
          <a:xfrm>
            <a:off x="13006239" y="335640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16" name="Image 82" descr="preencoded.png">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14167433" y="3229235"/>
            <a:ext cx="1524140" cy="508744"/>
          </a:xfrm>
          <a:prstGeom prst="rect">
            <a:avLst/>
          </a:prstGeom>
        </p:spPr>
      </p:pic>
      <p:pic>
        <p:nvPicPr>
          <p:cNvPr id="117" name="Image 83" descr="preencoded.png">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14262618" y="3343015"/>
            <a:ext cx="1333574" cy="267760"/>
          </a:xfrm>
          <a:prstGeom prst="rect">
            <a:avLst/>
          </a:prstGeom>
        </p:spPr>
      </p:pic>
      <p:pic>
        <p:nvPicPr>
          <p:cNvPr id="118" name="Image 84" descr="preencoded.png">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14342948" y="3396555"/>
            <a:ext cx="160660" cy="160660"/>
          </a:xfrm>
          <a:prstGeom prst="rect">
            <a:avLst/>
          </a:prstGeom>
        </p:spPr>
      </p:pic>
      <p:sp>
        <p:nvSpPr>
          <p:cNvPr id="119" name="Text 32"/>
          <p:cNvSpPr/>
          <p:nvPr/>
        </p:nvSpPr>
        <p:spPr>
          <a:xfrm>
            <a:off x="14530378" y="335640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20" name="Image 85" descr="preencoded.png">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15691572" y="3229235"/>
            <a:ext cx="1524140" cy="508744"/>
          </a:xfrm>
          <a:prstGeom prst="rect">
            <a:avLst/>
          </a:prstGeom>
        </p:spPr>
      </p:pic>
      <p:pic>
        <p:nvPicPr>
          <p:cNvPr id="121" name="Image 86" descr="preencoded.png">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15786757" y="3343015"/>
            <a:ext cx="1333574" cy="267760"/>
          </a:xfrm>
          <a:prstGeom prst="rect">
            <a:avLst/>
          </a:prstGeom>
        </p:spPr>
      </p:pic>
      <p:pic>
        <p:nvPicPr>
          <p:cNvPr id="122" name="Image 87" descr="preencoded.png">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5867087" y="3396555"/>
            <a:ext cx="160660" cy="160660"/>
          </a:xfrm>
          <a:prstGeom prst="rect">
            <a:avLst/>
          </a:prstGeom>
        </p:spPr>
      </p:pic>
      <p:sp>
        <p:nvSpPr>
          <p:cNvPr id="123" name="Text 33"/>
          <p:cNvSpPr/>
          <p:nvPr/>
        </p:nvSpPr>
        <p:spPr>
          <a:xfrm>
            <a:off x="16054518" y="335640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24" name="Image 88" descr="preencoded.png">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1071042" y="3737967"/>
            <a:ext cx="16144670" cy="508744"/>
          </a:xfrm>
          <a:prstGeom prst="rect">
            <a:avLst/>
          </a:prstGeom>
        </p:spPr>
      </p:pic>
      <p:pic>
        <p:nvPicPr>
          <p:cNvPr id="125" name="Image 89" descr="preencoded.png">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1071042" y="3737967"/>
            <a:ext cx="5475694" cy="508744"/>
          </a:xfrm>
          <a:prstGeom prst="rect">
            <a:avLst/>
          </a:prstGeom>
        </p:spPr>
      </p:pic>
      <p:sp>
        <p:nvSpPr>
          <p:cNvPr id="126" name="Text 34"/>
          <p:cNvSpPr/>
          <p:nvPr/>
        </p:nvSpPr>
        <p:spPr>
          <a:xfrm>
            <a:off x="1231702" y="3858444"/>
            <a:ext cx="182022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Restaurant Solution</a:t>
            </a:r>
            <a:endParaRPr lang="en-US" sz="1476" dirty="0"/>
          </a:p>
        </p:txBody>
      </p:sp>
      <p:pic>
        <p:nvPicPr>
          <p:cNvPr id="127" name="Image 90" descr="preencoded.png">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6546735" y="3737967"/>
            <a:ext cx="1524140" cy="508744"/>
          </a:xfrm>
          <a:prstGeom prst="rect">
            <a:avLst/>
          </a:prstGeom>
        </p:spPr>
      </p:pic>
      <p:pic>
        <p:nvPicPr>
          <p:cNvPr id="128" name="Image 91" descr="preencoded.png">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6722250" y="3905324"/>
            <a:ext cx="160660" cy="160660"/>
          </a:xfrm>
          <a:prstGeom prst="rect">
            <a:avLst/>
          </a:prstGeom>
        </p:spPr>
      </p:pic>
      <p:sp>
        <p:nvSpPr>
          <p:cNvPr id="129" name="Text 35"/>
          <p:cNvSpPr/>
          <p:nvPr/>
        </p:nvSpPr>
        <p:spPr>
          <a:xfrm>
            <a:off x="6909681" y="386514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30" name="Image 92" descr="preencoded.png">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8070875" y="3737967"/>
            <a:ext cx="1524140" cy="508744"/>
          </a:xfrm>
          <a:prstGeom prst="rect">
            <a:avLst/>
          </a:prstGeom>
        </p:spPr>
      </p:pic>
      <p:pic>
        <p:nvPicPr>
          <p:cNvPr id="131" name="Image 93" descr="preencoded.png">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8166060" y="3851783"/>
            <a:ext cx="1333574" cy="267760"/>
          </a:xfrm>
          <a:prstGeom prst="rect">
            <a:avLst/>
          </a:prstGeom>
        </p:spPr>
      </p:pic>
      <p:pic>
        <p:nvPicPr>
          <p:cNvPr id="132" name="Image 94" descr="preencoded.png">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8246390" y="3905324"/>
            <a:ext cx="160660" cy="160660"/>
          </a:xfrm>
          <a:prstGeom prst="rect">
            <a:avLst/>
          </a:prstGeom>
        </p:spPr>
      </p:pic>
      <p:sp>
        <p:nvSpPr>
          <p:cNvPr id="133" name="Text 36"/>
          <p:cNvSpPr/>
          <p:nvPr/>
        </p:nvSpPr>
        <p:spPr>
          <a:xfrm>
            <a:off x="8433820" y="386514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34" name="Image 95" descr="preencoded.png">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9595014" y="3737967"/>
            <a:ext cx="1524140" cy="508744"/>
          </a:xfrm>
          <a:prstGeom prst="rect">
            <a:avLst/>
          </a:prstGeom>
        </p:spPr>
      </p:pic>
      <p:pic>
        <p:nvPicPr>
          <p:cNvPr id="135" name="Image 96" descr="preencoded.png">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9690199" y="3851783"/>
            <a:ext cx="1333574" cy="267760"/>
          </a:xfrm>
          <a:prstGeom prst="rect">
            <a:avLst/>
          </a:prstGeom>
        </p:spPr>
      </p:pic>
      <p:pic>
        <p:nvPicPr>
          <p:cNvPr id="136" name="Image 97" descr="preencoded.png">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9770529" y="3905324"/>
            <a:ext cx="160660" cy="160660"/>
          </a:xfrm>
          <a:prstGeom prst="rect">
            <a:avLst/>
          </a:prstGeom>
        </p:spPr>
      </p:pic>
      <p:sp>
        <p:nvSpPr>
          <p:cNvPr id="137" name="Text 37"/>
          <p:cNvSpPr/>
          <p:nvPr/>
        </p:nvSpPr>
        <p:spPr>
          <a:xfrm>
            <a:off x="9957960" y="386514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38" name="Image 98" descr="preencoded.png">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11119154" y="3737967"/>
            <a:ext cx="1524140" cy="508744"/>
          </a:xfrm>
          <a:prstGeom prst="rect">
            <a:avLst/>
          </a:prstGeom>
        </p:spPr>
      </p:pic>
      <p:pic>
        <p:nvPicPr>
          <p:cNvPr id="139" name="Image 99" descr="preencoded.png">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11214339" y="3851783"/>
            <a:ext cx="1333574" cy="267760"/>
          </a:xfrm>
          <a:prstGeom prst="rect">
            <a:avLst/>
          </a:prstGeom>
        </p:spPr>
      </p:pic>
      <p:pic>
        <p:nvPicPr>
          <p:cNvPr id="140" name="Image 100" descr="preencoded.png">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11294669" y="3905324"/>
            <a:ext cx="160660" cy="160660"/>
          </a:xfrm>
          <a:prstGeom prst="rect">
            <a:avLst/>
          </a:prstGeom>
        </p:spPr>
      </p:pic>
      <p:sp>
        <p:nvSpPr>
          <p:cNvPr id="141" name="Text 38"/>
          <p:cNvSpPr/>
          <p:nvPr/>
        </p:nvSpPr>
        <p:spPr>
          <a:xfrm>
            <a:off x="11482099" y="386514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42" name="Image 101" descr="preencoded.png">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12643293" y="3737967"/>
            <a:ext cx="1524140" cy="508744"/>
          </a:xfrm>
          <a:prstGeom prst="rect">
            <a:avLst/>
          </a:prstGeom>
        </p:spPr>
      </p:pic>
      <p:pic>
        <p:nvPicPr>
          <p:cNvPr id="143" name="Image 102" descr="preencoded.png">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12738478" y="3851783"/>
            <a:ext cx="1333574" cy="267760"/>
          </a:xfrm>
          <a:prstGeom prst="rect">
            <a:avLst/>
          </a:prstGeom>
        </p:spPr>
      </p:pic>
      <p:pic>
        <p:nvPicPr>
          <p:cNvPr id="144" name="Image 103" descr="preencoded.png">    </p:cNvPr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12818808" y="3905324"/>
            <a:ext cx="160660" cy="160660"/>
          </a:xfrm>
          <a:prstGeom prst="rect">
            <a:avLst/>
          </a:prstGeom>
        </p:spPr>
      </p:pic>
      <p:sp>
        <p:nvSpPr>
          <p:cNvPr id="145" name="Text 39"/>
          <p:cNvSpPr/>
          <p:nvPr/>
        </p:nvSpPr>
        <p:spPr>
          <a:xfrm>
            <a:off x="13006239" y="386514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46" name="Image 104" descr="preencoded.png">    </p:cNvPr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14167433" y="3737967"/>
            <a:ext cx="1524140" cy="508744"/>
          </a:xfrm>
          <a:prstGeom prst="rect">
            <a:avLst/>
          </a:prstGeom>
        </p:spPr>
      </p:pic>
      <p:pic>
        <p:nvPicPr>
          <p:cNvPr id="147" name="Image 105" descr="preencoded.png">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14262618" y="3851783"/>
            <a:ext cx="1333574" cy="267760"/>
          </a:xfrm>
          <a:prstGeom prst="rect">
            <a:avLst/>
          </a:prstGeom>
        </p:spPr>
      </p:pic>
      <p:pic>
        <p:nvPicPr>
          <p:cNvPr id="148" name="Image 106" descr="preencoded.png">    </p:cNvPr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14342948" y="3905324"/>
            <a:ext cx="160660" cy="160660"/>
          </a:xfrm>
          <a:prstGeom prst="rect">
            <a:avLst/>
          </a:prstGeom>
        </p:spPr>
      </p:pic>
      <p:sp>
        <p:nvSpPr>
          <p:cNvPr id="149" name="Text 40"/>
          <p:cNvSpPr/>
          <p:nvPr/>
        </p:nvSpPr>
        <p:spPr>
          <a:xfrm>
            <a:off x="14530378" y="386514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50" name="Image 107" descr="preencoded.png">    </p:cNvPr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15691572" y="3737967"/>
            <a:ext cx="1524140" cy="508744"/>
          </a:xfrm>
          <a:prstGeom prst="rect">
            <a:avLst/>
          </a:prstGeom>
        </p:spPr>
      </p:pic>
      <p:pic>
        <p:nvPicPr>
          <p:cNvPr id="151" name="Image 108" descr="preencoded.png">    </p:cNvPr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15786757" y="3851783"/>
            <a:ext cx="1333574" cy="267760"/>
          </a:xfrm>
          <a:prstGeom prst="rect">
            <a:avLst/>
          </a:prstGeom>
        </p:spPr>
      </p:pic>
      <p:pic>
        <p:nvPicPr>
          <p:cNvPr id="152" name="Image 109" descr="preencoded.png">    </p:cNvPr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15867087" y="3905324"/>
            <a:ext cx="160660" cy="160660"/>
          </a:xfrm>
          <a:prstGeom prst="rect">
            <a:avLst/>
          </a:prstGeom>
        </p:spPr>
      </p:pic>
      <p:sp>
        <p:nvSpPr>
          <p:cNvPr id="153" name="Text 41"/>
          <p:cNvSpPr/>
          <p:nvPr/>
        </p:nvSpPr>
        <p:spPr>
          <a:xfrm>
            <a:off x="16054518" y="386514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54" name="Image 110" descr="preencoded.png">    </p:cNvPr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1071042" y="4246699"/>
            <a:ext cx="16144670" cy="508744"/>
          </a:xfrm>
          <a:prstGeom prst="rect">
            <a:avLst/>
          </a:prstGeom>
        </p:spPr>
      </p:pic>
      <p:pic>
        <p:nvPicPr>
          <p:cNvPr id="155" name="Image 111" descr="preencoded.png">    </p:cNvPr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1071042" y="4246699"/>
            <a:ext cx="5475694" cy="508744"/>
          </a:xfrm>
          <a:prstGeom prst="rect">
            <a:avLst/>
          </a:prstGeom>
        </p:spPr>
      </p:pic>
      <p:sp>
        <p:nvSpPr>
          <p:cNvPr id="156" name="Text 42"/>
          <p:cNvSpPr/>
          <p:nvPr/>
        </p:nvSpPr>
        <p:spPr>
          <a:xfrm>
            <a:off x="1231702" y="4367213"/>
            <a:ext cx="130016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Sales Advance</a:t>
            </a:r>
            <a:endParaRPr lang="en-US" sz="1476" dirty="0"/>
          </a:p>
        </p:txBody>
      </p:sp>
      <p:pic>
        <p:nvPicPr>
          <p:cNvPr id="157" name="Image 112" descr="preencoded.png">    </p:cNvPr>
          <p:cNvPicPr>
            <a:picLocks noChangeAspect="1"/>
          </p:cNvPicPr>
          <p:nvPr/>
        </p:nvPicPr>
        <p:blipFill>
          <a:blip r:embed="rId113"/>
          <a:stretch>
            <a:fillRect/>
          </a:stretch>
        </p:blipFill>
        <p:spPr>
          <a:xfrm>
            <a:off x="6546735" y="4246699"/>
            <a:ext cx="1524140" cy="508744"/>
          </a:xfrm>
          <a:prstGeom prst="rect">
            <a:avLst/>
          </a:prstGeom>
        </p:spPr>
      </p:pic>
      <p:pic>
        <p:nvPicPr>
          <p:cNvPr id="158" name="Image 113" descr="preencoded.png">    </p:cNvPr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6641920" y="4360515"/>
            <a:ext cx="1333574" cy="267760"/>
          </a:xfrm>
          <a:prstGeom prst="rect">
            <a:avLst/>
          </a:prstGeom>
        </p:spPr>
      </p:pic>
      <p:pic>
        <p:nvPicPr>
          <p:cNvPr id="159" name="Image 114" descr="preencoded.png">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6722250" y="4414056"/>
            <a:ext cx="160660" cy="160660"/>
          </a:xfrm>
          <a:prstGeom prst="rect">
            <a:avLst/>
          </a:prstGeom>
        </p:spPr>
      </p:pic>
      <p:sp>
        <p:nvSpPr>
          <p:cNvPr id="160" name="Text 43"/>
          <p:cNvSpPr/>
          <p:nvPr/>
        </p:nvSpPr>
        <p:spPr>
          <a:xfrm>
            <a:off x="6909681" y="437391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61" name="Image 115" descr="preencoded.png">    </p:cNvPr>
          <p:cNvPicPr>
            <a:picLocks noChangeAspect="1"/>
          </p:cNvPicPr>
          <p:nvPr/>
        </p:nvPicPr>
        <p:blipFill>
          <a:blip r:embed="rId116"/>
          <a:stretch>
            <a:fillRect/>
          </a:stretch>
        </p:blipFill>
        <p:spPr>
          <a:xfrm>
            <a:off x="8070875" y="4246699"/>
            <a:ext cx="1524140" cy="508744"/>
          </a:xfrm>
          <a:prstGeom prst="rect">
            <a:avLst/>
          </a:prstGeom>
        </p:spPr>
      </p:pic>
      <p:pic>
        <p:nvPicPr>
          <p:cNvPr id="162" name="Image 116" descr="preencoded.png">    </p:cNvPr>
          <p:cNvPicPr>
            <a:picLocks noChangeAspect="1"/>
          </p:cNvPicPr>
          <p:nvPr/>
        </p:nvPicPr>
        <p:blipFill>
          <a:blip r:embed="rId117"/>
          <a:stretch>
            <a:fillRect/>
          </a:stretch>
        </p:blipFill>
        <p:spPr>
          <a:xfrm>
            <a:off x="8166060" y="4360515"/>
            <a:ext cx="1333574" cy="267760"/>
          </a:xfrm>
          <a:prstGeom prst="rect">
            <a:avLst/>
          </a:prstGeom>
        </p:spPr>
      </p:pic>
      <p:pic>
        <p:nvPicPr>
          <p:cNvPr id="163" name="Image 117" descr="preencoded.png">    </p:cNvPr>
          <p:cNvPicPr>
            <a:picLocks noChangeAspect="1"/>
          </p:cNvPicPr>
          <p:nvPr/>
        </p:nvPicPr>
        <p:blipFill>
          <a:blip r:embed="rId118"/>
          <a:stretch>
            <a:fillRect/>
          </a:stretch>
        </p:blipFill>
        <p:spPr>
          <a:xfrm>
            <a:off x="8246390" y="4414056"/>
            <a:ext cx="160660" cy="160660"/>
          </a:xfrm>
          <a:prstGeom prst="rect">
            <a:avLst/>
          </a:prstGeom>
        </p:spPr>
      </p:pic>
      <p:sp>
        <p:nvSpPr>
          <p:cNvPr id="164" name="Text 44"/>
          <p:cNvSpPr/>
          <p:nvPr/>
        </p:nvSpPr>
        <p:spPr>
          <a:xfrm>
            <a:off x="8433820" y="437391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65" name="Image 118" descr="preencoded.png">    </p:cNvPr>
          <p:cNvPicPr>
            <a:picLocks noChangeAspect="1"/>
          </p:cNvPicPr>
          <p:nvPr/>
        </p:nvPicPr>
        <p:blipFill>
          <a:blip r:embed="rId119"/>
          <a:stretch>
            <a:fillRect/>
          </a:stretch>
        </p:blipFill>
        <p:spPr>
          <a:xfrm>
            <a:off x="9595014" y="4246699"/>
            <a:ext cx="1524140" cy="508744"/>
          </a:xfrm>
          <a:prstGeom prst="rect">
            <a:avLst/>
          </a:prstGeom>
        </p:spPr>
      </p:pic>
      <p:pic>
        <p:nvPicPr>
          <p:cNvPr id="166" name="Image 119" descr="preencoded.png">    </p:cNvPr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9690199" y="4360515"/>
            <a:ext cx="1333574" cy="267760"/>
          </a:xfrm>
          <a:prstGeom prst="rect">
            <a:avLst/>
          </a:prstGeom>
        </p:spPr>
      </p:pic>
      <p:pic>
        <p:nvPicPr>
          <p:cNvPr id="167" name="Image 120" descr="preencoded.png">    </p:cNvPr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9770529" y="4414056"/>
            <a:ext cx="160660" cy="160660"/>
          </a:xfrm>
          <a:prstGeom prst="rect">
            <a:avLst/>
          </a:prstGeom>
        </p:spPr>
      </p:pic>
      <p:sp>
        <p:nvSpPr>
          <p:cNvPr id="168" name="Text 45"/>
          <p:cNvSpPr/>
          <p:nvPr/>
        </p:nvSpPr>
        <p:spPr>
          <a:xfrm>
            <a:off x="9957960" y="437391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69" name="Image 121" descr="preencoded.png">    </p:cNvPr>
          <p:cNvPicPr>
            <a:picLocks noChangeAspect="1"/>
          </p:cNvPicPr>
          <p:nvPr/>
        </p:nvPicPr>
        <p:blipFill>
          <a:blip r:embed="rId122"/>
          <a:stretch>
            <a:fillRect/>
          </a:stretch>
        </p:blipFill>
        <p:spPr>
          <a:xfrm>
            <a:off x="11119154" y="4246699"/>
            <a:ext cx="1524140" cy="508744"/>
          </a:xfrm>
          <a:prstGeom prst="rect">
            <a:avLst/>
          </a:prstGeom>
        </p:spPr>
      </p:pic>
      <p:pic>
        <p:nvPicPr>
          <p:cNvPr id="170" name="Image 122" descr="preencoded.png">    </p:cNvPr>
          <p:cNvPicPr>
            <a:picLocks noChangeAspect="1"/>
          </p:cNvPicPr>
          <p:nvPr/>
        </p:nvPicPr>
        <p:blipFill>
          <a:blip r:embed="rId123"/>
          <a:stretch>
            <a:fillRect/>
          </a:stretch>
        </p:blipFill>
        <p:spPr>
          <a:xfrm>
            <a:off x="11214339" y="4360515"/>
            <a:ext cx="1333574" cy="267760"/>
          </a:xfrm>
          <a:prstGeom prst="rect">
            <a:avLst/>
          </a:prstGeom>
        </p:spPr>
      </p:pic>
      <p:pic>
        <p:nvPicPr>
          <p:cNvPr id="171" name="Image 123" descr="preencoded.png">    </p:cNvPr>
          <p:cNvPicPr>
            <a:picLocks noChangeAspect="1"/>
          </p:cNvPicPr>
          <p:nvPr/>
        </p:nvPicPr>
        <p:blipFill>
          <a:blip r:embed="rId124"/>
          <a:stretch>
            <a:fillRect/>
          </a:stretch>
        </p:blipFill>
        <p:spPr>
          <a:xfrm>
            <a:off x="11294669" y="4414056"/>
            <a:ext cx="160660" cy="160660"/>
          </a:xfrm>
          <a:prstGeom prst="rect">
            <a:avLst/>
          </a:prstGeom>
        </p:spPr>
      </p:pic>
      <p:sp>
        <p:nvSpPr>
          <p:cNvPr id="172" name="Text 46"/>
          <p:cNvSpPr/>
          <p:nvPr/>
        </p:nvSpPr>
        <p:spPr>
          <a:xfrm>
            <a:off x="11482099" y="437391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3" name="Image 124" descr="preencoded.png">    </p:cNvPr>
          <p:cNvPicPr>
            <a:picLocks noChangeAspect="1"/>
          </p:cNvPicPr>
          <p:nvPr/>
        </p:nvPicPr>
        <p:blipFill>
          <a:blip r:embed="rId125"/>
          <a:stretch>
            <a:fillRect/>
          </a:stretch>
        </p:blipFill>
        <p:spPr>
          <a:xfrm>
            <a:off x="12643293" y="4246699"/>
            <a:ext cx="1524140" cy="508744"/>
          </a:xfrm>
          <a:prstGeom prst="rect">
            <a:avLst/>
          </a:prstGeom>
        </p:spPr>
      </p:pic>
      <p:pic>
        <p:nvPicPr>
          <p:cNvPr id="174" name="Image 125" descr="preencoded.png">    </p:cNvPr>
          <p:cNvPicPr>
            <a:picLocks noChangeAspect="1"/>
          </p:cNvPicPr>
          <p:nvPr/>
        </p:nvPicPr>
        <p:blipFill>
          <a:blip r:embed="rId126"/>
          <a:stretch>
            <a:fillRect/>
          </a:stretch>
        </p:blipFill>
        <p:spPr>
          <a:xfrm>
            <a:off x="12738478" y="4360515"/>
            <a:ext cx="1333574" cy="267760"/>
          </a:xfrm>
          <a:prstGeom prst="rect">
            <a:avLst/>
          </a:prstGeom>
        </p:spPr>
      </p:pic>
      <p:pic>
        <p:nvPicPr>
          <p:cNvPr id="175" name="Image 126" descr="preencoded.png">    </p:cNvPr>
          <p:cNvPicPr>
            <a:picLocks noChangeAspect="1"/>
          </p:cNvPicPr>
          <p:nvPr/>
        </p:nvPicPr>
        <p:blipFill>
          <a:blip r:embed="rId127"/>
          <a:stretch>
            <a:fillRect/>
          </a:stretch>
        </p:blipFill>
        <p:spPr>
          <a:xfrm>
            <a:off x="12818808" y="4414056"/>
            <a:ext cx="160660" cy="160660"/>
          </a:xfrm>
          <a:prstGeom prst="rect">
            <a:avLst/>
          </a:prstGeom>
        </p:spPr>
      </p:pic>
      <p:sp>
        <p:nvSpPr>
          <p:cNvPr id="176" name="Text 47"/>
          <p:cNvSpPr/>
          <p:nvPr/>
        </p:nvSpPr>
        <p:spPr>
          <a:xfrm>
            <a:off x="13006239" y="437391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7" name="Image 127" descr="preencoded.png">    </p:cNvPr>
          <p:cNvPicPr>
            <a:picLocks noChangeAspect="1"/>
          </p:cNvPicPr>
          <p:nvPr/>
        </p:nvPicPr>
        <p:blipFill>
          <a:blip r:embed="rId128"/>
          <a:stretch>
            <a:fillRect/>
          </a:stretch>
        </p:blipFill>
        <p:spPr>
          <a:xfrm>
            <a:off x="14167433" y="4246699"/>
            <a:ext cx="1524140" cy="508744"/>
          </a:xfrm>
          <a:prstGeom prst="rect">
            <a:avLst/>
          </a:prstGeom>
        </p:spPr>
      </p:pic>
      <p:pic>
        <p:nvPicPr>
          <p:cNvPr id="178" name="Image 128" descr="preencoded.png">    </p:cNvPr>
          <p:cNvPicPr>
            <a:picLocks noChangeAspect="1"/>
          </p:cNvPicPr>
          <p:nvPr/>
        </p:nvPicPr>
        <p:blipFill>
          <a:blip r:embed="rId129"/>
          <a:stretch>
            <a:fillRect/>
          </a:stretch>
        </p:blipFill>
        <p:spPr>
          <a:xfrm>
            <a:off x="14262618" y="4360515"/>
            <a:ext cx="1333574" cy="267760"/>
          </a:xfrm>
          <a:prstGeom prst="rect">
            <a:avLst/>
          </a:prstGeom>
        </p:spPr>
      </p:pic>
      <p:pic>
        <p:nvPicPr>
          <p:cNvPr id="179" name="Image 129" descr="preencoded.png">    </p:cNvPr>
          <p:cNvPicPr>
            <a:picLocks noChangeAspect="1"/>
          </p:cNvPicPr>
          <p:nvPr/>
        </p:nvPicPr>
        <p:blipFill>
          <a:blip r:embed="rId130"/>
          <a:stretch>
            <a:fillRect/>
          </a:stretch>
        </p:blipFill>
        <p:spPr>
          <a:xfrm>
            <a:off x="14342948" y="4414056"/>
            <a:ext cx="160660" cy="160660"/>
          </a:xfrm>
          <a:prstGeom prst="rect">
            <a:avLst/>
          </a:prstGeom>
        </p:spPr>
      </p:pic>
      <p:sp>
        <p:nvSpPr>
          <p:cNvPr id="180" name="Text 48"/>
          <p:cNvSpPr/>
          <p:nvPr/>
        </p:nvSpPr>
        <p:spPr>
          <a:xfrm>
            <a:off x="14530378" y="437391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81" name="Image 130" descr="preencoded.png">    </p:cNvPr>
          <p:cNvPicPr>
            <a:picLocks noChangeAspect="1"/>
          </p:cNvPicPr>
          <p:nvPr/>
        </p:nvPicPr>
        <p:blipFill>
          <a:blip r:embed="rId131"/>
          <a:stretch>
            <a:fillRect/>
          </a:stretch>
        </p:blipFill>
        <p:spPr>
          <a:xfrm>
            <a:off x="15691572" y="4246699"/>
            <a:ext cx="1524140" cy="508744"/>
          </a:xfrm>
          <a:prstGeom prst="rect">
            <a:avLst/>
          </a:prstGeom>
        </p:spPr>
      </p:pic>
      <p:pic>
        <p:nvPicPr>
          <p:cNvPr id="182" name="Image 131" descr="preencoded.png">    </p:cNvPr>
          <p:cNvPicPr>
            <a:picLocks noChangeAspect="1"/>
          </p:cNvPicPr>
          <p:nvPr/>
        </p:nvPicPr>
        <p:blipFill>
          <a:blip r:embed="rId132"/>
          <a:stretch>
            <a:fillRect/>
          </a:stretch>
        </p:blipFill>
        <p:spPr>
          <a:xfrm>
            <a:off x="15786757" y="4360515"/>
            <a:ext cx="1333574" cy="267760"/>
          </a:xfrm>
          <a:prstGeom prst="rect">
            <a:avLst/>
          </a:prstGeom>
        </p:spPr>
      </p:pic>
      <p:pic>
        <p:nvPicPr>
          <p:cNvPr id="183" name="Image 132" descr="preencoded.png">    </p:cNvPr>
          <p:cNvPicPr>
            <a:picLocks noChangeAspect="1"/>
          </p:cNvPicPr>
          <p:nvPr/>
        </p:nvPicPr>
        <p:blipFill>
          <a:blip r:embed="rId133"/>
          <a:stretch>
            <a:fillRect/>
          </a:stretch>
        </p:blipFill>
        <p:spPr>
          <a:xfrm>
            <a:off x="15867087" y="4414056"/>
            <a:ext cx="160660" cy="160660"/>
          </a:xfrm>
          <a:prstGeom prst="rect">
            <a:avLst/>
          </a:prstGeom>
        </p:spPr>
      </p:pic>
      <p:sp>
        <p:nvSpPr>
          <p:cNvPr id="184" name="Text 49"/>
          <p:cNvSpPr/>
          <p:nvPr/>
        </p:nvSpPr>
        <p:spPr>
          <a:xfrm>
            <a:off x="16054518" y="437391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85" name="Image 133" descr="preencoded.png">    </p:cNvPr>
          <p:cNvPicPr>
            <a:picLocks noChangeAspect="1"/>
          </p:cNvPicPr>
          <p:nvPr/>
        </p:nvPicPr>
        <p:blipFill>
          <a:blip r:embed="rId134"/>
          <a:stretch>
            <a:fillRect/>
          </a:stretch>
        </p:blipFill>
        <p:spPr>
          <a:xfrm>
            <a:off x="1071042" y="4755468"/>
            <a:ext cx="16144670" cy="508744"/>
          </a:xfrm>
          <a:prstGeom prst="rect">
            <a:avLst/>
          </a:prstGeom>
        </p:spPr>
      </p:pic>
      <p:pic>
        <p:nvPicPr>
          <p:cNvPr id="186" name="Image 134" descr="preencoded.png">    </p:cNvPr>
          <p:cNvPicPr>
            <a:picLocks noChangeAspect="1"/>
          </p:cNvPicPr>
          <p:nvPr/>
        </p:nvPicPr>
        <p:blipFill>
          <a:blip r:embed="rId135"/>
          <a:stretch>
            <a:fillRect/>
          </a:stretch>
        </p:blipFill>
        <p:spPr>
          <a:xfrm>
            <a:off x="1071042" y="4755468"/>
            <a:ext cx="5475694" cy="508744"/>
          </a:xfrm>
          <a:prstGeom prst="rect">
            <a:avLst/>
          </a:prstGeom>
        </p:spPr>
      </p:pic>
      <p:sp>
        <p:nvSpPr>
          <p:cNvPr id="187" name="Text 50"/>
          <p:cNvSpPr/>
          <p:nvPr/>
        </p:nvSpPr>
        <p:spPr>
          <a:xfrm>
            <a:off x="1231702" y="4875944"/>
            <a:ext cx="120015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Smart Rating</a:t>
            </a:r>
            <a:endParaRPr lang="en-US" sz="1476" dirty="0"/>
          </a:p>
        </p:txBody>
      </p:sp>
      <p:pic>
        <p:nvPicPr>
          <p:cNvPr id="188" name="Image 135" descr="preencoded.png">    </p:cNvPr>
          <p:cNvPicPr>
            <a:picLocks noChangeAspect="1"/>
          </p:cNvPicPr>
          <p:nvPr/>
        </p:nvPicPr>
        <p:blipFill>
          <a:blip r:embed="rId136"/>
          <a:stretch>
            <a:fillRect/>
          </a:stretch>
        </p:blipFill>
        <p:spPr>
          <a:xfrm>
            <a:off x="6546735" y="4755468"/>
            <a:ext cx="1524140" cy="508744"/>
          </a:xfrm>
          <a:prstGeom prst="rect">
            <a:avLst/>
          </a:prstGeom>
        </p:spPr>
      </p:pic>
      <p:pic>
        <p:nvPicPr>
          <p:cNvPr id="189" name="Image 136" descr="preencoded.png">    </p:cNvPr>
          <p:cNvPicPr>
            <a:picLocks noChangeAspect="1"/>
          </p:cNvPicPr>
          <p:nvPr/>
        </p:nvPicPr>
        <p:blipFill>
          <a:blip r:embed="rId137"/>
          <a:stretch>
            <a:fillRect/>
          </a:stretch>
        </p:blipFill>
        <p:spPr>
          <a:xfrm>
            <a:off x="6641920" y="4869247"/>
            <a:ext cx="1333574" cy="267760"/>
          </a:xfrm>
          <a:prstGeom prst="rect">
            <a:avLst/>
          </a:prstGeom>
        </p:spPr>
      </p:pic>
      <p:pic>
        <p:nvPicPr>
          <p:cNvPr id="190" name="Image 137" descr="preencoded.png">    </p:cNvPr>
          <p:cNvPicPr>
            <a:picLocks noChangeAspect="1"/>
          </p:cNvPicPr>
          <p:nvPr/>
        </p:nvPicPr>
        <p:blipFill>
          <a:blip r:embed="rId138"/>
          <a:stretch>
            <a:fillRect/>
          </a:stretch>
        </p:blipFill>
        <p:spPr>
          <a:xfrm>
            <a:off x="6722250" y="4922788"/>
            <a:ext cx="160660" cy="160660"/>
          </a:xfrm>
          <a:prstGeom prst="rect">
            <a:avLst/>
          </a:prstGeom>
        </p:spPr>
      </p:pic>
      <p:sp>
        <p:nvSpPr>
          <p:cNvPr id="191" name="Text 51"/>
          <p:cNvSpPr/>
          <p:nvPr/>
        </p:nvSpPr>
        <p:spPr>
          <a:xfrm>
            <a:off x="6909681" y="488264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92" name="Image 138" descr="preencoded.png">    </p:cNvPr>
          <p:cNvPicPr>
            <a:picLocks noChangeAspect="1"/>
          </p:cNvPicPr>
          <p:nvPr/>
        </p:nvPicPr>
        <p:blipFill>
          <a:blip r:embed="rId139"/>
          <a:stretch>
            <a:fillRect/>
          </a:stretch>
        </p:blipFill>
        <p:spPr>
          <a:xfrm>
            <a:off x="8070875" y="4755468"/>
            <a:ext cx="1524140" cy="508744"/>
          </a:xfrm>
          <a:prstGeom prst="rect">
            <a:avLst/>
          </a:prstGeom>
        </p:spPr>
      </p:pic>
      <p:pic>
        <p:nvPicPr>
          <p:cNvPr id="193" name="Image 139" descr="preencoded.png">    </p:cNvPr>
          <p:cNvPicPr>
            <a:picLocks noChangeAspect="1"/>
          </p:cNvPicPr>
          <p:nvPr/>
        </p:nvPicPr>
        <p:blipFill>
          <a:blip r:embed="rId140"/>
          <a:stretch>
            <a:fillRect/>
          </a:stretch>
        </p:blipFill>
        <p:spPr>
          <a:xfrm>
            <a:off x="8166060" y="4869247"/>
            <a:ext cx="1333574" cy="267760"/>
          </a:xfrm>
          <a:prstGeom prst="rect">
            <a:avLst/>
          </a:prstGeom>
        </p:spPr>
      </p:pic>
      <p:pic>
        <p:nvPicPr>
          <p:cNvPr id="194" name="Image 140" descr="preencoded.png">    </p:cNvPr>
          <p:cNvPicPr>
            <a:picLocks noChangeAspect="1"/>
          </p:cNvPicPr>
          <p:nvPr/>
        </p:nvPicPr>
        <p:blipFill>
          <a:blip r:embed="rId141"/>
          <a:stretch>
            <a:fillRect/>
          </a:stretch>
        </p:blipFill>
        <p:spPr>
          <a:xfrm>
            <a:off x="8246390" y="4922788"/>
            <a:ext cx="160660" cy="160660"/>
          </a:xfrm>
          <a:prstGeom prst="rect">
            <a:avLst/>
          </a:prstGeom>
        </p:spPr>
      </p:pic>
      <p:sp>
        <p:nvSpPr>
          <p:cNvPr id="195" name="Text 52"/>
          <p:cNvSpPr/>
          <p:nvPr/>
        </p:nvSpPr>
        <p:spPr>
          <a:xfrm>
            <a:off x="8433820" y="488264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96" name="Image 141" descr="preencoded.png">    </p:cNvPr>
          <p:cNvPicPr>
            <a:picLocks noChangeAspect="1"/>
          </p:cNvPicPr>
          <p:nvPr/>
        </p:nvPicPr>
        <p:blipFill>
          <a:blip r:embed="rId142"/>
          <a:stretch>
            <a:fillRect/>
          </a:stretch>
        </p:blipFill>
        <p:spPr>
          <a:xfrm>
            <a:off x="9595014" y="4755468"/>
            <a:ext cx="1524140" cy="508744"/>
          </a:xfrm>
          <a:prstGeom prst="rect">
            <a:avLst/>
          </a:prstGeom>
        </p:spPr>
      </p:pic>
      <p:pic>
        <p:nvPicPr>
          <p:cNvPr id="197" name="Image 142" descr="preencoded.png">    </p:cNvPr>
          <p:cNvPicPr>
            <a:picLocks noChangeAspect="1"/>
          </p:cNvPicPr>
          <p:nvPr/>
        </p:nvPicPr>
        <p:blipFill>
          <a:blip r:embed="rId143"/>
          <a:stretch>
            <a:fillRect/>
          </a:stretch>
        </p:blipFill>
        <p:spPr>
          <a:xfrm>
            <a:off x="9690199" y="4869247"/>
            <a:ext cx="1333574" cy="267760"/>
          </a:xfrm>
          <a:prstGeom prst="rect">
            <a:avLst/>
          </a:prstGeom>
        </p:spPr>
      </p:pic>
      <p:pic>
        <p:nvPicPr>
          <p:cNvPr id="198" name="Image 143" descr="preencoded.png">    </p:cNvPr>
          <p:cNvPicPr>
            <a:picLocks noChangeAspect="1"/>
          </p:cNvPicPr>
          <p:nvPr/>
        </p:nvPicPr>
        <p:blipFill>
          <a:blip r:embed="rId144"/>
          <a:stretch>
            <a:fillRect/>
          </a:stretch>
        </p:blipFill>
        <p:spPr>
          <a:xfrm>
            <a:off x="9770529" y="4922788"/>
            <a:ext cx="160660" cy="160660"/>
          </a:xfrm>
          <a:prstGeom prst="rect">
            <a:avLst/>
          </a:prstGeom>
        </p:spPr>
      </p:pic>
      <p:sp>
        <p:nvSpPr>
          <p:cNvPr id="199" name="Text 53"/>
          <p:cNvSpPr/>
          <p:nvPr/>
        </p:nvSpPr>
        <p:spPr>
          <a:xfrm>
            <a:off x="9957960" y="488264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00" name="Image 144" descr="preencoded.png">    </p:cNvPr>
          <p:cNvPicPr>
            <a:picLocks noChangeAspect="1"/>
          </p:cNvPicPr>
          <p:nvPr/>
        </p:nvPicPr>
        <p:blipFill>
          <a:blip r:embed="rId145"/>
          <a:stretch>
            <a:fillRect/>
          </a:stretch>
        </p:blipFill>
        <p:spPr>
          <a:xfrm>
            <a:off x="11119154" y="4755468"/>
            <a:ext cx="1524140" cy="508744"/>
          </a:xfrm>
          <a:prstGeom prst="rect">
            <a:avLst/>
          </a:prstGeom>
        </p:spPr>
      </p:pic>
      <p:pic>
        <p:nvPicPr>
          <p:cNvPr id="201" name="Image 145" descr="preencoded.png">    </p:cNvPr>
          <p:cNvPicPr>
            <a:picLocks noChangeAspect="1"/>
          </p:cNvPicPr>
          <p:nvPr/>
        </p:nvPicPr>
        <p:blipFill>
          <a:blip r:embed="rId146"/>
          <a:stretch>
            <a:fillRect/>
          </a:stretch>
        </p:blipFill>
        <p:spPr>
          <a:xfrm>
            <a:off x="11214339" y="4869247"/>
            <a:ext cx="1333574" cy="267760"/>
          </a:xfrm>
          <a:prstGeom prst="rect">
            <a:avLst/>
          </a:prstGeom>
        </p:spPr>
      </p:pic>
      <p:pic>
        <p:nvPicPr>
          <p:cNvPr id="202" name="Image 146" descr="preencoded.png">    </p:cNvPr>
          <p:cNvPicPr>
            <a:picLocks noChangeAspect="1"/>
          </p:cNvPicPr>
          <p:nvPr/>
        </p:nvPicPr>
        <p:blipFill>
          <a:blip r:embed="rId147"/>
          <a:stretch>
            <a:fillRect/>
          </a:stretch>
        </p:blipFill>
        <p:spPr>
          <a:xfrm>
            <a:off x="11294669" y="4922788"/>
            <a:ext cx="160660" cy="160660"/>
          </a:xfrm>
          <a:prstGeom prst="rect">
            <a:avLst/>
          </a:prstGeom>
        </p:spPr>
      </p:pic>
      <p:sp>
        <p:nvSpPr>
          <p:cNvPr id="203" name="Text 54"/>
          <p:cNvSpPr/>
          <p:nvPr/>
        </p:nvSpPr>
        <p:spPr>
          <a:xfrm>
            <a:off x="11482099" y="488264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04" name="Image 147" descr="preencoded.png">    </p:cNvPr>
          <p:cNvPicPr>
            <a:picLocks noChangeAspect="1"/>
          </p:cNvPicPr>
          <p:nvPr/>
        </p:nvPicPr>
        <p:blipFill>
          <a:blip r:embed="rId148"/>
          <a:stretch>
            <a:fillRect/>
          </a:stretch>
        </p:blipFill>
        <p:spPr>
          <a:xfrm>
            <a:off x="12643293" y="4755468"/>
            <a:ext cx="1524140" cy="508744"/>
          </a:xfrm>
          <a:prstGeom prst="rect">
            <a:avLst/>
          </a:prstGeom>
        </p:spPr>
      </p:pic>
      <p:pic>
        <p:nvPicPr>
          <p:cNvPr id="205" name="Image 148" descr="preencoded.png">    </p:cNvPr>
          <p:cNvPicPr>
            <a:picLocks noChangeAspect="1"/>
          </p:cNvPicPr>
          <p:nvPr/>
        </p:nvPicPr>
        <p:blipFill>
          <a:blip r:embed="rId149"/>
          <a:stretch>
            <a:fillRect/>
          </a:stretch>
        </p:blipFill>
        <p:spPr>
          <a:xfrm>
            <a:off x="12738478" y="4869247"/>
            <a:ext cx="1333574" cy="267760"/>
          </a:xfrm>
          <a:prstGeom prst="rect">
            <a:avLst/>
          </a:prstGeom>
        </p:spPr>
      </p:pic>
      <p:pic>
        <p:nvPicPr>
          <p:cNvPr id="206" name="Image 149" descr="preencoded.png">    </p:cNvPr>
          <p:cNvPicPr>
            <a:picLocks noChangeAspect="1"/>
          </p:cNvPicPr>
          <p:nvPr/>
        </p:nvPicPr>
        <p:blipFill>
          <a:blip r:embed="rId150"/>
          <a:stretch>
            <a:fillRect/>
          </a:stretch>
        </p:blipFill>
        <p:spPr>
          <a:xfrm>
            <a:off x="12818808" y="4922788"/>
            <a:ext cx="160660" cy="160660"/>
          </a:xfrm>
          <a:prstGeom prst="rect">
            <a:avLst/>
          </a:prstGeom>
        </p:spPr>
      </p:pic>
      <p:sp>
        <p:nvSpPr>
          <p:cNvPr id="207" name="Text 55"/>
          <p:cNvSpPr/>
          <p:nvPr/>
        </p:nvSpPr>
        <p:spPr>
          <a:xfrm>
            <a:off x="13006239" y="488264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08" name="Image 150" descr="preencoded.png">    </p:cNvPr>
          <p:cNvPicPr>
            <a:picLocks noChangeAspect="1"/>
          </p:cNvPicPr>
          <p:nvPr/>
        </p:nvPicPr>
        <p:blipFill>
          <a:blip r:embed="rId151"/>
          <a:stretch>
            <a:fillRect/>
          </a:stretch>
        </p:blipFill>
        <p:spPr>
          <a:xfrm>
            <a:off x="14167433" y="4755468"/>
            <a:ext cx="1524140" cy="508744"/>
          </a:xfrm>
          <a:prstGeom prst="rect">
            <a:avLst/>
          </a:prstGeom>
        </p:spPr>
      </p:pic>
      <p:pic>
        <p:nvPicPr>
          <p:cNvPr id="209" name="Image 151" descr="preencoded.png">    </p:cNvPr>
          <p:cNvPicPr>
            <a:picLocks noChangeAspect="1"/>
          </p:cNvPicPr>
          <p:nvPr/>
        </p:nvPicPr>
        <p:blipFill>
          <a:blip r:embed="rId152"/>
          <a:stretch>
            <a:fillRect/>
          </a:stretch>
        </p:blipFill>
        <p:spPr>
          <a:xfrm>
            <a:off x="14262618" y="4869247"/>
            <a:ext cx="1333574" cy="267760"/>
          </a:xfrm>
          <a:prstGeom prst="rect">
            <a:avLst/>
          </a:prstGeom>
        </p:spPr>
      </p:pic>
      <p:pic>
        <p:nvPicPr>
          <p:cNvPr id="210" name="Image 152" descr="preencoded.png">    </p:cNvPr>
          <p:cNvPicPr>
            <a:picLocks noChangeAspect="1"/>
          </p:cNvPicPr>
          <p:nvPr/>
        </p:nvPicPr>
        <p:blipFill>
          <a:blip r:embed="rId153"/>
          <a:stretch>
            <a:fillRect/>
          </a:stretch>
        </p:blipFill>
        <p:spPr>
          <a:xfrm>
            <a:off x="14342948" y="4922788"/>
            <a:ext cx="160660" cy="160660"/>
          </a:xfrm>
          <a:prstGeom prst="rect">
            <a:avLst/>
          </a:prstGeom>
        </p:spPr>
      </p:pic>
      <p:sp>
        <p:nvSpPr>
          <p:cNvPr id="211" name="Text 56"/>
          <p:cNvSpPr/>
          <p:nvPr/>
        </p:nvSpPr>
        <p:spPr>
          <a:xfrm>
            <a:off x="14530378" y="488264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12" name="Image 153" descr="preencoded.png">    </p:cNvPr>
          <p:cNvPicPr>
            <a:picLocks noChangeAspect="1"/>
          </p:cNvPicPr>
          <p:nvPr/>
        </p:nvPicPr>
        <p:blipFill>
          <a:blip r:embed="rId154"/>
          <a:stretch>
            <a:fillRect/>
          </a:stretch>
        </p:blipFill>
        <p:spPr>
          <a:xfrm>
            <a:off x="15691572" y="4755468"/>
            <a:ext cx="1524140" cy="508744"/>
          </a:xfrm>
          <a:prstGeom prst="rect">
            <a:avLst/>
          </a:prstGeom>
        </p:spPr>
      </p:pic>
      <p:pic>
        <p:nvPicPr>
          <p:cNvPr id="213" name="Image 154" descr="preencoded.png">    </p:cNvPr>
          <p:cNvPicPr>
            <a:picLocks noChangeAspect="1"/>
          </p:cNvPicPr>
          <p:nvPr/>
        </p:nvPicPr>
        <p:blipFill>
          <a:blip r:embed="rId155"/>
          <a:stretch>
            <a:fillRect/>
          </a:stretch>
        </p:blipFill>
        <p:spPr>
          <a:xfrm>
            <a:off x="15786757" y="4869247"/>
            <a:ext cx="1333574" cy="267760"/>
          </a:xfrm>
          <a:prstGeom prst="rect">
            <a:avLst/>
          </a:prstGeom>
        </p:spPr>
      </p:pic>
      <p:pic>
        <p:nvPicPr>
          <p:cNvPr id="214" name="Image 155" descr="preencoded.png">    </p:cNvPr>
          <p:cNvPicPr>
            <a:picLocks noChangeAspect="1"/>
          </p:cNvPicPr>
          <p:nvPr/>
        </p:nvPicPr>
        <p:blipFill>
          <a:blip r:embed="rId156"/>
          <a:stretch>
            <a:fillRect/>
          </a:stretch>
        </p:blipFill>
        <p:spPr>
          <a:xfrm>
            <a:off x="15867087" y="4922788"/>
            <a:ext cx="160660" cy="160660"/>
          </a:xfrm>
          <a:prstGeom prst="rect">
            <a:avLst/>
          </a:prstGeom>
        </p:spPr>
      </p:pic>
      <p:sp>
        <p:nvSpPr>
          <p:cNvPr id="215" name="Text 57"/>
          <p:cNvSpPr/>
          <p:nvPr/>
        </p:nvSpPr>
        <p:spPr>
          <a:xfrm>
            <a:off x="16054518" y="488264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16" name="Image 156" descr="preencoded.png">    </p:cNvPr>
          <p:cNvPicPr>
            <a:picLocks noChangeAspect="1"/>
          </p:cNvPicPr>
          <p:nvPr/>
        </p:nvPicPr>
        <p:blipFill>
          <a:blip r:embed="rId157"/>
          <a:stretch>
            <a:fillRect/>
          </a:stretch>
        </p:blipFill>
        <p:spPr>
          <a:xfrm>
            <a:off x="1071042" y="5264200"/>
            <a:ext cx="5475694" cy="508744"/>
          </a:xfrm>
          <a:prstGeom prst="rect">
            <a:avLst/>
          </a:prstGeom>
        </p:spPr>
      </p:pic>
      <p:sp>
        <p:nvSpPr>
          <p:cNvPr id="217" name="Text 58"/>
          <p:cNvSpPr/>
          <p:nvPr/>
        </p:nvSpPr>
        <p:spPr>
          <a:xfrm>
            <a:off x="1231702" y="5384676"/>
            <a:ext cx="62007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TaFace</a:t>
            </a:r>
            <a:endParaRPr lang="en-US" sz="1476" dirty="0"/>
          </a:p>
        </p:txBody>
      </p:sp>
      <p:pic>
        <p:nvPicPr>
          <p:cNvPr id="218" name="Image 157" descr="preencoded.png">    </p:cNvPr>
          <p:cNvPicPr>
            <a:picLocks noChangeAspect="1"/>
          </p:cNvPicPr>
          <p:nvPr/>
        </p:nvPicPr>
        <p:blipFill>
          <a:blip r:embed="rId158"/>
          <a:stretch>
            <a:fillRect/>
          </a:stretch>
        </p:blipFill>
        <p:spPr>
          <a:xfrm>
            <a:off x="6641920" y="5377979"/>
            <a:ext cx="1333574" cy="267760"/>
          </a:xfrm>
          <a:prstGeom prst="rect">
            <a:avLst/>
          </a:prstGeom>
        </p:spPr>
      </p:pic>
      <p:pic>
        <p:nvPicPr>
          <p:cNvPr id="219" name="Image 158" descr="preencoded.png">    </p:cNvPr>
          <p:cNvPicPr>
            <a:picLocks noChangeAspect="1"/>
          </p:cNvPicPr>
          <p:nvPr/>
        </p:nvPicPr>
        <p:blipFill>
          <a:blip r:embed="rId159"/>
          <a:stretch>
            <a:fillRect/>
          </a:stretch>
        </p:blipFill>
        <p:spPr>
          <a:xfrm>
            <a:off x="6722250" y="5431520"/>
            <a:ext cx="160660" cy="160660"/>
          </a:xfrm>
          <a:prstGeom prst="rect">
            <a:avLst/>
          </a:prstGeom>
        </p:spPr>
      </p:pic>
      <p:sp>
        <p:nvSpPr>
          <p:cNvPr id="220" name="Text 59"/>
          <p:cNvSpPr/>
          <p:nvPr/>
        </p:nvSpPr>
        <p:spPr>
          <a:xfrm>
            <a:off x="6909681" y="539137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21" name="Image 159" descr="preencoded.png">    </p:cNvPr>
          <p:cNvPicPr>
            <a:picLocks noChangeAspect="1"/>
          </p:cNvPicPr>
          <p:nvPr/>
        </p:nvPicPr>
        <p:blipFill>
          <a:blip r:embed="rId160"/>
          <a:stretch>
            <a:fillRect/>
          </a:stretch>
        </p:blipFill>
        <p:spPr>
          <a:xfrm>
            <a:off x="8166060" y="5377979"/>
            <a:ext cx="1333574" cy="267760"/>
          </a:xfrm>
          <a:prstGeom prst="rect">
            <a:avLst/>
          </a:prstGeom>
        </p:spPr>
      </p:pic>
      <p:pic>
        <p:nvPicPr>
          <p:cNvPr id="222" name="Image 160" descr="preencoded.png">    </p:cNvPr>
          <p:cNvPicPr>
            <a:picLocks noChangeAspect="1"/>
          </p:cNvPicPr>
          <p:nvPr/>
        </p:nvPicPr>
        <p:blipFill>
          <a:blip r:embed="rId161"/>
          <a:stretch>
            <a:fillRect/>
          </a:stretch>
        </p:blipFill>
        <p:spPr>
          <a:xfrm>
            <a:off x="8246390" y="5431520"/>
            <a:ext cx="160660" cy="160660"/>
          </a:xfrm>
          <a:prstGeom prst="rect">
            <a:avLst/>
          </a:prstGeom>
        </p:spPr>
      </p:pic>
      <p:sp>
        <p:nvSpPr>
          <p:cNvPr id="223" name="Text 60"/>
          <p:cNvSpPr/>
          <p:nvPr/>
        </p:nvSpPr>
        <p:spPr>
          <a:xfrm>
            <a:off x="8433820" y="539137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24" name="Image 161" descr="preencoded.png">    </p:cNvPr>
          <p:cNvPicPr>
            <a:picLocks noChangeAspect="1"/>
          </p:cNvPicPr>
          <p:nvPr/>
        </p:nvPicPr>
        <p:blipFill>
          <a:blip r:embed="rId162"/>
          <a:stretch>
            <a:fillRect/>
          </a:stretch>
        </p:blipFill>
        <p:spPr>
          <a:xfrm>
            <a:off x="9690199" y="5377979"/>
            <a:ext cx="1333574" cy="267760"/>
          </a:xfrm>
          <a:prstGeom prst="rect">
            <a:avLst/>
          </a:prstGeom>
        </p:spPr>
      </p:pic>
      <p:pic>
        <p:nvPicPr>
          <p:cNvPr id="225" name="Image 162" descr="preencoded.png">    </p:cNvPr>
          <p:cNvPicPr>
            <a:picLocks noChangeAspect="1"/>
          </p:cNvPicPr>
          <p:nvPr/>
        </p:nvPicPr>
        <p:blipFill>
          <a:blip r:embed="rId163"/>
          <a:stretch>
            <a:fillRect/>
          </a:stretch>
        </p:blipFill>
        <p:spPr>
          <a:xfrm>
            <a:off x="9770529" y="5431520"/>
            <a:ext cx="160660" cy="160660"/>
          </a:xfrm>
          <a:prstGeom prst="rect">
            <a:avLst/>
          </a:prstGeom>
        </p:spPr>
      </p:pic>
      <p:sp>
        <p:nvSpPr>
          <p:cNvPr id="226" name="Text 61"/>
          <p:cNvSpPr/>
          <p:nvPr/>
        </p:nvSpPr>
        <p:spPr>
          <a:xfrm>
            <a:off x="9957960" y="539137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27" name="Image 163" descr="preencoded.png">    </p:cNvPr>
          <p:cNvPicPr>
            <a:picLocks noChangeAspect="1"/>
          </p:cNvPicPr>
          <p:nvPr/>
        </p:nvPicPr>
        <p:blipFill>
          <a:blip r:embed="rId164"/>
          <a:stretch>
            <a:fillRect/>
          </a:stretch>
        </p:blipFill>
        <p:spPr>
          <a:xfrm>
            <a:off x="11214339" y="5377979"/>
            <a:ext cx="1333574" cy="267760"/>
          </a:xfrm>
          <a:prstGeom prst="rect">
            <a:avLst/>
          </a:prstGeom>
        </p:spPr>
      </p:pic>
      <p:pic>
        <p:nvPicPr>
          <p:cNvPr id="228" name="Image 164" descr="preencoded.png">    </p:cNvPr>
          <p:cNvPicPr>
            <a:picLocks noChangeAspect="1"/>
          </p:cNvPicPr>
          <p:nvPr/>
        </p:nvPicPr>
        <p:blipFill>
          <a:blip r:embed="rId165"/>
          <a:stretch>
            <a:fillRect/>
          </a:stretch>
        </p:blipFill>
        <p:spPr>
          <a:xfrm>
            <a:off x="11294669" y="5431520"/>
            <a:ext cx="160660" cy="160660"/>
          </a:xfrm>
          <a:prstGeom prst="rect">
            <a:avLst/>
          </a:prstGeom>
        </p:spPr>
      </p:pic>
      <p:sp>
        <p:nvSpPr>
          <p:cNvPr id="229" name="Text 62"/>
          <p:cNvSpPr/>
          <p:nvPr/>
        </p:nvSpPr>
        <p:spPr>
          <a:xfrm>
            <a:off x="11482099" y="539137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30" name="Image 165" descr="preencoded.png">    </p:cNvPr>
          <p:cNvPicPr>
            <a:picLocks noChangeAspect="1"/>
          </p:cNvPicPr>
          <p:nvPr/>
        </p:nvPicPr>
        <p:blipFill>
          <a:blip r:embed="rId166"/>
          <a:stretch>
            <a:fillRect/>
          </a:stretch>
        </p:blipFill>
        <p:spPr>
          <a:xfrm>
            <a:off x="12738478" y="5377979"/>
            <a:ext cx="1333574" cy="267760"/>
          </a:xfrm>
          <a:prstGeom prst="rect">
            <a:avLst/>
          </a:prstGeom>
        </p:spPr>
      </p:pic>
      <p:pic>
        <p:nvPicPr>
          <p:cNvPr id="231" name="Image 166" descr="preencoded.png">    </p:cNvPr>
          <p:cNvPicPr>
            <a:picLocks noChangeAspect="1"/>
          </p:cNvPicPr>
          <p:nvPr/>
        </p:nvPicPr>
        <p:blipFill>
          <a:blip r:embed="rId167"/>
          <a:stretch>
            <a:fillRect/>
          </a:stretch>
        </p:blipFill>
        <p:spPr>
          <a:xfrm>
            <a:off x="12818808" y="5431520"/>
            <a:ext cx="160660" cy="160660"/>
          </a:xfrm>
          <a:prstGeom prst="rect">
            <a:avLst/>
          </a:prstGeom>
        </p:spPr>
      </p:pic>
      <p:sp>
        <p:nvSpPr>
          <p:cNvPr id="232" name="Text 63"/>
          <p:cNvSpPr/>
          <p:nvPr/>
        </p:nvSpPr>
        <p:spPr>
          <a:xfrm>
            <a:off x="13006239" y="539137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33" name="Image 167" descr="preencoded.png">    </p:cNvPr>
          <p:cNvPicPr>
            <a:picLocks noChangeAspect="1"/>
          </p:cNvPicPr>
          <p:nvPr/>
        </p:nvPicPr>
        <p:blipFill>
          <a:blip r:embed="rId168"/>
          <a:stretch>
            <a:fillRect/>
          </a:stretch>
        </p:blipFill>
        <p:spPr>
          <a:xfrm>
            <a:off x="14262618" y="5377979"/>
            <a:ext cx="1333574" cy="267760"/>
          </a:xfrm>
          <a:prstGeom prst="rect">
            <a:avLst/>
          </a:prstGeom>
        </p:spPr>
      </p:pic>
      <p:pic>
        <p:nvPicPr>
          <p:cNvPr id="234" name="Image 168" descr="preencoded.png">    </p:cNvPr>
          <p:cNvPicPr>
            <a:picLocks noChangeAspect="1"/>
          </p:cNvPicPr>
          <p:nvPr/>
        </p:nvPicPr>
        <p:blipFill>
          <a:blip r:embed="rId169"/>
          <a:stretch>
            <a:fillRect/>
          </a:stretch>
        </p:blipFill>
        <p:spPr>
          <a:xfrm>
            <a:off x="14342948" y="5431520"/>
            <a:ext cx="160660" cy="160660"/>
          </a:xfrm>
          <a:prstGeom prst="rect">
            <a:avLst/>
          </a:prstGeom>
        </p:spPr>
      </p:pic>
      <p:sp>
        <p:nvSpPr>
          <p:cNvPr id="235" name="Text 64"/>
          <p:cNvSpPr/>
          <p:nvPr/>
        </p:nvSpPr>
        <p:spPr>
          <a:xfrm>
            <a:off x="14530378" y="539137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36" name="Image 169" descr="preencoded.png">    </p:cNvPr>
          <p:cNvPicPr>
            <a:picLocks noChangeAspect="1"/>
          </p:cNvPicPr>
          <p:nvPr/>
        </p:nvPicPr>
        <p:blipFill>
          <a:blip r:embed="rId170"/>
          <a:stretch>
            <a:fillRect/>
          </a:stretch>
        </p:blipFill>
        <p:spPr>
          <a:xfrm>
            <a:off x="15786757" y="5377979"/>
            <a:ext cx="1333574" cy="267760"/>
          </a:xfrm>
          <a:prstGeom prst="rect">
            <a:avLst/>
          </a:prstGeom>
        </p:spPr>
      </p:pic>
      <p:pic>
        <p:nvPicPr>
          <p:cNvPr id="237" name="Image 170" descr="preencoded.png">    </p:cNvPr>
          <p:cNvPicPr>
            <a:picLocks noChangeAspect="1"/>
          </p:cNvPicPr>
          <p:nvPr/>
        </p:nvPicPr>
        <p:blipFill>
          <a:blip r:embed="rId171"/>
          <a:stretch>
            <a:fillRect/>
          </a:stretch>
        </p:blipFill>
        <p:spPr>
          <a:xfrm>
            <a:off x="15867087" y="5431520"/>
            <a:ext cx="160660" cy="160660"/>
          </a:xfrm>
          <a:prstGeom prst="rect">
            <a:avLst/>
          </a:prstGeom>
        </p:spPr>
      </p:pic>
      <p:sp>
        <p:nvSpPr>
          <p:cNvPr id="238" name="Text 65"/>
          <p:cNvSpPr/>
          <p:nvPr/>
        </p:nvSpPr>
        <p:spPr>
          <a:xfrm>
            <a:off x="16054518" y="539137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7747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71042" y="321283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4" name="Text 1"/>
          <p:cNvSpPr/>
          <p:nvPr/>
        </p:nvSpPr>
        <p:spPr>
          <a:xfrm>
            <a:off x="1959192" y="321283"/>
            <a:ext cx="890111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Get Mini</a:t>
            </a:r>
            <a:endParaRPr lang="en-US" sz="1687" dirty="0"/>
          </a:p>
        </p:txBody>
      </p:sp>
      <p:sp>
        <p:nvSpPr>
          <p:cNvPr id="5" name="Text 2"/>
          <p:cNvSpPr/>
          <p:nvPr/>
        </p:nvSpPr>
        <p:spPr>
          <a:xfrm>
            <a:off x="1071042" y="926269"/>
            <a:ext cx="2910364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dirty="0">
                <a:solidFill>
                  <a:srgbClr val="222222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Payment Methods</a:t>
            </a:r>
            <a:endParaRPr lang="en-US" sz="2952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042" y="1569132"/>
            <a:ext cx="16119146" cy="535521"/>
          </a:xfrm>
          <a:prstGeom prst="rect">
            <a:avLst/>
          </a:prstGeom>
        </p:spPr>
      </p:pic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042" y="1569132"/>
            <a:ext cx="5551729" cy="535521"/>
          </a:xfrm>
          <a:prstGeom prst="rect">
            <a:avLst/>
          </a:prstGeom>
        </p:spPr>
      </p:pic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768" y="1569132"/>
            <a:ext cx="1509601" cy="535521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6802673" y="1692957"/>
            <a:ext cx="93011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Argentina</a:t>
            </a:r>
            <a:endParaRPr lang="en-US" sz="1476" dirty="0"/>
          </a:p>
        </p:txBody>
      </p:sp>
      <p:pic>
        <p:nvPicPr>
          <p:cNvPr id="1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8160" y="1726443"/>
            <a:ext cx="214210" cy="214208"/>
          </a:xfrm>
          <a:prstGeom prst="rect">
            <a:avLst/>
          </a:prstGeom>
        </p:spPr>
      </p:pic>
      <p:pic>
        <p:nvPicPr>
          <p:cNvPr id="11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2369" y="1569132"/>
            <a:ext cx="1509601" cy="535521"/>
          </a:xfrm>
          <a:prstGeom prst="rect">
            <a:avLst/>
          </a:prstGeom>
        </p:spPr>
      </p:pic>
      <p:sp>
        <p:nvSpPr>
          <p:cNvPr id="12" name="Text 4"/>
          <p:cNvSpPr/>
          <p:nvPr/>
        </p:nvSpPr>
        <p:spPr>
          <a:xfrm>
            <a:off x="8498449" y="1692957"/>
            <a:ext cx="54006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</a:t>
            </a:r>
            <a:endParaRPr lang="en-US" sz="1476" dirty="0"/>
          </a:p>
        </p:txBody>
      </p:sp>
      <p:pic>
        <p:nvPicPr>
          <p:cNvPr id="13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1689" y="1726443"/>
            <a:ext cx="214210" cy="214208"/>
          </a:xfrm>
          <a:prstGeom prst="rect">
            <a:avLst/>
          </a:prstGeom>
        </p:spPr>
      </p:pic>
      <p:pic>
        <p:nvPicPr>
          <p:cNvPr id="14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41970" y="1569132"/>
            <a:ext cx="1509601" cy="535521"/>
          </a:xfrm>
          <a:prstGeom prst="rect">
            <a:avLst/>
          </a:prstGeom>
        </p:spPr>
      </p:pic>
      <p:sp>
        <p:nvSpPr>
          <p:cNvPr id="15" name="Text 5"/>
          <p:cNvSpPr/>
          <p:nvPr/>
        </p:nvSpPr>
        <p:spPr>
          <a:xfrm>
            <a:off x="10040364" y="1692957"/>
            <a:ext cx="47005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</a:t>
            </a:r>
            <a:endParaRPr lang="en-US" sz="1476" dirty="0"/>
          </a:p>
        </p:txBody>
      </p:sp>
      <p:pic>
        <p:nvPicPr>
          <p:cNvPr id="16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38966" y="1726443"/>
            <a:ext cx="214210" cy="214208"/>
          </a:xfrm>
          <a:prstGeom prst="rect">
            <a:avLst/>
          </a:prstGeom>
        </p:spPr>
      </p:pic>
      <p:pic>
        <p:nvPicPr>
          <p:cNvPr id="17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51570" y="1569132"/>
            <a:ext cx="1509601" cy="535521"/>
          </a:xfrm>
          <a:prstGeom prst="rect">
            <a:avLst/>
          </a:prstGeom>
        </p:spPr>
      </p:pic>
      <p:sp>
        <p:nvSpPr>
          <p:cNvPr id="18" name="Text 6"/>
          <p:cNvSpPr/>
          <p:nvPr/>
        </p:nvSpPr>
        <p:spPr>
          <a:xfrm>
            <a:off x="11456984" y="1692957"/>
            <a:ext cx="6700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México</a:t>
            </a:r>
            <a:endParaRPr lang="en-US" sz="1476" dirty="0"/>
          </a:p>
        </p:txBody>
      </p:sp>
      <p:pic>
        <p:nvPicPr>
          <p:cNvPr id="19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41445" y="1726443"/>
            <a:ext cx="214210" cy="214208"/>
          </a:xfrm>
          <a:prstGeom prst="rect">
            <a:avLst/>
          </a:prstGeom>
        </p:spPr>
      </p:pic>
      <p:pic>
        <p:nvPicPr>
          <p:cNvPr id="20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661171" y="1569132"/>
            <a:ext cx="1509601" cy="535521"/>
          </a:xfrm>
          <a:prstGeom prst="rect">
            <a:avLst/>
          </a:prstGeom>
        </p:spPr>
      </p:pic>
      <p:sp>
        <p:nvSpPr>
          <p:cNvPr id="21" name="Text 7"/>
          <p:cNvSpPr/>
          <p:nvPr/>
        </p:nvSpPr>
        <p:spPr>
          <a:xfrm>
            <a:off x="12903305" y="1692957"/>
            <a:ext cx="800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Uruguay</a:t>
            </a:r>
            <a:endParaRPr lang="en-US" sz="1476" dirty="0"/>
          </a:p>
        </p:txBody>
      </p:sp>
      <p:pic>
        <p:nvPicPr>
          <p:cNvPr id="22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714326" y="1726443"/>
            <a:ext cx="214210" cy="214208"/>
          </a:xfrm>
          <a:prstGeom prst="rect">
            <a:avLst/>
          </a:prstGeom>
        </p:spPr>
      </p:pic>
      <p:pic>
        <p:nvPicPr>
          <p:cNvPr id="23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170772" y="1569132"/>
            <a:ext cx="1509601" cy="535521"/>
          </a:xfrm>
          <a:prstGeom prst="rect">
            <a:avLst/>
          </a:prstGeom>
        </p:spPr>
      </p:pic>
      <p:sp>
        <p:nvSpPr>
          <p:cNvPr id="24" name="Text 8"/>
          <p:cNvSpPr/>
          <p:nvPr/>
        </p:nvSpPr>
        <p:spPr>
          <a:xfrm>
            <a:off x="14470959" y="1692957"/>
            <a:ext cx="68008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España</a:t>
            </a:r>
            <a:endParaRPr lang="en-US" sz="1476" dirty="0"/>
          </a:p>
        </p:txBody>
      </p:sp>
      <p:pic>
        <p:nvPicPr>
          <p:cNvPr id="25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165986" y="1726443"/>
            <a:ext cx="214210" cy="214208"/>
          </a:xfrm>
          <a:prstGeom prst="rect">
            <a:avLst/>
          </a:prstGeom>
        </p:spPr>
      </p:pic>
      <p:pic>
        <p:nvPicPr>
          <p:cNvPr id="26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680373" y="1569132"/>
            <a:ext cx="1509815" cy="535521"/>
          </a:xfrm>
          <a:prstGeom prst="rect">
            <a:avLst/>
          </a:prstGeom>
        </p:spPr>
      </p:pic>
      <p:sp>
        <p:nvSpPr>
          <p:cNvPr id="27" name="Text 9"/>
          <p:cNvSpPr/>
          <p:nvPr/>
        </p:nvSpPr>
        <p:spPr>
          <a:xfrm>
            <a:off x="15913615" y="1692957"/>
            <a:ext cx="82010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Portugal</a:t>
            </a:r>
            <a:endParaRPr lang="en-US" sz="1476" dirty="0"/>
          </a:p>
        </p:txBody>
      </p:sp>
      <p:pic>
        <p:nvPicPr>
          <p:cNvPr id="2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742625" y="1726443"/>
            <a:ext cx="214210" cy="214208"/>
          </a:xfrm>
          <a:prstGeom prst="rect">
            <a:avLst/>
          </a:prstGeom>
        </p:spPr>
      </p:pic>
      <p:pic>
        <p:nvPicPr>
          <p:cNvPr id="2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71042" y="2211772"/>
            <a:ext cx="16145926" cy="4324323"/>
          </a:xfrm>
          <a:prstGeom prst="rect">
            <a:avLst/>
          </a:prstGeom>
        </p:spPr>
      </p:pic>
      <p:pic>
        <p:nvPicPr>
          <p:cNvPr id="3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84427" y="2225167"/>
            <a:ext cx="16119146" cy="542218"/>
          </a:xfrm>
          <a:prstGeom prst="rect">
            <a:avLst/>
          </a:prstGeom>
        </p:spPr>
      </p:pic>
      <p:pic>
        <p:nvPicPr>
          <p:cNvPr id="31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84427" y="2225167"/>
            <a:ext cx="5475694" cy="542218"/>
          </a:xfrm>
          <a:prstGeom prst="rect">
            <a:avLst/>
          </a:prstGeom>
        </p:spPr>
      </p:pic>
      <p:sp>
        <p:nvSpPr>
          <p:cNvPr id="32" name="Text 10"/>
          <p:cNvSpPr/>
          <p:nvPr/>
        </p:nvSpPr>
        <p:spPr>
          <a:xfrm>
            <a:off x="1245087" y="2385826"/>
            <a:ext cx="520793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Visa</a:t>
            </a:r>
            <a:endParaRPr lang="en-US" sz="1476" dirty="0"/>
          </a:p>
        </p:txBody>
      </p:sp>
      <p:pic>
        <p:nvPicPr>
          <p:cNvPr id="33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560121" y="2225167"/>
            <a:ext cx="1524140" cy="542218"/>
          </a:xfrm>
          <a:prstGeom prst="rect">
            <a:avLst/>
          </a:prstGeom>
        </p:spPr>
      </p:pic>
      <p:pic>
        <p:nvPicPr>
          <p:cNvPr id="34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808217" y="2352377"/>
            <a:ext cx="1027947" cy="267760"/>
          </a:xfrm>
          <a:prstGeom prst="rect">
            <a:avLst/>
          </a:prstGeom>
        </p:spPr>
      </p:pic>
      <p:pic>
        <p:nvPicPr>
          <p:cNvPr id="35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888538" y="2405918"/>
            <a:ext cx="160660" cy="160660"/>
          </a:xfrm>
          <a:prstGeom prst="rect">
            <a:avLst/>
          </a:prstGeom>
        </p:spPr>
      </p:pic>
      <p:sp>
        <p:nvSpPr>
          <p:cNvPr id="36" name="Text 11"/>
          <p:cNvSpPr/>
          <p:nvPr/>
        </p:nvSpPr>
        <p:spPr>
          <a:xfrm>
            <a:off x="7075977" y="2365735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7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084260" y="2225167"/>
            <a:ext cx="1524140" cy="542218"/>
          </a:xfrm>
          <a:prstGeom prst="rect">
            <a:avLst/>
          </a:prstGeom>
        </p:spPr>
      </p:pic>
      <p:pic>
        <p:nvPicPr>
          <p:cNvPr id="38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332357" y="2352377"/>
            <a:ext cx="1027947" cy="267760"/>
          </a:xfrm>
          <a:prstGeom prst="rect">
            <a:avLst/>
          </a:prstGeom>
        </p:spPr>
      </p:pic>
      <p:pic>
        <p:nvPicPr>
          <p:cNvPr id="39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412677" y="2405918"/>
            <a:ext cx="160660" cy="160660"/>
          </a:xfrm>
          <a:prstGeom prst="rect">
            <a:avLst/>
          </a:prstGeom>
        </p:spPr>
      </p:pic>
      <p:sp>
        <p:nvSpPr>
          <p:cNvPr id="40" name="Text 12"/>
          <p:cNvSpPr/>
          <p:nvPr/>
        </p:nvSpPr>
        <p:spPr>
          <a:xfrm>
            <a:off x="8600117" y="2365735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41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608400" y="2225167"/>
            <a:ext cx="1524140" cy="542218"/>
          </a:xfrm>
          <a:prstGeom prst="rect">
            <a:avLst/>
          </a:prstGeom>
        </p:spPr>
      </p:pic>
      <p:pic>
        <p:nvPicPr>
          <p:cNvPr id="42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856496" y="2352377"/>
            <a:ext cx="1027947" cy="267760"/>
          </a:xfrm>
          <a:prstGeom prst="rect">
            <a:avLst/>
          </a:prstGeom>
        </p:spPr>
      </p:pic>
      <p:pic>
        <p:nvPicPr>
          <p:cNvPr id="43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936817" y="2405918"/>
            <a:ext cx="160660" cy="160660"/>
          </a:xfrm>
          <a:prstGeom prst="rect">
            <a:avLst/>
          </a:prstGeom>
        </p:spPr>
      </p:pic>
      <p:sp>
        <p:nvSpPr>
          <p:cNvPr id="44" name="Text 13"/>
          <p:cNvSpPr/>
          <p:nvPr/>
        </p:nvSpPr>
        <p:spPr>
          <a:xfrm>
            <a:off x="10124256" y="2365735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45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1132539" y="2225167"/>
            <a:ext cx="1524140" cy="542218"/>
          </a:xfrm>
          <a:prstGeom prst="rect">
            <a:avLst/>
          </a:prstGeom>
        </p:spPr>
      </p:pic>
      <p:pic>
        <p:nvPicPr>
          <p:cNvPr id="46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1380636" y="2352377"/>
            <a:ext cx="1027947" cy="267760"/>
          </a:xfrm>
          <a:prstGeom prst="rect">
            <a:avLst/>
          </a:prstGeom>
        </p:spPr>
      </p:pic>
      <p:pic>
        <p:nvPicPr>
          <p:cNvPr id="47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1460956" y="2405918"/>
            <a:ext cx="160660" cy="160660"/>
          </a:xfrm>
          <a:prstGeom prst="rect">
            <a:avLst/>
          </a:prstGeom>
        </p:spPr>
      </p:pic>
      <p:sp>
        <p:nvSpPr>
          <p:cNvPr id="48" name="Text 14"/>
          <p:cNvSpPr/>
          <p:nvPr/>
        </p:nvSpPr>
        <p:spPr>
          <a:xfrm>
            <a:off x="11648396" y="2365735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49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2656679" y="2225167"/>
            <a:ext cx="1524140" cy="542218"/>
          </a:xfrm>
          <a:prstGeom prst="rect">
            <a:avLst/>
          </a:prstGeom>
        </p:spPr>
      </p:pic>
      <p:pic>
        <p:nvPicPr>
          <p:cNvPr id="50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2801851" y="2352377"/>
            <a:ext cx="1233787" cy="267760"/>
          </a:xfrm>
          <a:prstGeom prst="rect">
            <a:avLst/>
          </a:prstGeom>
        </p:spPr>
      </p:pic>
      <p:pic>
        <p:nvPicPr>
          <p:cNvPr id="51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2882181" y="2405918"/>
            <a:ext cx="160660" cy="160660"/>
          </a:xfrm>
          <a:prstGeom prst="rect">
            <a:avLst/>
          </a:prstGeom>
        </p:spPr>
      </p:pic>
      <p:sp>
        <p:nvSpPr>
          <p:cNvPr id="52" name="Text 15"/>
          <p:cNvSpPr/>
          <p:nvPr/>
        </p:nvSpPr>
        <p:spPr>
          <a:xfrm>
            <a:off x="13069612" y="2365735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53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4180818" y="2225167"/>
            <a:ext cx="1524140" cy="542218"/>
          </a:xfrm>
          <a:prstGeom prst="rect">
            <a:avLst/>
          </a:prstGeom>
        </p:spPr>
      </p:pic>
      <p:pic>
        <p:nvPicPr>
          <p:cNvPr id="54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4428915" y="2352377"/>
            <a:ext cx="1027947" cy="267760"/>
          </a:xfrm>
          <a:prstGeom prst="rect">
            <a:avLst/>
          </a:prstGeom>
        </p:spPr>
      </p:pic>
      <p:pic>
        <p:nvPicPr>
          <p:cNvPr id="55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4509235" y="2405918"/>
            <a:ext cx="160660" cy="160660"/>
          </a:xfrm>
          <a:prstGeom prst="rect">
            <a:avLst/>
          </a:prstGeom>
        </p:spPr>
      </p:pic>
      <p:sp>
        <p:nvSpPr>
          <p:cNvPr id="56" name="Text 16"/>
          <p:cNvSpPr/>
          <p:nvPr/>
        </p:nvSpPr>
        <p:spPr>
          <a:xfrm>
            <a:off x="14696675" y="2365735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57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5704958" y="2225167"/>
            <a:ext cx="1498616" cy="542218"/>
          </a:xfrm>
          <a:prstGeom prst="rect">
            <a:avLst/>
          </a:prstGeom>
        </p:spPr>
      </p:pic>
      <p:pic>
        <p:nvPicPr>
          <p:cNvPr id="58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5953054" y="2352377"/>
            <a:ext cx="1027947" cy="267760"/>
          </a:xfrm>
          <a:prstGeom prst="rect">
            <a:avLst/>
          </a:prstGeom>
        </p:spPr>
      </p:pic>
      <p:pic>
        <p:nvPicPr>
          <p:cNvPr id="59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6033375" y="2405918"/>
            <a:ext cx="160660" cy="160660"/>
          </a:xfrm>
          <a:prstGeom prst="rect">
            <a:avLst/>
          </a:prstGeom>
        </p:spPr>
      </p:pic>
      <p:sp>
        <p:nvSpPr>
          <p:cNvPr id="60" name="Text 17"/>
          <p:cNvSpPr/>
          <p:nvPr/>
        </p:nvSpPr>
        <p:spPr>
          <a:xfrm>
            <a:off x="16220815" y="2365735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61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084427" y="2767385"/>
            <a:ext cx="16119146" cy="508744"/>
          </a:xfrm>
          <a:prstGeom prst="rect">
            <a:avLst/>
          </a:prstGeom>
        </p:spPr>
      </p:pic>
      <p:pic>
        <p:nvPicPr>
          <p:cNvPr id="62" name="Image 42" descr="preencoded.png">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084427" y="2767385"/>
            <a:ext cx="5475694" cy="508744"/>
          </a:xfrm>
          <a:prstGeom prst="rect">
            <a:avLst/>
          </a:prstGeom>
        </p:spPr>
      </p:pic>
      <p:sp>
        <p:nvSpPr>
          <p:cNvPr id="63" name="Text 18"/>
          <p:cNvSpPr/>
          <p:nvPr/>
        </p:nvSpPr>
        <p:spPr>
          <a:xfrm>
            <a:off x="1245087" y="2887861"/>
            <a:ext cx="105013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Mastercard</a:t>
            </a:r>
            <a:endParaRPr lang="en-US" sz="1476" dirty="0"/>
          </a:p>
        </p:txBody>
      </p:sp>
      <p:pic>
        <p:nvPicPr>
          <p:cNvPr id="64" name="Image 43" descr="preencoded.png">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6560121" y="2767385"/>
            <a:ext cx="1524140" cy="508744"/>
          </a:xfrm>
          <a:prstGeom prst="rect">
            <a:avLst/>
          </a:prstGeom>
        </p:spPr>
      </p:pic>
      <p:pic>
        <p:nvPicPr>
          <p:cNvPr id="65" name="Image 44" descr="preencoded.png">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6808217" y="2881201"/>
            <a:ext cx="1027947" cy="267760"/>
          </a:xfrm>
          <a:prstGeom prst="rect">
            <a:avLst/>
          </a:prstGeom>
        </p:spPr>
      </p:pic>
      <p:pic>
        <p:nvPicPr>
          <p:cNvPr id="66" name="Image 45" descr="preencoded.png">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6888538" y="2934742"/>
            <a:ext cx="160660" cy="160660"/>
          </a:xfrm>
          <a:prstGeom prst="rect">
            <a:avLst/>
          </a:prstGeom>
        </p:spPr>
      </p:pic>
      <p:sp>
        <p:nvSpPr>
          <p:cNvPr id="67" name="Text 19"/>
          <p:cNvSpPr/>
          <p:nvPr/>
        </p:nvSpPr>
        <p:spPr>
          <a:xfrm>
            <a:off x="7075977" y="289455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68" name="Image 46" descr="preencoded.png">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8084260" y="2767385"/>
            <a:ext cx="1524140" cy="508744"/>
          </a:xfrm>
          <a:prstGeom prst="rect">
            <a:avLst/>
          </a:prstGeom>
        </p:spPr>
      </p:pic>
      <p:pic>
        <p:nvPicPr>
          <p:cNvPr id="69" name="Image 47" descr="preencoded.png">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8332357" y="2881201"/>
            <a:ext cx="1027947" cy="267760"/>
          </a:xfrm>
          <a:prstGeom prst="rect">
            <a:avLst/>
          </a:prstGeom>
        </p:spPr>
      </p:pic>
      <p:pic>
        <p:nvPicPr>
          <p:cNvPr id="70" name="Image 48" descr="preencoded.png">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8412677" y="2934742"/>
            <a:ext cx="160660" cy="160660"/>
          </a:xfrm>
          <a:prstGeom prst="rect">
            <a:avLst/>
          </a:prstGeom>
        </p:spPr>
      </p:pic>
      <p:sp>
        <p:nvSpPr>
          <p:cNvPr id="71" name="Text 20"/>
          <p:cNvSpPr/>
          <p:nvPr/>
        </p:nvSpPr>
        <p:spPr>
          <a:xfrm>
            <a:off x="8600117" y="289455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72" name="Image 49" descr="preencoded.png">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9608400" y="2767385"/>
            <a:ext cx="1524140" cy="508744"/>
          </a:xfrm>
          <a:prstGeom prst="rect">
            <a:avLst/>
          </a:prstGeom>
        </p:spPr>
      </p:pic>
      <p:pic>
        <p:nvPicPr>
          <p:cNvPr id="73" name="Image 50" descr="preencoded.png">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9856496" y="2881201"/>
            <a:ext cx="1027947" cy="267760"/>
          </a:xfrm>
          <a:prstGeom prst="rect">
            <a:avLst/>
          </a:prstGeom>
        </p:spPr>
      </p:pic>
      <p:pic>
        <p:nvPicPr>
          <p:cNvPr id="74" name="Image 51" descr="preencoded.png">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9936817" y="2934742"/>
            <a:ext cx="160660" cy="160660"/>
          </a:xfrm>
          <a:prstGeom prst="rect">
            <a:avLst/>
          </a:prstGeom>
        </p:spPr>
      </p:pic>
      <p:sp>
        <p:nvSpPr>
          <p:cNvPr id="75" name="Text 21"/>
          <p:cNvSpPr/>
          <p:nvPr/>
        </p:nvSpPr>
        <p:spPr>
          <a:xfrm>
            <a:off x="10124256" y="289455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76" name="Image 52" descr="preencoded.png">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11132539" y="2767385"/>
            <a:ext cx="1524140" cy="508744"/>
          </a:xfrm>
          <a:prstGeom prst="rect">
            <a:avLst/>
          </a:prstGeom>
        </p:spPr>
      </p:pic>
      <p:pic>
        <p:nvPicPr>
          <p:cNvPr id="77" name="Image 53" descr="preencoded.png">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1380636" y="2881201"/>
            <a:ext cx="1027947" cy="267760"/>
          </a:xfrm>
          <a:prstGeom prst="rect">
            <a:avLst/>
          </a:prstGeom>
        </p:spPr>
      </p:pic>
      <p:pic>
        <p:nvPicPr>
          <p:cNvPr id="78" name="Image 54" descr="preencoded.png">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1460956" y="2934742"/>
            <a:ext cx="160660" cy="160660"/>
          </a:xfrm>
          <a:prstGeom prst="rect">
            <a:avLst/>
          </a:prstGeom>
        </p:spPr>
      </p:pic>
      <p:sp>
        <p:nvSpPr>
          <p:cNvPr id="79" name="Text 22"/>
          <p:cNvSpPr/>
          <p:nvPr/>
        </p:nvSpPr>
        <p:spPr>
          <a:xfrm>
            <a:off x="11648396" y="289455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80" name="Image 55" descr="preencoded.png">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12656679" y="2767385"/>
            <a:ext cx="1524140" cy="508744"/>
          </a:xfrm>
          <a:prstGeom prst="rect">
            <a:avLst/>
          </a:prstGeom>
        </p:spPr>
      </p:pic>
      <p:pic>
        <p:nvPicPr>
          <p:cNvPr id="81" name="Image 56" descr="preencoded.png">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12801851" y="2881201"/>
            <a:ext cx="1233787" cy="267760"/>
          </a:xfrm>
          <a:prstGeom prst="rect">
            <a:avLst/>
          </a:prstGeom>
        </p:spPr>
      </p:pic>
      <p:pic>
        <p:nvPicPr>
          <p:cNvPr id="82" name="Image 57" descr="preencoded.png">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12882181" y="2934742"/>
            <a:ext cx="160660" cy="160660"/>
          </a:xfrm>
          <a:prstGeom prst="rect">
            <a:avLst/>
          </a:prstGeom>
        </p:spPr>
      </p:pic>
      <p:sp>
        <p:nvSpPr>
          <p:cNvPr id="83" name="Text 23"/>
          <p:cNvSpPr/>
          <p:nvPr/>
        </p:nvSpPr>
        <p:spPr>
          <a:xfrm>
            <a:off x="13069612" y="2894558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84" name="Image 58" descr="preencoded.png">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4180818" y="2767385"/>
            <a:ext cx="1524140" cy="508744"/>
          </a:xfrm>
          <a:prstGeom prst="rect">
            <a:avLst/>
          </a:prstGeom>
        </p:spPr>
      </p:pic>
      <p:pic>
        <p:nvPicPr>
          <p:cNvPr id="85" name="Image 59" descr="preencoded.png">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14428915" y="2881201"/>
            <a:ext cx="1027947" cy="267760"/>
          </a:xfrm>
          <a:prstGeom prst="rect">
            <a:avLst/>
          </a:prstGeom>
        </p:spPr>
      </p:pic>
      <p:pic>
        <p:nvPicPr>
          <p:cNvPr id="86" name="Image 60" descr="preencoded.png">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14509235" y="2934742"/>
            <a:ext cx="160660" cy="160660"/>
          </a:xfrm>
          <a:prstGeom prst="rect">
            <a:avLst/>
          </a:prstGeom>
        </p:spPr>
      </p:pic>
      <p:sp>
        <p:nvSpPr>
          <p:cNvPr id="87" name="Text 24"/>
          <p:cNvSpPr/>
          <p:nvPr/>
        </p:nvSpPr>
        <p:spPr>
          <a:xfrm>
            <a:off x="14696675" y="289455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88" name="Image 61" descr="preencoded.png">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5704958" y="2767385"/>
            <a:ext cx="1498616" cy="508744"/>
          </a:xfrm>
          <a:prstGeom prst="rect">
            <a:avLst/>
          </a:prstGeom>
        </p:spPr>
      </p:pic>
      <p:pic>
        <p:nvPicPr>
          <p:cNvPr id="89" name="Image 62" descr="preencoded.png">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15953054" y="2881201"/>
            <a:ext cx="1027947" cy="267760"/>
          </a:xfrm>
          <a:prstGeom prst="rect">
            <a:avLst/>
          </a:prstGeom>
        </p:spPr>
      </p:pic>
      <p:pic>
        <p:nvPicPr>
          <p:cNvPr id="90" name="Image 63" descr="preencoded.png">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6033375" y="2934742"/>
            <a:ext cx="160660" cy="160660"/>
          </a:xfrm>
          <a:prstGeom prst="rect">
            <a:avLst/>
          </a:prstGeom>
        </p:spPr>
      </p:pic>
      <p:sp>
        <p:nvSpPr>
          <p:cNvPr id="91" name="Text 25"/>
          <p:cNvSpPr/>
          <p:nvPr/>
        </p:nvSpPr>
        <p:spPr>
          <a:xfrm>
            <a:off x="16220815" y="289455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92" name="Image 64" descr="preencoded.png">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1084427" y="3276116"/>
            <a:ext cx="16119146" cy="508744"/>
          </a:xfrm>
          <a:prstGeom prst="rect">
            <a:avLst/>
          </a:prstGeom>
        </p:spPr>
      </p:pic>
      <p:pic>
        <p:nvPicPr>
          <p:cNvPr id="93" name="Image 65" descr="preencoded.png">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1084427" y="3276116"/>
            <a:ext cx="5475694" cy="508744"/>
          </a:xfrm>
          <a:prstGeom prst="rect">
            <a:avLst/>
          </a:prstGeom>
        </p:spPr>
      </p:pic>
      <p:sp>
        <p:nvSpPr>
          <p:cNvPr id="94" name="Text 26"/>
          <p:cNvSpPr/>
          <p:nvPr/>
        </p:nvSpPr>
        <p:spPr>
          <a:xfrm>
            <a:off x="1245087" y="3396630"/>
            <a:ext cx="770096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Maestro</a:t>
            </a:r>
            <a:endParaRPr lang="en-US" sz="1476" dirty="0"/>
          </a:p>
        </p:txBody>
      </p:sp>
      <p:pic>
        <p:nvPicPr>
          <p:cNvPr id="95" name="Image 66" descr="preencoded.png">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6560121" y="3276116"/>
            <a:ext cx="1524140" cy="508744"/>
          </a:xfrm>
          <a:prstGeom prst="rect">
            <a:avLst/>
          </a:prstGeom>
        </p:spPr>
      </p:pic>
      <p:pic>
        <p:nvPicPr>
          <p:cNvPr id="96" name="Image 67" descr="preencoded.png">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6808217" y="3389933"/>
            <a:ext cx="1027947" cy="267760"/>
          </a:xfrm>
          <a:prstGeom prst="rect">
            <a:avLst/>
          </a:prstGeom>
        </p:spPr>
      </p:pic>
      <p:pic>
        <p:nvPicPr>
          <p:cNvPr id="97" name="Image 68" descr="preencoded.png">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6888538" y="3443474"/>
            <a:ext cx="160660" cy="160660"/>
          </a:xfrm>
          <a:prstGeom prst="rect">
            <a:avLst/>
          </a:prstGeom>
        </p:spPr>
      </p:pic>
      <p:sp>
        <p:nvSpPr>
          <p:cNvPr id="98" name="Text 27"/>
          <p:cNvSpPr/>
          <p:nvPr/>
        </p:nvSpPr>
        <p:spPr>
          <a:xfrm>
            <a:off x="7075977" y="340332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99" name="Image 69" descr="preencoded.png">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8084260" y="3276116"/>
            <a:ext cx="1524140" cy="508744"/>
          </a:xfrm>
          <a:prstGeom prst="rect">
            <a:avLst/>
          </a:prstGeom>
        </p:spPr>
      </p:pic>
      <p:pic>
        <p:nvPicPr>
          <p:cNvPr id="100" name="Image 70" descr="preencoded.png">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8332357" y="3389933"/>
            <a:ext cx="1027947" cy="267760"/>
          </a:xfrm>
          <a:prstGeom prst="rect">
            <a:avLst/>
          </a:prstGeom>
        </p:spPr>
      </p:pic>
      <p:pic>
        <p:nvPicPr>
          <p:cNvPr id="101" name="Image 71" descr="preencoded.png">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8412677" y="3443474"/>
            <a:ext cx="160660" cy="160660"/>
          </a:xfrm>
          <a:prstGeom prst="rect">
            <a:avLst/>
          </a:prstGeom>
        </p:spPr>
      </p:pic>
      <p:sp>
        <p:nvSpPr>
          <p:cNvPr id="102" name="Text 28"/>
          <p:cNvSpPr/>
          <p:nvPr/>
        </p:nvSpPr>
        <p:spPr>
          <a:xfrm>
            <a:off x="8600117" y="340332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03" name="Image 72" descr="preencoded.png">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9608400" y="3276116"/>
            <a:ext cx="1524140" cy="508744"/>
          </a:xfrm>
          <a:prstGeom prst="rect">
            <a:avLst/>
          </a:prstGeom>
        </p:spPr>
      </p:pic>
      <p:pic>
        <p:nvPicPr>
          <p:cNvPr id="104" name="Image 73" descr="preencoded.png">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9856496" y="3389933"/>
            <a:ext cx="1027947" cy="267760"/>
          </a:xfrm>
          <a:prstGeom prst="rect">
            <a:avLst/>
          </a:prstGeom>
        </p:spPr>
      </p:pic>
      <p:pic>
        <p:nvPicPr>
          <p:cNvPr id="105" name="Image 74" descr="preencoded.png">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9936817" y="3443474"/>
            <a:ext cx="160660" cy="160660"/>
          </a:xfrm>
          <a:prstGeom prst="rect">
            <a:avLst/>
          </a:prstGeom>
        </p:spPr>
      </p:pic>
      <p:sp>
        <p:nvSpPr>
          <p:cNvPr id="106" name="Text 29"/>
          <p:cNvSpPr/>
          <p:nvPr/>
        </p:nvSpPr>
        <p:spPr>
          <a:xfrm>
            <a:off x="10124256" y="340332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07" name="Image 75" descr="preencoded.png">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11132539" y="3276116"/>
            <a:ext cx="1524140" cy="508744"/>
          </a:xfrm>
          <a:prstGeom prst="rect">
            <a:avLst/>
          </a:prstGeom>
        </p:spPr>
      </p:pic>
      <p:pic>
        <p:nvPicPr>
          <p:cNvPr id="108" name="Image 76" descr="preencoded.png">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11380636" y="3389933"/>
            <a:ext cx="1027947" cy="267760"/>
          </a:xfrm>
          <a:prstGeom prst="rect">
            <a:avLst/>
          </a:prstGeom>
        </p:spPr>
      </p:pic>
      <p:pic>
        <p:nvPicPr>
          <p:cNvPr id="109" name="Image 77" descr="preencoded.png">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11460956" y="3443474"/>
            <a:ext cx="160660" cy="160660"/>
          </a:xfrm>
          <a:prstGeom prst="rect">
            <a:avLst/>
          </a:prstGeom>
        </p:spPr>
      </p:pic>
      <p:sp>
        <p:nvSpPr>
          <p:cNvPr id="110" name="Text 30"/>
          <p:cNvSpPr/>
          <p:nvPr/>
        </p:nvSpPr>
        <p:spPr>
          <a:xfrm>
            <a:off x="11648396" y="340332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11" name="Image 78" descr="preencoded.png">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12656679" y="3276116"/>
            <a:ext cx="1524140" cy="508744"/>
          </a:xfrm>
          <a:prstGeom prst="rect">
            <a:avLst/>
          </a:prstGeom>
        </p:spPr>
      </p:pic>
      <p:pic>
        <p:nvPicPr>
          <p:cNvPr id="112" name="Image 79" descr="preencoded.png">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12751854" y="3389933"/>
            <a:ext cx="1333574" cy="267760"/>
          </a:xfrm>
          <a:prstGeom prst="rect">
            <a:avLst/>
          </a:prstGeom>
        </p:spPr>
      </p:pic>
      <p:pic>
        <p:nvPicPr>
          <p:cNvPr id="113" name="Image 80" descr="preencoded.png">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12832184" y="3443474"/>
            <a:ext cx="160660" cy="160660"/>
          </a:xfrm>
          <a:prstGeom prst="rect">
            <a:avLst/>
          </a:prstGeom>
        </p:spPr>
      </p:pic>
      <p:sp>
        <p:nvSpPr>
          <p:cNvPr id="114" name="Text 31"/>
          <p:cNvSpPr/>
          <p:nvPr/>
        </p:nvSpPr>
        <p:spPr>
          <a:xfrm>
            <a:off x="13019615" y="340332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15" name="Image 81" descr="preencoded.png">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14180818" y="3276116"/>
            <a:ext cx="1524140" cy="508744"/>
          </a:xfrm>
          <a:prstGeom prst="rect">
            <a:avLst/>
          </a:prstGeom>
        </p:spPr>
      </p:pic>
      <p:pic>
        <p:nvPicPr>
          <p:cNvPr id="116" name="Image 82" descr="preencoded.png">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14428915" y="3389933"/>
            <a:ext cx="1027947" cy="267760"/>
          </a:xfrm>
          <a:prstGeom prst="rect">
            <a:avLst/>
          </a:prstGeom>
        </p:spPr>
      </p:pic>
      <p:pic>
        <p:nvPicPr>
          <p:cNvPr id="117" name="Image 83" descr="preencoded.png">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14509235" y="3443474"/>
            <a:ext cx="160660" cy="160660"/>
          </a:xfrm>
          <a:prstGeom prst="rect">
            <a:avLst/>
          </a:prstGeom>
        </p:spPr>
      </p:pic>
      <p:sp>
        <p:nvSpPr>
          <p:cNvPr id="118" name="Text 32"/>
          <p:cNvSpPr/>
          <p:nvPr/>
        </p:nvSpPr>
        <p:spPr>
          <a:xfrm>
            <a:off x="14696675" y="340332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19" name="Image 84" descr="preencoded.png">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15704958" y="3276116"/>
            <a:ext cx="1498616" cy="508744"/>
          </a:xfrm>
          <a:prstGeom prst="rect">
            <a:avLst/>
          </a:prstGeom>
        </p:spPr>
      </p:pic>
      <p:pic>
        <p:nvPicPr>
          <p:cNvPr id="120" name="Image 85" descr="preencoded.png">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15953054" y="3389933"/>
            <a:ext cx="1027947" cy="267760"/>
          </a:xfrm>
          <a:prstGeom prst="rect">
            <a:avLst/>
          </a:prstGeom>
        </p:spPr>
      </p:pic>
      <p:pic>
        <p:nvPicPr>
          <p:cNvPr id="121" name="Image 86" descr="preencoded.png">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16033375" y="3443474"/>
            <a:ext cx="160660" cy="160660"/>
          </a:xfrm>
          <a:prstGeom prst="rect">
            <a:avLst/>
          </a:prstGeom>
        </p:spPr>
      </p:pic>
      <p:sp>
        <p:nvSpPr>
          <p:cNvPr id="122" name="Text 33"/>
          <p:cNvSpPr/>
          <p:nvPr/>
        </p:nvSpPr>
        <p:spPr>
          <a:xfrm>
            <a:off x="16220815" y="340332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23" name="Image 87" descr="preencoded.png">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084427" y="3784885"/>
            <a:ext cx="16119146" cy="508744"/>
          </a:xfrm>
          <a:prstGeom prst="rect">
            <a:avLst/>
          </a:prstGeom>
        </p:spPr>
      </p:pic>
      <p:pic>
        <p:nvPicPr>
          <p:cNvPr id="124" name="Image 88" descr="preencoded.png">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1084427" y="3784885"/>
            <a:ext cx="5475694" cy="508744"/>
          </a:xfrm>
          <a:prstGeom prst="rect">
            <a:avLst/>
          </a:prstGeom>
        </p:spPr>
      </p:pic>
      <p:sp>
        <p:nvSpPr>
          <p:cNvPr id="125" name="Text 34"/>
          <p:cNvSpPr/>
          <p:nvPr/>
        </p:nvSpPr>
        <p:spPr>
          <a:xfrm>
            <a:off x="1245087" y="3905362"/>
            <a:ext cx="164020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American Express</a:t>
            </a:r>
            <a:endParaRPr lang="en-US" sz="1476" dirty="0"/>
          </a:p>
        </p:txBody>
      </p:sp>
      <p:pic>
        <p:nvPicPr>
          <p:cNvPr id="126" name="Image 89" descr="preencoded.png">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6560121" y="3784885"/>
            <a:ext cx="1524140" cy="508744"/>
          </a:xfrm>
          <a:prstGeom prst="rect">
            <a:avLst/>
          </a:prstGeom>
        </p:spPr>
      </p:pic>
      <p:pic>
        <p:nvPicPr>
          <p:cNvPr id="127" name="Image 90" descr="preencoded.png">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6808217" y="3898664"/>
            <a:ext cx="1027947" cy="267760"/>
          </a:xfrm>
          <a:prstGeom prst="rect">
            <a:avLst/>
          </a:prstGeom>
        </p:spPr>
      </p:pic>
      <p:pic>
        <p:nvPicPr>
          <p:cNvPr id="128" name="Image 91" descr="preencoded.png">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6888538" y="3952242"/>
            <a:ext cx="160660" cy="160660"/>
          </a:xfrm>
          <a:prstGeom prst="rect">
            <a:avLst/>
          </a:prstGeom>
        </p:spPr>
      </p:pic>
      <p:sp>
        <p:nvSpPr>
          <p:cNvPr id="129" name="Text 35"/>
          <p:cNvSpPr/>
          <p:nvPr/>
        </p:nvSpPr>
        <p:spPr>
          <a:xfrm>
            <a:off x="7075977" y="3912059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30" name="Image 92" descr="preencoded.png">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8084260" y="3784885"/>
            <a:ext cx="1524140" cy="508744"/>
          </a:xfrm>
          <a:prstGeom prst="rect">
            <a:avLst/>
          </a:prstGeom>
        </p:spPr>
      </p:pic>
      <p:pic>
        <p:nvPicPr>
          <p:cNvPr id="131" name="Image 93" descr="preencoded.png">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8332357" y="3898664"/>
            <a:ext cx="1027947" cy="267760"/>
          </a:xfrm>
          <a:prstGeom prst="rect">
            <a:avLst/>
          </a:prstGeom>
        </p:spPr>
      </p:pic>
      <p:pic>
        <p:nvPicPr>
          <p:cNvPr id="132" name="Image 94" descr="preencoded.png">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8412677" y="3952242"/>
            <a:ext cx="160660" cy="160660"/>
          </a:xfrm>
          <a:prstGeom prst="rect">
            <a:avLst/>
          </a:prstGeom>
        </p:spPr>
      </p:pic>
      <p:sp>
        <p:nvSpPr>
          <p:cNvPr id="133" name="Text 36"/>
          <p:cNvSpPr/>
          <p:nvPr/>
        </p:nvSpPr>
        <p:spPr>
          <a:xfrm>
            <a:off x="8600117" y="3912059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34" name="Image 95" descr="preencoded.png">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9608400" y="3784885"/>
            <a:ext cx="1524140" cy="508744"/>
          </a:xfrm>
          <a:prstGeom prst="rect">
            <a:avLst/>
          </a:prstGeom>
        </p:spPr>
      </p:pic>
      <p:pic>
        <p:nvPicPr>
          <p:cNvPr id="135" name="Image 96" descr="preencoded.png">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9856496" y="3898664"/>
            <a:ext cx="1027947" cy="267760"/>
          </a:xfrm>
          <a:prstGeom prst="rect">
            <a:avLst/>
          </a:prstGeom>
        </p:spPr>
      </p:pic>
      <p:pic>
        <p:nvPicPr>
          <p:cNvPr id="136" name="Image 97" descr="preencoded.png">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9936817" y="3952242"/>
            <a:ext cx="160660" cy="160660"/>
          </a:xfrm>
          <a:prstGeom prst="rect">
            <a:avLst/>
          </a:prstGeom>
        </p:spPr>
      </p:pic>
      <p:sp>
        <p:nvSpPr>
          <p:cNvPr id="137" name="Text 37"/>
          <p:cNvSpPr/>
          <p:nvPr/>
        </p:nvSpPr>
        <p:spPr>
          <a:xfrm>
            <a:off x="10124256" y="3912059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38" name="Image 98" descr="preencoded.png">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11132539" y="3784885"/>
            <a:ext cx="1524140" cy="508744"/>
          </a:xfrm>
          <a:prstGeom prst="rect">
            <a:avLst/>
          </a:prstGeom>
        </p:spPr>
      </p:pic>
      <p:pic>
        <p:nvPicPr>
          <p:cNvPr id="139" name="Image 99" descr="preencoded.png">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11380636" y="3898664"/>
            <a:ext cx="1027947" cy="267760"/>
          </a:xfrm>
          <a:prstGeom prst="rect">
            <a:avLst/>
          </a:prstGeom>
        </p:spPr>
      </p:pic>
      <p:pic>
        <p:nvPicPr>
          <p:cNvPr id="140" name="Image 100" descr="preencoded.png">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11460956" y="3952242"/>
            <a:ext cx="160660" cy="160660"/>
          </a:xfrm>
          <a:prstGeom prst="rect">
            <a:avLst/>
          </a:prstGeom>
        </p:spPr>
      </p:pic>
      <p:sp>
        <p:nvSpPr>
          <p:cNvPr id="141" name="Text 38"/>
          <p:cNvSpPr/>
          <p:nvPr/>
        </p:nvSpPr>
        <p:spPr>
          <a:xfrm>
            <a:off x="11648396" y="3912059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42" name="Image 101" descr="preencoded.png">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12656679" y="3784885"/>
            <a:ext cx="1524140" cy="508744"/>
          </a:xfrm>
          <a:prstGeom prst="rect">
            <a:avLst/>
          </a:prstGeom>
        </p:spPr>
      </p:pic>
      <p:pic>
        <p:nvPicPr>
          <p:cNvPr id="143" name="Image 102" descr="preencoded.png">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12801851" y="3898664"/>
            <a:ext cx="1233787" cy="267760"/>
          </a:xfrm>
          <a:prstGeom prst="rect">
            <a:avLst/>
          </a:prstGeom>
        </p:spPr>
      </p:pic>
      <p:pic>
        <p:nvPicPr>
          <p:cNvPr id="144" name="Image 103" descr="preencoded.png">    </p:cNvPr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12882181" y="3952242"/>
            <a:ext cx="160660" cy="160660"/>
          </a:xfrm>
          <a:prstGeom prst="rect">
            <a:avLst/>
          </a:prstGeom>
        </p:spPr>
      </p:pic>
      <p:sp>
        <p:nvSpPr>
          <p:cNvPr id="145" name="Text 39"/>
          <p:cNvSpPr/>
          <p:nvPr/>
        </p:nvSpPr>
        <p:spPr>
          <a:xfrm>
            <a:off x="13069612" y="3912059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146" name="Image 104" descr="preencoded.png">    </p:cNvPr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14180818" y="3784885"/>
            <a:ext cx="1524140" cy="508744"/>
          </a:xfrm>
          <a:prstGeom prst="rect">
            <a:avLst/>
          </a:prstGeom>
        </p:spPr>
      </p:pic>
      <p:pic>
        <p:nvPicPr>
          <p:cNvPr id="147" name="Image 105" descr="preencoded.png">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14428915" y="3898664"/>
            <a:ext cx="1027947" cy="267760"/>
          </a:xfrm>
          <a:prstGeom prst="rect">
            <a:avLst/>
          </a:prstGeom>
        </p:spPr>
      </p:pic>
      <p:pic>
        <p:nvPicPr>
          <p:cNvPr id="148" name="Image 106" descr="preencoded.png">    </p:cNvPr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14509235" y="3952242"/>
            <a:ext cx="160660" cy="160660"/>
          </a:xfrm>
          <a:prstGeom prst="rect">
            <a:avLst/>
          </a:prstGeom>
        </p:spPr>
      </p:pic>
      <p:sp>
        <p:nvSpPr>
          <p:cNvPr id="149" name="Text 40"/>
          <p:cNvSpPr/>
          <p:nvPr/>
        </p:nvSpPr>
        <p:spPr>
          <a:xfrm>
            <a:off x="14696675" y="3912059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50" name="Image 107" descr="preencoded.png">    </p:cNvPr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15704958" y="3784885"/>
            <a:ext cx="1498616" cy="508744"/>
          </a:xfrm>
          <a:prstGeom prst="rect">
            <a:avLst/>
          </a:prstGeom>
        </p:spPr>
      </p:pic>
      <p:pic>
        <p:nvPicPr>
          <p:cNvPr id="151" name="Image 108" descr="preencoded.png">    </p:cNvPr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15953054" y="3898664"/>
            <a:ext cx="1027947" cy="267760"/>
          </a:xfrm>
          <a:prstGeom prst="rect">
            <a:avLst/>
          </a:prstGeom>
        </p:spPr>
      </p:pic>
      <p:pic>
        <p:nvPicPr>
          <p:cNvPr id="152" name="Image 109" descr="preencoded.png">    </p:cNvPr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16033375" y="3952242"/>
            <a:ext cx="160660" cy="160660"/>
          </a:xfrm>
          <a:prstGeom prst="rect">
            <a:avLst/>
          </a:prstGeom>
        </p:spPr>
      </p:pic>
      <p:sp>
        <p:nvSpPr>
          <p:cNvPr id="153" name="Text 41"/>
          <p:cNvSpPr/>
          <p:nvPr/>
        </p:nvSpPr>
        <p:spPr>
          <a:xfrm>
            <a:off x="16220815" y="3912059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54" name="Image 110" descr="preencoded.png">    </p:cNvPr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1084427" y="4293617"/>
            <a:ext cx="16119146" cy="508744"/>
          </a:xfrm>
          <a:prstGeom prst="rect">
            <a:avLst/>
          </a:prstGeom>
        </p:spPr>
      </p:pic>
      <p:pic>
        <p:nvPicPr>
          <p:cNvPr id="155" name="Image 111" descr="preencoded.png">    </p:cNvPr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1084427" y="4293617"/>
            <a:ext cx="5475694" cy="508744"/>
          </a:xfrm>
          <a:prstGeom prst="rect">
            <a:avLst/>
          </a:prstGeom>
        </p:spPr>
      </p:pic>
      <p:sp>
        <p:nvSpPr>
          <p:cNvPr id="156" name="Text 42"/>
          <p:cNvSpPr/>
          <p:nvPr/>
        </p:nvSpPr>
        <p:spPr>
          <a:xfrm>
            <a:off x="1245087" y="4414093"/>
            <a:ext cx="790099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Discover</a:t>
            </a:r>
            <a:endParaRPr lang="en-US" sz="1476" dirty="0"/>
          </a:p>
        </p:txBody>
      </p:sp>
      <p:pic>
        <p:nvPicPr>
          <p:cNvPr id="157" name="Image 112" descr="preencoded.png">    </p:cNvPr>
          <p:cNvPicPr>
            <a:picLocks noChangeAspect="1"/>
          </p:cNvPicPr>
          <p:nvPr/>
        </p:nvPicPr>
        <p:blipFill>
          <a:blip r:embed="rId113"/>
          <a:stretch>
            <a:fillRect/>
          </a:stretch>
        </p:blipFill>
        <p:spPr>
          <a:xfrm>
            <a:off x="6560121" y="4293617"/>
            <a:ext cx="1524140" cy="508744"/>
          </a:xfrm>
          <a:prstGeom prst="rect">
            <a:avLst/>
          </a:prstGeom>
        </p:spPr>
      </p:pic>
      <p:pic>
        <p:nvPicPr>
          <p:cNvPr id="158" name="Image 113" descr="preencoded.png">    </p:cNvPr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6655296" y="4407433"/>
            <a:ext cx="1333574" cy="267760"/>
          </a:xfrm>
          <a:prstGeom prst="rect">
            <a:avLst/>
          </a:prstGeom>
        </p:spPr>
      </p:pic>
      <p:pic>
        <p:nvPicPr>
          <p:cNvPr id="159" name="Image 114" descr="preencoded.png">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6735626" y="4460974"/>
            <a:ext cx="160660" cy="160660"/>
          </a:xfrm>
          <a:prstGeom prst="rect">
            <a:avLst/>
          </a:prstGeom>
        </p:spPr>
      </p:pic>
      <p:sp>
        <p:nvSpPr>
          <p:cNvPr id="160" name="Text 43"/>
          <p:cNvSpPr/>
          <p:nvPr/>
        </p:nvSpPr>
        <p:spPr>
          <a:xfrm>
            <a:off x="6923056" y="442079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61" name="Image 115" descr="preencoded.png">    </p:cNvPr>
          <p:cNvPicPr>
            <a:picLocks noChangeAspect="1"/>
          </p:cNvPicPr>
          <p:nvPr/>
        </p:nvPicPr>
        <p:blipFill>
          <a:blip r:embed="rId116"/>
          <a:stretch>
            <a:fillRect/>
          </a:stretch>
        </p:blipFill>
        <p:spPr>
          <a:xfrm>
            <a:off x="8084260" y="4293617"/>
            <a:ext cx="1524140" cy="508744"/>
          </a:xfrm>
          <a:prstGeom prst="rect">
            <a:avLst/>
          </a:prstGeom>
        </p:spPr>
      </p:pic>
      <p:pic>
        <p:nvPicPr>
          <p:cNvPr id="162" name="Image 116" descr="preencoded.png">    </p:cNvPr>
          <p:cNvPicPr>
            <a:picLocks noChangeAspect="1"/>
          </p:cNvPicPr>
          <p:nvPr/>
        </p:nvPicPr>
        <p:blipFill>
          <a:blip r:embed="rId117"/>
          <a:stretch>
            <a:fillRect/>
          </a:stretch>
        </p:blipFill>
        <p:spPr>
          <a:xfrm>
            <a:off x="8332357" y="4407433"/>
            <a:ext cx="1027947" cy="267760"/>
          </a:xfrm>
          <a:prstGeom prst="rect">
            <a:avLst/>
          </a:prstGeom>
        </p:spPr>
      </p:pic>
      <p:pic>
        <p:nvPicPr>
          <p:cNvPr id="163" name="Image 117" descr="preencoded.png">    </p:cNvPr>
          <p:cNvPicPr>
            <a:picLocks noChangeAspect="1"/>
          </p:cNvPicPr>
          <p:nvPr/>
        </p:nvPicPr>
        <p:blipFill>
          <a:blip r:embed="rId118"/>
          <a:stretch>
            <a:fillRect/>
          </a:stretch>
        </p:blipFill>
        <p:spPr>
          <a:xfrm>
            <a:off x="8412677" y="4460974"/>
            <a:ext cx="160660" cy="160660"/>
          </a:xfrm>
          <a:prstGeom prst="rect">
            <a:avLst/>
          </a:prstGeom>
        </p:spPr>
      </p:pic>
      <p:sp>
        <p:nvSpPr>
          <p:cNvPr id="164" name="Text 44"/>
          <p:cNvSpPr/>
          <p:nvPr/>
        </p:nvSpPr>
        <p:spPr>
          <a:xfrm>
            <a:off x="8600117" y="4420791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65" name="Image 118" descr="preencoded.png">    </p:cNvPr>
          <p:cNvPicPr>
            <a:picLocks noChangeAspect="1"/>
          </p:cNvPicPr>
          <p:nvPr/>
        </p:nvPicPr>
        <p:blipFill>
          <a:blip r:embed="rId119"/>
          <a:stretch>
            <a:fillRect/>
          </a:stretch>
        </p:blipFill>
        <p:spPr>
          <a:xfrm>
            <a:off x="9608400" y="4293617"/>
            <a:ext cx="1524140" cy="508744"/>
          </a:xfrm>
          <a:prstGeom prst="rect">
            <a:avLst/>
          </a:prstGeom>
        </p:spPr>
      </p:pic>
      <p:pic>
        <p:nvPicPr>
          <p:cNvPr id="166" name="Image 119" descr="preencoded.png">    </p:cNvPr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9703575" y="4407433"/>
            <a:ext cx="1333574" cy="267760"/>
          </a:xfrm>
          <a:prstGeom prst="rect">
            <a:avLst/>
          </a:prstGeom>
        </p:spPr>
      </p:pic>
      <p:pic>
        <p:nvPicPr>
          <p:cNvPr id="167" name="Image 120" descr="preencoded.png">    </p:cNvPr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9783905" y="4460974"/>
            <a:ext cx="160660" cy="160660"/>
          </a:xfrm>
          <a:prstGeom prst="rect">
            <a:avLst/>
          </a:prstGeom>
        </p:spPr>
      </p:pic>
      <p:sp>
        <p:nvSpPr>
          <p:cNvPr id="168" name="Text 45"/>
          <p:cNvSpPr/>
          <p:nvPr/>
        </p:nvSpPr>
        <p:spPr>
          <a:xfrm>
            <a:off x="9971336" y="442079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69" name="Image 121" descr="preencoded.png">    </p:cNvPr>
          <p:cNvPicPr>
            <a:picLocks noChangeAspect="1"/>
          </p:cNvPicPr>
          <p:nvPr/>
        </p:nvPicPr>
        <p:blipFill>
          <a:blip r:embed="rId122"/>
          <a:stretch>
            <a:fillRect/>
          </a:stretch>
        </p:blipFill>
        <p:spPr>
          <a:xfrm>
            <a:off x="11132539" y="4293617"/>
            <a:ext cx="1524140" cy="508744"/>
          </a:xfrm>
          <a:prstGeom prst="rect">
            <a:avLst/>
          </a:prstGeom>
        </p:spPr>
      </p:pic>
      <p:pic>
        <p:nvPicPr>
          <p:cNvPr id="170" name="Image 122" descr="preencoded.png">    </p:cNvPr>
          <p:cNvPicPr>
            <a:picLocks noChangeAspect="1"/>
          </p:cNvPicPr>
          <p:nvPr/>
        </p:nvPicPr>
        <p:blipFill>
          <a:blip r:embed="rId123"/>
          <a:stretch>
            <a:fillRect/>
          </a:stretch>
        </p:blipFill>
        <p:spPr>
          <a:xfrm>
            <a:off x="11380636" y="4407433"/>
            <a:ext cx="1027947" cy="267760"/>
          </a:xfrm>
          <a:prstGeom prst="rect">
            <a:avLst/>
          </a:prstGeom>
        </p:spPr>
      </p:pic>
      <p:pic>
        <p:nvPicPr>
          <p:cNvPr id="171" name="Image 123" descr="preencoded.png">    </p:cNvPr>
          <p:cNvPicPr>
            <a:picLocks noChangeAspect="1"/>
          </p:cNvPicPr>
          <p:nvPr/>
        </p:nvPicPr>
        <p:blipFill>
          <a:blip r:embed="rId124"/>
          <a:stretch>
            <a:fillRect/>
          </a:stretch>
        </p:blipFill>
        <p:spPr>
          <a:xfrm>
            <a:off x="11460956" y="4460974"/>
            <a:ext cx="160660" cy="160660"/>
          </a:xfrm>
          <a:prstGeom prst="rect">
            <a:avLst/>
          </a:prstGeom>
        </p:spPr>
      </p:pic>
      <p:sp>
        <p:nvSpPr>
          <p:cNvPr id="172" name="Text 46"/>
          <p:cNvSpPr/>
          <p:nvPr/>
        </p:nvSpPr>
        <p:spPr>
          <a:xfrm>
            <a:off x="11648396" y="4420791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73" name="Image 124" descr="preencoded.png">    </p:cNvPr>
          <p:cNvPicPr>
            <a:picLocks noChangeAspect="1"/>
          </p:cNvPicPr>
          <p:nvPr/>
        </p:nvPicPr>
        <p:blipFill>
          <a:blip r:embed="rId125"/>
          <a:stretch>
            <a:fillRect/>
          </a:stretch>
        </p:blipFill>
        <p:spPr>
          <a:xfrm>
            <a:off x="12656679" y="4293617"/>
            <a:ext cx="1524140" cy="508744"/>
          </a:xfrm>
          <a:prstGeom prst="rect">
            <a:avLst/>
          </a:prstGeom>
        </p:spPr>
      </p:pic>
      <p:pic>
        <p:nvPicPr>
          <p:cNvPr id="174" name="Image 125" descr="preencoded.png">    </p:cNvPr>
          <p:cNvPicPr>
            <a:picLocks noChangeAspect="1"/>
          </p:cNvPicPr>
          <p:nvPr/>
        </p:nvPicPr>
        <p:blipFill>
          <a:blip r:embed="rId126"/>
          <a:stretch>
            <a:fillRect/>
          </a:stretch>
        </p:blipFill>
        <p:spPr>
          <a:xfrm>
            <a:off x="12751854" y="4407433"/>
            <a:ext cx="1333574" cy="267760"/>
          </a:xfrm>
          <a:prstGeom prst="rect">
            <a:avLst/>
          </a:prstGeom>
        </p:spPr>
      </p:pic>
      <p:pic>
        <p:nvPicPr>
          <p:cNvPr id="175" name="Image 126" descr="preencoded.png">    </p:cNvPr>
          <p:cNvPicPr>
            <a:picLocks noChangeAspect="1"/>
          </p:cNvPicPr>
          <p:nvPr/>
        </p:nvPicPr>
        <p:blipFill>
          <a:blip r:embed="rId127"/>
          <a:stretch>
            <a:fillRect/>
          </a:stretch>
        </p:blipFill>
        <p:spPr>
          <a:xfrm>
            <a:off x="12832184" y="4460974"/>
            <a:ext cx="160660" cy="160660"/>
          </a:xfrm>
          <a:prstGeom prst="rect">
            <a:avLst/>
          </a:prstGeom>
        </p:spPr>
      </p:pic>
      <p:sp>
        <p:nvSpPr>
          <p:cNvPr id="176" name="Text 47"/>
          <p:cNvSpPr/>
          <p:nvPr/>
        </p:nvSpPr>
        <p:spPr>
          <a:xfrm>
            <a:off x="13019615" y="442079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7" name="Image 127" descr="preencoded.png">    </p:cNvPr>
          <p:cNvPicPr>
            <a:picLocks noChangeAspect="1"/>
          </p:cNvPicPr>
          <p:nvPr/>
        </p:nvPicPr>
        <p:blipFill>
          <a:blip r:embed="rId128"/>
          <a:stretch>
            <a:fillRect/>
          </a:stretch>
        </p:blipFill>
        <p:spPr>
          <a:xfrm>
            <a:off x="14180818" y="4293617"/>
            <a:ext cx="1524140" cy="508744"/>
          </a:xfrm>
          <a:prstGeom prst="rect">
            <a:avLst/>
          </a:prstGeom>
        </p:spPr>
      </p:pic>
      <p:pic>
        <p:nvPicPr>
          <p:cNvPr id="178" name="Image 128" descr="preencoded.png">    </p:cNvPr>
          <p:cNvPicPr>
            <a:picLocks noChangeAspect="1"/>
          </p:cNvPicPr>
          <p:nvPr/>
        </p:nvPicPr>
        <p:blipFill>
          <a:blip r:embed="rId129"/>
          <a:stretch>
            <a:fillRect/>
          </a:stretch>
        </p:blipFill>
        <p:spPr>
          <a:xfrm>
            <a:off x="14428915" y="4407433"/>
            <a:ext cx="1027947" cy="267760"/>
          </a:xfrm>
          <a:prstGeom prst="rect">
            <a:avLst/>
          </a:prstGeom>
        </p:spPr>
      </p:pic>
      <p:pic>
        <p:nvPicPr>
          <p:cNvPr id="179" name="Image 129" descr="preencoded.png">    </p:cNvPr>
          <p:cNvPicPr>
            <a:picLocks noChangeAspect="1"/>
          </p:cNvPicPr>
          <p:nvPr/>
        </p:nvPicPr>
        <p:blipFill>
          <a:blip r:embed="rId130"/>
          <a:stretch>
            <a:fillRect/>
          </a:stretch>
        </p:blipFill>
        <p:spPr>
          <a:xfrm>
            <a:off x="14509235" y="4460974"/>
            <a:ext cx="160660" cy="160660"/>
          </a:xfrm>
          <a:prstGeom prst="rect">
            <a:avLst/>
          </a:prstGeom>
        </p:spPr>
      </p:pic>
      <p:sp>
        <p:nvSpPr>
          <p:cNvPr id="180" name="Text 48"/>
          <p:cNvSpPr/>
          <p:nvPr/>
        </p:nvSpPr>
        <p:spPr>
          <a:xfrm>
            <a:off x="14696675" y="4420791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81" name="Image 130" descr="preencoded.png">    </p:cNvPr>
          <p:cNvPicPr>
            <a:picLocks noChangeAspect="1"/>
          </p:cNvPicPr>
          <p:nvPr/>
        </p:nvPicPr>
        <p:blipFill>
          <a:blip r:embed="rId131"/>
          <a:stretch>
            <a:fillRect/>
          </a:stretch>
        </p:blipFill>
        <p:spPr>
          <a:xfrm>
            <a:off x="15704958" y="4293617"/>
            <a:ext cx="1498616" cy="508744"/>
          </a:xfrm>
          <a:prstGeom prst="rect">
            <a:avLst/>
          </a:prstGeom>
        </p:spPr>
      </p:pic>
      <p:pic>
        <p:nvPicPr>
          <p:cNvPr id="182" name="Image 131" descr="preencoded.png">    </p:cNvPr>
          <p:cNvPicPr>
            <a:picLocks noChangeAspect="1"/>
          </p:cNvPicPr>
          <p:nvPr/>
        </p:nvPicPr>
        <p:blipFill>
          <a:blip r:embed="rId132"/>
          <a:stretch>
            <a:fillRect/>
          </a:stretch>
        </p:blipFill>
        <p:spPr>
          <a:xfrm>
            <a:off x="15953054" y="4407433"/>
            <a:ext cx="1027947" cy="267760"/>
          </a:xfrm>
          <a:prstGeom prst="rect">
            <a:avLst/>
          </a:prstGeom>
        </p:spPr>
      </p:pic>
      <p:pic>
        <p:nvPicPr>
          <p:cNvPr id="183" name="Image 132" descr="preencoded.png">    </p:cNvPr>
          <p:cNvPicPr>
            <a:picLocks noChangeAspect="1"/>
          </p:cNvPicPr>
          <p:nvPr/>
        </p:nvPicPr>
        <p:blipFill>
          <a:blip r:embed="rId133"/>
          <a:stretch>
            <a:fillRect/>
          </a:stretch>
        </p:blipFill>
        <p:spPr>
          <a:xfrm>
            <a:off x="16033375" y="4460974"/>
            <a:ext cx="160660" cy="160660"/>
          </a:xfrm>
          <a:prstGeom prst="rect">
            <a:avLst/>
          </a:prstGeom>
        </p:spPr>
      </p:pic>
      <p:sp>
        <p:nvSpPr>
          <p:cNvPr id="184" name="Text 49"/>
          <p:cNvSpPr/>
          <p:nvPr/>
        </p:nvSpPr>
        <p:spPr>
          <a:xfrm>
            <a:off x="16220815" y="4420791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85" name="Image 133" descr="preencoded.png">    </p:cNvPr>
          <p:cNvPicPr>
            <a:picLocks noChangeAspect="1"/>
          </p:cNvPicPr>
          <p:nvPr/>
        </p:nvPicPr>
        <p:blipFill>
          <a:blip r:embed="rId134"/>
          <a:stretch>
            <a:fillRect/>
          </a:stretch>
        </p:blipFill>
        <p:spPr>
          <a:xfrm>
            <a:off x="1084427" y="4802349"/>
            <a:ext cx="16119146" cy="508744"/>
          </a:xfrm>
          <a:prstGeom prst="rect">
            <a:avLst/>
          </a:prstGeom>
        </p:spPr>
      </p:pic>
      <p:pic>
        <p:nvPicPr>
          <p:cNvPr id="186" name="Image 134" descr="preencoded.png">    </p:cNvPr>
          <p:cNvPicPr>
            <a:picLocks noChangeAspect="1"/>
          </p:cNvPicPr>
          <p:nvPr/>
        </p:nvPicPr>
        <p:blipFill>
          <a:blip r:embed="rId135"/>
          <a:stretch>
            <a:fillRect/>
          </a:stretch>
        </p:blipFill>
        <p:spPr>
          <a:xfrm>
            <a:off x="1084427" y="4802349"/>
            <a:ext cx="5475694" cy="508744"/>
          </a:xfrm>
          <a:prstGeom prst="rect">
            <a:avLst/>
          </a:prstGeom>
        </p:spPr>
      </p:pic>
      <p:sp>
        <p:nvSpPr>
          <p:cNvPr id="187" name="Text 50"/>
          <p:cNvSpPr/>
          <p:nvPr/>
        </p:nvSpPr>
        <p:spPr>
          <a:xfrm>
            <a:off x="1245087" y="4922862"/>
            <a:ext cx="106013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Diners Club</a:t>
            </a:r>
            <a:endParaRPr lang="en-US" sz="1476" dirty="0"/>
          </a:p>
        </p:txBody>
      </p:sp>
      <p:pic>
        <p:nvPicPr>
          <p:cNvPr id="188" name="Image 135" descr="preencoded.png">    </p:cNvPr>
          <p:cNvPicPr>
            <a:picLocks noChangeAspect="1"/>
          </p:cNvPicPr>
          <p:nvPr/>
        </p:nvPicPr>
        <p:blipFill>
          <a:blip r:embed="rId136"/>
          <a:stretch>
            <a:fillRect/>
          </a:stretch>
        </p:blipFill>
        <p:spPr>
          <a:xfrm>
            <a:off x="6560121" y="4802349"/>
            <a:ext cx="1524140" cy="508744"/>
          </a:xfrm>
          <a:prstGeom prst="rect">
            <a:avLst/>
          </a:prstGeom>
        </p:spPr>
      </p:pic>
      <p:pic>
        <p:nvPicPr>
          <p:cNvPr id="189" name="Image 136" descr="preencoded.png">    </p:cNvPr>
          <p:cNvPicPr>
            <a:picLocks noChangeAspect="1"/>
          </p:cNvPicPr>
          <p:nvPr/>
        </p:nvPicPr>
        <p:blipFill>
          <a:blip r:embed="rId137"/>
          <a:stretch>
            <a:fillRect/>
          </a:stretch>
        </p:blipFill>
        <p:spPr>
          <a:xfrm>
            <a:off x="6655296" y="4916165"/>
            <a:ext cx="1333574" cy="267760"/>
          </a:xfrm>
          <a:prstGeom prst="rect">
            <a:avLst/>
          </a:prstGeom>
        </p:spPr>
      </p:pic>
      <p:pic>
        <p:nvPicPr>
          <p:cNvPr id="190" name="Image 137" descr="preencoded.png">    </p:cNvPr>
          <p:cNvPicPr>
            <a:picLocks noChangeAspect="1"/>
          </p:cNvPicPr>
          <p:nvPr/>
        </p:nvPicPr>
        <p:blipFill>
          <a:blip r:embed="rId138"/>
          <a:stretch>
            <a:fillRect/>
          </a:stretch>
        </p:blipFill>
        <p:spPr>
          <a:xfrm>
            <a:off x="6735626" y="4969706"/>
            <a:ext cx="160660" cy="160660"/>
          </a:xfrm>
          <a:prstGeom prst="rect">
            <a:avLst/>
          </a:prstGeom>
        </p:spPr>
      </p:pic>
      <p:sp>
        <p:nvSpPr>
          <p:cNvPr id="191" name="Text 51"/>
          <p:cNvSpPr/>
          <p:nvPr/>
        </p:nvSpPr>
        <p:spPr>
          <a:xfrm>
            <a:off x="6923056" y="492956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92" name="Image 138" descr="preencoded.png">    </p:cNvPr>
          <p:cNvPicPr>
            <a:picLocks noChangeAspect="1"/>
          </p:cNvPicPr>
          <p:nvPr/>
        </p:nvPicPr>
        <p:blipFill>
          <a:blip r:embed="rId139"/>
          <a:stretch>
            <a:fillRect/>
          </a:stretch>
        </p:blipFill>
        <p:spPr>
          <a:xfrm>
            <a:off x="8084260" y="4802349"/>
            <a:ext cx="1524140" cy="508744"/>
          </a:xfrm>
          <a:prstGeom prst="rect">
            <a:avLst/>
          </a:prstGeom>
        </p:spPr>
      </p:pic>
      <p:pic>
        <p:nvPicPr>
          <p:cNvPr id="193" name="Image 139" descr="preencoded.png">    </p:cNvPr>
          <p:cNvPicPr>
            <a:picLocks noChangeAspect="1"/>
          </p:cNvPicPr>
          <p:nvPr/>
        </p:nvPicPr>
        <p:blipFill>
          <a:blip r:embed="rId140"/>
          <a:stretch>
            <a:fillRect/>
          </a:stretch>
        </p:blipFill>
        <p:spPr>
          <a:xfrm>
            <a:off x="8332357" y="4916165"/>
            <a:ext cx="1027947" cy="267760"/>
          </a:xfrm>
          <a:prstGeom prst="rect">
            <a:avLst/>
          </a:prstGeom>
        </p:spPr>
      </p:pic>
      <p:pic>
        <p:nvPicPr>
          <p:cNvPr id="194" name="Image 140" descr="preencoded.png">    </p:cNvPr>
          <p:cNvPicPr>
            <a:picLocks noChangeAspect="1"/>
          </p:cNvPicPr>
          <p:nvPr/>
        </p:nvPicPr>
        <p:blipFill>
          <a:blip r:embed="rId141"/>
          <a:stretch>
            <a:fillRect/>
          </a:stretch>
        </p:blipFill>
        <p:spPr>
          <a:xfrm>
            <a:off x="8412677" y="4969706"/>
            <a:ext cx="160660" cy="160660"/>
          </a:xfrm>
          <a:prstGeom prst="rect">
            <a:avLst/>
          </a:prstGeom>
        </p:spPr>
      </p:pic>
      <p:sp>
        <p:nvSpPr>
          <p:cNvPr id="195" name="Text 52"/>
          <p:cNvSpPr/>
          <p:nvPr/>
        </p:nvSpPr>
        <p:spPr>
          <a:xfrm>
            <a:off x="8600117" y="492956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96" name="Image 141" descr="preencoded.png">    </p:cNvPr>
          <p:cNvPicPr>
            <a:picLocks noChangeAspect="1"/>
          </p:cNvPicPr>
          <p:nvPr/>
        </p:nvPicPr>
        <p:blipFill>
          <a:blip r:embed="rId142"/>
          <a:stretch>
            <a:fillRect/>
          </a:stretch>
        </p:blipFill>
        <p:spPr>
          <a:xfrm>
            <a:off x="9608400" y="4802349"/>
            <a:ext cx="1524140" cy="508744"/>
          </a:xfrm>
          <a:prstGeom prst="rect">
            <a:avLst/>
          </a:prstGeom>
        </p:spPr>
      </p:pic>
      <p:pic>
        <p:nvPicPr>
          <p:cNvPr id="197" name="Image 142" descr="preencoded.png">    </p:cNvPr>
          <p:cNvPicPr>
            <a:picLocks noChangeAspect="1"/>
          </p:cNvPicPr>
          <p:nvPr/>
        </p:nvPicPr>
        <p:blipFill>
          <a:blip r:embed="rId143"/>
          <a:stretch>
            <a:fillRect/>
          </a:stretch>
        </p:blipFill>
        <p:spPr>
          <a:xfrm>
            <a:off x="9703575" y="4916165"/>
            <a:ext cx="1333574" cy="267760"/>
          </a:xfrm>
          <a:prstGeom prst="rect">
            <a:avLst/>
          </a:prstGeom>
        </p:spPr>
      </p:pic>
      <p:pic>
        <p:nvPicPr>
          <p:cNvPr id="198" name="Image 143" descr="preencoded.png">    </p:cNvPr>
          <p:cNvPicPr>
            <a:picLocks noChangeAspect="1"/>
          </p:cNvPicPr>
          <p:nvPr/>
        </p:nvPicPr>
        <p:blipFill>
          <a:blip r:embed="rId144"/>
          <a:stretch>
            <a:fillRect/>
          </a:stretch>
        </p:blipFill>
        <p:spPr>
          <a:xfrm>
            <a:off x="9783905" y="4969706"/>
            <a:ext cx="160660" cy="160660"/>
          </a:xfrm>
          <a:prstGeom prst="rect">
            <a:avLst/>
          </a:prstGeom>
        </p:spPr>
      </p:pic>
      <p:sp>
        <p:nvSpPr>
          <p:cNvPr id="199" name="Text 53"/>
          <p:cNvSpPr/>
          <p:nvPr/>
        </p:nvSpPr>
        <p:spPr>
          <a:xfrm>
            <a:off x="9971336" y="492956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00" name="Image 144" descr="preencoded.png">    </p:cNvPr>
          <p:cNvPicPr>
            <a:picLocks noChangeAspect="1"/>
          </p:cNvPicPr>
          <p:nvPr/>
        </p:nvPicPr>
        <p:blipFill>
          <a:blip r:embed="rId145"/>
          <a:stretch>
            <a:fillRect/>
          </a:stretch>
        </p:blipFill>
        <p:spPr>
          <a:xfrm>
            <a:off x="11132539" y="4802349"/>
            <a:ext cx="1524140" cy="508744"/>
          </a:xfrm>
          <a:prstGeom prst="rect">
            <a:avLst/>
          </a:prstGeom>
        </p:spPr>
      </p:pic>
      <p:pic>
        <p:nvPicPr>
          <p:cNvPr id="201" name="Image 145" descr="preencoded.png">    </p:cNvPr>
          <p:cNvPicPr>
            <a:picLocks noChangeAspect="1"/>
          </p:cNvPicPr>
          <p:nvPr/>
        </p:nvPicPr>
        <p:blipFill>
          <a:blip r:embed="rId146"/>
          <a:stretch>
            <a:fillRect/>
          </a:stretch>
        </p:blipFill>
        <p:spPr>
          <a:xfrm>
            <a:off x="11380636" y="4916165"/>
            <a:ext cx="1027947" cy="267760"/>
          </a:xfrm>
          <a:prstGeom prst="rect">
            <a:avLst/>
          </a:prstGeom>
        </p:spPr>
      </p:pic>
      <p:pic>
        <p:nvPicPr>
          <p:cNvPr id="202" name="Image 146" descr="preencoded.png">    </p:cNvPr>
          <p:cNvPicPr>
            <a:picLocks noChangeAspect="1"/>
          </p:cNvPicPr>
          <p:nvPr/>
        </p:nvPicPr>
        <p:blipFill>
          <a:blip r:embed="rId147"/>
          <a:stretch>
            <a:fillRect/>
          </a:stretch>
        </p:blipFill>
        <p:spPr>
          <a:xfrm>
            <a:off x="11460956" y="4969706"/>
            <a:ext cx="160660" cy="160660"/>
          </a:xfrm>
          <a:prstGeom prst="rect">
            <a:avLst/>
          </a:prstGeom>
        </p:spPr>
      </p:pic>
      <p:sp>
        <p:nvSpPr>
          <p:cNvPr id="203" name="Text 54"/>
          <p:cNvSpPr/>
          <p:nvPr/>
        </p:nvSpPr>
        <p:spPr>
          <a:xfrm>
            <a:off x="11648396" y="492956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04" name="Image 147" descr="preencoded.png">    </p:cNvPr>
          <p:cNvPicPr>
            <a:picLocks noChangeAspect="1"/>
          </p:cNvPicPr>
          <p:nvPr/>
        </p:nvPicPr>
        <p:blipFill>
          <a:blip r:embed="rId148"/>
          <a:stretch>
            <a:fillRect/>
          </a:stretch>
        </p:blipFill>
        <p:spPr>
          <a:xfrm>
            <a:off x="12656679" y="4802349"/>
            <a:ext cx="1524140" cy="508744"/>
          </a:xfrm>
          <a:prstGeom prst="rect">
            <a:avLst/>
          </a:prstGeom>
        </p:spPr>
      </p:pic>
      <p:pic>
        <p:nvPicPr>
          <p:cNvPr id="205" name="Image 148" descr="preencoded.png">    </p:cNvPr>
          <p:cNvPicPr>
            <a:picLocks noChangeAspect="1"/>
          </p:cNvPicPr>
          <p:nvPr/>
        </p:nvPicPr>
        <p:blipFill>
          <a:blip r:embed="rId149"/>
          <a:stretch>
            <a:fillRect/>
          </a:stretch>
        </p:blipFill>
        <p:spPr>
          <a:xfrm>
            <a:off x="12751854" y="4916165"/>
            <a:ext cx="1333574" cy="267760"/>
          </a:xfrm>
          <a:prstGeom prst="rect">
            <a:avLst/>
          </a:prstGeom>
        </p:spPr>
      </p:pic>
      <p:pic>
        <p:nvPicPr>
          <p:cNvPr id="206" name="Image 149" descr="preencoded.png">    </p:cNvPr>
          <p:cNvPicPr>
            <a:picLocks noChangeAspect="1"/>
          </p:cNvPicPr>
          <p:nvPr/>
        </p:nvPicPr>
        <p:blipFill>
          <a:blip r:embed="rId150"/>
          <a:stretch>
            <a:fillRect/>
          </a:stretch>
        </p:blipFill>
        <p:spPr>
          <a:xfrm>
            <a:off x="12832184" y="4969706"/>
            <a:ext cx="160660" cy="160660"/>
          </a:xfrm>
          <a:prstGeom prst="rect">
            <a:avLst/>
          </a:prstGeom>
        </p:spPr>
      </p:pic>
      <p:sp>
        <p:nvSpPr>
          <p:cNvPr id="207" name="Text 55"/>
          <p:cNvSpPr/>
          <p:nvPr/>
        </p:nvSpPr>
        <p:spPr>
          <a:xfrm>
            <a:off x="13019615" y="492956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08" name="Image 150" descr="preencoded.png">    </p:cNvPr>
          <p:cNvPicPr>
            <a:picLocks noChangeAspect="1"/>
          </p:cNvPicPr>
          <p:nvPr/>
        </p:nvPicPr>
        <p:blipFill>
          <a:blip r:embed="rId151"/>
          <a:stretch>
            <a:fillRect/>
          </a:stretch>
        </p:blipFill>
        <p:spPr>
          <a:xfrm>
            <a:off x="14180818" y="4802349"/>
            <a:ext cx="1524140" cy="508744"/>
          </a:xfrm>
          <a:prstGeom prst="rect">
            <a:avLst/>
          </a:prstGeom>
        </p:spPr>
      </p:pic>
      <p:pic>
        <p:nvPicPr>
          <p:cNvPr id="209" name="Image 151" descr="preencoded.png">    </p:cNvPr>
          <p:cNvPicPr>
            <a:picLocks noChangeAspect="1"/>
          </p:cNvPicPr>
          <p:nvPr/>
        </p:nvPicPr>
        <p:blipFill>
          <a:blip r:embed="rId152"/>
          <a:stretch>
            <a:fillRect/>
          </a:stretch>
        </p:blipFill>
        <p:spPr>
          <a:xfrm>
            <a:off x="14428915" y="4916165"/>
            <a:ext cx="1027947" cy="267760"/>
          </a:xfrm>
          <a:prstGeom prst="rect">
            <a:avLst/>
          </a:prstGeom>
        </p:spPr>
      </p:pic>
      <p:pic>
        <p:nvPicPr>
          <p:cNvPr id="210" name="Image 152" descr="preencoded.png">    </p:cNvPr>
          <p:cNvPicPr>
            <a:picLocks noChangeAspect="1"/>
          </p:cNvPicPr>
          <p:nvPr/>
        </p:nvPicPr>
        <p:blipFill>
          <a:blip r:embed="rId153"/>
          <a:stretch>
            <a:fillRect/>
          </a:stretch>
        </p:blipFill>
        <p:spPr>
          <a:xfrm>
            <a:off x="14509235" y="4969706"/>
            <a:ext cx="160660" cy="160660"/>
          </a:xfrm>
          <a:prstGeom prst="rect">
            <a:avLst/>
          </a:prstGeom>
        </p:spPr>
      </p:pic>
      <p:sp>
        <p:nvSpPr>
          <p:cNvPr id="211" name="Text 56"/>
          <p:cNvSpPr/>
          <p:nvPr/>
        </p:nvSpPr>
        <p:spPr>
          <a:xfrm>
            <a:off x="14696675" y="492956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12" name="Image 153" descr="preencoded.png">    </p:cNvPr>
          <p:cNvPicPr>
            <a:picLocks noChangeAspect="1"/>
          </p:cNvPicPr>
          <p:nvPr/>
        </p:nvPicPr>
        <p:blipFill>
          <a:blip r:embed="rId154"/>
          <a:stretch>
            <a:fillRect/>
          </a:stretch>
        </p:blipFill>
        <p:spPr>
          <a:xfrm>
            <a:off x="15704958" y="4802349"/>
            <a:ext cx="1498616" cy="508744"/>
          </a:xfrm>
          <a:prstGeom prst="rect">
            <a:avLst/>
          </a:prstGeom>
        </p:spPr>
      </p:pic>
      <p:pic>
        <p:nvPicPr>
          <p:cNvPr id="213" name="Image 154" descr="preencoded.png">    </p:cNvPr>
          <p:cNvPicPr>
            <a:picLocks noChangeAspect="1"/>
          </p:cNvPicPr>
          <p:nvPr/>
        </p:nvPicPr>
        <p:blipFill>
          <a:blip r:embed="rId155"/>
          <a:stretch>
            <a:fillRect/>
          </a:stretch>
        </p:blipFill>
        <p:spPr>
          <a:xfrm>
            <a:off x="15953054" y="4916165"/>
            <a:ext cx="1027947" cy="267760"/>
          </a:xfrm>
          <a:prstGeom prst="rect">
            <a:avLst/>
          </a:prstGeom>
        </p:spPr>
      </p:pic>
      <p:pic>
        <p:nvPicPr>
          <p:cNvPr id="214" name="Image 155" descr="preencoded.png">    </p:cNvPr>
          <p:cNvPicPr>
            <a:picLocks noChangeAspect="1"/>
          </p:cNvPicPr>
          <p:nvPr/>
        </p:nvPicPr>
        <p:blipFill>
          <a:blip r:embed="rId156"/>
          <a:stretch>
            <a:fillRect/>
          </a:stretch>
        </p:blipFill>
        <p:spPr>
          <a:xfrm>
            <a:off x="16033375" y="4969706"/>
            <a:ext cx="160660" cy="160660"/>
          </a:xfrm>
          <a:prstGeom prst="rect">
            <a:avLst/>
          </a:prstGeom>
        </p:spPr>
      </p:pic>
      <p:sp>
        <p:nvSpPr>
          <p:cNvPr id="215" name="Text 57"/>
          <p:cNvSpPr/>
          <p:nvPr/>
        </p:nvSpPr>
        <p:spPr>
          <a:xfrm>
            <a:off x="16220815" y="492956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16" name="Image 156" descr="preencoded.png">    </p:cNvPr>
          <p:cNvPicPr>
            <a:picLocks noChangeAspect="1"/>
          </p:cNvPicPr>
          <p:nvPr/>
        </p:nvPicPr>
        <p:blipFill>
          <a:blip r:embed="rId157"/>
          <a:stretch>
            <a:fillRect/>
          </a:stretch>
        </p:blipFill>
        <p:spPr>
          <a:xfrm>
            <a:off x="1084427" y="5311118"/>
            <a:ext cx="16119146" cy="508744"/>
          </a:xfrm>
          <a:prstGeom prst="rect">
            <a:avLst/>
          </a:prstGeom>
        </p:spPr>
      </p:pic>
      <p:pic>
        <p:nvPicPr>
          <p:cNvPr id="217" name="Image 157" descr="preencoded.png">    </p:cNvPr>
          <p:cNvPicPr>
            <a:picLocks noChangeAspect="1"/>
          </p:cNvPicPr>
          <p:nvPr/>
        </p:nvPicPr>
        <p:blipFill>
          <a:blip r:embed="rId158"/>
          <a:stretch>
            <a:fillRect/>
          </a:stretch>
        </p:blipFill>
        <p:spPr>
          <a:xfrm>
            <a:off x="1084427" y="5311118"/>
            <a:ext cx="5475694" cy="508744"/>
          </a:xfrm>
          <a:prstGeom prst="rect">
            <a:avLst/>
          </a:prstGeom>
        </p:spPr>
      </p:pic>
      <p:sp>
        <p:nvSpPr>
          <p:cNvPr id="218" name="Text 58"/>
          <p:cNvSpPr/>
          <p:nvPr/>
        </p:nvSpPr>
        <p:spPr>
          <a:xfrm>
            <a:off x="1245087" y="5431594"/>
            <a:ext cx="144018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China UnionPay</a:t>
            </a:r>
            <a:endParaRPr lang="en-US" sz="1476" dirty="0"/>
          </a:p>
        </p:txBody>
      </p:sp>
      <p:pic>
        <p:nvPicPr>
          <p:cNvPr id="219" name="Image 158" descr="preencoded.png">    </p:cNvPr>
          <p:cNvPicPr>
            <a:picLocks noChangeAspect="1"/>
          </p:cNvPicPr>
          <p:nvPr/>
        </p:nvPicPr>
        <p:blipFill>
          <a:blip r:embed="rId159"/>
          <a:stretch>
            <a:fillRect/>
          </a:stretch>
        </p:blipFill>
        <p:spPr>
          <a:xfrm>
            <a:off x="6560121" y="5311118"/>
            <a:ext cx="1524140" cy="508744"/>
          </a:xfrm>
          <a:prstGeom prst="rect">
            <a:avLst/>
          </a:prstGeom>
        </p:spPr>
      </p:pic>
      <p:pic>
        <p:nvPicPr>
          <p:cNvPr id="220" name="Image 159" descr="preencoded.png">    </p:cNvPr>
          <p:cNvPicPr>
            <a:picLocks noChangeAspect="1"/>
          </p:cNvPicPr>
          <p:nvPr/>
        </p:nvPicPr>
        <p:blipFill>
          <a:blip r:embed="rId160"/>
          <a:stretch>
            <a:fillRect/>
          </a:stretch>
        </p:blipFill>
        <p:spPr>
          <a:xfrm>
            <a:off x="6655296" y="5424897"/>
            <a:ext cx="1333574" cy="267760"/>
          </a:xfrm>
          <a:prstGeom prst="rect">
            <a:avLst/>
          </a:prstGeom>
        </p:spPr>
      </p:pic>
      <p:pic>
        <p:nvPicPr>
          <p:cNvPr id="221" name="Image 160" descr="preencoded.png">    </p:cNvPr>
          <p:cNvPicPr>
            <a:picLocks noChangeAspect="1"/>
          </p:cNvPicPr>
          <p:nvPr/>
        </p:nvPicPr>
        <p:blipFill>
          <a:blip r:embed="rId161"/>
          <a:stretch>
            <a:fillRect/>
          </a:stretch>
        </p:blipFill>
        <p:spPr>
          <a:xfrm>
            <a:off x="6735626" y="5478475"/>
            <a:ext cx="160660" cy="160660"/>
          </a:xfrm>
          <a:prstGeom prst="rect">
            <a:avLst/>
          </a:prstGeom>
        </p:spPr>
      </p:pic>
      <p:sp>
        <p:nvSpPr>
          <p:cNvPr id="222" name="Text 59"/>
          <p:cNvSpPr/>
          <p:nvPr/>
        </p:nvSpPr>
        <p:spPr>
          <a:xfrm>
            <a:off x="6923056" y="543829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23" name="Image 161" descr="preencoded.png">    </p:cNvPr>
          <p:cNvPicPr>
            <a:picLocks noChangeAspect="1"/>
          </p:cNvPicPr>
          <p:nvPr/>
        </p:nvPicPr>
        <p:blipFill>
          <a:blip r:embed="rId162"/>
          <a:stretch>
            <a:fillRect/>
          </a:stretch>
        </p:blipFill>
        <p:spPr>
          <a:xfrm>
            <a:off x="8084260" y="5311118"/>
            <a:ext cx="1524140" cy="508744"/>
          </a:xfrm>
          <a:prstGeom prst="rect">
            <a:avLst/>
          </a:prstGeom>
        </p:spPr>
      </p:pic>
      <p:pic>
        <p:nvPicPr>
          <p:cNvPr id="224" name="Image 162" descr="preencoded.png">    </p:cNvPr>
          <p:cNvPicPr>
            <a:picLocks noChangeAspect="1"/>
          </p:cNvPicPr>
          <p:nvPr/>
        </p:nvPicPr>
        <p:blipFill>
          <a:blip r:embed="rId163"/>
          <a:stretch>
            <a:fillRect/>
          </a:stretch>
        </p:blipFill>
        <p:spPr>
          <a:xfrm>
            <a:off x="8229433" y="5424897"/>
            <a:ext cx="1233787" cy="267760"/>
          </a:xfrm>
          <a:prstGeom prst="rect">
            <a:avLst/>
          </a:prstGeom>
        </p:spPr>
      </p:pic>
      <p:pic>
        <p:nvPicPr>
          <p:cNvPr id="225" name="Image 163" descr="preencoded.png">    </p:cNvPr>
          <p:cNvPicPr>
            <a:picLocks noChangeAspect="1"/>
          </p:cNvPicPr>
          <p:nvPr/>
        </p:nvPicPr>
        <p:blipFill>
          <a:blip r:embed="rId164"/>
          <a:stretch>
            <a:fillRect/>
          </a:stretch>
        </p:blipFill>
        <p:spPr>
          <a:xfrm>
            <a:off x="8309763" y="5478475"/>
            <a:ext cx="160660" cy="160660"/>
          </a:xfrm>
          <a:prstGeom prst="rect">
            <a:avLst/>
          </a:prstGeom>
        </p:spPr>
      </p:pic>
      <p:sp>
        <p:nvSpPr>
          <p:cNvPr id="226" name="Text 60"/>
          <p:cNvSpPr/>
          <p:nvPr/>
        </p:nvSpPr>
        <p:spPr>
          <a:xfrm>
            <a:off x="8497193" y="5438291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227" name="Image 164" descr="preencoded.png">    </p:cNvPr>
          <p:cNvPicPr>
            <a:picLocks noChangeAspect="1"/>
          </p:cNvPicPr>
          <p:nvPr/>
        </p:nvPicPr>
        <p:blipFill>
          <a:blip r:embed="rId165"/>
          <a:stretch>
            <a:fillRect/>
          </a:stretch>
        </p:blipFill>
        <p:spPr>
          <a:xfrm>
            <a:off x="9608400" y="5311118"/>
            <a:ext cx="1524140" cy="508744"/>
          </a:xfrm>
          <a:prstGeom prst="rect">
            <a:avLst/>
          </a:prstGeom>
        </p:spPr>
      </p:pic>
      <p:pic>
        <p:nvPicPr>
          <p:cNvPr id="228" name="Image 165" descr="preencoded.png">    </p:cNvPr>
          <p:cNvPicPr>
            <a:picLocks noChangeAspect="1"/>
          </p:cNvPicPr>
          <p:nvPr/>
        </p:nvPicPr>
        <p:blipFill>
          <a:blip r:embed="rId166"/>
          <a:stretch>
            <a:fillRect/>
          </a:stretch>
        </p:blipFill>
        <p:spPr>
          <a:xfrm>
            <a:off x="9703575" y="5424897"/>
            <a:ext cx="1333574" cy="267760"/>
          </a:xfrm>
          <a:prstGeom prst="rect">
            <a:avLst/>
          </a:prstGeom>
        </p:spPr>
      </p:pic>
      <p:pic>
        <p:nvPicPr>
          <p:cNvPr id="229" name="Image 166" descr="preencoded.png">    </p:cNvPr>
          <p:cNvPicPr>
            <a:picLocks noChangeAspect="1"/>
          </p:cNvPicPr>
          <p:nvPr/>
        </p:nvPicPr>
        <p:blipFill>
          <a:blip r:embed="rId167"/>
          <a:stretch>
            <a:fillRect/>
          </a:stretch>
        </p:blipFill>
        <p:spPr>
          <a:xfrm>
            <a:off x="9783905" y="5478475"/>
            <a:ext cx="160660" cy="160660"/>
          </a:xfrm>
          <a:prstGeom prst="rect">
            <a:avLst/>
          </a:prstGeom>
        </p:spPr>
      </p:pic>
      <p:sp>
        <p:nvSpPr>
          <p:cNvPr id="230" name="Text 61"/>
          <p:cNvSpPr/>
          <p:nvPr/>
        </p:nvSpPr>
        <p:spPr>
          <a:xfrm>
            <a:off x="9971336" y="543829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31" name="Image 167" descr="preencoded.png">    </p:cNvPr>
          <p:cNvPicPr>
            <a:picLocks noChangeAspect="1"/>
          </p:cNvPicPr>
          <p:nvPr/>
        </p:nvPicPr>
        <p:blipFill>
          <a:blip r:embed="rId168"/>
          <a:stretch>
            <a:fillRect/>
          </a:stretch>
        </p:blipFill>
        <p:spPr>
          <a:xfrm>
            <a:off x="11132539" y="5311118"/>
            <a:ext cx="1524140" cy="508744"/>
          </a:xfrm>
          <a:prstGeom prst="rect">
            <a:avLst/>
          </a:prstGeom>
        </p:spPr>
      </p:pic>
      <p:pic>
        <p:nvPicPr>
          <p:cNvPr id="232" name="Image 168" descr="preencoded.png">    </p:cNvPr>
          <p:cNvPicPr>
            <a:picLocks noChangeAspect="1"/>
          </p:cNvPicPr>
          <p:nvPr/>
        </p:nvPicPr>
        <p:blipFill>
          <a:blip r:embed="rId169"/>
          <a:stretch>
            <a:fillRect/>
          </a:stretch>
        </p:blipFill>
        <p:spPr>
          <a:xfrm>
            <a:off x="11380636" y="5424897"/>
            <a:ext cx="1027947" cy="267760"/>
          </a:xfrm>
          <a:prstGeom prst="rect">
            <a:avLst/>
          </a:prstGeom>
        </p:spPr>
      </p:pic>
      <p:pic>
        <p:nvPicPr>
          <p:cNvPr id="233" name="Image 169" descr="preencoded.png">    </p:cNvPr>
          <p:cNvPicPr>
            <a:picLocks noChangeAspect="1"/>
          </p:cNvPicPr>
          <p:nvPr/>
        </p:nvPicPr>
        <p:blipFill>
          <a:blip r:embed="rId170"/>
          <a:stretch>
            <a:fillRect/>
          </a:stretch>
        </p:blipFill>
        <p:spPr>
          <a:xfrm>
            <a:off x="11460956" y="5478475"/>
            <a:ext cx="160660" cy="160660"/>
          </a:xfrm>
          <a:prstGeom prst="rect">
            <a:avLst/>
          </a:prstGeom>
        </p:spPr>
      </p:pic>
      <p:sp>
        <p:nvSpPr>
          <p:cNvPr id="234" name="Text 62"/>
          <p:cNvSpPr/>
          <p:nvPr/>
        </p:nvSpPr>
        <p:spPr>
          <a:xfrm>
            <a:off x="11648396" y="5438291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35" name="Image 170" descr="preencoded.png">    </p:cNvPr>
          <p:cNvPicPr>
            <a:picLocks noChangeAspect="1"/>
          </p:cNvPicPr>
          <p:nvPr/>
        </p:nvPicPr>
        <p:blipFill>
          <a:blip r:embed="rId171"/>
          <a:stretch>
            <a:fillRect/>
          </a:stretch>
        </p:blipFill>
        <p:spPr>
          <a:xfrm>
            <a:off x="12656679" y="5311118"/>
            <a:ext cx="1524140" cy="508744"/>
          </a:xfrm>
          <a:prstGeom prst="rect">
            <a:avLst/>
          </a:prstGeom>
        </p:spPr>
      </p:pic>
      <p:pic>
        <p:nvPicPr>
          <p:cNvPr id="236" name="Image 171" descr="preencoded.png">    </p:cNvPr>
          <p:cNvPicPr>
            <a:picLocks noChangeAspect="1"/>
          </p:cNvPicPr>
          <p:nvPr/>
        </p:nvPicPr>
        <p:blipFill>
          <a:blip r:embed="rId172"/>
          <a:stretch>
            <a:fillRect/>
          </a:stretch>
        </p:blipFill>
        <p:spPr>
          <a:xfrm>
            <a:off x="12751854" y="5424897"/>
            <a:ext cx="1333574" cy="267760"/>
          </a:xfrm>
          <a:prstGeom prst="rect">
            <a:avLst/>
          </a:prstGeom>
        </p:spPr>
      </p:pic>
      <p:pic>
        <p:nvPicPr>
          <p:cNvPr id="237" name="Image 172" descr="preencoded.png">    </p:cNvPr>
          <p:cNvPicPr>
            <a:picLocks noChangeAspect="1"/>
          </p:cNvPicPr>
          <p:nvPr/>
        </p:nvPicPr>
        <p:blipFill>
          <a:blip r:embed="rId173"/>
          <a:stretch>
            <a:fillRect/>
          </a:stretch>
        </p:blipFill>
        <p:spPr>
          <a:xfrm>
            <a:off x="12832184" y="5478475"/>
            <a:ext cx="160660" cy="160660"/>
          </a:xfrm>
          <a:prstGeom prst="rect">
            <a:avLst/>
          </a:prstGeom>
        </p:spPr>
      </p:pic>
      <p:sp>
        <p:nvSpPr>
          <p:cNvPr id="238" name="Text 63"/>
          <p:cNvSpPr/>
          <p:nvPr/>
        </p:nvSpPr>
        <p:spPr>
          <a:xfrm>
            <a:off x="13019615" y="543829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39" name="Image 173" descr="preencoded.png">    </p:cNvPr>
          <p:cNvPicPr>
            <a:picLocks noChangeAspect="1"/>
          </p:cNvPicPr>
          <p:nvPr/>
        </p:nvPicPr>
        <p:blipFill>
          <a:blip r:embed="rId174"/>
          <a:stretch>
            <a:fillRect/>
          </a:stretch>
        </p:blipFill>
        <p:spPr>
          <a:xfrm>
            <a:off x="14180818" y="5311118"/>
            <a:ext cx="1524140" cy="508744"/>
          </a:xfrm>
          <a:prstGeom prst="rect">
            <a:avLst/>
          </a:prstGeom>
        </p:spPr>
      </p:pic>
      <p:pic>
        <p:nvPicPr>
          <p:cNvPr id="240" name="Image 174" descr="preencoded.png">    </p:cNvPr>
          <p:cNvPicPr>
            <a:picLocks noChangeAspect="1"/>
          </p:cNvPicPr>
          <p:nvPr/>
        </p:nvPicPr>
        <p:blipFill>
          <a:blip r:embed="rId175"/>
          <a:stretch>
            <a:fillRect/>
          </a:stretch>
        </p:blipFill>
        <p:spPr>
          <a:xfrm>
            <a:off x="14428915" y="5424897"/>
            <a:ext cx="1027947" cy="267760"/>
          </a:xfrm>
          <a:prstGeom prst="rect">
            <a:avLst/>
          </a:prstGeom>
        </p:spPr>
      </p:pic>
      <p:pic>
        <p:nvPicPr>
          <p:cNvPr id="241" name="Image 175" descr="preencoded.png">    </p:cNvPr>
          <p:cNvPicPr>
            <a:picLocks noChangeAspect="1"/>
          </p:cNvPicPr>
          <p:nvPr/>
        </p:nvPicPr>
        <p:blipFill>
          <a:blip r:embed="rId176"/>
          <a:stretch>
            <a:fillRect/>
          </a:stretch>
        </p:blipFill>
        <p:spPr>
          <a:xfrm>
            <a:off x="14509235" y="5478475"/>
            <a:ext cx="160660" cy="160660"/>
          </a:xfrm>
          <a:prstGeom prst="rect">
            <a:avLst/>
          </a:prstGeom>
        </p:spPr>
      </p:pic>
      <p:sp>
        <p:nvSpPr>
          <p:cNvPr id="242" name="Text 64"/>
          <p:cNvSpPr/>
          <p:nvPr/>
        </p:nvSpPr>
        <p:spPr>
          <a:xfrm>
            <a:off x="14696675" y="5438291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43" name="Image 176" descr="preencoded.png">    </p:cNvPr>
          <p:cNvPicPr>
            <a:picLocks noChangeAspect="1"/>
          </p:cNvPicPr>
          <p:nvPr/>
        </p:nvPicPr>
        <p:blipFill>
          <a:blip r:embed="rId177"/>
          <a:stretch>
            <a:fillRect/>
          </a:stretch>
        </p:blipFill>
        <p:spPr>
          <a:xfrm>
            <a:off x="15704958" y="5311118"/>
            <a:ext cx="1498616" cy="508744"/>
          </a:xfrm>
          <a:prstGeom prst="rect">
            <a:avLst/>
          </a:prstGeom>
        </p:spPr>
      </p:pic>
      <p:pic>
        <p:nvPicPr>
          <p:cNvPr id="244" name="Image 177" descr="preencoded.png">    </p:cNvPr>
          <p:cNvPicPr>
            <a:picLocks noChangeAspect="1"/>
          </p:cNvPicPr>
          <p:nvPr/>
        </p:nvPicPr>
        <p:blipFill>
          <a:blip r:embed="rId178"/>
          <a:stretch>
            <a:fillRect/>
          </a:stretch>
        </p:blipFill>
        <p:spPr>
          <a:xfrm>
            <a:off x="15953054" y="5424897"/>
            <a:ext cx="1027947" cy="267760"/>
          </a:xfrm>
          <a:prstGeom prst="rect">
            <a:avLst/>
          </a:prstGeom>
        </p:spPr>
      </p:pic>
      <p:pic>
        <p:nvPicPr>
          <p:cNvPr id="245" name="Image 178" descr="preencoded.png">    </p:cNvPr>
          <p:cNvPicPr>
            <a:picLocks noChangeAspect="1"/>
          </p:cNvPicPr>
          <p:nvPr/>
        </p:nvPicPr>
        <p:blipFill>
          <a:blip r:embed="rId179"/>
          <a:stretch>
            <a:fillRect/>
          </a:stretch>
        </p:blipFill>
        <p:spPr>
          <a:xfrm>
            <a:off x="16033375" y="5478475"/>
            <a:ext cx="160660" cy="160660"/>
          </a:xfrm>
          <a:prstGeom prst="rect">
            <a:avLst/>
          </a:prstGeom>
        </p:spPr>
      </p:pic>
      <p:sp>
        <p:nvSpPr>
          <p:cNvPr id="246" name="Text 65"/>
          <p:cNvSpPr/>
          <p:nvPr/>
        </p:nvSpPr>
        <p:spPr>
          <a:xfrm>
            <a:off x="16220815" y="5438291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47" name="Image 179" descr="preencoded.png">    </p:cNvPr>
          <p:cNvPicPr>
            <a:picLocks noChangeAspect="1"/>
          </p:cNvPicPr>
          <p:nvPr/>
        </p:nvPicPr>
        <p:blipFill>
          <a:blip r:embed="rId180"/>
          <a:stretch>
            <a:fillRect/>
          </a:stretch>
        </p:blipFill>
        <p:spPr>
          <a:xfrm>
            <a:off x="1084427" y="5819849"/>
            <a:ext cx="5475694" cy="502050"/>
          </a:xfrm>
          <a:prstGeom prst="rect">
            <a:avLst/>
          </a:prstGeom>
        </p:spPr>
      </p:pic>
      <p:sp>
        <p:nvSpPr>
          <p:cNvPr id="248" name="Text 66"/>
          <p:cNvSpPr/>
          <p:nvPr/>
        </p:nvSpPr>
        <p:spPr>
          <a:xfrm>
            <a:off x="1245087" y="5940326"/>
            <a:ext cx="2150269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Japanese Credit Bureau</a:t>
            </a:r>
            <a:endParaRPr lang="en-US" sz="1476" dirty="0"/>
          </a:p>
        </p:txBody>
      </p:sp>
      <p:pic>
        <p:nvPicPr>
          <p:cNvPr id="249" name="Image 180" descr="preencoded.png">    </p:cNvPr>
          <p:cNvPicPr>
            <a:picLocks noChangeAspect="1"/>
          </p:cNvPicPr>
          <p:nvPr/>
        </p:nvPicPr>
        <p:blipFill>
          <a:blip r:embed="rId181"/>
          <a:stretch>
            <a:fillRect/>
          </a:stretch>
        </p:blipFill>
        <p:spPr>
          <a:xfrm>
            <a:off x="6655296" y="5933666"/>
            <a:ext cx="1333574" cy="267760"/>
          </a:xfrm>
          <a:prstGeom prst="rect">
            <a:avLst/>
          </a:prstGeom>
        </p:spPr>
      </p:pic>
      <p:pic>
        <p:nvPicPr>
          <p:cNvPr id="250" name="Image 181" descr="preencoded.png">    </p:cNvPr>
          <p:cNvPicPr>
            <a:picLocks noChangeAspect="1"/>
          </p:cNvPicPr>
          <p:nvPr/>
        </p:nvPicPr>
        <p:blipFill>
          <a:blip r:embed="rId182"/>
          <a:stretch>
            <a:fillRect/>
          </a:stretch>
        </p:blipFill>
        <p:spPr>
          <a:xfrm>
            <a:off x="6735626" y="5987207"/>
            <a:ext cx="160660" cy="160660"/>
          </a:xfrm>
          <a:prstGeom prst="rect">
            <a:avLst/>
          </a:prstGeom>
        </p:spPr>
      </p:pic>
      <p:sp>
        <p:nvSpPr>
          <p:cNvPr id="251" name="Text 67"/>
          <p:cNvSpPr/>
          <p:nvPr/>
        </p:nvSpPr>
        <p:spPr>
          <a:xfrm>
            <a:off x="6923056" y="594702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52" name="Image 182" descr="preencoded.png">    </p:cNvPr>
          <p:cNvPicPr>
            <a:picLocks noChangeAspect="1"/>
          </p:cNvPicPr>
          <p:nvPr/>
        </p:nvPicPr>
        <p:blipFill>
          <a:blip r:embed="rId183"/>
          <a:stretch>
            <a:fillRect/>
          </a:stretch>
        </p:blipFill>
        <p:spPr>
          <a:xfrm>
            <a:off x="8332357" y="5933666"/>
            <a:ext cx="1027947" cy="267760"/>
          </a:xfrm>
          <a:prstGeom prst="rect">
            <a:avLst/>
          </a:prstGeom>
        </p:spPr>
      </p:pic>
      <p:pic>
        <p:nvPicPr>
          <p:cNvPr id="253" name="Image 183" descr="preencoded.png">    </p:cNvPr>
          <p:cNvPicPr>
            <a:picLocks noChangeAspect="1"/>
          </p:cNvPicPr>
          <p:nvPr/>
        </p:nvPicPr>
        <p:blipFill>
          <a:blip r:embed="rId184"/>
          <a:stretch>
            <a:fillRect/>
          </a:stretch>
        </p:blipFill>
        <p:spPr>
          <a:xfrm>
            <a:off x="8412677" y="5987207"/>
            <a:ext cx="160660" cy="160660"/>
          </a:xfrm>
          <a:prstGeom prst="rect">
            <a:avLst/>
          </a:prstGeom>
        </p:spPr>
      </p:pic>
      <p:sp>
        <p:nvSpPr>
          <p:cNvPr id="254" name="Text 68"/>
          <p:cNvSpPr/>
          <p:nvPr/>
        </p:nvSpPr>
        <p:spPr>
          <a:xfrm>
            <a:off x="8600117" y="594702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55" name="Image 184" descr="preencoded.png">    </p:cNvPr>
          <p:cNvPicPr>
            <a:picLocks noChangeAspect="1"/>
          </p:cNvPicPr>
          <p:nvPr/>
        </p:nvPicPr>
        <p:blipFill>
          <a:blip r:embed="rId185"/>
          <a:stretch>
            <a:fillRect/>
          </a:stretch>
        </p:blipFill>
        <p:spPr>
          <a:xfrm>
            <a:off x="9703575" y="5933666"/>
            <a:ext cx="1333574" cy="267760"/>
          </a:xfrm>
          <a:prstGeom prst="rect">
            <a:avLst/>
          </a:prstGeom>
        </p:spPr>
      </p:pic>
      <p:pic>
        <p:nvPicPr>
          <p:cNvPr id="256" name="Image 185" descr="preencoded.png">    </p:cNvPr>
          <p:cNvPicPr>
            <a:picLocks noChangeAspect="1"/>
          </p:cNvPicPr>
          <p:nvPr/>
        </p:nvPicPr>
        <p:blipFill>
          <a:blip r:embed="rId186"/>
          <a:stretch>
            <a:fillRect/>
          </a:stretch>
        </p:blipFill>
        <p:spPr>
          <a:xfrm>
            <a:off x="9783905" y="5987207"/>
            <a:ext cx="160660" cy="160660"/>
          </a:xfrm>
          <a:prstGeom prst="rect">
            <a:avLst/>
          </a:prstGeom>
        </p:spPr>
      </p:pic>
      <p:sp>
        <p:nvSpPr>
          <p:cNvPr id="257" name="Text 69"/>
          <p:cNvSpPr/>
          <p:nvPr/>
        </p:nvSpPr>
        <p:spPr>
          <a:xfrm>
            <a:off x="9971336" y="594702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58" name="Image 186" descr="preencoded.png">    </p:cNvPr>
          <p:cNvPicPr>
            <a:picLocks noChangeAspect="1"/>
          </p:cNvPicPr>
          <p:nvPr/>
        </p:nvPicPr>
        <p:blipFill>
          <a:blip r:embed="rId187"/>
          <a:stretch>
            <a:fillRect/>
          </a:stretch>
        </p:blipFill>
        <p:spPr>
          <a:xfrm>
            <a:off x="11227715" y="5933666"/>
            <a:ext cx="1333574" cy="267760"/>
          </a:xfrm>
          <a:prstGeom prst="rect">
            <a:avLst/>
          </a:prstGeom>
        </p:spPr>
      </p:pic>
      <p:pic>
        <p:nvPicPr>
          <p:cNvPr id="259" name="Image 187" descr="preencoded.png">    </p:cNvPr>
          <p:cNvPicPr>
            <a:picLocks noChangeAspect="1"/>
          </p:cNvPicPr>
          <p:nvPr/>
        </p:nvPicPr>
        <p:blipFill>
          <a:blip r:embed="rId188"/>
          <a:stretch>
            <a:fillRect/>
          </a:stretch>
        </p:blipFill>
        <p:spPr>
          <a:xfrm>
            <a:off x="11308045" y="5987207"/>
            <a:ext cx="160660" cy="160660"/>
          </a:xfrm>
          <a:prstGeom prst="rect">
            <a:avLst/>
          </a:prstGeom>
        </p:spPr>
      </p:pic>
      <p:sp>
        <p:nvSpPr>
          <p:cNvPr id="260" name="Text 70"/>
          <p:cNvSpPr/>
          <p:nvPr/>
        </p:nvSpPr>
        <p:spPr>
          <a:xfrm>
            <a:off x="11495475" y="594702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61" name="Image 188" descr="preencoded.png">    </p:cNvPr>
          <p:cNvPicPr>
            <a:picLocks noChangeAspect="1"/>
          </p:cNvPicPr>
          <p:nvPr/>
        </p:nvPicPr>
        <p:blipFill>
          <a:blip r:embed="rId189"/>
          <a:stretch>
            <a:fillRect/>
          </a:stretch>
        </p:blipFill>
        <p:spPr>
          <a:xfrm>
            <a:off x="12751854" y="5933666"/>
            <a:ext cx="1333574" cy="267760"/>
          </a:xfrm>
          <a:prstGeom prst="rect">
            <a:avLst/>
          </a:prstGeom>
        </p:spPr>
      </p:pic>
      <p:pic>
        <p:nvPicPr>
          <p:cNvPr id="262" name="Image 189" descr="preencoded.png">    </p:cNvPr>
          <p:cNvPicPr>
            <a:picLocks noChangeAspect="1"/>
          </p:cNvPicPr>
          <p:nvPr/>
        </p:nvPicPr>
        <p:blipFill>
          <a:blip r:embed="rId190"/>
          <a:stretch>
            <a:fillRect/>
          </a:stretch>
        </p:blipFill>
        <p:spPr>
          <a:xfrm>
            <a:off x="12832184" y="5987207"/>
            <a:ext cx="160660" cy="160660"/>
          </a:xfrm>
          <a:prstGeom prst="rect">
            <a:avLst/>
          </a:prstGeom>
        </p:spPr>
      </p:pic>
      <p:sp>
        <p:nvSpPr>
          <p:cNvPr id="263" name="Text 71"/>
          <p:cNvSpPr/>
          <p:nvPr/>
        </p:nvSpPr>
        <p:spPr>
          <a:xfrm>
            <a:off x="13019615" y="594702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64" name="Image 190" descr="preencoded.png">    </p:cNvPr>
          <p:cNvPicPr>
            <a:picLocks noChangeAspect="1"/>
          </p:cNvPicPr>
          <p:nvPr/>
        </p:nvPicPr>
        <p:blipFill>
          <a:blip r:embed="rId191"/>
          <a:stretch>
            <a:fillRect/>
          </a:stretch>
        </p:blipFill>
        <p:spPr>
          <a:xfrm>
            <a:off x="14428915" y="5933666"/>
            <a:ext cx="1027947" cy="267760"/>
          </a:xfrm>
          <a:prstGeom prst="rect">
            <a:avLst/>
          </a:prstGeom>
        </p:spPr>
      </p:pic>
      <p:pic>
        <p:nvPicPr>
          <p:cNvPr id="265" name="Image 191" descr="preencoded.png">    </p:cNvPr>
          <p:cNvPicPr>
            <a:picLocks noChangeAspect="1"/>
          </p:cNvPicPr>
          <p:nvPr/>
        </p:nvPicPr>
        <p:blipFill>
          <a:blip r:embed="rId192"/>
          <a:stretch>
            <a:fillRect/>
          </a:stretch>
        </p:blipFill>
        <p:spPr>
          <a:xfrm>
            <a:off x="14509235" y="5987207"/>
            <a:ext cx="160660" cy="160660"/>
          </a:xfrm>
          <a:prstGeom prst="rect">
            <a:avLst/>
          </a:prstGeom>
        </p:spPr>
      </p:pic>
      <p:sp>
        <p:nvSpPr>
          <p:cNvPr id="266" name="Text 72"/>
          <p:cNvSpPr/>
          <p:nvPr/>
        </p:nvSpPr>
        <p:spPr>
          <a:xfrm>
            <a:off x="14696675" y="594702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67" name="Image 192" descr="preencoded.png">    </p:cNvPr>
          <p:cNvPicPr>
            <a:picLocks noChangeAspect="1"/>
          </p:cNvPicPr>
          <p:nvPr/>
        </p:nvPicPr>
        <p:blipFill>
          <a:blip r:embed="rId193"/>
          <a:stretch>
            <a:fillRect/>
          </a:stretch>
        </p:blipFill>
        <p:spPr>
          <a:xfrm>
            <a:off x="15800133" y="5933666"/>
            <a:ext cx="1333574" cy="267760"/>
          </a:xfrm>
          <a:prstGeom prst="rect">
            <a:avLst/>
          </a:prstGeom>
        </p:spPr>
      </p:pic>
      <p:pic>
        <p:nvPicPr>
          <p:cNvPr id="268" name="Image 193" descr="preencoded.png">    </p:cNvPr>
          <p:cNvPicPr>
            <a:picLocks noChangeAspect="1"/>
          </p:cNvPicPr>
          <p:nvPr/>
        </p:nvPicPr>
        <p:blipFill>
          <a:blip r:embed="rId194"/>
          <a:stretch>
            <a:fillRect/>
          </a:stretch>
        </p:blipFill>
        <p:spPr>
          <a:xfrm>
            <a:off x="15880463" y="5987207"/>
            <a:ext cx="160660" cy="160660"/>
          </a:xfrm>
          <a:prstGeom prst="rect">
            <a:avLst/>
          </a:prstGeom>
        </p:spPr>
      </p:pic>
      <p:sp>
        <p:nvSpPr>
          <p:cNvPr id="269" name="Text 73"/>
          <p:cNvSpPr/>
          <p:nvPr/>
        </p:nvSpPr>
        <p:spPr>
          <a:xfrm>
            <a:off x="16067894" y="594702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7747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71042" y="321320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4" name="Text 1"/>
          <p:cNvSpPr/>
          <p:nvPr/>
        </p:nvSpPr>
        <p:spPr>
          <a:xfrm>
            <a:off x="1959192" y="321320"/>
            <a:ext cx="890111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Get Mini</a:t>
            </a:r>
            <a:endParaRPr lang="en-US" sz="1687" dirty="0"/>
          </a:p>
        </p:txBody>
      </p:sp>
      <p:sp>
        <p:nvSpPr>
          <p:cNvPr id="5" name="Text 2"/>
          <p:cNvSpPr/>
          <p:nvPr/>
        </p:nvSpPr>
        <p:spPr>
          <a:xfrm>
            <a:off x="1071042" y="926306"/>
            <a:ext cx="9318044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dirty="0">
                <a:solidFill>
                  <a:srgbClr val="222222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Payment Methods / Local Schemes &amp; APM</a:t>
            </a:r>
            <a:endParaRPr lang="en-US" sz="2952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042" y="1569132"/>
            <a:ext cx="16119146" cy="535521"/>
          </a:xfrm>
          <a:prstGeom prst="rect">
            <a:avLst/>
          </a:prstGeom>
        </p:spPr>
      </p:pic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042" y="1569132"/>
            <a:ext cx="4029786" cy="535521"/>
          </a:xfrm>
          <a:prstGeom prst="rect">
            <a:avLst/>
          </a:prstGeom>
        </p:spPr>
      </p:pic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824" y="1569132"/>
            <a:ext cx="1509601" cy="535521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5280747" y="1692994"/>
            <a:ext cx="93011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Argentina</a:t>
            </a:r>
            <a:endParaRPr lang="en-US" sz="1476" dirty="0"/>
          </a:p>
        </p:txBody>
      </p:sp>
      <p:pic>
        <p:nvPicPr>
          <p:cNvPr id="1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6225" y="1726443"/>
            <a:ext cx="214210" cy="214208"/>
          </a:xfrm>
          <a:prstGeom prst="rect">
            <a:avLst/>
          </a:prstGeom>
        </p:spPr>
      </p:pic>
      <p:pic>
        <p:nvPicPr>
          <p:cNvPr id="11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3671" y="1569132"/>
            <a:ext cx="1509601" cy="535521"/>
          </a:xfrm>
          <a:prstGeom prst="rect">
            <a:avLst/>
          </a:prstGeom>
        </p:spPr>
      </p:pic>
      <p:sp>
        <p:nvSpPr>
          <p:cNvPr id="12" name="Text 4"/>
          <p:cNvSpPr/>
          <p:nvPr/>
        </p:nvSpPr>
        <p:spPr>
          <a:xfrm>
            <a:off x="6979779" y="1692994"/>
            <a:ext cx="54006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</a:t>
            </a:r>
            <a:endParaRPr lang="en-US" sz="1476" dirty="0"/>
          </a:p>
        </p:txBody>
      </p:sp>
      <p:pic>
        <p:nvPicPr>
          <p:cNvPr id="13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3000" y="1726443"/>
            <a:ext cx="214210" cy="214208"/>
          </a:xfrm>
          <a:prstGeom prst="rect">
            <a:avLst/>
          </a:prstGeom>
        </p:spPr>
      </p:pic>
      <p:pic>
        <p:nvPicPr>
          <p:cNvPr id="14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6509" y="1569132"/>
            <a:ext cx="1509601" cy="535521"/>
          </a:xfrm>
          <a:prstGeom prst="rect">
            <a:avLst/>
          </a:prstGeom>
        </p:spPr>
      </p:pic>
      <p:sp>
        <p:nvSpPr>
          <p:cNvPr id="15" name="Text 5"/>
          <p:cNvSpPr/>
          <p:nvPr/>
        </p:nvSpPr>
        <p:spPr>
          <a:xfrm>
            <a:off x="8524922" y="1692994"/>
            <a:ext cx="47005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</a:t>
            </a:r>
            <a:endParaRPr lang="en-US" sz="1476" dirty="0"/>
          </a:p>
        </p:txBody>
      </p:sp>
      <p:pic>
        <p:nvPicPr>
          <p:cNvPr id="16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3570" y="1726443"/>
            <a:ext cx="214210" cy="214208"/>
          </a:xfrm>
          <a:prstGeom prst="rect">
            <a:avLst/>
          </a:prstGeom>
        </p:spPr>
      </p:pic>
      <p:pic>
        <p:nvPicPr>
          <p:cNvPr id="17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39356" y="1569132"/>
            <a:ext cx="1509601" cy="535521"/>
          </a:xfrm>
          <a:prstGeom prst="rect">
            <a:avLst/>
          </a:prstGeom>
        </p:spPr>
      </p:pic>
      <p:sp>
        <p:nvSpPr>
          <p:cNvPr id="18" name="Text 6"/>
          <p:cNvSpPr/>
          <p:nvPr/>
        </p:nvSpPr>
        <p:spPr>
          <a:xfrm>
            <a:off x="9836916" y="1692994"/>
            <a:ext cx="890111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Colombia</a:t>
            </a:r>
            <a:endParaRPr lang="en-US" sz="1476" dirty="0"/>
          </a:p>
        </p:txBody>
      </p:sp>
      <p:pic>
        <p:nvPicPr>
          <p:cNvPr id="19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50544" y="1729792"/>
            <a:ext cx="214210" cy="214208"/>
          </a:xfrm>
          <a:prstGeom prst="rect">
            <a:avLst/>
          </a:prstGeom>
        </p:spPr>
      </p:pic>
      <p:pic>
        <p:nvPicPr>
          <p:cNvPr id="20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50544" y="1729792"/>
            <a:ext cx="214210" cy="214208"/>
          </a:xfrm>
          <a:prstGeom prst="rect">
            <a:avLst/>
          </a:prstGeom>
        </p:spPr>
      </p:pic>
      <p:pic>
        <p:nvPicPr>
          <p:cNvPr id="21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151570" y="1569132"/>
            <a:ext cx="1509601" cy="535521"/>
          </a:xfrm>
          <a:prstGeom prst="rect">
            <a:avLst/>
          </a:prstGeom>
        </p:spPr>
      </p:pic>
      <p:sp>
        <p:nvSpPr>
          <p:cNvPr id="22" name="Text 7"/>
          <p:cNvSpPr/>
          <p:nvPr/>
        </p:nvSpPr>
        <p:spPr>
          <a:xfrm>
            <a:off x="11457012" y="1692994"/>
            <a:ext cx="6700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México</a:t>
            </a:r>
            <a:endParaRPr lang="en-US" sz="1476" dirty="0"/>
          </a:p>
        </p:txBody>
      </p:sp>
      <p:pic>
        <p:nvPicPr>
          <p:cNvPr id="23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141482" y="1726443"/>
            <a:ext cx="214210" cy="214208"/>
          </a:xfrm>
          <a:prstGeom prst="rect">
            <a:avLst/>
          </a:prstGeom>
        </p:spPr>
      </p:pic>
      <p:pic>
        <p:nvPicPr>
          <p:cNvPr id="24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661171" y="1569132"/>
            <a:ext cx="1509601" cy="535521"/>
          </a:xfrm>
          <a:prstGeom prst="rect">
            <a:avLst/>
          </a:prstGeom>
        </p:spPr>
      </p:pic>
      <p:sp>
        <p:nvSpPr>
          <p:cNvPr id="25" name="Text 8"/>
          <p:cNvSpPr/>
          <p:nvPr/>
        </p:nvSpPr>
        <p:spPr>
          <a:xfrm>
            <a:off x="12903259" y="1692994"/>
            <a:ext cx="800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Uruguay</a:t>
            </a:r>
            <a:endParaRPr lang="en-US" sz="1476" dirty="0"/>
          </a:p>
        </p:txBody>
      </p:sp>
      <p:pic>
        <p:nvPicPr>
          <p:cNvPr id="26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714298" y="1726443"/>
            <a:ext cx="214210" cy="214208"/>
          </a:xfrm>
          <a:prstGeom prst="rect">
            <a:avLst/>
          </a:prstGeom>
        </p:spPr>
      </p:pic>
      <p:pic>
        <p:nvPicPr>
          <p:cNvPr id="27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170772" y="1569132"/>
            <a:ext cx="1509601" cy="535521"/>
          </a:xfrm>
          <a:prstGeom prst="rect">
            <a:avLst/>
          </a:prstGeom>
        </p:spPr>
      </p:pic>
      <p:sp>
        <p:nvSpPr>
          <p:cNvPr id="28" name="Text 9"/>
          <p:cNvSpPr/>
          <p:nvPr/>
        </p:nvSpPr>
        <p:spPr>
          <a:xfrm>
            <a:off x="14470931" y="1692994"/>
            <a:ext cx="68008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España</a:t>
            </a:r>
            <a:endParaRPr lang="en-US" sz="1476" dirty="0"/>
          </a:p>
        </p:txBody>
      </p:sp>
      <p:pic>
        <p:nvPicPr>
          <p:cNvPr id="2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165967" y="1726443"/>
            <a:ext cx="214210" cy="214208"/>
          </a:xfrm>
          <a:prstGeom prst="rect">
            <a:avLst/>
          </a:prstGeom>
        </p:spPr>
      </p:pic>
      <p:pic>
        <p:nvPicPr>
          <p:cNvPr id="3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5680373" y="1569132"/>
            <a:ext cx="1509815" cy="535521"/>
          </a:xfrm>
          <a:prstGeom prst="rect">
            <a:avLst/>
          </a:prstGeom>
        </p:spPr>
      </p:pic>
      <p:sp>
        <p:nvSpPr>
          <p:cNvPr id="31" name="Text 10"/>
          <p:cNvSpPr/>
          <p:nvPr/>
        </p:nvSpPr>
        <p:spPr>
          <a:xfrm>
            <a:off x="15913568" y="1692994"/>
            <a:ext cx="82010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Portugal</a:t>
            </a:r>
            <a:endParaRPr lang="en-US" sz="1476" dirty="0"/>
          </a:p>
        </p:txBody>
      </p:sp>
      <p:pic>
        <p:nvPicPr>
          <p:cNvPr id="32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6742597" y="1726443"/>
            <a:ext cx="214210" cy="214208"/>
          </a:xfrm>
          <a:prstGeom prst="rect">
            <a:avLst/>
          </a:prstGeom>
        </p:spPr>
      </p:pic>
      <p:pic>
        <p:nvPicPr>
          <p:cNvPr id="33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1517" y="2202247"/>
            <a:ext cx="16169925" cy="5128692"/>
          </a:xfrm>
          <a:prstGeom prst="rect">
            <a:avLst/>
          </a:prstGeom>
        </p:spPr>
      </p:pic>
      <p:pic>
        <p:nvPicPr>
          <p:cNvPr id="34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71042" y="2211772"/>
            <a:ext cx="4048125" cy="1077385"/>
          </a:xfrm>
          <a:prstGeom prst="rect">
            <a:avLst/>
          </a:prstGeom>
        </p:spPr>
      </p:pic>
      <p:sp>
        <p:nvSpPr>
          <p:cNvPr id="35" name="Text 11"/>
          <p:cNvSpPr/>
          <p:nvPr/>
        </p:nvSpPr>
        <p:spPr>
          <a:xfrm>
            <a:off x="1231702" y="2632435"/>
            <a:ext cx="378036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Local Schemes</a:t>
            </a:r>
            <a:endParaRPr lang="en-US" sz="1476" dirty="0"/>
          </a:p>
        </p:txBody>
      </p:sp>
      <p:pic>
        <p:nvPicPr>
          <p:cNvPr id="36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119167" y="2211772"/>
            <a:ext cx="1512847" cy="1077385"/>
          </a:xfrm>
          <a:prstGeom prst="rect">
            <a:avLst/>
          </a:prstGeom>
        </p:spPr>
      </p:pic>
      <p:sp>
        <p:nvSpPr>
          <p:cNvPr id="37" name="Text 12"/>
          <p:cNvSpPr/>
          <p:nvPr/>
        </p:nvSpPr>
        <p:spPr>
          <a:xfrm>
            <a:off x="5119167" y="2345643"/>
            <a:ext cx="1512843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SISCARD </a:t>
            </a:r>
            <a:endParaRPr lang="en-US" sz="1476" dirty="0"/>
          </a:p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Cabal  </a:t>
            </a:r>
            <a:endParaRPr lang="en-US" sz="1476" dirty="0"/>
          </a:p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Naranja</a:t>
            </a:r>
            <a:endParaRPr lang="en-US" sz="1476" dirty="0"/>
          </a:p>
        </p:txBody>
      </p:sp>
      <p:pic>
        <p:nvPicPr>
          <p:cNvPr id="38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632014" y="2211772"/>
            <a:ext cx="1512847" cy="1077385"/>
          </a:xfrm>
          <a:prstGeom prst="rect">
            <a:avLst/>
          </a:prstGeom>
        </p:spPr>
      </p:pic>
      <p:sp>
        <p:nvSpPr>
          <p:cNvPr id="39" name="Text 13"/>
          <p:cNvSpPr/>
          <p:nvPr/>
        </p:nvSpPr>
        <p:spPr>
          <a:xfrm>
            <a:off x="6632014" y="2345643"/>
            <a:ext cx="1512843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BOLETO</a:t>
            </a:r>
            <a:endParaRPr lang="en-US" sz="1476" dirty="0"/>
          </a:p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ELo </a:t>
            </a:r>
            <a:endParaRPr lang="en-US" sz="1476" dirty="0"/>
          </a:p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Hipercard</a:t>
            </a:r>
            <a:endParaRPr lang="en-US" sz="1476" dirty="0"/>
          </a:p>
        </p:txBody>
      </p:sp>
      <p:pic>
        <p:nvPicPr>
          <p:cNvPr id="40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144852" y="2211772"/>
            <a:ext cx="1512847" cy="1077385"/>
          </a:xfrm>
          <a:prstGeom prst="rect">
            <a:avLst/>
          </a:prstGeom>
        </p:spPr>
      </p:pic>
      <p:pic>
        <p:nvPicPr>
          <p:cNvPr id="41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657699" y="2211772"/>
            <a:ext cx="1512847" cy="1077385"/>
          </a:xfrm>
          <a:prstGeom prst="rect">
            <a:avLst/>
          </a:prstGeom>
        </p:spPr>
      </p:pic>
      <p:pic>
        <p:nvPicPr>
          <p:cNvPr id="42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1170537" y="2211772"/>
            <a:ext cx="1512847" cy="1077385"/>
          </a:xfrm>
          <a:prstGeom prst="rect">
            <a:avLst/>
          </a:prstGeom>
        </p:spPr>
      </p:pic>
      <p:sp>
        <p:nvSpPr>
          <p:cNvPr id="43" name="Text 14"/>
          <p:cNvSpPr/>
          <p:nvPr/>
        </p:nvSpPr>
        <p:spPr>
          <a:xfrm>
            <a:off x="11170537" y="2612343"/>
            <a:ext cx="151284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Carnet</a:t>
            </a:r>
            <a:endParaRPr lang="en-US" sz="1476" dirty="0"/>
          </a:p>
        </p:txBody>
      </p:sp>
      <p:pic>
        <p:nvPicPr>
          <p:cNvPr id="44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2683384" y="2211772"/>
            <a:ext cx="1512847" cy="1077385"/>
          </a:xfrm>
          <a:prstGeom prst="rect">
            <a:avLst/>
          </a:prstGeom>
        </p:spPr>
      </p:pic>
      <p:sp>
        <p:nvSpPr>
          <p:cNvPr id="45" name="Text 15"/>
          <p:cNvSpPr/>
          <p:nvPr/>
        </p:nvSpPr>
        <p:spPr>
          <a:xfrm>
            <a:off x="12683384" y="2478993"/>
            <a:ext cx="1512843" cy="651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Cabal</a:t>
            </a:r>
            <a:endParaRPr lang="en-US" sz="1476" dirty="0"/>
          </a:p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OCA</a:t>
            </a:r>
            <a:endParaRPr lang="en-US" sz="1476" dirty="0"/>
          </a:p>
        </p:txBody>
      </p:sp>
      <p:pic>
        <p:nvPicPr>
          <p:cNvPr id="46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4196231" y="2211772"/>
            <a:ext cx="1512847" cy="1077385"/>
          </a:xfrm>
          <a:prstGeom prst="rect">
            <a:avLst/>
          </a:prstGeom>
        </p:spPr>
      </p:pic>
      <p:pic>
        <p:nvPicPr>
          <p:cNvPr id="47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5709069" y="2211772"/>
            <a:ext cx="1512847" cy="1077385"/>
          </a:xfrm>
          <a:prstGeom prst="rect">
            <a:avLst/>
          </a:prstGeom>
        </p:spPr>
      </p:pic>
      <p:pic>
        <p:nvPicPr>
          <p:cNvPr id="48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1042" y="3289139"/>
            <a:ext cx="4048125" cy="1077385"/>
          </a:xfrm>
          <a:prstGeom prst="rect">
            <a:avLst/>
          </a:prstGeom>
        </p:spPr>
      </p:pic>
      <p:sp>
        <p:nvSpPr>
          <p:cNvPr id="49" name="Text 16"/>
          <p:cNvSpPr/>
          <p:nvPr/>
        </p:nvSpPr>
        <p:spPr>
          <a:xfrm>
            <a:off x="1231702" y="3709801"/>
            <a:ext cx="378036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QR Payments</a:t>
            </a:r>
            <a:endParaRPr lang="en-US" sz="1476" dirty="0"/>
          </a:p>
        </p:txBody>
      </p:sp>
      <p:pic>
        <p:nvPicPr>
          <p:cNvPr id="50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119167" y="3289139"/>
            <a:ext cx="1512847" cy="1077385"/>
          </a:xfrm>
          <a:prstGeom prst="rect">
            <a:avLst/>
          </a:prstGeom>
        </p:spPr>
      </p:pic>
      <p:sp>
        <p:nvSpPr>
          <p:cNvPr id="51" name="Text 17"/>
          <p:cNvSpPr/>
          <p:nvPr/>
        </p:nvSpPr>
        <p:spPr>
          <a:xfrm>
            <a:off x="5119167" y="3689710"/>
            <a:ext cx="151284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MODO</a:t>
            </a:r>
            <a:endParaRPr lang="en-US" sz="1476" dirty="0"/>
          </a:p>
        </p:txBody>
      </p:sp>
      <p:pic>
        <p:nvPicPr>
          <p:cNvPr id="52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632014" y="3289139"/>
            <a:ext cx="1512847" cy="1077385"/>
          </a:xfrm>
          <a:prstGeom prst="rect">
            <a:avLst/>
          </a:prstGeom>
        </p:spPr>
      </p:pic>
      <p:sp>
        <p:nvSpPr>
          <p:cNvPr id="53" name="Text 18"/>
          <p:cNvSpPr/>
          <p:nvPr/>
        </p:nvSpPr>
        <p:spPr>
          <a:xfrm>
            <a:off x="6632014" y="3689710"/>
            <a:ext cx="151284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PIX</a:t>
            </a:r>
            <a:endParaRPr lang="en-US" sz="1476" dirty="0"/>
          </a:p>
        </p:txBody>
      </p:sp>
      <p:pic>
        <p:nvPicPr>
          <p:cNvPr id="54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144852" y="3289139"/>
            <a:ext cx="1512847" cy="1077385"/>
          </a:xfrm>
          <a:prstGeom prst="rect">
            <a:avLst/>
          </a:prstGeom>
        </p:spPr>
      </p:pic>
      <p:sp>
        <p:nvSpPr>
          <p:cNvPr id="55" name="Text 19"/>
          <p:cNvSpPr/>
          <p:nvPr/>
        </p:nvSpPr>
        <p:spPr>
          <a:xfrm>
            <a:off x="8144852" y="3423010"/>
            <a:ext cx="1512843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Banco Santander (App)</a:t>
            </a:r>
            <a:endParaRPr lang="en-US" sz="1476" dirty="0"/>
          </a:p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PiX (Roadmap)</a:t>
            </a:r>
            <a:endParaRPr lang="en-US" sz="1476" dirty="0"/>
          </a:p>
        </p:txBody>
      </p:sp>
      <p:pic>
        <p:nvPicPr>
          <p:cNvPr id="56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657699" y="3289139"/>
            <a:ext cx="1512847" cy="1077385"/>
          </a:xfrm>
          <a:prstGeom prst="rect">
            <a:avLst/>
          </a:prstGeom>
        </p:spPr>
      </p:pic>
      <p:pic>
        <p:nvPicPr>
          <p:cNvPr id="57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1170537" y="3289139"/>
            <a:ext cx="1512847" cy="1077385"/>
          </a:xfrm>
          <a:prstGeom prst="rect">
            <a:avLst/>
          </a:prstGeom>
        </p:spPr>
      </p:pic>
      <p:sp>
        <p:nvSpPr>
          <p:cNvPr id="58" name="Text 20"/>
          <p:cNvSpPr/>
          <p:nvPr/>
        </p:nvSpPr>
        <p:spPr>
          <a:xfrm>
            <a:off x="11170537" y="3689710"/>
            <a:ext cx="151284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CoDi</a:t>
            </a:r>
            <a:endParaRPr lang="en-US" sz="1476" dirty="0"/>
          </a:p>
        </p:txBody>
      </p:sp>
      <p:pic>
        <p:nvPicPr>
          <p:cNvPr id="59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2683384" y="3289139"/>
            <a:ext cx="1512847" cy="1077385"/>
          </a:xfrm>
          <a:prstGeom prst="rect">
            <a:avLst/>
          </a:prstGeom>
        </p:spPr>
      </p:pic>
      <p:sp>
        <p:nvSpPr>
          <p:cNvPr id="60" name="Text 21"/>
          <p:cNvSpPr/>
          <p:nvPr/>
        </p:nvSpPr>
        <p:spPr>
          <a:xfrm>
            <a:off x="12683384" y="3423010"/>
            <a:ext cx="1512843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PiX (Third Party - Plexo)</a:t>
            </a:r>
            <a:endParaRPr lang="en-US" sz="1476" dirty="0"/>
          </a:p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Toke</a:t>
            </a:r>
            <a:endParaRPr lang="en-US" sz="1476" dirty="0"/>
          </a:p>
        </p:txBody>
      </p:sp>
      <p:pic>
        <p:nvPicPr>
          <p:cNvPr id="61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4196231" y="3289139"/>
            <a:ext cx="1512847" cy="1077385"/>
          </a:xfrm>
          <a:prstGeom prst="rect">
            <a:avLst/>
          </a:prstGeom>
        </p:spPr>
      </p:pic>
      <p:pic>
        <p:nvPicPr>
          <p:cNvPr id="62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5709069" y="3289139"/>
            <a:ext cx="1512847" cy="1077385"/>
          </a:xfrm>
          <a:prstGeom prst="rect">
            <a:avLst/>
          </a:prstGeom>
        </p:spPr>
      </p:pic>
      <p:pic>
        <p:nvPicPr>
          <p:cNvPr id="63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071042" y="4366543"/>
            <a:ext cx="4048125" cy="1344085"/>
          </a:xfrm>
          <a:prstGeom prst="rect">
            <a:avLst/>
          </a:prstGeom>
        </p:spPr>
      </p:pic>
      <p:sp>
        <p:nvSpPr>
          <p:cNvPr id="64" name="Text 22"/>
          <p:cNvSpPr/>
          <p:nvPr/>
        </p:nvSpPr>
        <p:spPr>
          <a:xfrm>
            <a:off x="1231702" y="4920555"/>
            <a:ext cx="378036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Wallets</a:t>
            </a:r>
            <a:endParaRPr lang="en-US" sz="1476" dirty="0"/>
          </a:p>
        </p:txBody>
      </p:sp>
      <p:pic>
        <p:nvPicPr>
          <p:cNvPr id="65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5119167" y="4366543"/>
            <a:ext cx="1512847" cy="1344085"/>
          </a:xfrm>
          <a:prstGeom prst="rect">
            <a:avLst/>
          </a:prstGeom>
        </p:spPr>
      </p:pic>
      <p:sp>
        <p:nvSpPr>
          <p:cNvPr id="66" name="Text 23"/>
          <p:cNvSpPr/>
          <p:nvPr/>
        </p:nvSpPr>
        <p:spPr>
          <a:xfrm>
            <a:off x="5119167" y="4767114"/>
            <a:ext cx="1512843" cy="651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Apple Pay</a:t>
            </a:r>
            <a:endParaRPr lang="en-US" sz="1476" dirty="0"/>
          </a:p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Google Pay</a:t>
            </a:r>
            <a:endParaRPr lang="en-US" sz="1476" dirty="0"/>
          </a:p>
        </p:txBody>
      </p:sp>
      <p:pic>
        <p:nvPicPr>
          <p:cNvPr id="67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6632014" y="4366543"/>
            <a:ext cx="1512847" cy="1344085"/>
          </a:xfrm>
          <a:prstGeom prst="rect">
            <a:avLst/>
          </a:prstGeom>
        </p:spPr>
      </p:pic>
      <p:sp>
        <p:nvSpPr>
          <p:cNvPr id="68" name="Text 24"/>
          <p:cNvSpPr/>
          <p:nvPr/>
        </p:nvSpPr>
        <p:spPr>
          <a:xfrm>
            <a:off x="6632014" y="4633764"/>
            <a:ext cx="1512843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Apple Pay</a:t>
            </a:r>
            <a:endParaRPr lang="en-US" sz="1476" dirty="0"/>
          </a:p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Google Pay</a:t>
            </a:r>
            <a:endParaRPr lang="en-US" sz="1476" dirty="0"/>
          </a:p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Samsung Pay</a:t>
            </a:r>
            <a:endParaRPr lang="en-US" sz="1476" dirty="0"/>
          </a:p>
        </p:txBody>
      </p:sp>
      <p:pic>
        <p:nvPicPr>
          <p:cNvPr id="69" name="Image 42" descr="preencoded.png">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8144852" y="4366543"/>
            <a:ext cx="1512847" cy="1344085"/>
          </a:xfrm>
          <a:prstGeom prst="rect">
            <a:avLst/>
          </a:prstGeom>
        </p:spPr>
      </p:pic>
      <p:sp>
        <p:nvSpPr>
          <p:cNvPr id="70" name="Text 25"/>
          <p:cNvSpPr/>
          <p:nvPr/>
        </p:nvSpPr>
        <p:spPr>
          <a:xfrm>
            <a:off x="8144852" y="4633764"/>
            <a:ext cx="1512843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Apple Pay</a:t>
            </a:r>
            <a:endParaRPr lang="en-US" sz="1476" dirty="0"/>
          </a:p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Google Pay</a:t>
            </a:r>
            <a:endParaRPr lang="en-US" sz="1476" dirty="0"/>
          </a:p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Samsung Pay</a:t>
            </a:r>
            <a:endParaRPr lang="en-US" sz="1476" dirty="0"/>
          </a:p>
        </p:txBody>
      </p:sp>
      <p:pic>
        <p:nvPicPr>
          <p:cNvPr id="71" name="Image 43" descr="preencoded.png">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9657699" y="4366543"/>
            <a:ext cx="1512847" cy="1344085"/>
          </a:xfrm>
          <a:prstGeom prst="rect">
            <a:avLst/>
          </a:prstGeom>
        </p:spPr>
      </p:pic>
      <p:pic>
        <p:nvPicPr>
          <p:cNvPr id="72" name="Image 44" descr="preencoded.png">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11170537" y="4366543"/>
            <a:ext cx="1512847" cy="1344085"/>
          </a:xfrm>
          <a:prstGeom prst="rect">
            <a:avLst/>
          </a:prstGeom>
        </p:spPr>
      </p:pic>
      <p:sp>
        <p:nvSpPr>
          <p:cNvPr id="73" name="Text 26"/>
          <p:cNvSpPr/>
          <p:nvPr/>
        </p:nvSpPr>
        <p:spPr>
          <a:xfrm>
            <a:off x="11170537" y="4500414"/>
            <a:ext cx="1512843" cy="12915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Apple Pay</a:t>
            </a:r>
            <a:endParaRPr lang="en-US" sz="1476" dirty="0"/>
          </a:p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Google Pay</a:t>
            </a:r>
            <a:endParaRPr lang="en-US" sz="1476" dirty="0"/>
          </a:p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Mercado Pago (Roadmap)</a:t>
            </a:r>
            <a:endParaRPr lang="en-US" sz="1476" dirty="0"/>
          </a:p>
        </p:txBody>
      </p:sp>
      <p:pic>
        <p:nvPicPr>
          <p:cNvPr id="74" name="Image 45" descr="preencoded.png">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12683384" y="4366543"/>
            <a:ext cx="1512847" cy="1344085"/>
          </a:xfrm>
          <a:prstGeom prst="rect">
            <a:avLst/>
          </a:prstGeom>
        </p:spPr>
      </p:pic>
      <p:pic>
        <p:nvPicPr>
          <p:cNvPr id="75" name="Image 46" descr="preencoded.png">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4196231" y="4366543"/>
            <a:ext cx="1512847" cy="1344085"/>
          </a:xfrm>
          <a:prstGeom prst="rect">
            <a:avLst/>
          </a:prstGeom>
        </p:spPr>
      </p:pic>
      <p:sp>
        <p:nvSpPr>
          <p:cNvPr id="76" name="Text 27"/>
          <p:cNvSpPr/>
          <p:nvPr/>
        </p:nvSpPr>
        <p:spPr>
          <a:xfrm>
            <a:off x="14196231" y="4500414"/>
            <a:ext cx="1512843" cy="12915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Apple Pay</a:t>
            </a:r>
            <a:endParaRPr lang="en-US" sz="1476" dirty="0"/>
          </a:p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Google Pay</a:t>
            </a:r>
            <a:endParaRPr lang="en-US" sz="1476" dirty="0"/>
          </a:p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Samsung Pay</a:t>
            </a:r>
            <a:endParaRPr lang="en-US" sz="1476" dirty="0"/>
          </a:p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Pay Pal</a:t>
            </a:r>
            <a:endParaRPr lang="en-US" sz="1476" dirty="0"/>
          </a:p>
        </p:txBody>
      </p:sp>
      <p:pic>
        <p:nvPicPr>
          <p:cNvPr id="77" name="Image 47" descr="preencoded.png">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15709069" y="4366543"/>
            <a:ext cx="1512847" cy="1344085"/>
          </a:xfrm>
          <a:prstGeom prst="rect">
            <a:avLst/>
          </a:prstGeom>
        </p:spPr>
      </p:pic>
      <p:sp>
        <p:nvSpPr>
          <p:cNvPr id="78" name="Text 28"/>
          <p:cNvSpPr/>
          <p:nvPr/>
        </p:nvSpPr>
        <p:spPr>
          <a:xfrm>
            <a:off x="15709069" y="4633764"/>
            <a:ext cx="1512843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Apple Pay</a:t>
            </a:r>
            <a:endParaRPr lang="en-US" sz="1476" dirty="0"/>
          </a:p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Google Pay</a:t>
            </a:r>
            <a:endParaRPr lang="en-US" sz="1476" dirty="0"/>
          </a:p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Samsung Pay</a:t>
            </a:r>
            <a:endParaRPr lang="en-US" sz="1476" dirty="0"/>
          </a:p>
        </p:txBody>
      </p:sp>
      <p:pic>
        <p:nvPicPr>
          <p:cNvPr id="79" name="Image 48" descr="preencoded.png">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1071042" y="5710610"/>
            <a:ext cx="4048125" cy="1610785"/>
          </a:xfrm>
          <a:prstGeom prst="rect">
            <a:avLst/>
          </a:prstGeom>
        </p:spPr>
      </p:pic>
      <p:sp>
        <p:nvSpPr>
          <p:cNvPr id="80" name="Text 29"/>
          <p:cNvSpPr/>
          <p:nvPr/>
        </p:nvSpPr>
        <p:spPr>
          <a:xfrm>
            <a:off x="1231702" y="6404670"/>
            <a:ext cx="378036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Voucher</a:t>
            </a:r>
            <a:endParaRPr lang="en-US" sz="1476" dirty="0"/>
          </a:p>
        </p:txBody>
      </p:sp>
      <p:pic>
        <p:nvPicPr>
          <p:cNvPr id="81" name="Image 49" descr="preencoded.png">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5119167" y="5710610"/>
            <a:ext cx="1512847" cy="1610785"/>
          </a:xfrm>
          <a:prstGeom prst="rect">
            <a:avLst/>
          </a:prstGeom>
        </p:spPr>
      </p:pic>
      <p:sp>
        <p:nvSpPr>
          <p:cNvPr id="82" name="Text 30"/>
          <p:cNvSpPr/>
          <p:nvPr/>
        </p:nvSpPr>
        <p:spPr>
          <a:xfrm>
            <a:off x="6632014" y="5844480"/>
            <a:ext cx="1512843" cy="1611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Sodexo</a:t>
            </a:r>
            <a:endParaRPr lang="en-US" sz="1476" dirty="0"/>
          </a:p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Alelo</a:t>
            </a:r>
            <a:endParaRPr lang="en-US" sz="1476" dirty="0"/>
          </a:p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Ticket VR Beneficios Pluxee</a:t>
            </a:r>
            <a:endParaRPr lang="en-US" sz="1476" dirty="0"/>
          </a:p>
        </p:txBody>
      </p:sp>
      <p:pic>
        <p:nvPicPr>
          <p:cNvPr id="83" name="Image 50" descr="preencoded.png">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8144852" y="5710610"/>
            <a:ext cx="1512847" cy="1610785"/>
          </a:xfrm>
          <a:prstGeom prst="rect">
            <a:avLst/>
          </a:prstGeom>
        </p:spPr>
      </p:pic>
      <p:pic>
        <p:nvPicPr>
          <p:cNvPr id="84" name="Image 51" descr="preencoded.png">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9657699" y="5710610"/>
            <a:ext cx="1512847" cy="1610785"/>
          </a:xfrm>
          <a:prstGeom prst="rect">
            <a:avLst/>
          </a:prstGeom>
        </p:spPr>
      </p:pic>
      <p:pic>
        <p:nvPicPr>
          <p:cNvPr id="85" name="Image 52" descr="preencoded.png">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11170537" y="5710610"/>
            <a:ext cx="1512847" cy="1610785"/>
          </a:xfrm>
          <a:prstGeom prst="rect">
            <a:avLst/>
          </a:prstGeom>
        </p:spPr>
      </p:pic>
      <p:pic>
        <p:nvPicPr>
          <p:cNvPr id="86" name="Image 53" descr="preencoded.png">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2683384" y="5710610"/>
            <a:ext cx="1512847" cy="1610785"/>
          </a:xfrm>
          <a:prstGeom prst="rect">
            <a:avLst/>
          </a:prstGeom>
        </p:spPr>
      </p:pic>
      <p:pic>
        <p:nvPicPr>
          <p:cNvPr id="87" name="Image 54" descr="preencoded.png">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4196231" y="5710610"/>
            <a:ext cx="1512847" cy="1610785"/>
          </a:xfrm>
          <a:prstGeom prst="rect">
            <a:avLst/>
          </a:prstGeom>
        </p:spPr>
      </p:pic>
      <p:pic>
        <p:nvPicPr>
          <p:cNvPr id="88" name="Image 55" descr="preencoded.png">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15709069" y="5710610"/>
            <a:ext cx="1512847" cy="161078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94816" y="957635"/>
            <a:ext cx="4498367" cy="449836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48588" y="5288645"/>
            <a:ext cx="2930366" cy="11658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7590"/>
              </a:lnSpc>
              <a:buNone/>
            </a:pPr>
            <a:r>
              <a:rPr lang="en-US" sz="6325" b="1" dirty="0">
                <a:solidFill>
                  <a:srgbClr val="000000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Get Mini</a:t>
            </a:r>
            <a:endParaRPr lang="en-US" sz="6325" dirty="0"/>
          </a:p>
        </p:txBody>
      </p:sp>
      <p:sp>
        <p:nvSpPr>
          <p:cNvPr id="4" name="Text 1"/>
          <p:cNvSpPr/>
          <p:nvPr/>
        </p:nvSpPr>
        <p:spPr>
          <a:xfrm>
            <a:off x="8091488" y="6313736"/>
            <a:ext cx="2210276" cy="651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Argentina: Get Aparatito Chile: mPOS</a:t>
            </a:r>
            <a:endParaRPr lang="en-US" sz="1476" dirty="0"/>
          </a:p>
        </p:txBody>
      </p:sp>
      <p:sp>
        <p:nvSpPr>
          <p:cNvPr id="5" name="Text 2"/>
          <p:cNvSpPr/>
          <p:nvPr/>
        </p:nvSpPr>
        <p:spPr>
          <a:xfrm>
            <a:off x="1392352" y="7070899"/>
            <a:ext cx="15503297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Compact card reader and mini-terminal designed to accept in-person card payments anywhere</a:t>
            </a:r>
            <a:endParaRPr lang="en-US" sz="1687" dirty="0"/>
          </a:p>
        </p:txBody>
      </p:sp>
      <p:sp>
        <p:nvSpPr>
          <p:cNvPr id="6" name="Text 3"/>
          <p:cNvSpPr/>
          <p:nvPr/>
        </p:nvSpPr>
        <p:spPr>
          <a:xfrm>
            <a:off x="6662738" y="7608950"/>
            <a:ext cx="521065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00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#instore #mobile #individuals #sme #retail #allindustries</a:t>
            </a:r>
            <a:endParaRPr lang="en-US" sz="1476" dirty="0"/>
          </a:p>
        </p:txBody>
      </p:sp>
      <p:sp>
        <p:nvSpPr>
          <p:cNvPr id="7" name="Text 4"/>
          <p:cNvSpPr/>
          <p:nvPr/>
        </p:nvSpPr>
        <p:spPr>
          <a:xfrm>
            <a:off x="6742574" y="8527814"/>
            <a:ext cx="910114" cy="2628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87"/>
              </a:lnSpc>
              <a:buNone/>
            </a:pPr>
            <a:r>
              <a:rPr lang="en-US" sz="1265" b="1" dirty="0">
                <a:solidFill>
                  <a:srgbClr val="00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Availability</a:t>
            </a:r>
            <a:endParaRPr lang="en-US" sz="1265" dirty="0"/>
          </a:p>
        </p:txBody>
      </p:sp>
      <p:sp>
        <p:nvSpPr>
          <p:cNvPr id="8" name="Text 5"/>
          <p:cNvSpPr/>
          <p:nvPr/>
        </p:nvSpPr>
        <p:spPr>
          <a:xfrm>
            <a:off x="7716450" y="8527814"/>
            <a:ext cx="1151368" cy="2628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687"/>
              </a:lnSpc>
              <a:buNone/>
            </a:pPr>
            <a:r>
              <a:rPr lang="en-US" sz="1265" dirty="0">
                <a:solidFill>
                  <a:srgbClr val="8F8F8F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Current:</a:t>
            </a:r>
            <a:endParaRPr lang="en-US" sz="1265" dirty="0"/>
          </a:p>
        </p:txBody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022" y="8527814"/>
            <a:ext cx="2463394" cy="3213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960187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71042" y="642640"/>
            <a:ext cx="16145921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6325"/>
              </a:lnSpc>
              <a:buNone/>
            </a:pPr>
            <a:r>
              <a:rPr lang="en-US" sz="5060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Value proposition main atributes</a:t>
            </a:r>
            <a:endParaRPr lang="en-US" sz="506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439" y="1987786"/>
            <a:ext cx="3748638" cy="262849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554749" y="2309106"/>
            <a:ext cx="3106015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b="1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Connectivity and Mobility</a:t>
            </a:r>
            <a:endParaRPr lang="en-US" sz="2952" dirty="0"/>
          </a:p>
        </p:txBody>
      </p:sp>
      <p:sp>
        <p:nvSpPr>
          <p:cNvPr id="6" name="Text 2"/>
          <p:cNvSpPr/>
          <p:nvPr/>
        </p:nvSpPr>
        <p:spPr>
          <a:xfrm>
            <a:off x="5554749" y="3380556"/>
            <a:ext cx="3106015" cy="19316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 compact, wireless device that fits in your pocket. Connect it via Bluetooth to your phone or tablet and turn your business into a mobile point of sale, allowing you to sell wherever you are.</a:t>
            </a:r>
            <a:endParaRPr lang="en-US" sz="1476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5925" y="1987786"/>
            <a:ext cx="3748638" cy="332381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9627236" y="2309106"/>
            <a:ext cx="3106015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b="1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Payment flexibility</a:t>
            </a:r>
            <a:endParaRPr lang="en-US" sz="2952" dirty="0"/>
          </a:p>
        </p:txBody>
      </p:sp>
      <p:sp>
        <p:nvSpPr>
          <p:cNvPr id="9" name="Text 4"/>
          <p:cNvSpPr/>
          <p:nvPr/>
        </p:nvSpPr>
        <p:spPr>
          <a:xfrm>
            <a:off x="9627236" y="2951931"/>
            <a:ext cx="3106015" cy="1611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Accept all credit, debit, and prepaid cards (Visa, Mastercard, Amex) using Contactless technology, chip, and magnetic stripe, all under the highest security standards.</a:t>
            </a:r>
            <a:endParaRPr lang="en-US" sz="1476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3439" y="5635451"/>
            <a:ext cx="3748638" cy="289519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5554749" y="5956771"/>
            <a:ext cx="3065851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b="1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Real-Time Sales Management</a:t>
            </a:r>
            <a:endParaRPr lang="en-US" sz="2952" dirty="0"/>
          </a:p>
        </p:txBody>
      </p:sp>
      <p:sp>
        <p:nvSpPr>
          <p:cNvPr id="12" name="Text 6"/>
          <p:cNvSpPr/>
          <p:nvPr/>
        </p:nvSpPr>
        <p:spPr>
          <a:xfrm>
            <a:off x="5554749" y="7028222"/>
            <a:ext cx="3106015" cy="19316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Control your business from the Getnet App. Access your full transaction history, send digital receipts to your customers, and monitor your performance in real time.</a:t>
            </a:r>
            <a:endParaRPr lang="en-US" sz="1476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5925" y="5635451"/>
            <a:ext cx="3748638" cy="332381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9627236" y="5956771"/>
            <a:ext cx="3065851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b="1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Direct Settlement</a:t>
            </a:r>
            <a:endParaRPr lang="en-US" sz="2952" dirty="0"/>
          </a:p>
        </p:txBody>
      </p:sp>
      <p:sp>
        <p:nvSpPr>
          <p:cNvPr id="15" name="Text 8"/>
          <p:cNvSpPr/>
          <p:nvPr/>
        </p:nvSpPr>
        <p:spPr>
          <a:xfrm>
            <a:off x="9627236" y="6599597"/>
            <a:ext cx="3106015" cy="19316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Receive the money from your sales quickly and directly into your bank account. A simple "pay-per-use" model where you only pay a commission per transaction, with no fixed maintenance costs.</a:t>
            </a:r>
            <a:endParaRPr lang="en-US" sz="1476" dirty="0"/>
          </a:p>
        </p:txBody>
      </p:sp>
      <p:sp>
        <p:nvSpPr>
          <p:cNvPr id="16" name="Text 9"/>
          <p:cNvSpPr/>
          <p:nvPr/>
        </p:nvSpPr>
        <p:spPr>
          <a:xfrm>
            <a:off x="1071042" y="321320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17" name="Text 10"/>
          <p:cNvSpPr/>
          <p:nvPr/>
        </p:nvSpPr>
        <p:spPr>
          <a:xfrm>
            <a:off x="1959192" y="321320"/>
            <a:ext cx="890111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Get Mini</a:t>
            </a:r>
            <a:endParaRPr lang="en-US" sz="168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2026-06-02T15:06:46Z</dcterms:created>
  <dcterms:modified xsi:type="dcterms:W3CDTF">2026-06-02T15:06:46Z</dcterms:modified>
</cp:coreProperties>
</file>