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image" Target="../media/image-1-16.png"/><Relationship Id="rId17" Type="http://schemas.openxmlformats.org/officeDocument/2006/relationships/image" Target="../media/image-1-17.png"/><Relationship Id="rId18" Type="http://schemas.openxmlformats.org/officeDocument/2006/relationships/image" Target="../media/image-1-18.png"/><Relationship Id="rId19" Type="http://schemas.openxmlformats.org/officeDocument/2006/relationships/image" Target="../media/image-1-19.png"/><Relationship Id="rId20" Type="http://schemas.openxmlformats.org/officeDocument/2006/relationships/image" Target="../media/image-1-20.png"/><Relationship Id="rId21" Type="http://schemas.openxmlformats.org/officeDocument/2006/relationships/image" Target="../media/image-1-21.png"/><Relationship Id="rId22" Type="http://schemas.openxmlformats.org/officeDocument/2006/relationships/image" Target="../media/image-1-22.png"/><Relationship Id="rId23" Type="http://schemas.openxmlformats.org/officeDocument/2006/relationships/image" Target="../media/image-1-23.png"/><Relationship Id="rId24" Type="http://schemas.openxmlformats.org/officeDocument/2006/relationships/image" Target="../media/image-1-24.png"/><Relationship Id="rId25" Type="http://schemas.openxmlformats.org/officeDocument/2006/relationships/image" Target="../media/image-1-25.png"/><Relationship Id="rId26" Type="http://schemas.openxmlformats.org/officeDocument/2006/relationships/image" Target="../media/image-1-26.png"/><Relationship Id="rId27" Type="http://schemas.openxmlformats.org/officeDocument/2006/relationships/image" Target="../media/image-1-27.png"/><Relationship Id="rId28" Type="http://schemas.openxmlformats.org/officeDocument/2006/relationships/image" Target="../media/image-1-28.png"/><Relationship Id="rId29" Type="http://schemas.openxmlformats.org/officeDocument/2006/relationships/image" Target="../media/image-1-29.png"/><Relationship Id="rId30" Type="http://schemas.openxmlformats.org/officeDocument/2006/relationships/image" Target="../media/image-1-30.png"/><Relationship Id="rId31" Type="http://schemas.openxmlformats.org/officeDocument/2006/relationships/image" Target="../media/image-1-31.png"/><Relationship Id="rId32" Type="http://schemas.openxmlformats.org/officeDocument/2006/relationships/image" Target="../media/image-1-32.png"/><Relationship Id="rId33" Type="http://schemas.openxmlformats.org/officeDocument/2006/relationships/image" Target="../media/image-1-33.png"/><Relationship Id="rId34" Type="http://schemas.openxmlformats.org/officeDocument/2006/relationships/image" Target="../media/image-1-34.png"/><Relationship Id="rId35" Type="http://schemas.openxmlformats.org/officeDocument/2006/relationships/image" Target="../media/image-1-35.png"/><Relationship Id="rId36" Type="http://schemas.openxmlformats.org/officeDocument/2006/relationships/image" Target="../media/image-1-36.png"/><Relationship Id="rId37" Type="http://schemas.openxmlformats.org/officeDocument/2006/relationships/image" Target="../media/image-1-37.png"/><Relationship Id="rId38" Type="http://schemas.openxmlformats.org/officeDocument/2006/relationships/image" Target="../media/image-1-38.png"/><Relationship Id="rId39" Type="http://schemas.openxmlformats.org/officeDocument/2006/relationships/image" Target="../media/image-1-39.png"/><Relationship Id="rId40" Type="http://schemas.openxmlformats.org/officeDocument/2006/relationships/image" Target="../media/image-1-40.png"/><Relationship Id="rId41" Type="http://schemas.openxmlformats.org/officeDocument/2006/relationships/image" Target="../media/image-1-41.png"/><Relationship Id="rId42" Type="http://schemas.openxmlformats.org/officeDocument/2006/relationships/image" Target="../media/image-1-42.png"/><Relationship Id="rId43" Type="http://schemas.openxmlformats.org/officeDocument/2006/relationships/image" Target="../media/image-1-43.png"/><Relationship Id="rId44" Type="http://schemas.openxmlformats.org/officeDocument/2006/relationships/image" Target="../media/image-1-44.png"/><Relationship Id="rId45" Type="http://schemas.openxmlformats.org/officeDocument/2006/relationships/image" Target="../media/image-1-45.png"/><Relationship Id="rId46" Type="http://schemas.openxmlformats.org/officeDocument/2006/relationships/image" Target="../media/image-1-46.png"/><Relationship Id="rId47" Type="http://schemas.openxmlformats.org/officeDocument/2006/relationships/image" Target="../media/image-1-47.png"/><Relationship Id="rId48" Type="http://schemas.openxmlformats.org/officeDocument/2006/relationships/image" Target="../media/image-1-48.png"/><Relationship Id="rId49" Type="http://schemas.openxmlformats.org/officeDocument/2006/relationships/image" Target="../media/image-1-49.png"/><Relationship Id="rId50" Type="http://schemas.openxmlformats.org/officeDocument/2006/relationships/image" Target="../media/image-1-50.png"/><Relationship Id="rId51" Type="http://schemas.openxmlformats.org/officeDocument/2006/relationships/image" Target="../media/image-1-51.png"/><Relationship Id="rId52" Type="http://schemas.openxmlformats.org/officeDocument/2006/relationships/image" Target="../media/image-1-52.png"/><Relationship Id="rId53" Type="http://schemas.openxmlformats.org/officeDocument/2006/relationships/image" Target="../media/image-1-53.png"/><Relationship Id="rId54" Type="http://schemas.openxmlformats.org/officeDocument/2006/relationships/image" Target="../media/image-1-54.png"/><Relationship Id="rId55" Type="http://schemas.openxmlformats.org/officeDocument/2006/relationships/image" Target="../media/image-1-55.png"/><Relationship Id="rId56" Type="http://schemas.openxmlformats.org/officeDocument/2006/relationships/image" Target="../media/image-1-56.png"/><Relationship Id="rId57" Type="http://schemas.openxmlformats.org/officeDocument/2006/relationships/image" Target="../media/image-1-57.png"/><Relationship Id="rId58" Type="http://schemas.openxmlformats.org/officeDocument/2006/relationships/image" Target="../media/image-1-58.png"/><Relationship Id="rId59" Type="http://schemas.openxmlformats.org/officeDocument/2006/relationships/image" Target="../media/image-1-59.png"/><Relationship Id="rId60" Type="http://schemas.openxmlformats.org/officeDocument/2006/relationships/image" Target="../media/image-1-60.png"/><Relationship Id="rId61" Type="http://schemas.openxmlformats.org/officeDocument/2006/relationships/image" Target="../media/image-1-61.png"/><Relationship Id="rId62" Type="http://schemas.openxmlformats.org/officeDocument/2006/relationships/image" Target="../media/image-1-62.png"/><Relationship Id="rId63" Type="http://schemas.openxmlformats.org/officeDocument/2006/relationships/image" Target="../media/image-1-63.png"/><Relationship Id="rId64" Type="http://schemas.openxmlformats.org/officeDocument/2006/relationships/image" Target="../media/image-1-64.png"/><Relationship Id="rId65" Type="http://schemas.openxmlformats.org/officeDocument/2006/relationships/image" Target="../media/image-1-65.png"/><Relationship Id="rId66" Type="http://schemas.openxmlformats.org/officeDocument/2006/relationships/image" Target="../media/image-1-66.png"/><Relationship Id="rId67" Type="http://schemas.openxmlformats.org/officeDocument/2006/relationships/image" Target="../media/image-1-67.png"/><Relationship Id="rId68" Type="http://schemas.openxmlformats.org/officeDocument/2006/relationships/image" Target="../media/image-1-68.png"/><Relationship Id="rId69" Type="http://schemas.openxmlformats.org/officeDocument/2006/relationships/image" Target="../media/image-1-69.png"/><Relationship Id="rId70" Type="http://schemas.openxmlformats.org/officeDocument/2006/relationships/image" Target="../media/image-1-70.png"/><Relationship Id="rId71" Type="http://schemas.openxmlformats.org/officeDocument/2006/relationships/image" Target="../media/image-1-71.png"/><Relationship Id="rId72" Type="http://schemas.openxmlformats.org/officeDocument/2006/relationships/image" Target="../media/image-1-72.png"/><Relationship Id="rId73" Type="http://schemas.openxmlformats.org/officeDocument/2006/relationships/image" Target="../media/image-1-73.png"/><Relationship Id="rId74" Type="http://schemas.openxmlformats.org/officeDocument/2006/relationships/image" Target="../media/image-1-74.png"/><Relationship Id="rId75" Type="http://schemas.openxmlformats.org/officeDocument/2006/relationships/image" Target="../media/image-1-75.png"/><Relationship Id="rId76" Type="http://schemas.openxmlformats.org/officeDocument/2006/relationships/image" Target="../media/image-1-76.png"/><Relationship Id="rId77" Type="http://schemas.openxmlformats.org/officeDocument/2006/relationships/image" Target="../media/image-1-77.png"/><Relationship Id="rId78" Type="http://schemas.openxmlformats.org/officeDocument/2006/relationships/image" Target="../media/image-1-78.png"/><Relationship Id="rId79" Type="http://schemas.openxmlformats.org/officeDocument/2006/relationships/image" Target="../media/image-1-79.png"/><Relationship Id="rId80" Type="http://schemas.openxmlformats.org/officeDocument/2006/relationships/image" Target="../media/image-1-80.png"/><Relationship Id="rId81" Type="http://schemas.openxmlformats.org/officeDocument/2006/relationships/image" Target="../media/image-1-81.png"/><Relationship Id="rId82" Type="http://schemas.openxmlformats.org/officeDocument/2006/relationships/image" Target="../media/image-1-82.png"/><Relationship Id="rId83" Type="http://schemas.openxmlformats.org/officeDocument/2006/relationships/image" Target="../media/image-1-83.png"/><Relationship Id="rId84" Type="http://schemas.openxmlformats.org/officeDocument/2006/relationships/image" Target="../media/image-1-84.png"/><Relationship Id="rId85" Type="http://schemas.openxmlformats.org/officeDocument/2006/relationships/image" Target="../media/image-1-85.png"/><Relationship Id="rId86" Type="http://schemas.openxmlformats.org/officeDocument/2006/relationships/image" Target="../media/image-1-86.png"/><Relationship Id="rId87" Type="http://schemas.openxmlformats.org/officeDocument/2006/relationships/image" Target="../media/image-1-87.png"/><Relationship Id="rId88" Type="http://schemas.openxmlformats.org/officeDocument/2006/relationships/image" Target="../media/image-1-88.png"/><Relationship Id="rId89" Type="http://schemas.openxmlformats.org/officeDocument/2006/relationships/image" Target="../media/image-1-89.png"/><Relationship Id="rId90" Type="http://schemas.openxmlformats.org/officeDocument/2006/relationships/image" Target="../media/image-1-90.png"/><Relationship Id="rId91" Type="http://schemas.openxmlformats.org/officeDocument/2006/relationships/image" Target="../media/image-1-91.png"/><Relationship Id="rId92" Type="http://schemas.openxmlformats.org/officeDocument/2006/relationships/image" Target="../media/image-1-92.png"/><Relationship Id="rId93" Type="http://schemas.openxmlformats.org/officeDocument/2006/relationships/image" Target="../media/image-1-93.png"/><Relationship Id="rId94" Type="http://schemas.openxmlformats.org/officeDocument/2006/relationships/image" Target="../media/image-1-94.png"/><Relationship Id="rId95" Type="http://schemas.openxmlformats.org/officeDocument/2006/relationships/image" Target="../media/image-1-95.png"/><Relationship Id="rId96" Type="http://schemas.openxmlformats.org/officeDocument/2006/relationships/image" Target="../media/image-1-96.png"/><Relationship Id="rId97" Type="http://schemas.openxmlformats.org/officeDocument/2006/relationships/image" Target="../media/image-1-97.png"/><Relationship Id="rId98" Type="http://schemas.openxmlformats.org/officeDocument/2006/relationships/image" Target="../media/image-1-98.png"/><Relationship Id="rId99" Type="http://schemas.openxmlformats.org/officeDocument/2006/relationships/image" Target="../media/image-1-99.png"/><Relationship Id="rId100" Type="http://schemas.openxmlformats.org/officeDocument/2006/relationships/image" Target="../media/image-1-100.png"/><Relationship Id="rId101" Type="http://schemas.openxmlformats.org/officeDocument/2006/relationships/image" Target="../media/image-1-101.png"/><Relationship Id="rId102" Type="http://schemas.openxmlformats.org/officeDocument/2006/relationships/image" Target="../media/image-1-102.png"/><Relationship Id="rId103" Type="http://schemas.openxmlformats.org/officeDocument/2006/relationships/image" Target="../media/image-1-103.png"/><Relationship Id="rId104" Type="http://schemas.openxmlformats.org/officeDocument/2006/relationships/image" Target="../media/image-1-104.png"/><Relationship Id="rId105" Type="http://schemas.openxmlformats.org/officeDocument/2006/relationships/image" Target="../media/image-1-105.png"/><Relationship Id="rId106" Type="http://schemas.openxmlformats.org/officeDocument/2006/relationships/image" Target="../media/image-1-106.png"/><Relationship Id="rId107" Type="http://schemas.openxmlformats.org/officeDocument/2006/relationships/image" Target="../media/image-1-107.png"/><Relationship Id="rId108" Type="http://schemas.openxmlformats.org/officeDocument/2006/relationships/image" Target="../media/image-1-108.png"/><Relationship Id="rId109" Type="http://schemas.openxmlformats.org/officeDocument/2006/relationships/image" Target="../media/image-1-109.png"/><Relationship Id="rId110" Type="http://schemas.openxmlformats.org/officeDocument/2006/relationships/image" Target="../media/image-1-110.png"/><Relationship Id="rId111" Type="http://schemas.openxmlformats.org/officeDocument/2006/relationships/image" Target="../media/image-1-111.png"/><Relationship Id="rId112" Type="http://schemas.openxmlformats.org/officeDocument/2006/relationships/image" Target="../media/image-1-112.png"/><Relationship Id="rId113" Type="http://schemas.openxmlformats.org/officeDocument/2006/relationships/image" Target="../media/image-1-113.png"/><Relationship Id="rId114" Type="http://schemas.openxmlformats.org/officeDocument/2006/relationships/image" Target="../media/image-1-114.png"/><Relationship Id="rId115" Type="http://schemas.openxmlformats.org/officeDocument/2006/relationships/image" Target="../media/image-1-115.png"/><Relationship Id="rId116" Type="http://schemas.openxmlformats.org/officeDocument/2006/relationships/image" Target="../media/image-1-116.png"/><Relationship Id="rId117" Type="http://schemas.openxmlformats.org/officeDocument/2006/relationships/image" Target="../media/image-1-117.png"/><Relationship Id="rId118" Type="http://schemas.openxmlformats.org/officeDocument/2006/relationships/image" Target="../media/image-1-118.png"/><Relationship Id="rId119" Type="http://schemas.openxmlformats.org/officeDocument/2006/relationships/image" Target="../media/image-1-119.png"/><Relationship Id="rId120" Type="http://schemas.openxmlformats.org/officeDocument/2006/relationships/image" Target="../media/image-1-120.png"/><Relationship Id="rId121" Type="http://schemas.openxmlformats.org/officeDocument/2006/relationships/image" Target="../media/image-1-121.png"/><Relationship Id="rId122" Type="http://schemas.openxmlformats.org/officeDocument/2006/relationships/image" Target="../media/image-1-122.png"/><Relationship Id="rId123" Type="http://schemas.openxmlformats.org/officeDocument/2006/relationships/image" Target="../media/image-1-123.png"/><Relationship Id="rId124" Type="http://schemas.openxmlformats.org/officeDocument/2006/relationships/image" Target="../media/image-1-124.png"/><Relationship Id="rId125" Type="http://schemas.openxmlformats.org/officeDocument/2006/relationships/image" Target="../media/image-1-125.png"/><Relationship Id="rId126" Type="http://schemas.openxmlformats.org/officeDocument/2006/relationships/image" Target="../media/image-1-126.png"/><Relationship Id="rId127" Type="http://schemas.openxmlformats.org/officeDocument/2006/relationships/image" Target="../media/image-1-127.png"/><Relationship Id="rId128" Type="http://schemas.openxmlformats.org/officeDocument/2006/relationships/image" Target="../media/image-1-128.png"/><Relationship Id="rId129" Type="http://schemas.openxmlformats.org/officeDocument/2006/relationships/image" Target="../media/image-1-129.png"/><Relationship Id="rId130" Type="http://schemas.openxmlformats.org/officeDocument/2006/relationships/image" Target="../media/image-1-130.png"/><Relationship Id="rId131" Type="http://schemas.openxmlformats.org/officeDocument/2006/relationships/image" Target="../media/image-1-131.png"/><Relationship Id="rId132" Type="http://schemas.openxmlformats.org/officeDocument/2006/relationships/image" Target="../media/image-1-132.png"/><Relationship Id="rId133" Type="http://schemas.openxmlformats.org/officeDocument/2006/relationships/image" Target="../media/image-1-133.png"/><Relationship Id="rId134" Type="http://schemas.openxmlformats.org/officeDocument/2006/relationships/image" Target="../media/image-1-134.png"/><Relationship Id="rId135" Type="http://schemas.openxmlformats.org/officeDocument/2006/relationships/image" Target="../media/image-1-135.png"/><Relationship Id="rId136" Type="http://schemas.openxmlformats.org/officeDocument/2006/relationships/image" Target="../media/image-1-136.png"/><Relationship Id="rId137" Type="http://schemas.openxmlformats.org/officeDocument/2006/relationships/image" Target="../media/image-1-137.png"/><Relationship Id="rId138" Type="http://schemas.openxmlformats.org/officeDocument/2006/relationships/image" Target="../media/image-1-138.png"/><Relationship Id="rId139" Type="http://schemas.openxmlformats.org/officeDocument/2006/relationships/image" Target="../media/image-1-139.png"/><Relationship Id="rId140" Type="http://schemas.openxmlformats.org/officeDocument/2006/relationships/image" Target="../media/image-1-140.png"/><Relationship Id="rId141" Type="http://schemas.openxmlformats.org/officeDocument/2006/relationships/image" Target="../media/image-1-141.png"/><Relationship Id="rId142" Type="http://schemas.openxmlformats.org/officeDocument/2006/relationships/image" Target="../media/image-1-142.png"/><Relationship Id="rId143" Type="http://schemas.openxmlformats.org/officeDocument/2006/relationships/image" Target="../media/image-1-143.png"/><Relationship Id="rId144" Type="http://schemas.openxmlformats.org/officeDocument/2006/relationships/image" Target="../media/image-1-144.png"/><Relationship Id="rId145" Type="http://schemas.openxmlformats.org/officeDocument/2006/relationships/image" Target="../media/image-1-145.png"/><Relationship Id="rId146" Type="http://schemas.openxmlformats.org/officeDocument/2006/relationships/image" Target="../media/image-1-146.png"/><Relationship Id="rId147" Type="http://schemas.openxmlformats.org/officeDocument/2006/relationships/image" Target="../media/image-1-147.png"/><Relationship Id="rId148" Type="http://schemas.openxmlformats.org/officeDocument/2006/relationships/image" Target="../media/image-1-148.png"/><Relationship Id="rId149" Type="http://schemas.openxmlformats.org/officeDocument/2006/relationships/image" Target="../media/image-1-149.png"/><Relationship Id="rId150" Type="http://schemas.openxmlformats.org/officeDocument/2006/relationships/image" Target="../media/image-1-150.png"/><Relationship Id="rId151" Type="http://schemas.openxmlformats.org/officeDocument/2006/relationships/image" Target="../media/image-1-151.png"/><Relationship Id="rId152" Type="http://schemas.openxmlformats.org/officeDocument/2006/relationships/image" Target="../media/image-1-152.png"/><Relationship Id="rId153" Type="http://schemas.openxmlformats.org/officeDocument/2006/relationships/image" Target="../media/image-1-153.png"/><Relationship Id="rId154" Type="http://schemas.openxmlformats.org/officeDocument/2006/relationships/image" Target="../media/image-1-154.png"/><Relationship Id="rId155" Type="http://schemas.openxmlformats.org/officeDocument/2006/relationships/image" Target="../media/image-1-155.png"/><Relationship Id="rId156" Type="http://schemas.openxmlformats.org/officeDocument/2006/relationships/image" Target="../media/image-1-156.png"/><Relationship Id="rId157" Type="http://schemas.openxmlformats.org/officeDocument/2006/relationships/image" Target="../media/image-1-157.png"/><Relationship Id="rId158" Type="http://schemas.openxmlformats.org/officeDocument/2006/relationships/image" Target="../media/image-1-158.png"/><Relationship Id="rId159" Type="http://schemas.openxmlformats.org/officeDocument/2006/relationships/image" Target="../media/image-1-159.png"/><Relationship Id="rId160" Type="http://schemas.openxmlformats.org/officeDocument/2006/relationships/image" Target="../media/image-1-160.png"/><Relationship Id="rId161" Type="http://schemas.openxmlformats.org/officeDocument/2006/relationships/image" Target="../media/image-1-161.png"/><Relationship Id="rId162" Type="http://schemas.openxmlformats.org/officeDocument/2006/relationships/image" Target="../media/image-1-162.png"/><Relationship Id="rId163" Type="http://schemas.openxmlformats.org/officeDocument/2006/relationships/image" Target="../media/image-1-163.png"/><Relationship Id="rId164" Type="http://schemas.openxmlformats.org/officeDocument/2006/relationships/image" Target="../media/image-1-164.png"/><Relationship Id="rId165" Type="http://schemas.openxmlformats.org/officeDocument/2006/relationships/image" Target="../media/image-1-165.png"/><Relationship Id="rId166" Type="http://schemas.openxmlformats.org/officeDocument/2006/relationships/image" Target="../media/image-1-166.png"/><Relationship Id="rId167" Type="http://schemas.openxmlformats.org/officeDocument/2006/relationships/image" Target="../media/image-1-167.png"/><Relationship Id="rId168" Type="http://schemas.openxmlformats.org/officeDocument/2006/relationships/image" Target="../media/image-1-168.png"/><Relationship Id="rId169" Type="http://schemas.openxmlformats.org/officeDocument/2006/relationships/image" Target="../media/image-1-169.png"/><Relationship Id="rId170" Type="http://schemas.openxmlformats.org/officeDocument/2006/relationships/image" Target="../media/image-1-170.png"/><Relationship Id="rId171" Type="http://schemas.openxmlformats.org/officeDocument/2006/relationships/image" Target="../media/image-1-171.png"/><Relationship Id="rId172" Type="http://schemas.openxmlformats.org/officeDocument/2006/relationships/image" Target="../media/image-1-172.png"/><Relationship Id="rId173" Type="http://schemas.openxmlformats.org/officeDocument/2006/relationships/image" Target="../media/image-1-173.png"/><Relationship Id="rId174" Type="http://schemas.openxmlformats.org/officeDocument/2006/relationships/image" Target="../media/image-1-174.png"/><Relationship Id="rId175" Type="http://schemas.openxmlformats.org/officeDocument/2006/relationships/image" Target="../media/image-1-175.png"/><Relationship Id="rId176" Type="http://schemas.openxmlformats.org/officeDocument/2006/relationships/image" Target="../media/image-1-176.png"/><Relationship Id="rId177" Type="http://schemas.openxmlformats.org/officeDocument/2006/relationships/image" Target="../media/image-1-177.png"/><Relationship Id="rId178" Type="http://schemas.openxmlformats.org/officeDocument/2006/relationships/image" Target="../media/image-1-178.png"/><Relationship Id="rId179" Type="http://schemas.openxmlformats.org/officeDocument/2006/relationships/image" Target="../media/image-1-179.png"/><Relationship Id="rId180" Type="http://schemas.openxmlformats.org/officeDocument/2006/relationships/image" Target="../media/image-1-180.png"/><Relationship Id="rId181" Type="http://schemas.openxmlformats.org/officeDocument/2006/relationships/image" Target="../media/image-1-181.png"/><Relationship Id="rId182" Type="http://schemas.openxmlformats.org/officeDocument/2006/relationships/image" Target="../media/image-1-182.png"/><Relationship Id="rId183" Type="http://schemas.openxmlformats.org/officeDocument/2006/relationships/image" Target="../media/image-1-183.png"/><Relationship Id="rId184" Type="http://schemas.openxmlformats.org/officeDocument/2006/relationships/image" Target="../media/image-1-184.png"/><Relationship Id="rId185" Type="http://schemas.openxmlformats.org/officeDocument/2006/relationships/image" Target="../media/image-1-185.png"/><Relationship Id="rId186" Type="http://schemas.openxmlformats.org/officeDocument/2006/relationships/image" Target="../media/image-1-186.png"/><Relationship Id="rId187" Type="http://schemas.openxmlformats.org/officeDocument/2006/relationships/image" Target="../media/image-1-187.png"/><Relationship Id="rId188" Type="http://schemas.openxmlformats.org/officeDocument/2006/relationships/image" Target="../media/image-1-188.png"/><Relationship Id="rId189" Type="http://schemas.openxmlformats.org/officeDocument/2006/relationships/image" Target="../media/image-1-189.png"/><Relationship Id="rId190" Type="http://schemas.openxmlformats.org/officeDocument/2006/relationships/image" Target="../media/image-1-190.png"/><Relationship Id="rId191" Type="http://schemas.openxmlformats.org/officeDocument/2006/relationships/image" Target="../media/image-1-191.png"/><Relationship Id="rId192" Type="http://schemas.openxmlformats.org/officeDocument/2006/relationships/image" Target="../media/image-1-192.png"/><Relationship Id="rId193" Type="http://schemas.openxmlformats.org/officeDocument/2006/relationships/image" Target="../media/image-1-193.png"/><Relationship Id="rId194" Type="http://schemas.openxmlformats.org/officeDocument/2006/relationships/image" Target="../media/image-1-194.png"/><Relationship Id="rId195" Type="http://schemas.openxmlformats.org/officeDocument/2006/relationships/image" Target="../media/image-1-195.png"/><Relationship Id="rId196" Type="http://schemas.openxmlformats.org/officeDocument/2006/relationships/image" Target="../media/image-1-196.png"/><Relationship Id="rId197" Type="http://schemas.openxmlformats.org/officeDocument/2006/relationships/image" Target="../media/image-1-197.png"/><Relationship Id="rId198" Type="http://schemas.openxmlformats.org/officeDocument/2006/relationships/image" Target="../media/image-1-198.png"/><Relationship Id="rId199" Type="http://schemas.openxmlformats.org/officeDocument/2006/relationships/image" Target="../media/image-1-199.png"/><Relationship Id="rId200" Type="http://schemas.openxmlformats.org/officeDocument/2006/relationships/image" Target="../media/image-1-200.png"/><Relationship Id="rId201" Type="http://schemas.openxmlformats.org/officeDocument/2006/relationships/image" Target="../media/image-1-201.png"/><Relationship Id="rId202" Type="http://schemas.openxmlformats.org/officeDocument/2006/relationships/image" Target="../media/image-1-202.png"/><Relationship Id="rId203" Type="http://schemas.openxmlformats.org/officeDocument/2006/relationships/image" Target="../media/image-1-203.png"/><Relationship Id="rId204" Type="http://schemas.openxmlformats.org/officeDocument/2006/relationships/image" Target="../media/image-1-204.png"/><Relationship Id="rId205" Type="http://schemas.openxmlformats.org/officeDocument/2006/relationships/image" Target="../media/image-1-205.png"/><Relationship Id="rId206" Type="http://schemas.openxmlformats.org/officeDocument/2006/relationships/image" Target="../media/image-1-206.png"/><Relationship Id="rId207" Type="http://schemas.openxmlformats.org/officeDocument/2006/relationships/image" Target="../media/image-1-207.png"/><Relationship Id="rId208" Type="http://schemas.openxmlformats.org/officeDocument/2006/relationships/image" Target="../media/image-1-208.png"/><Relationship Id="rId209" Type="http://schemas.openxmlformats.org/officeDocument/2006/relationships/image" Target="../media/image-1-209.png"/><Relationship Id="rId210" Type="http://schemas.openxmlformats.org/officeDocument/2006/relationships/image" Target="../media/image-1-210.png"/><Relationship Id="rId211" Type="http://schemas.openxmlformats.org/officeDocument/2006/relationships/image" Target="../media/image-1-211.png"/><Relationship Id="rId212" Type="http://schemas.openxmlformats.org/officeDocument/2006/relationships/image" Target="../media/image-1-212.png"/><Relationship Id="rId213" Type="http://schemas.openxmlformats.org/officeDocument/2006/relationships/image" Target="../media/image-1-213.png"/><Relationship Id="rId214" Type="http://schemas.openxmlformats.org/officeDocument/2006/relationships/image" Target="../media/image-1-214.png"/><Relationship Id="rId215" Type="http://schemas.openxmlformats.org/officeDocument/2006/relationships/image" Target="../media/image-1-215.png"/><Relationship Id="rId216" Type="http://schemas.openxmlformats.org/officeDocument/2006/relationships/image" Target="../media/image-1-216.png"/><Relationship Id="rId217" Type="http://schemas.openxmlformats.org/officeDocument/2006/relationships/image" Target="../media/image-1-217.png"/><Relationship Id="rId218" Type="http://schemas.openxmlformats.org/officeDocument/2006/relationships/image" Target="../media/image-1-218.png"/><Relationship Id="rId219" Type="http://schemas.openxmlformats.org/officeDocument/2006/relationships/image" Target="../media/image-1-219.png"/><Relationship Id="rId220" Type="http://schemas.openxmlformats.org/officeDocument/2006/relationships/image" Target="../media/image-1-220.png"/><Relationship Id="rId221" Type="http://schemas.openxmlformats.org/officeDocument/2006/relationships/image" Target="../media/image-1-221.png"/><Relationship Id="rId222" Type="http://schemas.openxmlformats.org/officeDocument/2006/relationships/image" Target="../media/image-1-222.png"/><Relationship Id="rId223" Type="http://schemas.openxmlformats.org/officeDocument/2006/relationships/image" Target="../media/image-1-223.png"/><Relationship Id="rId224" Type="http://schemas.openxmlformats.org/officeDocument/2006/relationships/image" Target="../media/image-1-224.png"/><Relationship Id="rId225" Type="http://schemas.openxmlformats.org/officeDocument/2006/relationships/image" Target="../media/image-1-225.png"/><Relationship Id="rId226" Type="http://schemas.openxmlformats.org/officeDocument/2006/relationships/image" Target="../media/image-1-226.png"/><Relationship Id="rId227" Type="http://schemas.openxmlformats.org/officeDocument/2006/relationships/image" Target="../media/image-1-227.png"/><Relationship Id="rId228" Type="http://schemas.openxmlformats.org/officeDocument/2006/relationships/image" Target="../media/image-1-228.png"/><Relationship Id="rId229" Type="http://schemas.openxmlformats.org/officeDocument/2006/relationships/image" Target="../media/image-1-229.png"/><Relationship Id="rId230" Type="http://schemas.openxmlformats.org/officeDocument/2006/relationships/image" Target="../media/image-1-230.png"/><Relationship Id="rId231" Type="http://schemas.openxmlformats.org/officeDocument/2006/relationships/image" Target="../media/image-1-231.png"/><Relationship Id="rId232" Type="http://schemas.openxmlformats.org/officeDocument/2006/relationships/image" Target="../media/image-1-232.png"/><Relationship Id="rId233" Type="http://schemas.openxmlformats.org/officeDocument/2006/relationships/image" Target="../media/image-1-233.png"/><Relationship Id="rId234" Type="http://schemas.openxmlformats.org/officeDocument/2006/relationships/image" Target="../media/image-1-234.png"/><Relationship Id="rId235" Type="http://schemas.openxmlformats.org/officeDocument/2006/relationships/image" Target="../media/image-1-235.png"/><Relationship Id="rId236" Type="http://schemas.openxmlformats.org/officeDocument/2006/relationships/image" Target="../media/image-1-236.png"/><Relationship Id="rId237" Type="http://schemas.openxmlformats.org/officeDocument/2006/relationships/image" Target="../media/image-1-237.png"/><Relationship Id="rId238" Type="http://schemas.openxmlformats.org/officeDocument/2006/relationships/image" Target="../media/image-1-238.png"/><Relationship Id="rId239" Type="http://schemas.openxmlformats.org/officeDocument/2006/relationships/image" Target="../media/image-1-239.png"/><Relationship Id="rId240" Type="http://schemas.openxmlformats.org/officeDocument/2006/relationships/image" Target="../media/image-1-240.png"/><Relationship Id="rId241" Type="http://schemas.openxmlformats.org/officeDocument/2006/relationships/image" Target="../media/image-1-241.png"/><Relationship Id="rId242" Type="http://schemas.openxmlformats.org/officeDocument/2006/relationships/image" Target="../media/image-1-242.png"/><Relationship Id="rId243" Type="http://schemas.openxmlformats.org/officeDocument/2006/relationships/image" Target="../media/image-1-243.png"/><Relationship Id="rId244" Type="http://schemas.openxmlformats.org/officeDocument/2006/relationships/image" Target="../media/image-1-244.png"/><Relationship Id="rId245" Type="http://schemas.openxmlformats.org/officeDocument/2006/relationships/image" Target="../media/image-1-245.png"/><Relationship Id="rId246" Type="http://schemas.openxmlformats.org/officeDocument/2006/relationships/image" Target="../media/image-1-246.png"/><Relationship Id="rId247" Type="http://schemas.openxmlformats.org/officeDocument/2006/relationships/image" Target="../media/image-1-247.png"/><Relationship Id="rId248" Type="http://schemas.openxmlformats.org/officeDocument/2006/relationships/image" Target="../media/image-1-248.png"/><Relationship Id="rId249" Type="http://schemas.openxmlformats.org/officeDocument/2006/relationships/image" Target="../media/image-1-249.png"/><Relationship Id="rId250" Type="http://schemas.openxmlformats.org/officeDocument/2006/relationships/image" Target="../media/image-1-250.png"/><Relationship Id="rId251" Type="http://schemas.openxmlformats.org/officeDocument/2006/relationships/image" Target="../media/image-1-251.png"/><Relationship Id="rId252" Type="http://schemas.openxmlformats.org/officeDocument/2006/relationships/image" Target="../media/image-1-252.png"/><Relationship Id="rId253" Type="http://schemas.openxmlformats.org/officeDocument/2006/relationships/image" Target="../media/image-1-253.png"/><Relationship Id="rId254" Type="http://schemas.openxmlformats.org/officeDocument/2006/relationships/image" Target="../media/image-1-254.png"/><Relationship Id="rId255" Type="http://schemas.openxmlformats.org/officeDocument/2006/relationships/image" Target="../media/image-1-255.png"/><Relationship Id="rId256" Type="http://schemas.openxmlformats.org/officeDocument/2006/relationships/image" Target="../media/image-1-256.png"/><Relationship Id="rId257" Type="http://schemas.openxmlformats.org/officeDocument/2006/relationships/image" Target="../media/image-1-257.png"/><Relationship Id="rId258" Type="http://schemas.openxmlformats.org/officeDocument/2006/relationships/image" Target="../media/image-1-258.png"/><Relationship Id="rId259" Type="http://schemas.openxmlformats.org/officeDocument/2006/relationships/image" Target="../media/image-1-259.png"/><Relationship Id="rId260" Type="http://schemas.openxmlformats.org/officeDocument/2006/relationships/image" Target="../media/image-1-260.png"/><Relationship Id="rId261" Type="http://schemas.openxmlformats.org/officeDocument/2006/relationships/image" Target="../media/image-1-261.png"/><Relationship Id="rId262" Type="http://schemas.openxmlformats.org/officeDocument/2006/relationships/image" Target="../media/image-1-262.png"/><Relationship Id="rId263" Type="http://schemas.openxmlformats.org/officeDocument/2006/relationships/image" Target="../media/image-1-263.png"/><Relationship Id="rId264" Type="http://schemas.openxmlformats.org/officeDocument/2006/relationships/image" Target="../media/image-1-264.png"/><Relationship Id="rId265" Type="http://schemas.openxmlformats.org/officeDocument/2006/relationships/image" Target="../media/image-1-265.png"/><Relationship Id="rId266" Type="http://schemas.openxmlformats.org/officeDocument/2006/relationships/image" Target="../media/image-1-266.png"/><Relationship Id="rId267" Type="http://schemas.openxmlformats.org/officeDocument/2006/relationships/image" Target="../media/image-1-267.png"/><Relationship Id="rId268" Type="http://schemas.openxmlformats.org/officeDocument/2006/relationships/image" Target="../media/image-1-268.png"/><Relationship Id="rId269" Type="http://schemas.openxmlformats.org/officeDocument/2006/relationships/image" Target="../media/image-1-269.png"/><Relationship Id="rId270" Type="http://schemas.openxmlformats.org/officeDocument/2006/relationships/image" Target="../media/image-1-270.png"/><Relationship Id="rId271" Type="http://schemas.openxmlformats.org/officeDocument/2006/relationships/image" Target="../media/image-1-271.png"/><Relationship Id="rId272" Type="http://schemas.openxmlformats.org/officeDocument/2006/relationships/image" Target="../media/image-1-272.png"/><Relationship Id="rId273" Type="http://schemas.openxmlformats.org/officeDocument/2006/relationships/slideLayout" Target="../slideLayouts/slideLayout1.xml"/><Relationship Id="rId27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image" Target="../media/image-2-22.png"/><Relationship Id="rId23" Type="http://schemas.openxmlformats.org/officeDocument/2006/relationships/image" Target="../media/image-2-23.png"/><Relationship Id="rId24" Type="http://schemas.openxmlformats.org/officeDocument/2006/relationships/image" Target="../media/image-2-24.png"/><Relationship Id="rId25" Type="http://schemas.openxmlformats.org/officeDocument/2006/relationships/image" Target="../media/image-2-25.png"/><Relationship Id="rId26" Type="http://schemas.openxmlformats.org/officeDocument/2006/relationships/image" Target="../media/image-2-26.png"/><Relationship Id="rId27" Type="http://schemas.openxmlformats.org/officeDocument/2006/relationships/image" Target="../media/image-2-27.png"/><Relationship Id="rId28" Type="http://schemas.openxmlformats.org/officeDocument/2006/relationships/image" Target="../media/image-2-28.png"/><Relationship Id="rId29" Type="http://schemas.openxmlformats.org/officeDocument/2006/relationships/image" Target="../media/image-2-29.png"/><Relationship Id="rId30" Type="http://schemas.openxmlformats.org/officeDocument/2006/relationships/image" Target="../media/image-2-30.png"/><Relationship Id="rId31" Type="http://schemas.openxmlformats.org/officeDocument/2006/relationships/image" Target="../media/image-2-31.png"/><Relationship Id="rId32" Type="http://schemas.openxmlformats.org/officeDocument/2006/relationships/image" Target="../media/image-2-32.png"/><Relationship Id="rId33" Type="http://schemas.openxmlformats.org/officeDocument/2006/relationships/image" Target="../media/image-2-33.png"/><Relationship Id="rId34" Type="http://schemas.openxmlformats.org/officeDocument/2006/relationships/image" Target="../media/image-2-34.png"/><Relationship Id="rId35" Type="http://schemas.openxmlformats.org/officeDocument/2006/relationships/image" Target="../media/image-2-35.png"/><Relationship Id="rId36" Type="http://schemas.openxmlformats.org/officeDocument/2006/relationships/image" Target="../media/image-2-36.png"/><Relationship Id="rId37" Type="http://schemas.openxmlformats.org/officeDocument/2006/relationships/image" Target="../media/image-2-37.png"/><Relationship Id="rId38" Type="http://schemas.openxmlformats.org/officeDocument/2006/relationships/image" Target="../media/image-2-38.png"/><Relationship Id="rId39" Type="http://schemas.openxmlformats.org/officeDocument/2006/relationships/image" Target="../media/image-2-39.png"/><Relationship Id="rId40" Type="http://schemas.openxmlformats.org/officeDocument/2006/relationships/image" Target="../media/image-2-40.png"/><Relationship Id="rId41" Type="http://schemas.openxmlformats.org/officeDocument/2006/relationships/image" Target="../media/image-2-41.png"/><Relationship Id="rId42" Type="http://schemas.openxmlformats.org/officeDocument/2006/relationships/image" Target="../media/image-2-42.png"/><Relationship Id="rId43" Type="http://schemas.openxmlformats.org/officeDocument/2006/relationships/image" Target="../media/image-2-43.png"/><Relationship Id="rId44" Type="http://schemas.openxmlformats.org/officeDocument/2006/relationships/image" Target="../media/image-2-44.png"/><Relationship Id="rId45" Type="http://schemas.openxmlformats.org/officeDocument/2006/relationships/image" Target="../media/image-2-45.png"/><Relationship Id="rId46" Type="http://schemas.openxmlformats.org/officeDocument/2006/relationships/image" Target="../media/image-2-46.png"/><Relationship Id="rId47" Type="http://schemas.openxmlformats.org/officeDocument/2006/relationships/image" Target="../media/image-2-47.png"/><Relationship Id="rId48" Type="http://schemas.openxmlformats.org/officeDocument/2006/relationships/image" Target="../media/image-2-48.png"/><Relationship Id="rId49" Type="http://schemas.openxmlformats.org/officeDocument/2006/relationships/image" Target="../media/image-2-49.png"/><Relationship Id="rId50" Type="http://schemas.openxmlformats.org/officeDocument/2006/relationships/image" Target="../media/image-2-50.png"/><Relationship Id="rId51" Type="http://schemas.openxmlformats.org/officeDocument/2006/relationships/image" Target="../media/image-2-51.png"/><Relationship Id="rId52" Type="http://schemas.openxmlformats.org/officeDocument/2006/relationships/image" Target="../media/image-2-52.png"/><Relationship Id="rId53" Type="http://schemas.openxmlformats.org/officeDocument/2006/relationships/image" Target="../media/image-2-53.png"/><Relationship Id="rId54" Type="http://schemas.openxmlformats.org/officeDocument/2006/relationships/image" Target="../media/image-2-54.png"/><Relationship Id="rId55" Type="http://schemas.openxmlformats.org/officeDocument/2006/relationships/image" Target="../media/image-2-55.png"/><Relationship Id="rId56" Type="http://schemas.openxmlformats.org/officeDocument/2006/relationships/image" Target="../media/image-2-56.png"/><Relationship Id="rId57" Type="http://schemas.openxmlformats.org/officeDocument/2006/relationships/image" Target="../media/image-2-57.png"/><Relationship Id="rId58" Type="http://schemas.openxmlformats.org/officeDocument/2006/relationships/image" Target="../media/image-2-58.png"/><Relationship Id="rId59" Type="http://schemas.openxmlformats.org/officeDocument/2006/relationships/image" Target="../media/image-2-59.png"/><Relationship Id="rId60" Type="http://schemas.openxmlformats.org/officeDocument/2006/relationships/image" Target="../media/image-2-60.png"/><Relationship Id="rId61" Type="http://schemas.openxmlformats.org/officeDocument/2006/relationships/image" Target="../media/image-2-61.png"/><Relationship Id="rId62" Type="http://schemas.openxmlformats.org/officeDocument/2006/relationships/image" Target="../media/image-2-62.png"/><Relationship Id="rId63" Type="http://schemas.openxmlformats.org/officeDocument/2006/relationships/image" Target="../media/image-2-63.png"/><Relationship Id="rId64" Type="http://schemas.openxmlformats.org/officeDocument/2006/relationships/image" Target="../media/image-2-64.png"/><Relationship Id="rId65" Type="http://schemas.openxmlformats.org/officeDocument/2006/relationships/image" Target="../media/image-2-65.png"/><Relationship Id="rId66" Type="http://schemas.openxmlformats.org/officeDocument/2006/relationships/image" Target="../media/image-2-66.png"/><Relationship Id="rId67" Type="http://schemas.openxmlformats.org/officeDocument/2006/relationships/image" Target="../media/image-2-67.png"/><Relationship Id="rId68" Type="http://schemas.openxmlformats.org/officeDocument/2006/relationships/image" Target="../media/image-2-68.png"/><Relationship Id="rId69" Type="http://schemas.openxmlformats.org/officeDocument/2006/relationships/image" Target="../media/image-2-69.png"/><Relationship Id="rId70" Type="http://schemas.openxmlformats.org/officeDocument/2006/relationships/image" Target="../media/image-2-70.png"/><Relationship Id="rId71" Type="http://schemas.openxmlformats.org/officeDocument/2006/relationships/image" Target="../media/image-2-71.png"/><Relationship Id="rId72" Type="http://schemas.openxmlformats.org/officeDocument/2006/relationships/image" Target="../media/image-2-72.png"/><Relationship Id="rId73" Type="http://schemas.openxmlformats.org/officeDocument/2006/relationships/image" Target="../media/image-2-73.png"/><Relationship Id="rId74" Type="http://schemas.openxmlformats.org/officeDocument/2006/relationships/image" Target="../media/image-2-74.png"/><Relationship Id="rId75" Type="http://schemas.openxmlformats.org/officeDocument/2006/relationships/image" Target="../media/image-2-75.png"/><Relationship Id="rId76" Type="http://schemas.openxmlformats.org/officeDocument/2006/relationships/image" Target="../media/image-2-76.png"/><Relationship Id="rId77" Type="http://schemas.openxmlformats.org/officeDocument/2006/relationships/image" Target="../media/image-2-77.png"/><Relationship Id="rId78" Type="http://schemas.openxmlformats.org/officeDocument/2006/relationships/image" Target="../media/image-2-78.png"/><Relationship Id="rId79" Type="http://schemas.openxmlformats.org/officeDocument/2006/relationships/image" Target="../media/image-2-79.png"/><Relationship Id="rId80" Type="http://schemas.openxmlformats.org/officeDocument/2006/relationships/image" Target="../media/image-2-80.png"/><Relationship Id="rId81" Type="http://schemas.openxmlformats.org/officeDocument/2006/relationships/image" Target="../media/image-2-81.png"/><Relationship Id="rId82" Type="http://schemas.openxmlformats.org/officeDocument/2006/relationships/image" Target="../media/image-2-82.png"/><Relationship Id="rId83" Type="http://schemas.openxmlformats.org/officeDocument/2006/relationships/image" Target="../media/image-2-83.png"/><Relationship Id="rId84" Type="http://schemas.openxmlformats.org/officeDocument/2006/relationships/image" Target="../media/image-2-84.png"/><Relationship Id="rId85" Type="http://schemas.openxmlformats.org/officeDocument/2006/relationships/image" Target="../media/image-2-85.png"/><Relationship Id="rId86" Type="http://schemas.openxmlformats.org/officeDocument/2006/relationships/image" Target="../media/image-2-86.png"/><Relationship Id="rId87" Type="http://schemas.openxmlformats.org/officeDocument/2006/relationships/image" Target="../media/image-2-87.png"/><Relationship Id="rId88" Type="http://schemas.openxmlformats.org/officeDocument/2006/relationships/image" Target="../media/image-2-88.png"/><Relationship Id="rId89" Type="http://schemas.openxmlformats.org/officeDocument/2006/relationships/image" Target="../media/image-2-89.png"/><Relationship Id="rId90" Type="http://schemas.openxmlformats.org/officeDocument/2006/relationships/image" Target="../media/image-2-90.png"/><Relationship Id="rId91" Type="http://schemas.openxmlformats.org/officeDocument/2006/relationships/image" Target="../media/image-2-91.png"/><Relationship Id="rId92" Type="http://schemas.openxmlformats.org/officeDocument/2006/relationships/image" Target="../media/image-2-92.png"/><Relationship Id="rId93" Type="http://schemas.openxmlformats.org/officeDocument/2006/relationships/image" Target="../media/image-2-93.png"/><Relationship Id="rId94" Type="http://schemas.openxmlformats.org/officeDocument/2006/relationships/image" Target="../media/image-2-94.png"/><Relationship Id="rId95" Type="http://schemas.openxmlformats.org/officeDocument/2006/relationships/image" Target="../media/image-2-95.png"/><Relationship Id="rId96" Type="http://schemas.openxmlformats.org/officeDocument/2006/relationships/image" Target="../media/image-2-96.png"/><Relationship Id="rId97" Type="http://schemas.openxmlformats.org/officeDocument/2006/relationships/image" Target="../media/image-2-97.png"/><Relationship Id="rId98" Type="http://schemas.openxmlformats.org/officeDocument/2006/relationships/image" Target="../media/image-2-98.png"/><Relationship Id="rId99" Type="http://schemas.openxmlformats.org/officeDocument/2006/relationships/image" Target="../media/image-2-99.png"/><Relationship Id="rId100" Type="http://schemas.openxmlformats.org/officeDocument/2006/relationships/image" Target="../media/image-2-100.png"/><Relationship Id="rId101" Type="http://schemas.openxmlformats.org/officeDocument/2006/relationships/image" Target="../media/image-2-101.png"/><Relationship Id="rId102" Type="http://schemas.openxmlformats.org/officeDocument/2006/relationships/image" Target="../media/image-2-102.png"/><Relationship Id="rId103" Type="http://schemas.openxmlformats.org/officeDocument/2006/relationships/image" Target="../media/image-2-103.png"/><Relationship Id="rId104" Type="http://schemas.openxmlformats.org/officeDocument/2006/relationships/image" Target="../media/image-2-104.png"/><Relationship Id="rId105" Type="http://schemas.openxmlformats.org/officeDocument/2006/relationships/image" Target="../media/image-2-105.png"/><Relationship Id="rId106" Type="http://schemas.openxmlformats.org/officeDocument/2006/relationships/image" Target="../media/image-2-106.png"/><Relationship Id="rId107" Type="http://schemas.openxmlformats.org/officeDocument/2006/relationships/image" Target="../media/image-2-107.png"/><Relationship Id="rId108" Type="http://schemas.openxmlformats.org/officeDocument/2006/relationships/image" Target="../media/image-2-108.png"/><Relationship Id="rId109" Type="http://schemas.openxmlformats.org/officeDocument/2006/relationships/image" Target="../media/image-2-109.png"/><Relationship Id="rId110" Type="http://schemas.openxmlformats.org/officeDocument/2006/relationships/image" Target="../media/image-2-110.png"/><Relationship Id="rId111" Type="http://schemas.openxmlformats.org/officeDocument/2006/relationships/image" Target="../media/image-2-111.png"/><Relationship Id="rId112" Type="http://schemas.openxmlformats.org/officeDocument/2006/relationships/image" Target="../media/image-2-112.png"/><Relationship Id="rId113" Type="http://schemas.openxmlformats.org/officeDocument/2006/relationships/image" Target="../media/image-2-113.png"/><Relationship Id="rId114" Type="http://schemas.openxmlformats.org/officeDocument/2006/relationships/image" Target="../media/image-2-114.png"/><Relationship Id="rId115" Type="http://schemas.openxmlformats.org/officeDocument/2006/relationships/image" Target="../media/image-2-115.png"/><Relationship Id="rId116" Type="http://schemas.openxmlformats.org/officeDocument/2006/relationships/image" Target="../media/image-2-116.png"/><Relationship Id="rId117" Type="http://schemas.openxmlformats.org/officeDocument/2006/relationships/image" Target="../media/image-2-117.png"/><Relationship Id="rId118" Type="http://schemas.openxmlformats.org/officeDocument/2006/relationships/image" Target="../media/image-2-118.png"/><Relationship Id="rId119" Type="http://schemas.openxmlformats.org/officeDocument/2006/relationships/image" Target="../media/image-2-119.png"/><Relationship Id="rId120" Type="http://schemas.openxmlformats.org/officeDocument/2006/relationships/image" Target="../media/image-2-120.png"/><Relationship Id="rId121" Type="http://schemas.openxmlformats.org/officeDocument/2006/relationships/image" Target="../media/image-2-121.png"/><Relationship Id="rId122" Type="http://schemas.openxmlformats.org/officeDocument/2006/relationships/image" Target="../media/image-2-122.png"/><Relationship Id="rId123" Type="http://schemas.openxmlformats.org/officeDocument/2006/relationships/image" Target="../media/image-2-123.png"/><Relationship Id="rId124" Type="http://schemas.openxmlformats.org/officeDocument/2006/relationships/image" Target="../media/image-2-124.png"/><Relationship Id="rId125" Type="http://schemas.openxmlformats.org/officeDocument/2006/relationships/image" Target="../media/image-2-125.png"/><Relationship Id="rId126" Type="http://schemas.openxmlformats.org/officeDocument/2006/relationships/image" Target="../media/image-2-126.png"/><Relationship Id="rId127" Type="http://schemas.openxmlformats.org/officeDocument/2006/relationships/image" Target="../media/image-2-127.png"/><Relationship Id="rId128" Type="http://schemas.openxmlformats.org/officeDocument/2006/relationships/image" Target="../media/image-2-128.png"/><Relationship Id="rId129" Type="http://schemas.openxmlformats.org/officeDocument/2006/relationships/image" Target="../media/image-2-129.png"/><Relationship Id="rId130" Type="http://schemas.openxmlformats.org/officeDocument/2006/relationships/image" Target="../media/image-2-130.png"/><Relationship Id="rId131" Type="http://schemas.openxmlformats.org/officeDocument/2006/relationships/image" Target="../media/image-2-131.png"/><Relationship Id="rId132" Type="http://schemas.openxmlformats.org/officeDocument/2006/relationships/image" Target="../media/image-2-132.png"/><Relationship Id="rId133" Type="http://schemas.openxmlformats.org/officeDocument/2006/relationships/image" Target="../media/image-2-133.png"/><Relationship Id="rId134" Type="http://schemas.openxmlformats.org/officeDocument/2006/relationships/image" Target="../media/image-2-134.png"/><Relationship Id="rId135" Type="http://schemas.openxmlformats.org/officeDocument/2006/relationships/image" Target="../media/image-2-135.png"/><Relationship Id="rId136" Type="http://schemas.openxmlformats.org/officeDocument/2006/relationships/image" Target="../media/image-2-136.png"/><Relationship Id="rId137" Type="http://schemas.openxmlformats.org/officeDocument/2006/relationships/image" Target="../media/image-2-137.png"/><Relationship Id="rId138" Type="http://schemas.openxmlformats.org/officeDocument/2006/relationships/image" Target="../media/image-2-138.png"/><Relationship Id="rId139" Type="http://schemas.openxmlformats.org/officeDocument/2006/relationships/image" Target="../media/image-2-139.png"/><Relationship Id="rId140" Type="http://schemas.openxmlformats.org/officeDocument/2006/relationships/image" Target="../media/image-2-140.png"/><Relationship Id="rId141" Type="http://schemas.openxmlformats.org/officeDocument/2006/relationships/image" Target="../media/image-2-141.png"/><Relationship Id="rId142" Type="http://schemas.openxmlformats.org/officeDocument/2006/relationships/image" Target="../media/image-2-142.png"/><Relationship Id="rId143" Type="http://schemas.openxmlformats.org/officeDocument/2006/relationships/image" Target="../media/image-2-143.png"/><Relationship Id="rId144" Type="http://schemas.openxmlformats.org/officeDocument/2006/relationships/image" Target="../media/image-2-144.png"/><Relationship Id="rId145" Type="http://schemas.openxmlformats.org/officeDocument/2006/relationships/image" Target="../media/image-2-145.png"/><Relationship Id="rId146" Type="http://schemas.openxmlformats.org/officeDocument/2006/relationships/image" Target="../media/image-2-146.png"/><Relationship Id="rId147" Type="http://schemas.openxmlformats.org/officeDocument/2006/relationships/image" Target="../media/image-2-147.png"/><Relationship Id="rId148" Type="http://schemas.openxmlformats.org/officeDocument/2006/relationships/image" Target="../media/image-2-148.png"/><Relationship Id="rId149" Type="http://schemas.openxmlformats.org/officeDocument/2006/relationships/image" Target="../media/image-2-149.png"/><Relationship Id="rId150" Type="http://schemas.openxmlformats.org/officeDocument/2006/relationships/image" Target="../media/image-2-150.png"/><Relationship Id="rId151" Type="http://schemas.openxmlformats.org/officeDocument/2006/relationships/image" Target="../media/image-2-151.png"/><Relationship Id="rId152" Type="http://schemas.openxmlformats.org/officeDocument/2006/relationships/image" Target="../media/image-2-152.png"/><Relationship Id="rId153" Type="http://schemas.openxmlformats.org/officeDocument/2006/relationships/image" Target="../media/image-2-153.png"/><Relationship Id="rId154" Type="http://schemas.openxmlformats.org/officeDocument/2006/relationships/image" Target="../media/image-2-154.png"/><Relationship Id="rId155" Type="http://schemas.openxmlformats.org/officeDocument/2006/relationships/image" Target="../media/image-2-155.png"/><Relationship Id="rId156" Type="http://schemas.openxmlformats.org/officeDocument/2006/relationships/image" Target="../media/image-2-156.png"/><Relationship Id="rId157" Type="http://schemas.openxmlformats.org/officeDocument/2006/relationships/image" Target="../media/image-2-157.png"/><Relationship Id="rId158" Type="http://schemas.openxmlformats.org/officeDocument/2006/relationships/image" Target="../media/image-2-158.png"/><Relationship Id="rId159" Type="http://schemas.openxmlformats.org/officeDocument/2006/relationships/image" Target="../media/image-2-159.png"/><Relationship Id="rId160" Type="http://schemas.openxmlformats.org/officeDocument/2006/relationships/image" Target="../media/image-2-160.png"/><Relationship Id="rId161" Type="http://schemas.openxmlformats.org/officeDocument/2006/relationships/image" Target="../media/image-2-161.png"/><Relationship Id="rId162" Type="http://schemas.openxmlformats.org/officeDocument/2006/relationships/image" Target="../media/image-2-162.png"/><Relationship Id="rId163" Type="http://schemas.openxmlformats.org/officeDocument/2006/relationships/image" Target="../media/image-2-163.png"/><Relationship Id="rId164" Type="http://schemas.openxmlformats.org/officeDocument/2006/relationships/image" Target="../media/image-2-164.png"/><Relationship Id="rId165" Type="http://schemas.openxmlformats.org/officeDocument/2006/relationships/image" Target="../media/image-2-165.png"/><Relationship Id="rId166" Type="http://schemas.openxmlformats.org/officeDocument/2006/relationships/image" Target="../media/image-2-166.png"/><Relationship Id="rId167" Type="http://schemas.openxmlformats.org/officeDocument/2006/relationships/image" Target="../media/image-2-167.png"/><Relationship Id="rId168" Type="http://schemas.openxmlformats.org/officeDocument/2006/relationships/image" Target="../media/image-2-168.png"/><Relationship Id="rId169" Type="http://schemas.openxmlformats.org/officeDocument/2006/relationships/image" Target="../media/image-2-169.png"/><Relationship Id="rId170" Type="http://schemas.openxmlformats.org/officeDocument/2006/relationships/image" Target="../media/image-2-170.png"/><Relationship Id="rId171" Type="http://schemas.openxmlformats.org/officeDocument/2006/relationships/image" Target="../media/image-2-171.png"/><Relationship Id="rId172" Type="http://schemas.openxmlformats.org/officeDocument/2006/relationships/image" Target="../media/image-2-172.png"/><Relationship Id="rId173" Type="http://schemas.openxmlformats.org/officeDocument/2006/relationships/image" Target="../media/image-2-173.png"/><Relationship Id="rId174" Type="http://schemas.openxmlformats.org/officeDocument/2006/relationships/image" Target="../media/image-2-174.png"/><Relationship Id="rId175" Type="http://schemas.openxmlformats.org/officeDocument/2006/relationships/image" Target="../media/image-2-175.png"/><Relationship Id="rId176" Type="http://schemas.openxmlformats.org/officeDocument/2006/relationships/image" Target="../media/image-2-176.png"/><Relationship Id="rId177" Type="http://schemas.openxmlformats.org/officeDocument/2006/relationships/image" Target="../media/image-2-177.png"/><Relationship Id="rId178" Type="http://schemas.openxmlformats.org/officeDocument/2006/relationships/image" Target="../media/image-2-178.png"/><Relationship Id="rId179" Type="http://schemas.openxmlformats.org/officeDocument/2006/relationships/image" Target="../media/image-2-179.png"/><Relationship Id="rId180" Type="http://schemas.openxmlformats.org/officeDocument/2006/relationships/image" Target="../media/image-2-180.png"/><Relationship Id="rId181" Type="http://schemas.openxmlformats.org/officeDocument/2006/relationships/image" Target="../media/image-2-181.png"/><Relationship Id="rId182" Type="http://schemas.openxmlformats.org/officeDocument/2006/relationships/image" Target="../media/image-2-182.png"/><Relationship Id="rId183" Type="http://schemas.openxmlformats.org/officeDocument/2006/relationships/image" Target="../media/image-2-183.png"/><Relationship Id="rId184" Type="http://schemas.openxmlformats.org/officeDocument/2006/relationships/image" Target="../media/image-2-184.png"/><Relationship Id="rId185" Type="http://schemas.openxmlformats.org/officeDocument/2006/relationships/image" Target="../media/image-2-185.png"/><Relationship Id="rId186" Type="http://schemas.openxmlformats.org/officeDocument/2006/relationships/image" Target="../media/image-2-186.png"/><Relationship Id="rId187" Type="http://schemas.openxmlformats.org/officeDocument/2006/relationships/image" Target="../media/image-2-187.png"/><Relationship Id="rId188" Type="http://schemas.openxmlformats.org/officeDocument/2006/relationships/image" Target="../media/image-2-188.png"/><Relationship Id="rId189" Type="http://schemas.openxmlformats.org/officeDocument/2006/relationships/image" Target="../media/image-2-189.png"/><Relationship Id="rId190" Type="http://schemas.openxmlformats.org/officeDocument/2006/relationships/image" Target="../media/image-2-190.png"/><Relationship Id="rId191" Type="http://schemas.openxmlformats.org/officeDocument/2006/relationships/image" Target="../media/image-2-191.png"/><Relationship Id="rId192" Type="http://schemas.openxmlformats.org/officeDocument/2006/relationships/image" Target="../media/image-2-192.png"/><Relationship Id="rId193" Type="http://schemas.openxmlformats.org/officeDocument/2006/relationships/image" Target="../media/image-2-193.png"/><Relationship Id="rId194" Type="http://schemas.openxmlformats.org/officeDocument/2006/relationships/image" Target="../media/image-2-194.png"/><Relationship Id="rId195" Type="http://schemas.openxmlformats.org/officeDocument/2006/relationships/image" Target="../media/image-2-195.png"/><Relationship Id="rId196" Type="http://schemas.openxmlformats.org/officeDocument/2006/relationships/image" Target="../media/image-2-196.png"/><Relationship Id="rId197" Type="http://schemas.openxmlformats.org/officeDocument/2006/relationships/image" Target="../media/image-2-197.png"/><Relationship Id="rId198" Type="http://schemas.openxmlformats.org/officeDocument/2006/relationships/image" Target="../media/image-2-198.png"/><Relationship Id="rId199" Type="http://schemas.openxmlformats.org/officeDocument/2006/relationships/image" Target="../media/image-2-199.png"/><Relationship Id="rId200" Type="http://schemas.openxmlformats.org/officeDocument/2006/relationships/image" Target="../media/image-2-200.png"/><Relationship Id="rId201" Type="http://schemas.openxmlformats.org/officeDocument/2006/relationships/image" Target="../media/image-2-201.png"/><Relationship Id="rId202" Type="http://schemas.openxmlformats.org/officeDocument/2006/relationships/image" Target="../media/image-2-202.png"/><Relationship Id="rId203" Type="http://schemas.openxmlformats.org/officeDocument/2006/relationships/image" Target="../media/image-2-203.png"/><Relationship Id="rId204" Type="http://schemas.openxmlformats.org/officeDocument/2006/relationships/image" Target="../media/image-2-204.png"/><Relationship Id="rId205" Type="http://schemas.openxmlformats.org/officeDocument/2006/relationships/image" Target="../media/image-2-205.png"/><Relationship Id="rId206" Type="http://schemas.openxmlformats.org/officeDocument/2006/relationships/image" Target="../media/image-2-206.png"/><Relationship Id="rId207" Type="http://schemas.openxmlformats.org/officeDocument/2006/relationships/image" Target="../media/image-2-207.png"/><Relationship Id="rId208" Type="http://schemas.openxmlformats.org/officeDocument/2006/relationships/image" Target="../media/image-2-208.png"/><Relationship Id="rId209" Type="http://schemas.openxmlformats.org/officeDocument/2006/relationships/image" Target="../media/image-2-209.png"/><Relationship Id="rId210" Type="http://schemas.openxmlformats.org/officeDocument/2006/relationships/image" Target="../media/image-2-210.png"/><Relationship Id="rId211" Type="http://schemas.openxmlformats.org/officeDocument/2006/relationships/image" Target="../media/image-2-211.png"/><Relationship Id="rId212" Type="http://schemas.openxmlformats.org/officeDocument/2006/relationships/image" Target="../media/image-2-212.png"/><Relationship Id="rId213" Type="http://schemas.openxmlformats.org/officeDocument/2006/relationships/image" Target="../media/image-2-213.png"/><Relationship Id="rId214" Type="http://schemas.openxmlformats.org/officeDocument/2006/relationships/image" Target="../media/image-2-214.png"/><Relationship Id="rId215" Type="http://schemas.openxmlformats.org/officeDocument/2006/relationships/image" Target="../media/image-2-215.png"/><Relationship Id="rId216" Type="http://schemas.openxmlformats.org/officeDocument/2006/relationships/image" Target="../media/image-2-216.png"/><Relationship Id="rId217" Type="http://schemas.openxmlformats.org/officeDocument/2006/relationships/image" Target="../media/image-2-217.png"/><Relationship Id="rId218" Type="http://schemas.openxmlformats.org/officeDocument/2006/relationships/image" Target="../media/image-2-218.png"/><Relationship Id="rId219" Type="http://schemas.openxmlformats.org/officeDocument/2006/relationships/image" Target="../media/image-2-219.png"/><Relationship Id="rId220" Type="http://schemas.openxmlformats.org/officeDocument/2006/relationships/image" Target="../media/image-2-220.png"/><Relationship Id="rId221" Type="http://schemas.openxmlformats.org/officeDocument/2006/relationships/image" Target="../media/image-2-221.png"/><Relationship Id="rId222" Type="http://schemas.openxmlformats.org/officeDocument/2006/relationships/image" Target="../media/image-2-222.png"/><Relationship Id="rId223" Type="http://schemas.openxmlformats.org/officeDocument/2006/relationships/image" Target="../media/image-2-223.png"/><Relationship Id="rId224" Type="http://schemas.openxmlformats.org/officeDocument/2006/relationships/image" Target="../media/image-2-224.png"/><Relationship Id="rId225" Type="http://schemas.openxmlformats.org/officeDocument/2006/relationships/image" Target="../media/image-2-225.png"/><Relationship Id="rId226" Type="http://schemas.openxmlformats.org/officeDocument/2006/relationships/image" Target="../media/image-2-226.png"/><Relationship Id="rId227" Type="http://schemas.openxmlformats.org/officeDocument/2006/relationships/image" Target="../media/image-2-227.png"/><Relationship Id="rId228" Type="http://schemas.openxmlformats.org/officeDocument/2006/relationships/image" Target="../media/image-2-228.png"/><Relationship Id="rId229" Type="http://schemas.openxmlformats.org/officeDocument/2006/relationships/image" Target="../media/image-2-229.png"/><Relationship Id="rId230" Type="http://schemas.openxmlformats.org/officeDocument/2006/relationships/image" Target="../media/image-2-230.png"/><Relationship Id="rId231" Type="http://schemas.openxmlformats.org/officeDocument/2006/relationships/image" Target="../media/image-2-231.png"/><Relationship Id="rId232" Type="http://schemas.openxmlformats.org/officeDocument/2006/relationships/image" Target="../media/image-2-232.png"/><Relationship Id="rId233" Type="http://schemas.openxmlformats.org/officeDocument/2006/relationships/image" Target="../media/image-2-233.png"/><Relationship Id="rId234" Type="http://schemas.openxmlformats.org/officeDocument/2006/relationships/image" Target="../media/image-2-234.png"/><Relationship Id="rId235" Type="http://schemas.openxmlformats.org/officeDocument/2006/relationships/image" Target="../media/image-2-235.png"/><Relationship Id="rId236" Type="http://schemas.openxmlformats.org/officeDocument/2006/relationships/image" Target="../media/image-2-236.png"/><Relationship Id="rId237" Type="http://schemas.openxmlformats.org/officeDocument/2006/relationships/image" Target="../media/image-2-237.png"/><Relationship Id="rId238" Type="http://schemas.openxmlformats.org/officeDocument/2006/relationships/image" Target="../media/image-2-238.png"/><Relationship Id="rId239" Type="http://schemas.openxmlformats.org/officeDocument/2006/relationships/image" Target="../media/image-2-239.png"/><Relationship Id="rId240" Type="http://schemas.openxmlformats.org/officeDocument/2006/relationships/image" Target="../media/image-2-240.png"/><Relationship Id="rId241" Type="http://schemas.openxmlformats.org/officeDocument/2006/relationships/image" Target="../media/image-2-241.png"/><Relationship Id="rId242" Type="http://schemas.openxmlformats.org/officeDocument/2006/relationships/image" Target="../media/image-2-242.png"/><Relationship Id="rId243" Type="http://schemas.openxmlformats.org/officeDocument/2006/relationships/image" Target="../media/image-2-243.png"/><Relationship Id="rId244" Type="http://schemas.openxmlformats.org/officeDocument/2006/relationships/image" Target="../media/image-2-244.png"/><Relationship Id="rId245" Type="http://schemas.openxmlformats.org/officeDocument/2006/relationships/image" Target="../media/image-2-245.png"/><Relationship Id="rId246" Type="http://schemas.openxmlformats.org/officeDocument/2006/relationships/image" Target="../media/image-2-246.png"/><Relationship Id="rId247" Type="http://schemas.openxmlformats.org/officeDocument/2006/relationships/image" Target="../media/image-2-247.png"/><Relationship Id="rId248" Type="http://schemas.openxmlformats.org/officeDocument/2006/relationships/image" Target="../media/image-2-248.png"/><Relationship Id="rId249" Type="http://schemas.openxmlformats.org/officeDocument/2006/relationships/image" Target="../media/image-2-249.png"/><Relationship Id="rId250" Type="http://schemas.openxmlformats.org/officeDocument/2006/relationships/image" Target="../media/image-2-250.png"/><Relationship Id="rId251" Type="http://schemas.openxmlformats.org/officeDocument/2006/relationships/image" Target="../media/image-2-251.png"/><Relationship Id="rId252" Type="http://schemas.openxmlformats.org/officeDocument/2006/relationships/image" Target="../media/image-2-252.png"/><Relationship Id="rId253" Type="http://schemas.openxmlformats.org/officeDocument/2006/relationships/image" Target="../media/image-2-253.png"/><Relationship Id="rId254" Type="http://schemas.openxmlformats.org/officeDocument/2006/relationships/image" Target="../media/image-2-254.png"/><Relationship Id="rId255" Type="http://schemas.openxmlformats.org/officeDocument/2006/relationships/image" Target="../media/image-2-255.png"/><Relationship Id="rId256" Type="http://schemas.openxmlformats.org/officeDocument/2006/relationships/image" Target="../media/image-2-256.png"/><Relationship Id="rId257" Type="http://schemas.openxmlformats.org/officeDocument/2006/relationships/image" Target="../media/image-2-257.png"/><Relationship Id="rId258" Type="http://schemas.openxmlformats.org/officeDocument/2006/relationships/image" Target="../media/image-2-258.png"/><Relationship Id="rId259" Type="http://schemas.openxmlformats.org/officeDocument/2006/relationships/image" Target="../media/image-2-259.png"/><Relationship Id="rId260" Type="http://schemas.openxmlformats.org/officeDocument/2006/relationships/image" Target="../media/image-2-260.png"/><Relationship Id="rId261" Type="http://schemas.openxmlformats.org/officeDocument/2006/relationships/image" Target="../media/image-2-261.png"/><Relationship Id="rId262" Type="http://schemas.openxmlformats.org/officeDocument/2006/relationships/image" Target="../media/image-2-262.png"/><Relationship Id="rId263" Type="http://schemas.openxmlformats.org/officeDocument/2006/relationships/image" Target="../media/image-2-263.png"/><Relationship Id="rId264" Type="http://schemas.openxmlformats.org/officeDocument/2006/relationships/image" Target="../media/image-2-264.png"/><Relationship Id="rId265" Type="http://schemas.openxmlformats.org/officeDocument/2006/relationships/image" Target="../media/image-2-265.png"/><Relationship Id="rId266" Type="http://schemas.openxmlformats.org/officeDocument/2006/relationships/image" Target="../media/image-2-266.png"/><Relationship Id="rId267" Type="http://schemas.openxmlformats.org/officeDocument/2006/relationships/image" Target="../media/image-2-267.png"/><Relationship Id="rId268" Type="http://schemas.openxmlformats.org/officeDocument/2006/relationships/image" Target="../media/image-2-268.png"/><Relationship Id="rId269" Type="http://schemas.openxmlformats.org/officeDocument/2006/relationships/image" Target="../media/image-2-269.png"/><Relationship Id="rId270" Type="http://schemas.openxmlformats.org/officeDocument/2006/relationships/image" Target="../media/image-2-270.png"/><Relationship Id="rId271" Type="http://schemas.openxmlformats.org/officeDocument/2006/relationships/image" Target="../media/image-2-271.png"/><Relationship Id="rId272" Type="http://schemas.openxmlformats.org/officeDocument/2006/relationships/image" Target="../media/image-2-272.png"/><Relationship Id="rId273" Type="http://schemas.openxmlformats.org/officeDocument/2006/relationships/image" Target="../media/image-2-273.png"/><Relationship Id="rId274" Type="http://schemas.openxmlformats.org/officeDocument/2006/relationships/image" Target="../media/image-2-274.png"/><Relationship Id="rId275" Type="http://schemas.openxmlformats.org/officeDocument/2006/relationships/image" Target="../media/image-2-275.png"/><Relationship Id="rId276" Type="http://schemas.openxmlformats.org/officeDocument/2006/relationships/image" Target="../media/image-2-276.png"/><Relationship Id="rId277" Type="http://schemas.openxmlformats.org/officeDocument/2006/relationships/image" Target="../media/image-2-277.png"/><Relationship Id="rId278" Type="http://schemas.openxmlformats.org/officeDocument/2006/relationships/image" Target="../media/image-2-278.png"/><Relationship Id="rId279" Type="http://schemas.openxmlformats.org/officeDocument/2006/relationships/image" Target="../media/image-2-279.png"/><Relationship Id="rId280" Type="http://schemas.openxmlformats.org/officeDocument/2006/relationships/image" Target="../media/image-2-280.png"/><Relationship Id="rId281" Type="http://schemas.openxmlformats.org/officeDocument/2006/relationships/image" Target="../media/image-2-281.png"/><Relationship Id="rId282" Type="http://schemas.openxmlformats.org/officeDocument/2006/relationships/image" Target="../media/image-2-282.png"/><Relationship Id="rId283" Type="http://schemas.openxmlformats.org/officeDocument/2006/relationships/image" Target="../media/image-2-283.png"/><Relationship Id="rId284" Type="http://schemas.openxmlformats.org/officeDocument/2006/relationships/image" Target="../media/image-2-284.png"/><Relationship Id="rId285" Type="http://schemas.openxmlformats.org/officeDocument/2006/relationships/image" Target="../media/image-2-285.png"/><Relationship Id="rId286" Type="http://schemas.openxmlformats.org/officeDocument/2006/relationships/image" Target="../media/image-2-286.png"/><Relationship Id="rId287" Type="http://schemas.openxmlformats.org/officeDocument/2006/relationships/image" Target="../media/image-2-287.png"/><Relationship Id="rId288" Type="http://schemas.openxmlformats.org/officeDocument/2006/relationships/image" Target="../media/image-2-288.png"/><Relationship Id="rId289" Type="http://schemas.openxmlformats.org/officeDocument/2006/relationships/image" Target="../media/image-2-289.png"/><Relationship Id="rId290" Type="http://schemas.openxmlformats.org/officeDocument/2006/relationships/image" Target="../media/image-2-290.png"/><Relationship Id="rId291" Type="http://schemas.openxmlformats.org/officeDocument/2006/relationships/image" Target="../media/image-2-291.png"/><Relationship Id="rId292" Type="http://schemas.openxmlformats.org/officeDocument/2006/relationships/image" Target="../media/image-2-292.png"/><Relationship Id="rId293" Type="http://schemas.openxmlformats.org/officeDocument/2006/relationships/image" Target="../media/image-2-293.png"/><Relationship Id="rId294" Type="http://schemas.openxmlformats.org/officeDocument/2006/relationships/image" Target="../media/image-2-294.png"/><Relationship Id="rId295" Type="http://schemas.openxmlformats.org/officeDocument/2006/relationships/image" Target="../media/image-2-295.png"/><Relationship Id="rId296" Type="http://schemas.openxmlformats.org/officeDocument/2006/relationships/image" Target="../media/image-2-296.png"/><Relationship Id="rId297" Type="http://schemas.openxmlformats.org/officeDocument/2006/relationships/image" Target="../media/image-2-297.png"/><Relationship Id="rId298" Type="http://schemas.openxmlformats.org/officeDocument/2006/relationships/image" Target="../media/image-2-298.png"/><Relationship Id="rId299" Type="http://schemas.openxmlformats.org/officeDocument/2006/relationships/image" Target="../media/image-2-299.png"/><Relationship Id="rId300" Type="http://schemas.openxmlformats.org/officeDocument/2006/relationships/image" Target="../media/image-2-300.png"/><Relationship Id="rId301" Type="http://schemas.openxmlformats.org/officeDocument/2006/relationships/image" Target="../media/image-2-301.png"/><Relationship Id="rId302" Type="http://schemas.openxmlformats.org/officeDocument/2006/relationships/image" Target="../media/image-2-302.png"/><Relationship Id="rId303" Type="http://schemas.openxmlformats.org/officeDocument/2006/relationships/image" Target="../media/image-2-303.png"/><Relationship Id="rId304" Type="http://schemas.openxmlformats.org/officeDocument/2006/relationships/image" Target="../media/image-2-304.png"/><Relationship Id="rId305" Type="http://schemas.openxmlformats.org/officeDocument/2006/relationships/image" Target="../media/image-2-305.png"/><Relationship Id="rId306" Type="http://schemas.openxmlformats.org/officeDocument/2006/relationships/image" Target="../media/image-2-306.png"/><Relationship Id="rId307" Type="http://schemas.openxmlformats.org/officeDocument/2006/relationships/image" Target="../media/image-2-307.png"/><Relationship Id="rId308" Type="http://schemas.openxmlformats.org/officeDocument/2006/relationships/image" Target="../media/image-2-308.png"/><Relationship Id="rId309" Type="http://schemas.openxmlformats.org/officeDocument/2006/relationships/image" Target="../media/image-2-309.png"/><Relationship Id="rId310" Type="http://schemas.openxmlformats.org/officeDocument/2006/relationships/image" Target="../media/image-2-310.png"/><Relationship Id="rId311" Type="http://schemas.openxmlformats.org/officeDocument/2006/relationships/slideLayout" Target="../slideLayouts/slideLayout1.xml"/><Relationship Id="rId3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slideLayout" Target="../slideLayouts/slideLayout1.xml"/><Relationship Id="rId15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image" Target="../media/image-4-295.png"/><Relationship Id="rId296" Type="http://schemas.openxmlformats.org/officeDocument/2006/relationships/image" Target="../media/image-4-296.png"/><Relationship Id="rId297" Type="http://schemas.openxmlformats.org/officeDocument/2006/relationships/image" Target="../media/image-4-297.png"/><Relationship Id="rId298" Type="http://schemas.openxmlformats.org/officeDocument/2006/relationships/image" Target="../media/image-4-298.png"/><Relationship Id="rId299" Type="http://schemas.openxmlformats.org/officeDocument/2006/relationships/image" Target="../media/image-4-299.png"/><Relationship Id="rId300" Type="http://schemas.openxmlformats.org/officeDocument/2006/relationships/image" Target="../media/image-4-300.png"/><Relationship Id="rId301" Type="http://schemas.openxmlformats.org/officeDocument/2006/relationships/image" Target="../media/image-4-301.png"/><Relationship Id="rId302" Type="http://schemas.openxmlformats.org/officeDocument/2006/relationships/image" Target="../media/image-4-302.png"/><Relationship Id="rId303" Type="http://schemas.openxmlformats.org/officeDocument/2006/relationships/image" Target="../media/image-4-303.png"/><Relationship Id="rId304" Type="http://schemas.openxmlformats.org/officeDocument/2006/relationships/image" Target="../media/image-4-304.png"/><Relationship Id="rId305" Type="http://schemas.openxmlformats.org/officeDocument/2006/relationships/image" Target="../media/image-4-305.png"/><Relationship Id="rId306" Type="http://schemas.openxmlformats.org/officeDocument/2006/relationships/image" Target="../media/image-4-306.png"/><Relationship Id="rId307" Type="http://schemas.openxmlformats.org/officeDocument/2006/relationships/image" Target="../media/image-4-307.png"/><Relationship Id="rId308" Type="http://schemas.openxmlformats.org/officeDocument/2006/relationships/image" Target="../media/image-4-308.png"/><Relationship Id="rId309" Type="http://schemas.openxmlformats.org/officeDocument/2006/relationships/image" Target="../media/image-4-309.png"/><Relationship Id="rId310" Type="http://schemas.openxmlformats.org/officeDocument/2006/relationships/image" Target="../media/image-4-310.png"/><Relationship Id="rId311" Type="http://schemas.openxmlformats.org/officeDocument/2006/relationships/slideLayout" Target="../slideLayouts/slideLayout1.xml"/><Relationship Id="rId3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image" Target="../media/image-5-127.png"/><Relationship Id="rId128" Type="http://schemas.openxmlformats.org/officeDocument/2006/relationships/image" Target="../media/image-5-128.png"/><Relationship Id="rId129" Type="http://schemas.openxmlformats.org/officeDocument/2006/relationships/image" Target="../media/image-5-129.png"/><Relationship Id="rId130" Type="http://schemas.openxmlformats.org/officeDocument/2006/relationships/image" Target="../media/image-5-130.png"/><Relationship Id="rId131" Type="http://schemas.openxmlformats.org/officeDocument/2006/relationships/image" Target="../media/image-5-131.png"/><Relationship Id="rId132" Type="http://schemas.openxmlformats.org/officeDocument/2006/relationships/image" Target="../media/image-5-132.png"/><Relationship Id="rId133" Type="http://schemas.openxmlformats.org/officeDocument/2006/relationships/image" Target="../media/image-5-133.png"/><Relationship Id="rId134" Type="http://schemas.openxmlformats.org/officeDocument/2006/relationships/image" Target="../media/image-5-134.png"/><Relationship Id="rId135" Type="http://schemas.openxmlformats.org/officeDocument/2006/relationships/image" Target="../media/image-5-135.png"/><Relationship Id="rId136" Type="http://schemas.openxmlformats.org/officeDocument/2006/relationships/image" Target="../media/image-5-136.png"/><Relationship Id="rId137" Type="http://schemas.openxmlformats.org/officeDocument/2006/relationships/image" Target="../media/image-5-137.png"/><Relationship Id="rId138" Type="http://schemas.openxmlformats.org/officeDocument/2006/relationships/image" Target="../media/image-5-138.png"/><Relationship Id="rId139" Type="http://schemas.openxmlformats.org/officeDocument/2006/relationships/image" Target="../media/image-5-139.png"/><Relationship Id="rId140" Type="http://schemas.openxmlformats.org/officeDocument/2006/relationships/image" Target="../media/image-5-140.png"/><Relationship Id="rId141" Type="http://schemas.openxmlformats.org/officeDocument/2006/relationships/image" Target="../media/image-5-141.png"/><Relationship Id="rId142" Type="http://schemas.openxmlformats.org/officeDocument/2006/relationships/image" Target="../media/image-5-142.png"/><Relationship Id="rId143" Type="http://schemas.openxmlformats.org/officeDocument/2006/relationships/image" Target="../media/image-5-143.png"/><Relationship Id="rId144" Type="http://schemas.openxmlformats.org/officeDocument/2006/relationships/image" Target="../media/image-5-144.png"/><Relationship Id="rId145" Type="http://schemas.openxmlformats.org/officeDocument/2006/relationships/image" Target="../media/image-5-145.png"/><Relationship Id="rId146" Type="http://schemas.openxmlformats.org/officeDocument/2006/relationships/image" Target="../media/image-5-146.png"/><Relationship Id="rId147" Type="http://schemas.openxmlformats.org/officeDocument/2006/relationships/image" Target="../media/image-5-147.png"/><Relationship Id="rId148" Type="http://schemas.openxmlformats.org/officeDocument/2006/relationships/image" Target="../media/image-5-148.png"/><Relationship Id="rId149" Type="http://schemas.openxmlformats.org/officeDocument/2006/relationships/image" Target="../media/image-5-149.png"/><Relationship Id="rId150" Type="http://schemas.openxmlformats.org/officeDocument/2006/relationships/image" Target="../media/image-5-150.png"/><Relationship Id="rId151" Type="http://schemas.openxmlformats.org/officeDocument/2006/relationships/image" Target="../media/image-5-151.png"/><Relationship Id="rId152" Type="http://schemas.openxmlformats.org/officeDocument/2006/relationships/image" Target="../media/image-5-152.png"/><Relationship Id="rId153" Type="http://schemas.openxmlformats.org/officeDocument/2006/relationships/image" Target="../media/image-5-153.png"/><Relationship Id="rId154" Type="http://schemas.openxmlformats.org/officeDocument/2006/relationships/image" Target="../media/image-5-154.png"/><Relationship Id="rId155" Type="http://schemas.openxmlformats.org/officeDocument/2006/relationships/image" Target="../media/image-5-155.png"/><Relationship Id="rId156" Type="http://schemas.openxmlformats.org/officeDocument/2006/relationships/image" Target="../media/image-5-156.png"/><Relationship Id="rId157" Type="http://schemas.openxmlformats.org/officeDocument/2006/relationships/image" Target="../media/image-5-157.png"/><Relationship Id="rId158" Type="http://schemas.openxmlformats.org/officeDocument/2006/relationships/image" Target="../media/image-5-158.png"/><Relationship Id="rId159" Type="http://schemas.openxmlformats.org/officeDocument/2006/relationships/image" Target="../media/image-5-159.png"/><Relationship Id="rId160" Type="http://schemas.openxmlformats.org/officeDocument/2006/relationships/image" Target="../media/image-5-160.png"/><Relationship Id="rId161" Type="http://schemas.openxmlformats.org/officeDocument/2006/relationships/image" Target="../media/image-5-161.png"/><Relationship Id="rId162" Type="http://schemas.openxmlformats.org/officeDocument/2006/relationships/image" Target="../media/image-5-162.png"/><Relationship Id="rId163" Type="http://schemas.openxmlformats.org/officeDocument/2006/relationships/image" Target="../media/image-5-163.png"/><Relationship Id="rId164" Type="http://schemas.openxmlformats.org/officeDocument/2006/relationships/image" Target="../media/image-5-164.png"/><Relationship Id="rId165" Type="http://schemas.openxmlformats.org/officeDocument/2006/relationships/image" Target="../media/image-5-165.png"/><Relationship Id="rId166" Type="http://schemas.openxmlformats.org/officeDocument/2006/relationships/image" Target="../media/image-5-166.png"/><Relationship Id="rId167" Type="http://schemas.openxmlformats.org/officeDocument/2006/relationships/image" Target="../media/image-5-167.png"/><Relationship Id="rId168" Type="http://schemas.openxmlformats.org/officeDocument/2006/relationships/image" Target="../media/image-5-168.png"/><Relationship Id="rId169" Type="http://schemas.openxmlformats.org/officeDocument/2006/relationships/image" Target="../media/image-5-169.png"/><Relationship Id="rId170" Type="http://schemas.openxmlformats.org/officeDocument/2006/relationships/image" Target="../media/image-5-170.png"/><Relationship Id="rId171" Type="http://schemas.openxmlformats.org/officeDocument/2006/relationships/image" Target="../media/image-5-171.png"/><Relationship Id="rId172" Type="http://schemas.openxmlformats.org/officeDocument/2006/relationships/image" Target="../media/image-5-172.png"/><Relationship Id="rId173" Type="http://schemas.openxmlformats.org/officeDocument/2006/relationships/slideLayout" Target="../slideLayouts/slideLayout1.xml"/><Relationship Id="rId17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slideLayout" Target="../slideLayouts/slideLayout1.xml"/><Relationship Id="rId17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image" Target="../media/image-7-41.png"/><Relationship Id="rId42" Type="http://schemas.openxmlformats.org/officeDocument/2006/relationships/image" Target="../media/image-7-42.png"/><Relationship Id="rId43" Type="http://schemas.openxmlformats.org/officeDocument/2006/relationships/image" Target="../media/image-7-43.png"/><Relationship Id="rId44" Type="http://schemas.openxmlformats.org/officeDocument/2006/relationships/image" Target="../media/image-7-44.png"/><Relationship Id="rId45" Type="http://schemas.openxmlformats.org/officeDocument/2006/relationships/image" Target="../media/image-7-45.png"/><Relationship Id="rId46" Type="http://schemas.openxmlformats.org/officeDocument/2006/relationships/image" Target="../media/image-7-46.png"/><Relationship Id="rId47" Type="http://schemas.openxmlformats.org/officeDocument/2006/relationships/image" Target="../media/image-7-47.png"/><Relationship Id="rId48" Type="http://schemas.openxmlformats.org/officeDocument/2006/relationships/image" Target="../media/image-7-48.png"/><Relationship Id="rId49" Type="http://schemas.openxmlformats.org/officeDocument/2006/relationships/image" Target="../media/image-7-49.png"/><Relationship Id="rId50" Type="http://schemas.openxmlformats.org/officeDocument/2006/relationships/image" Target="../media/image-7-50.png"/><Relationship Id="rId51" Type="http://schemas.openxmlformats.org/officeDocument/2006/relationships/image" Target="../media/image-7-51.png"/><Relationship Id="rId52" Type="http://schemas.openxmlformats.org/officeDocument/2006/relationships/image" Target="../media/image-7-52.png"/><Relationship Id="rId53" Type="http://schemas.openxmlformats.org/officeDocument/2006/relationships/image" Target="../media/image-7-53.png"/><Relationship Id="rId54" Type="http://schemas.openxmlformats.org/officeDocument/2006/relationships/image" Target="../media/image-7-54.png"/><Relationship Id="rId55" Type="http://schemas.openxmlformats.org/officeDocument/2006/relationships/image" Target="../media/image-7-55.png"/><Relationship Id="rId56" Type="http://schemas.openxmlformats.org/officeDocument/2006/relationships/slideLayout" Target="../slideLayouts/slideLayout1.xml"/><Relationship Id="rId5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822"/>
            <a:ext cx="16119146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73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58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73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6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6994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54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24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44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68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2311822"/>
            <a:ext cx="1509810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33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954462"/>
            <a:ext cx="16145923" cy="5636346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967856"/>
            <a:ext cx="16119146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27" y="2967856"/>
            <a:ext cx="5475694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87" y="3128516"/>
            <a:ext cx="52079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/ Purchase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967856"/>
            <a:ext cx="1524149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08217" y="3095030"/>
            <a:ext cx="1027956" cy="2677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88547" y="3148571"/>
            <a:ext cx="160660" cy="16066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7075977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251" y="2967856"/>
            <a:ext cx="1524149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32347" y="3095030"/>
            <a:ext cx="1027956" cy="2677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12677" y="3148571"/>
            <a:ext cx="160660" cy="1606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600108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400" y="2967856"/>
            <a:ext cx="1524149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6496" y="3095030"/>
            <a:ext cx="1027956" cy="2677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6826" y="3148571"/>
            <a:ext cx="160660" cy="1606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124256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530" y="2967856"/>
            <a:ext cx="1524149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80626" y="3095030"/>
            <a:ext cx="1027956" cy="2677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0956" y="3148571"/>
            <a:ext cx="160660" cy="1606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648387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6679" y="2967856"/>
            <a:ext cx="1524149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04775" y="3095030"/>
            <a:ext cx="1027956" cy="2677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85105" y="3148571"/>
            <a:ext cx="160660" cy="1606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172535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0809" y="2967856"/>
            <a:ext cx="1524149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28905" y="3095030"/>
            <a:ext cx="1027956" cy="2677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509235" y="3148571"/>
            <a:ext cx="160660" cy="1606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696666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4976" y="2967856"/>
            <a:ext cx="1498597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953073" y="3095030"/>
            <a:ext cx="1027956" cy="2677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6033403" y="3148571"/>
            <a:ext cx="160660" cy="16066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220833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3510074"/>
            <a:ext cx="16119146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27" y="3510074"/>
            <a:ext cx="5475694" cy="508744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87" y="3630550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/ void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3510074"/>
            <a:ext cx="1524149" cy="508744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08217" y="3623853"/>
            <a:ext cx="1027956" cy="2677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88547" y="3677394"/>
            <a:ext cx="160660" cy="16066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7075977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251" y="3510074"/>
            <a:ext cx="1524149" cy="508744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32347" y="3623853"/>
            <a:ext cx="1027956" cy="2677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12677" y="3677394"/>
            <a:ext cx="160660" cy="16066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600108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400" y="3510074"/>
            <a:ext cx="1524149" cy="508744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6496" y="3623853"/>
            <a:ext cx="1027956" cy="2677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6826" y="3677394"/>
            <a:ext cx="160660" cy="1606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10124256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530" y="3510074"/>
            <a:ext cx="1524149" cy="508744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80626" y="3623853"/>
            <a:ext cx="1027956" cy="2677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60956" y="3677394"/>
            <a:ext cx="160660" cy="1606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648387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6679" y="3510074"/>
            <a:ext cx="1524149" cy="508744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04775" y="3623853"/>
            <a:ext cx="1027956" cy="2677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85105" y="3677394"/>
            <a:ext cx="160660" cy="1606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172535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0809" y="3510074"/>
            <a:ext cx="1524149" cy="508744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28905" y="3623853"/>
            <a:ext cx="1027956" cy="2677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509235" y="3677394"/>
            <a:ext cx="160660" cy="1606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696666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4976" y="3510074"/>
            <a:ext cx="1498597" cy="508744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953073" y="3623853"/>
            <a:ext cx="1027956" cy="2677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033403" y="3677394"/>
            <a:ext cx="160660" cy="16066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220833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4018806"/>
            <a:ext cx="16119146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27" y="4018806"/>
            <a:ext cx="5475694" cy="508744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87" y="4139282"/>
            <a:ext cx="23502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cancellation / void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4018806"/>
            <a:ext cx="1524149" cy="508744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5296" y="4132622"/>
            <a:ext cx="1333574" cy="2677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5626" y="4186163"/>
            <a:ext cx="160660" cy="16066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23056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251" y="4018806"/>
            <a:ext cx="1524149" cy="508744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426" y="4132622"/>
            <a:ext cx="1333574" cy="2677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59756" y="4186163"/>
            <a:ext cx="160660" cy="16066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47187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400" y="4018806"/>
            <a:ext cx="1524149" cy="508744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6496" y="4132622"/>
            <a:ext cx="1027956" cy="2677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36826" y="4186163"/>
            <a:ext cx="160660" cy="16066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10124256" y="41459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530" y="4018806"/>
            <a:ext cx="1524149" cy="508744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7705" y="4132622"/>
            <a:ext cx="1333574" cy="2677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8035" y="4186163"/>
            <a:ext cx="160660" cy="1606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95466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6679" y="4018806"/>
            <a:ext cx="1524149" cy="508744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904775" y="4132622"/>
            <a:ext cx="1027956" cy="2677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985105" y="4186163"/>
            <a:ext cx="160660" cy="1606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172535" y="41459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0809" y="4018806"/>
            <a:ext cx="1524149" cy="508744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5984" y="4132622"/>
            <a:ext cx="1333574" cy="2677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6314" y="4186163"/>
            <a:ext cx="160660" cy="1606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43745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4976" y="4018806"/>
            <a:ext cx="1498597" cy="508744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152" y="4132622"/>
            <a:ext cx="1333574" cy="2677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0482" y="4186163"/>
            <a:ext cx="160660" cy="16066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67912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4527538"/>
            <a:ext cx="16119146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27" y="4527538"/>
            <a:ext cx="5475694" cy="508744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87" y="4648051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4527538"/>
            <a:ext cx="1524149" cy="508744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808217" y="4641354"/>
            <a:ext cx="1027956" cy="2677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888547" y="4694895"/>
            <a:ext cx="160660" cy="16066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7075977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251" y="4527538"/>
            <a:ext cx="1524149" cy="508744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32347" y="4641354"/>
            <a:ext cx="1027956" cy="2677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412677" y="4694895"/>
            <a:ext cx="160660" cy="16066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600108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400" y="4527538"/>
            <a:ext cx="1524149" cy="508744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56496" y="4641354"/>
            <a:ext cx="1027956" cy="2677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36826" y="4694895"/>
            <a:ext cx="160660" cy="16066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10124256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530" y="4527538"/>
            <a:ext cx="1524149" cy="508744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80626" y="4641354"/>
            <a:ext cx="1027956" cy="2677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60956" y="4694895"/>
            <a:ext cx="160660" cy="16066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648387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6679" y="4527538"/>
            <a:ext cx="1524149" cy="508744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904775" y="4641354"/>
            <a:ext cx="1027956" cy="2677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85105" y="4694895"/>
            <a:ext cx="160660" cy="1606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172535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0809" y="4527538"/>
            <a:ext cx="1524149" cy="508744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428905" y="4641354"/>
            <a:ext cx="1027956" cy="2677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509235" y="4694895"/>
            <a:ext cx="160660" cy="1606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696666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4976" y="4527538"/>
            <a:ext cx="1498597" cy="508744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953073" y="4641354"/>
            <a:ext cx="1027956" cy="2677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6033403" y="4694895"/>
            <a:ext cx="160660" cy="16066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220833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5036307"/>
            <a:ext cx="16119146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27" y="5036307"/>
            <a:ext cx="5475694" cy="508744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87" y="5156783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5036307"/>
            <a:ext cx="1524149" cy="508744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808217" y="5150086"/>
            <a:ext cx="1027956" cy="2677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888547" y="5203627"/>
            <a:ext cx="160660" cy="16066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7075977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251" y="5036307"/>
            <a:ext cx="1524149" cy="508744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32347" y="5150086"/>
            <a:ext cx="1027956" cy="2677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412677" y="5203627"/>
            <a:ext cx="160660" cy="16066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600108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400" y="5036307"/>
            <a:ext cx="1524149" cy="508744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856496" y="5150086"/>
            <a:ext cx="1027956" cy="2677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936826" y="5203627"/>
            <a:ext cx="160660" cy="1606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10124256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530" y="5036307"/>
            <a:ext cx="1524149" cy="508744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80626" y="5150086"/>
            <a:ext cx="1027956" cy="2677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460956" y="5203627"/>
            <a:ext cx="160660" cy="16066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648387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6679" y="5036307"/>
            <a:ext cx="1524149" cy="508744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904775" y="5150086"/>
            <a:ext cx="1027956" cy="2677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985105" y="5203627"/>
            <a:ext cx="160660" cy="16066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172535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0809" y="5036307"/>
            <a:ext cx="1524149" cy="508744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428905" y="5150086"/>
            <a:ext cx="1027956" cy="2677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509235" y="5203627"/>
            <a:ext cx="160660" cy="1606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696666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4976" y="5036307"/>
            <a:ext cx="1498597" cy="508744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953073" y="5150086"/>
            <a:ext cx="1027956" cy="2677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6033403" y="5203627"/>
            <a:ext cx="160660" cy="16066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220833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5545038"/>
            <a:ext cx="16119146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27" y="5545038"/>
            <a:ext cx="5475694" cy="508744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87" y="5665515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Standalone refund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5545038"/>
            <a:ext cx="1524149" cy="508744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808217" y="5658817"/>
            <a:ext cx="1027956" cy="2677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888547" y="5712396"/>
            <a:ext cx="160660" cy="1606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7075977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251" y="5545038"/>
            <a:ext cx="1524149" cy="508744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426" y="5658817"/>
            <a:ext cx="1333574" cy="2677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59756" y="5712396"/>
            <a:ext cx="160660" cy="16066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47187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400" y="5545038"/>
            <a:ext cx="1524149" cy="508744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3575" y="5658817"/>
            <a:ext cx="1333574" cy="2677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3905" y="5712396"/>
            <a:ext cx="160660" cy="1606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71336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530" y="5545038"/>
            <a:ext cx="1524149" cy="508744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7705" y="5658817"/>
            <a:ext cx="1333574" cy="2677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8035" y="5712396"/>
            <a:ext cx="160660" cy="16066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95466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6679" y="5545038"/>
            <a:ext cx="1524149" cy="508744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904775" y="5658817"/>
            <a:ext cx="1027956" cy="2677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985105" y="5712396"/>
            <a:ext cx="160660" cy="16066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172535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0809" y="5545038"/>
            <a:ext cx="1524149" cy="508744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5984" y="5658817"/>
            <a:ext cx="1333574" cy="2677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6314" y="5712396"/>
            <a:ext cx="160660" cy="16066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43745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4976" y="5545038"/>
            <a:ext cx="1498597" cy="508744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152" y="5658817"/>
            <a:ext cx="1333574" cy="2677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0482" y="5712396"/>
            <a:ext cx="160660" cy="16066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67912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6053770"/>
            <a:ext cx="16119146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27" y="6053770"/>
            <a:ext cx="5475694" cy="508744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87" y="6174284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121" y="6053770"/>
            <a:ext cx="1524149" cy="508744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808217" y="6167586"/>
            <a:ext cx="1027956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88547" y="6221127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7075977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251" y="6053770"/>
            <a:ext cx="1524149" cy="508744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79426" y="6167586"/>
            <a:ext cx="1333574" cy="267760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59756" y="6221127"/>
            <a:ext cx="160660" cy="16066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47187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400" y="6053770"/>
            <a:ext cx="1524149" cy="508744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56496" y="6167586"/>
            <a:ext cx="1027956" cy="267760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36826" y="6221127"/>
            <a:ext cx="160660" cy="16066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10124256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2530" y="6053770"/>
            <a:ext cx="1524149" cy="508744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380626" y="6167586"/>
            <a:ext cx="1027956" cy="267760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460956" y="6221127"/>
            <a:ext cx="160660" cy="16066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648387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6679" y="6053770"/>
            <a:ext cx="1524149" cy="508744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904775" y="6167586"/>
            <a:ext cx="1027956" cy="267760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985105" y="6221127"/>
            <a:ext cx="160660" cy="16066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172535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0809" y="6053770"/>
            <a:ext cx="1524149" cy="508744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5984" y="6167586"/>
            <a:ext cx="1333574" cy="26776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6314" y="6221127"/>
            <a:ext cx="160660" cy="16066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43745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4976" y="6053770"/>
            <a:ext cx="1498597" cy="508744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0152" y="6167586"/>
            <a:ext cx="1333574" cy="26776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0482" y="6221127"/>
            <a:ext cx="160660" cy="16066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67912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27" y="6562539"/>
            <a:ext cx="16119146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27" y="6562539"/>
            <a:ext cx="5475694" cy="508744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87" y="6683015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121" y="6562539"/>
            <a:ext cx="1524149" cy="508744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5296" y="6676318"/>
            <a:ext cx="1333574" cy="267760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5626" y="6729859"/>
            <a:ext cx="160660" cy="16066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23056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251" y="6562539"/>
            <a:ext cx="1524149" cy="508744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332347" y="6676318"/>
            <a:ext cx="1027956" cy="2677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412677" y="6729859"/>
            <a:ext cx="160660" cy="1606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600108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8400" y="6562539"/>
            <a:ext cx="1524149" cy="508744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03575" y="6676318"/>
            <a:ext cx="1333574" cy="267760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83905" y="6729859"/>
            <a:ext cx="160660" cy="16066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9971336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2530" y="6562539"/>
            <a:ext cx="1524149" cy="508744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80626" y="6676318"/>
            <a:ext cx="1027956" cy="267760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60956" y="6729859"/>
            <a:ext cx="160660" cy="16066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648387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6679" y="6562539"/>
            <a:ext cx="1524149" cy="508744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51854" y="6676318"/>
            <a:ext cx="1333574" cy="267760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32184" y="6729859"/>
            <a:ext cx="160660" cy="16066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01961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0809" y="6562539"/>
            <a:ext cx="1524149" cy="508744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428905" y="6676318"/>
            <a:ext cx="1027956" cy="267760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509235" y="6729859"/>
            <a:ext cx="160660" cy="16066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696666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4976" y="6562539"/>
            <a:ext cx="1498597" cy="508744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0152" y="6676318"/>
            <a:ext cx="1333574" cy="26776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0482" y="6729859"/>
            <a:ext cx="160660" cy="16066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67912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27" y="7071271"/>
            <a:ext cx="16119146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27" y="7071271"/>
            <a:ext cx="5475694" cy="508744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87" y="7191747"/>
            <a:ext cx="53406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Re-authorization (Pre-auth adjustments up / incremental)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121" y="7071271"/>
            <a:ext cx="1524149" cy="508744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5296" y="7185050"/>
            <a:ext cx="1333574" cy="267760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5626" y="7238628"/>
            <a:ext cx="160660" cy="16066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23056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251" y="7071271"/>
            <a:ext cx="1524149" cy="508744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32347" y="7185050"/>
            <a:ext cx="1027956" cy="267760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412677" y="7238628"/>
            <a:ext cx="160660" cy="16066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600108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8400" y="7071271"/>
            <a:ext cx="1524149" cy="508744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03575" y="7185050"/>
            <a:ext cx="1333574" cy="267760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83905" y="7238628"/>
            <a:ext cx="160660" cy="16066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9971336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2530" y="7071271"/>
            <a:ext cx="1524149" cy="508744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380626" y="7185050"/>
            <a:ext cx="1027956" cy="267760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60956" y="7238628"/>
            <a:ext cx="160660" cy="16066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648387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6679" y="7071271"/>
            <a:ext cx="1524149" cy="508744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1854" y="7185050"/>
            <a:ext cx="1333574" cy="267760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2184" y="7238628"/>
            <a:ext cx="160660" cy="16066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019615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0809" y="7071271"/>
            <a:ext cx="1524149" cy="508744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5984" y="7185050"/>
            <a:ext cx="1333574" cy="267760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6314" y="7238628"/>
            <a:ext cx="160660" cy="16066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43745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4976" y="7071271"/>
            <a:ext cx="1498597" cy="508744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0152" y="7185050"/>
            <a:ext cx="1333574" cy="267760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0482" y="7238628"/>
            <a:ext cx="160660" cy="16066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67912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27" y="7580002"/>
            <a:ext cx="16119146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27" y="7580002"/>
            <a:ext cx="5475694" cy="508744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087" y="7700516"/>
            <a:ext cx="515064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capture (Pre-auth adjustments down / decrease)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0121" y="7580002"/>
            <a:ext cx="1524149" cy="508744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55296" y="7693819"/>
            <a:ext cx="1333574" cy="267760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35626" y="7747360"/>
            <a:ext cx="160660" cy="160660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923056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251" y="7580002"/>
            <a:ext cx="1524149" cy="508744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332347" y="7693819"/>
            <a:ext cx="1027956" cy="267760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412677" y="7747360"/>
            <a:ext cx="160660" cy="16066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600108" y="77072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8400" y="7580002"/>
            <a:ext cx="1524149" cy="508744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03575" y="7693819"/>
            <a:ext cx="1333574" cy="267760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83905" y="7747360"/>
            <a:ext cx="160660" cy="160660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9971336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2530" y="7580002"/>
            <a:ext cx="1524149" cy="508744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7705" y="7693819"/>
            <a:ext cx="1333574" cy="267760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8035" y="7747360"/>
            <a:ext cx="160660" cy="160660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95466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6679" y="7580002"/>
            <a:ext cx="1524149" cy="508744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51854" y="7693819"/>
            <a:ext cx="1333574" cy="267760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32184" y="7747360"/>
            <a:ext cx="160660" cy="160660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3019615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80809" y="7580002"/>
            <a:ext cx="1524149" cy="508744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5984" y="7693819"/>
            <a:ext cx="1333574" cy="267760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6314" y="7747360"/>
            <a:ext cx="160660" cy="160660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43745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4976" y="7580002"/>
            <a:ext cx="1498597" cy="508744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0152" y="7693819"/>
            <a:ext cx="1333574" cy="267760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0482" y="7747360"/>
            <a:ext cx="160660" cy="160660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67912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27" y="8088771"/>
            <a:ext cx="16119146" cy="502036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27" y="8088771"/>
            <a:ext cx="5475694" cy="502036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087" y="8209248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Deferred authorization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0121" y="8088771"/>
            <a:ext cx="1524149" cy="502036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5296" y="8202550"/>
            <a:ext cx="1333574" cy="267760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5626" y="8256091"/>
            <a:ext cx="160660" cy="160660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23056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251" y="8088771"/>
            <a:ext cx="1524149" cy="502036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79426" y="8202550"/>
            <a:ext cx="1333574" cy="267760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59756" y="8256091"/>
            <a:ext cx="160660" cy="160660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47187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8400" y="8088771"/>
            <a:ext cx="1524149" cy="502036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3575" y="8202550"/>
            <a:ext cx="1333574" cy="267760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3905" y="8256091"/>
            <a:ext cx="160660" cy="160660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71336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2530" y="8088771"/>
            <a:ext cx="1524149" cy="502036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7705" y="8202550"/>
            <a:ext cx="1333574" cy="267760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8035" y="8256091"/>
            <a:ext cx="160660" cy="160660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95466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6679" y="8088771"/>
            <a:ext cx="1524149" cy="502036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51854" y="8202550"/>
            <a:ext cx="1333574" cy="267760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32184" y="8256091"/>
            <a:ext cx="160660" cy="160660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301961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80809" y="8088771"/>
            <a:ext cx="1524149" cy="502036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5984" y="8202550"/>
            <a:ext cx="1333574" cy="267760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6314" y="8256091"/>
            <a:ext cx="160660" cy="160660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4374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4976" y="8088771"/>
            <a:ext cx="1498597" cy="502036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0152" y="8202550"/>
            <a:ext cx="1333574" cy="267760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0482" y="8256091"/>
            <a:ext cx="160660" cy="160660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67912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373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95115"/>
            <a:ext cx="1611914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36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798432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928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136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4216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7456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737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36132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4724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47338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2752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37213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56939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899082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0103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6540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66726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1754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76141" y="1395115"/>
            <a:ext cx="1509810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09392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38402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7275" y="2028230"/>
            <a:ext cx="16173450" cy="6638925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6800" y="2037755"/>
            <a:ext cx="16154400" cy="508783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6800" y="2037755"/>
            <a:ext cx="5476116" cy="508783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27469" y="2158268"/>
            <a:ext cx="33604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Forced post (straight to settlement),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2912" y="2037755"/>
            <a:ext cx="1524260" cy="508783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8106" y="2151571"/>
            <a:ext cx="1333674" cy="267781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18436" y="2205112"/>
            <a:ext cx="160668" cy="160668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05885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67173" y="2037755"/>
            <a:ext cx="1524260" cy="508783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2367" y="2151571"/>
            <a:ext cx="1333674" cy="267781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2697" y="2205112"/>
            <a:ext cx="160668" cy="160668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30146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1433" y="2037755"/>
            <a:ext cx="1524260" cy="508783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86609" y="2151571"/>
            <a:ext cx="1333674" cy="267781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66939" y="2205112"/>
            <a:ext cx="160668" cy="160668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54388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15694" y="2037755"/>
            <a:ext cx="1524260" cy="508783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63809" y="2151571"/>
            <a:ext cx="1028030" cy="267781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44139" y="2205112"/>
            <a:ext cx="160668" cy="160668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631588" y="21649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39954" y="2037755"/>
            <a:ext cx="1524260" cy="508783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35148" y="2151571"/>
            <a:ext cx="1333674" cy="267781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15478" y="2205112"/>
            <a:ext cx="160668" cy="160668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02927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64196" y="2037755"/>
            <a:ext cx="1524260" cy="508783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59390" y="2151571"/>
            <a:ext cx="1333674" cy="267781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39720" y="2205112"/>
            <a:ext cx="160668" cy="160668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27169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88456" y="2037755"/>
            <a:ext cx="1524260" cy="508783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3651" y="2151571"/>
            <a:ext cx="1333674" cy="267781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3981" y="2205112"/>
            <a:ext cx="160668" cy="160668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51430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66800" y="2546524"/>
            <a:ext cx="16154400" cy="508783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66800" y="2546524"/>
            <a:ext cx="5476116" cy="508783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27469" y="2667037"/>
            <a:ext cx="29103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Manual and automatic cut-over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2912" y="2546524"/>
            <a:ext cx="1524260" cy="508783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38106" y="2660340"/>
            <a:ext cx="1333674" cy="267781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18436" y="2713881"/>
            <a:ext cx="160668" cy="160668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05885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67173" y="2546524"/>
            <a:ext cx="1524260" cy="508783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62367" y="2660340"/>
            <a:ext cx="1333674" cy="267781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42697" y="2713881"/>
            <a:ext cx="160668" cy="160668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30146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1433" y="2546524"/>
            <a:ext cx="1524260" cy="508783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39548" y="2660340"/>
            <a:ext cx="1028030" cy="267781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19878" y="2713881"/>
            <a:ext cx="160668" cy="160668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10107327" y="26737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15694" y="2546524"/>
            <a:ext cx="1524260" cy="508783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63809" y="2660340"/>
            <a:ext cx="1028030" cy="267781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44139" y="2713881"/>
            <a:ext cx="160668" cy="160668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631588" y="26737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39954" y="2546524"/>
            <a:ext cx="1524260" cy="508783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35148" y="2660340"/>
            <a:ext cx="1333674" cy="267781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15478" y="2713881"/>
            <a:ext cx="160668" cy="160668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02927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64196" y="2546524"/>
            <a:ext cx="1524260" cy="508783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12311" y="2660340"/>
            <a:ext cx="1028030" cy="267781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492641" y="2713881"/>
            <a:ext cx="160668" cy="160668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680090" y="26737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88456" y="2546524"/>
            <a:ext cx="1524260" cy="508783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3651" y="2660340"/>
            <a:ext cx="1333674" cy="267781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3981" y="2713881"/>
            <a:ext cx="160668" cy="160668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51430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66800" y="3055330"/>
            <a:ext cx="16154400" cy="508783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66800" y="3055330"/>
            <a:ext cx="5476116" cy="508783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27469" y="3175806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Payouts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2912" y="3055330"/>
            <a:ext cx="1524260" cy="508783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38106" y="3169109"/>
            <a:ext cx="1333674" cy="267781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18436" y="3222687"/>
            <a:ext cx="160668" cy="160668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05885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67173" y="3055330"/>
            <a:ext cx="1524260" cy="508783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2367" y="3169109"/>
            <a:ext cx="1333674" cy="267781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2697" y="3222687"/>
            <a:ext cx="160668" cy="160668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30146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1433" y="3055330"/>
            <a:ext cx="1524260" cy="508783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86609" y="3169109"/>
            <a:ext cx="1333674" cy="267781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66939" y="3222687"/>
            <a:ext cx="160668" cy="160668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54388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15694" y="3055330"/>
            <a:ext cx="1524260" cy="508783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0888" y="3169109"/>
            <a:ext cx="1333674" cy="267781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1218" y="3222687"/>
            <a:ext cx="160668" cy="160668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78667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39954" y="3055330"/>
            <a:ext cx="1524260" cy="508783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35148" y="3169109"/>
            <a:ext cx="1333674" cy="267781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15478" y="3222687"/>
            <a:ext cx="160668" cy="160668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02927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64196" y="3055330"/>
            <a:ext cx="1524260" cy="508783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59390" y="3169109"/>
            <a:ext cx="1333674" cy="267781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39720" y="3222687"/>
            <a:ext cx="160668" cy="160668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27169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88456" y="3055330"/>
            <a:ext cx="1524260" cy="508783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3651" y="3169109"/>
            <a:ext cx="1333674" cy="267781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3981" y="3222687"/>
            <a:ext cx="160668" cy="160668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51430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66800" y="3564099"/>
            <a:ext cx="16154400" cy="508783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66800" y="3564099"/>
            <a:ext cx="5476116" cy="508783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27469" y="3684612"/>
            <a:ext cx="53406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Check-in/Check-out Cancel Capture Increment/Decrement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2912" y="3564099"/>
            <a:ext cx="1524260" cy="508783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38106" y="3677915"/>
            <a:ext cx="1333674" cy="267781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18436" y="3731456"/>
            <a:ext cx="160668" cy="160668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05885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67173" y="3564099"/>
            <a:ext cx="1524260" cy="508783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15288" y="3677915"/>
            <a:ext cx="1028030" cy="267781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395618" y="3731456"/>
            <a:ext cx="160668" cy="160668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583067" y="369131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91433" y="3564099"/>
            <a:ext cx="1524260" cy="508783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86609" y="3677915"/>
            <a:ext cx="1333674" cy="267781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66939" y="3731456"/>
            <a:ext cx="160668" cy="160668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54388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15694" y="3564099"/>
            <a:ext cx="1524260" cy="508783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63809" y="3677915"/>
            <a:ext cx="1028030" cy="267781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44139" y="3731456"/>
            <a:ext cx="160668" cy="160668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631588" y="369131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39954" y="3564099"/>
            <a:ext cx="1524260" cy="508783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35148" y="3677915"/>
            <a:ext cx="1333674" cy="267781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15478" y="3731456"/>
            <a:ext cx="160668" cy="160668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02927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64196" y="3564099"/>
            <a:ext cx="1524260" cy="508783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59390" y="3677915"/>
            <a:ext cx="1333674" cy="267781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39720" y="3731456"/>
            <a:ext cx="160668" cy="160668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27169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88456" y="3564099"/>
            <a:ext cx="1524260" cy="508783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3651" y="3677915"/>
            <a:ext cx="1333674" cy="267781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3981" y="3731456"/>
            <a:ext cx="160668" cy="160668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51430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66800" y="4072905"/>
            <a:ext cx="16154400" cy="508783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66800" y="4072905"/>
            <a:ext cx="5476116" cy="508783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27469" y="4193418"/>
            <a:ext cx="24603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Billing Descriptor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42912" y="4072905"/>
            <a:ext cx="1524260" cy="508783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38106" y="4186721"/>
            <a:ext cx="1333674" cy="267781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18436" y="4240299"/>
            <a:ext cx="160668" cy="160668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05885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67173" y="4072905"/>
            <a:ext cx="1524260" cy="508783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62367" y="4186721"/>
            <a:ext cx="1333674" cy="267781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42697" y="4240299"/>
            <a:ext cx="160668" cy="160668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30146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91433" y="4072905"/>
            <a:ext cx="1524260" cy="508783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86609" y="4186721"/>
            <a:ext cx="1333674" cy="267781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66939" y="4240299"/>
            <a:ext cx="160668" cy="160668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54388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15694" y="4072905"/>
            <a:ext cx="1524260" cy="508783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10888" y="4186721"/>
            <a:ext cx="1333674" cy="267781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91218" y="4240299"/>
            <a:ext cx="160668" cy="160668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78667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39954" y="4072905"/>
            <a:ext cx="1524260" cy="508783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35148" y="4186721"/>
            <a:ext cx="1333674" cy="267781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15478" y="4240299"/>
            <a:ext cx="160668" cy="160668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02927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64196" y="4072905"/>
            <a:ext cx="1524260" cy="508783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59390" y="4186721"/>
            <a:ext cx="1333674" cy="267781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39720" y="4240299"/>
            <a:ext cx="160668" cy="160668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27169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88456" y="4072905"/>
            <a:ext cx="1524260" cy="508783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3651" y="4186721"/>
            <a:ext cx="1333674" cy="267781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3981" y="4240299"/>
            <a:ext cx="160668" cy="160668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51430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66800" y="4581674"/>
            <a:ext cx="16154400" cy="508783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66800" y="4581674"/>
            <a:ext cx="5476116" cy="508783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27469" y="4702150"/>
            <a:ext cx="13901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Soft Descriptor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42912" y="4581674"/>
            <a:ext cx="1524260" cy="508783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38106" y="4695490"/>
            <a:ext cx="1333674" cy="267781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18436" y="4749031"/>
            <a:ext cx="160668" cy="160668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05885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67173" y="4581674"/>
            <a:ext cx="1524260" cy="508783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62367" y="4695490"/>
            <a:ext cx="1333674" cy="267781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42697" y="4749031"/>
            <a:ext cx="160668" cy="160668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30146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91433" y="4581674"/>
            <a:ext cx="1524260" cy="508783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86609" y="4695490"/>
            <a:ext cx="1333674" cy="267781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66939" y="4749031"/>
            <a:ext cx="160668" cy="160668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54388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15694" y="4581674"/>
            <a:ext cx="1524260" cy="508783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10888" y="4695490"/>
            <a:ext cx="1333674" cy="267781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91218" y="4749031"/>
            <a:ext cx="160668" cy="160668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78667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39954" y="4581674"/>
            <a:ext cx="1524260" cy="508783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35148" y="4695490"/>
            <a:ext cx="1333674" cy="267781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15478" y="4749031"/>
            <a:ext cx="160668" cy="160668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02927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64196" y="4581674"/>
            <a:ext cx="1524260" cy="508783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59390" y="4695490"/>
            <a:ext cx="1333674" cy="267781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39720" y="4749031"/>
            <a:ext cx="160668" cy="160668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27169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88456" y="4581674"/>
            <a:ext cx="1524260" cy="508783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3651" y="4695490"/>
            <a:ext cx="1333674" cy="267781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3981" y="4749031"/>
            <a:ext cx="160668" cy="160668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51430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66800" y="5090443"/>
            <a:ext cx="16154400" cy="508783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66800" y="5090443"/>
            <a:ext cx="5476116" cy="508783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227469" y="5210956"/>
            <a:ext cx="101012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BIN lookup</a:t>
            </a:r>
            <a:endParaRPr lang="en-US" sz="1476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42912" y="5090443"/>
            <a:ext cx="1524260" cy="508783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91027" y="5204259"/>
            <a:ext cx="1028030" cy="267781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71357" y="5257800"/>
            <a:ext cx="160668" cy="160668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7058806" y="52176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67173" y="5090443"/>
            <a:ext cx="1524260" cy="508783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15288" y="5204259"/>
            <a:ext cx="1028030" cy="267781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395618" y="5257800"/>
            <a:ext cx="160668" cy="160668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8583067" y="52176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591433" y="5090443"/>
            <a:ext cx="1524260" cy="508783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686609" y="5204259"/>
            <a:ext cx="1333674" cy="267781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66939" y="5257800"/>
            <a:ext cx="160668" cy="160668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9954388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15694" y="5090443"/>
            <a:ext cx="1524260" cy="508783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10888" y="5204259"/>
            <a:ext cx="1333674" cy="267781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291218" y="5257800"/>
            <a:ext cx="160668" cy="160668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1478667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39954" y="5090443"/>
            <a:ext cx="1524260" cy="508783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88069" y="5204259"/>
            <a:ext cx="1028030" cy="267781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968399" y="5257800"/>
            <a:ext cx="160668" cy="160668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3155848" y="52176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64196" y="5090443"/>
            <a:ext cx="1524260" cy="508783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59390" y="5204259"/>
            <a:ext cx="1333674" cy="267781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39720" y="5257800"/>
            <a:ext cx="160668" cy="160668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4527169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88456" y="5090443"/>
            <a:ext cx="1524260" cy="508783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83651" y="5204259"/>
            <a:ext cx="1333674" cy="267781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63981" y="5257800"/>
            <a:ext cx="160668" cy="160668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6051430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66800" y="5599249"/>
            <a:ext cx="16154400" cy="508783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66800" y="5599249"/>
            <a:ext cx="5476116" cy="508783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1227469" y="5719725"/>
            <a:ext cx="38704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Client originated additional ID transaction</a:t>
            </a:r>
            <a:endParaRPr lang="en-US" sz="1476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42912" y="5599249"/>
            <a:ext cx="1524260" cy="508783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38106" y="5713028"/>
            <a:ext cx="1333674" cy="267781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18436" y="5766606"/>
            <a:ext cx="160668" cy="160668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6905885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67173" y="5599249"/>
            <a:ext cx="1524260" cy="508783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62367" y="5713028"/>
            <a:ext cx="1333674" cy="267781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42697" y="5766606"/>
            <a:ext cx="160668" cy="160668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8430146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91433" y="5599249"/>
            <a:ext cx="1524260" cy="508783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686609" y="5713028"/>
            <a:ext cx="1333674" cy="267781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66939" y="5766606"/>
            <a:ext cx="160668" cy="160668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9954388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15694" y="5599249"/>
            <a:ext cx="1524260" cy="508783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10888" y="5713028"/>
            <a:ext cx="1333674" cy="267781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91218" y="5766606"/>
            <a:ext cx="160668" cy="160668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1478667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39954" y="5599249"/>
            <a:ext cx="1524260" cy="508783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35148" y="5713028"/>
            <a:ext cx="1333674" cy="267781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15478" y="5766606"/>
            <a:ext cx="160668" cy="160668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3002927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64196" y="5599249"/>
            <a:ext cx="1524260" cy="508783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59390" y="5713028"/>
            <a:ext cx="1333674" cy="267781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39720" y="5766606"/>
            <a:ext cx="160668" cy="160668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4527169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88456" y="5599249"/>
            <a:ext cx="1524260" cy="508783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83651" y="5713028"/>
            <a:ext cx="1333674" cy="267781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63981" y="5766606"/>
            <a:ext cx="160668" cy="160668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6051430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66800" y="6108018"/>
            <a:ext cx="16154400" cy="508783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66800" y="6108018"/>
            <a:ext cx="5476116" cy="508783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227469" y="6228531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6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42912" y="6108018"/>
            <a:ext cx="1524260" cy="508783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91027" y="6221834"/>
            <a:ext cx="1028030" cy="267781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871357" y="6275375"/>
            <a:ext cx="160668" cy="160668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7058806" y="62352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67173" y="6108018"/>
            <a:ext cx="1524260" cy="508783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15288" y="6221834"/>
            <a:ext cx="1028030" cy="267781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395618" y="6275375"/>
            <a:ext cx="160668" cy="160668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8583067" y="62352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591433" y="6108018"/>
            <a:ext cx="1524260" cy="508783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839548" y="6221834"/>
            <a:ext cx="1028030" cy="267781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19878" y="6275375"/>
            <a:ext cx="160668" cy="160668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10107327" y="62352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15694" y="6108018"/>
            <a:ext cx="1524260" cy="508783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363809" y="6221834"/>
            <a:ext cx="1028030" cy="267781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44139" y="6275375"/>
            <a:ext cx="160668" cy="160668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1631588" y="62352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39954" y="6108018"/>
            <a:ext cx="1524260" cy="508783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35148" y="6221834"/>
            <a:ext cx="1333674" cy="267781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15478" y="6275375"/>
            <a:ext cx="160668" cy="160668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3002927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64196" y="6108018"/>
            <a:ext cx="1524260" cy="508783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59390" y="6221834"/>
            <a:ext cx="1333674" cy="267781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39720" y="6275375"/>
            <a:ext cx="160668" cy="160668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4527169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88456" y="6108018"/>
            <a:ext cx="1524260" cy="508783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83651" y="6221834"/>
            <a:ext cx="1333674" cy="267781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63981" y="6275375"/>
            <a:ext cx="160668" cy="160668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6051430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66800" y="6616824"/>
            <a:ext cx="16154400" cy="508783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66800" y="6616824"/>
            <a:ext cx="5476116" cy="508783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1227469" y="6737338"/>
            <a:ext cx="16202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tip</a:t>
            </a:r>
            <a:endParaRPr lang="en-US" sz="1476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42912" y="6616824"/>
            <a:ext cx="1524260" cy="508783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91027" y="6730640"/>
            <a:ext cx="1028030" cy="267781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871357" y="6784218"/>
            <a:ext cx="160668" cy="160668"/>
          </a:xfrm>
          <a:prstGeom prst="rect">
            <a:avLst/>
          </a:prstGeom>
        </p:spPr>
      </p:pic>
      <p:sp>
        <p:nvSpPr>
          <p:cNvPr id="316" name="Text 83"/>
          <p:cNvSpPr/>
          <p:nvPr/>
        </p:nvSpPr>
        <p:spPr>
          <a:xfrm>
            <a:off x="7058806" y="67440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67173" y="6616824"/>
            <a:ext cx="1524260" cy="508783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62367" y="6730640"/>
            <a:ext cx="1333674" cy="267781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42697" y="6784218"/>
            <a:ext cx="160668" cy="160668"/>
          </a:xfrm>
          <a:prstGeom prst="rect">
            <a:avLst/>
          </a:prstGeom>
        </p:spPr>
      </p:pic>
      <p:sp>
        <p:nvSpPr>
          <p:cNvPr id="320" name="Text 84"/>
          <p:cNvSpPr/>
          <p:nvPr/>
        </p:nvSpPr>
        <p:spPr>
          <a:xfrm>
            <a:off x="8430146" y="6744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591433" y="6616824"/>
            <a:ext cx="1524260" cy="508783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839548" y="6730640"/>
            <a:ext cx="1028030" cy="267781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919878" y="6784218"/>
            <a:ext cx="160668" cy="160668"/>
          </a:xfrm>
          <a:prstGeom prst="rect">
            <a:avLst/>
          </a:prstGeom>
        </p:spPr>
      </p:pic>
      <p:sp>
        <p:nvSpPr>
          <p:cNvPr id="324" name="Text 85"/>
          <p:cNvSpPr/>
          <p:nvPr/>
        </p:nvSpPr>
        <p:spPr>
          <a:xfrm>
            <a:off x="10107327" y="67440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15694" y="6616824"/>
            <a:ext cx="1524260" cy="508783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363809" y="6730640"/>
            <a:ext cx="1028030" cy="267781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444139" y="6784218"/>
            <a:ext cx="160668" cy="160668"/>
          </a:xfrm>
          <a:prstGeom prst="rect">
            <a:avLst/>
          </a:prstGeom>
        </p:spPr>
      </p:pic>
      <p:sp>
        <p:nvSpPr>
          <p:cNvPr id="328" name="Text 86"/>
          <p:cNvSpPr/>
          <p:nvPr/>
        </p:nvSpPr>
        <p:spPr>
          <a:xfrm>
            <a:off x="11631588" y="67440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39954" y="6616824"/>
            <a:ext cx="1524260" cy="508783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888069" y="6730640"/>
            <a:ext cx="1028030" cy="267781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968399" y="6784218"/>
            <a:ext cx="160668" cy="160668"/>
          </a:xfrm>
          <a:prstGeom prst="rect">
            <a:avLst/>
          </a:prstGeom>
        </p:spPr>
      </p:pic>
      <p:sp>
        <p:nvSpPr>
          <p:cNvPr id="332" name="Text 87"/>
          <p:cNvSpPr/>
          <p:nvPr/>
        </p:nvSpPr>
        <p:spPr>
          <a:xfrm>
            <a:off x="13155848" y="67440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64196" y="6616824"/>
            <a:ext cx="1524260" cy="508783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59390" y="6730640"/>
            <a:ext cx="1333674" cy="267781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39720" y="6784218"/>
            <a:ext cx="160668" cy="160668"/>
          </a:xfrm>
          <a:prstGeom prst="rect">
            <a:avLst/>
          </a:prstGeom>
        </p:spPr>
      </p:pic>
      <p:sp>
        <p:nvSpPr>
          <p:cNvPr id="336" name="Text 88"/>
          <p:cNvSpPr/>
          <p:nvPr/>
        </p:nvSpPr>
        <p:spPr>
          <a:xfrm>
            <a:off x="14527169" y="6744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688456" y="6616824"/>
            <a:ext cx="1524260" cy="508783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83651" y="6730640"/>
            <a:ext cx="1333674" cy="267781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63981" y="6784218"/>
            <a:ext cx="160668" cy="160668"/>
          </a:xfrm>
          <a:prstGeom prst="rect">
            <a:avLst/>
          </a:prstGeom>
        </p:spPr>
      </p:pic>
      <p:sp>
        <p:nvSpPr>
          <p:cNvPr id="340" name="Text 89"/>
          <p:cNvSpPr/>
          <p:nvPr/>
        </p:nvSpPr>
        <p:spPr>
          <a:xfrm>
            <a:off x="16051430" y="6744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66800" y="7125593"/>
            <a:ext cx="16154400" cy="508783"/>
          </a:xfrm>
          <a:prstGeom prst="rect">
            <a:avLst/>
          </a:prstGeom>
        </p:spPr>
      </p:pic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66800" y="7125593"/>
            <a:ext cx="5476116" cy="508783"/>
          </a:xfrm>
          <a:prstGeom prst="rect">
            <a:avLst/>
          </a:prstGeom>
        </p:spPr>
      </p:pic>
      <p:sp>
        <p:nvSpPr>
          <p:cNvPr id="343" name="Text 90"/>
          <p:cNvSpPr/>
          <p:nvPr/>
        </p:nvSpPr>
        <p:spPr>
          <a:xfrm>
            <a:off x="1227469" y="7246069"/>
            <a:ext cx="22002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donation</a:t>
            </a:r>
            <a:endParaRPr lang="en-US" sz="1476" dirty="0"/>
          </a:p>
        </p:txBody>
      </p:sp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42912" y="7125593"/>
            <a:ext cx="1524260" cy="508783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38106" y="7239372"/>
            <a:ext cx="1333674" cy="267781"/>
          </a:xfrm>
          <a:prstGeom prst="rect">
            <a:avLst/>
          </a:prstGeom>
        </p:spPr>
      </p:pic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18436" y="7292950"/>
            <a:ext cx="160668" cy="160668"/>
          </a:xfrm>
          <a:prstGeom prst="rect">
            <a:avLst/>
          </a:prstGeom>
        </p:spPr>
      </p:pic>
      <p:sp>
        <p:nvSpPr>
          <p:cNvPr id="347" name="Text 91"/>
          <p:cNvSpPr/>
          <p:nvPr/>
        </p:nvSpPr>
        <p:spPr>
          <a:xfrm>
            <a:off x="6905885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67173" y="7125593"/>
            <a:ext cx="1524260" cy="508783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315288" y="7239372"/>
            <a:ext cx="1028030" cy="267781"/>
          </a:xfrm>
          <a:prstGeom prst="rect">
            <a:avLst/>
          </a:prstGeom>
        </p:spPr>
      </p:pic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395618" y="7292950"/>
            <a:ext cx="160668" cy="160668"/>
          </a:xfrm>
          <a:prstGeom prst="rect">
            <a:avLst/>
          </a:prstGeom>
        </p:spPr>
      </p:pic>
      <p:sp>
        <p:nvSpPr>
          <p:cNvPr id="351" name="Text 92"/>
          <p:cNvSpPr/>
          <p:nvPr/>
        </p:nvSpPr>
        <p:spPr>
          <a:xfrm>
            <a:off x="8583067" y="725276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591433" y="7125593"/>
            <a:ext cx="1524260" cy="508783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686609" y="7239372"/>
            <a:ext cx="1333674" cy="267781"/>
          </a:xfrm>
          <a:prstGeom prst="rect">
            <a:avLst/>
          </a:prstGeom>
        </p:spPr>
      </p:pic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66939" y="7292950"/>
            <a:ext cx="160668" cy="160668"/>
          </a:xfrm>
          <a:prstGeom prst="rect">
            <a:avLst/>
          </a:prstGeom>
        </p:spPr>
      </p:pic>
      <p:sp>
        <p:nvSpPr>
          <p:cNvPr id="355" name="Text 93"/>
          <p:cNvSpPr/>
          <p:nvPr/>
        </p:nvSpPr>
        <p:spPr>
          <a:xfrm>
            <a:off x="9954388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15694" y="7125593"/>
            <a:ext cx="1524260" cy="508783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10888" y="7239372"/>
            <a:ext cx="1333674" cy="267781"/>
          </a:xfrm>
          <a:prstGeom prst="rect">
            <a:avLst/>
          </a:prstGeom>
        </p:spPr>
      </p:pic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291218" y="7292950"/>
            <a:ext cx="160668" cy="160668"/>
          </a:xfrm>
          <a:prstGeom prst="rect">
            <a:avLst/>
          </a:prstGeom>
        </p:spPr>
      </p:pic>
      <p:sp>
        <p:nvSpPr>
          <p:cNvPr id="359" name="Text 94"/>
          <p:cNvSpPr/>
          <p:nvPr/>
        </p:nvSpPr>
        <p:spPr>
          <a:xfrm>
            <a:off x="11478667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39954" y="7125593"/>
            <a:ext cx="1524260" cy="508783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35148" y="7239372"/>
            <a:ext cx="1333674" cy="267781"/>
          </a:xfrm>
          <a:prstGeom prst="rect">
            <a:avLst/>
          </a:prstGeom>
        </p:spPr>
      </p:pic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15478" y="7292950"/>
            <a:ext cx="160668" cy="160668"/>
          </a:xfrm>
          <a:prstGeom prst="rect">
            <a:avLst/>
          </a:prstGeom>
        </p:spPr>
      </p:pic>
      <p:sp>
        <p:nvSpPr>
          <p:cNvPr id="363" name="Text 95"/>
          <p:cNvSpPr/>
          <p:nvPr/>
        </p:nvSpPr>
        <p:spPr>
          <a:xfrm>
            <a:off x="13002927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64196" y="7125593"/>
            <a:ext cx="1524260" cy="508783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59390" y="7239372"/>
            <a:ext cx="1333674" cy="267781"/>
          </a:xfrm>
          <a:prstGeom prst="rect">
            <a:avLst/>
          </a:prstGeom>
        </p:spPr>
      </p:pic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39720" y="7292950"/>
            <a:ext cx="160668" cy="160668"/>
          </a:xfrm>
          <a:prstGeom prst="rect">
            <a:avLst/>
          </a:prstGeom>
        </p:spPr>
      </p:pic>
      <p:sp>
        <p:nvSpPr>
          <p:cNvPr id="367" name="Text 96"/>
          <p:cNvSpPr/>
          <p:nvPr/>
        </p:nvSpPr>
        <p:spPr>
          <a:xfrm>
            <a:off x="14527169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688456" y="7125593"/>
            <a:ext cx="1524260" cy="508783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783651" y="7239372"/>
            <a:ext cx="1333674" cy="267781"/>
          </a:xfrm>
          <a:prstGeom prst="rect">
            <a:avLst/>
          </a:prstGeom>
        </p:spPr>
      </p:pic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63981" y="7292950"/>
            <a:ext cx="160668" cy="160668"/>
          </a:xfrm>
          <a:prstGeom prst="rect">
            <a:avLst/>
          </a:prstGeom>
        </p:spPr>
      </p:pic>
      <p:sp>
        <p:nvSpPr>
          <p:cNvPr id="371" name="Text 97"/>
          <p:cNvSpPr/>
          <p:nvPr/>
        </p:nvSpPr>
        <p:spPr>
          <a:xfrm>
            <a:off x="16051430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66800" y="7634362"/>
            <a:ext cx="16154400" cy="508783"/>
          </a:xfrm>
          <a:prstGeom prst="rect">
            <a:avLst/>
          </a:prstGeom>
        </p:spPr>
      </p:pic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66800" y="7634362"/>
            <a:ext cx="5476116" cy="508783"/>
          </a:xfrm>
          <a:prstGeom prst="rect">
            <a:avLst/>
          </a:prstGeom>
        </p:spPr>
      </p:pic>
      <p:sp>
        <p:nvSpPr>
          <p:cNvPr id="374" name="Text 98"/>
          <p:cNvSpPr/>
          <p:nvPr/>
        </p:nvSpPr>
        <p:spPr>
          <a:xfrm>
            <a:off x="1227469" y="7754875"/>
            <a:ext cx="22402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 purchase</a:t>
            </a:r>
            <a:endParaRPr lang="en-US" sz="1476" dirty="0"/>
          </a:p>
        </p:txBody>
      </p:sp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542912" y="7634362"/>
            <a:ext cx="1524260" cy="508783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638106" y="7748178"/>
            <a:ext cx="1333674" cy="267781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718436" y="7801756"/>
            <a:ext cx="160668" cy="160668"/>
          </a:xfrm>
          <a:prstGeom prst="rect">
            <a:avLst/>
          </a:prstGeom>
        </p:spPr>
      </p:pic>
      <p:sp>
        <p:nvSpPr>
          <p:cNvPr id="378" name="Text 99"/>
          <p:cNvSpPr/>
          <p:nvPr/>
        </p:nvSpPr>
        <p:spPr>
          <a:xfrm>
            <a:off x="6905885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067173" y="7634362"/>
            <a:ext cx="1524260" cy="508783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162367" y="7748178"/>
            <a:ext cx="1333674" cy="267781"/>
          </a:xfrm>
          <a:prstGeom prst="rect">
            <a:avLst/>
          </a:prstGeom>
        </p:spPr>
      </p:pic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242697" y="7801756"/>
            <a:ext cx="160668" cy="160668"/>
          </a:xfrm>
          <a:prstGeom prst="rect">
            <a:avLst/>
          </a:prstGeom>
        </p:spPr>
      </p:pic>
      <p:sp>
        <p:nvSpPr>
          <p:cNvPr id="382" name="Text 100"/>
          <p:cNvSpPr/>
          <p:nvPr/>
        </p:nvSpPr>
        <p:spPr>
          <a:xfrm>
            <a:off x="8430146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591433" y="7634362"/>
            <a:ext cx="1524260" cy="508783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839548" y="7748178"/>
            <a:ext cx="1028030" cy="267781"/>
          </a:xfrm>
          <a:prstGeom prst="rect">
            <a:avLst/>
          </a:prstGeom>
        </p:spPr>
      </p:pic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919878" y="7801756"/>
            <a:ext cx="160668" cy="160668"/>
          </a:xfrm>
          <a:prstGeom prst="rect">
            <a:avLst/>
          </a:prstGeom>
        </p:spPr>
      </p:pic>
      <p:sp>
        <p:nvSpPr>
          <p:cNvPr id="386" name="Text 101"/>
          <p:cNvSpPr/>
          <p:nvPr/>
        </p:nvSpPr>
        <p:spPr>
          <a:xfrm>
            <a:off x="10107327" y="77615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115694" y="7634362"/>
            <a:ext cx="1524260" cy="508783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363809" y="7748178"/>
            <a:ext cx="1028030" cy="267781"/>
          </a:xfrm>
          <a:prstGeom prst="rect">
            <a:avLst/>
          </a:prstGeom>
        </p:spPr>
      </p:pic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444139" y="7801756"/>
            <a:ext cx="160668" cy="160668"/>
          </a:xfrm>
          <a:prstGeom prst="rect">
            <a:avLst/>
          </a:prstGeom>
        </p:spPr>
      </p:pic>
      <p:sp>
        <p:nvSpPr>
          <p:cNvPr id="390" name="Text 102"/>
          <p:cNvSpPr/>
          <p:nvPr/>
        </p:nvSpPr>
        <p:spPr>
          <a:xfrm>
            <a:off x="11631588" y="77615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639954" y="7634362"/>
            <a:ext cx="1524260" cy="508783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888069" y="7748178"/>
            <a:ext cx="1028030" cy="267781"/>
          </a:xfrm>
          <a:prstGeom prst="rect">
            <a:avLst/>
          </a:prstGeom>
        </p:spPr>
      </p:pic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968399" y="7801756"/>
            <a:ext cx="160668" cy="160668"/>
          </a:xfrm>
          <a:prstGeom prst="rect">
            <a:avLst/>
          </a:prstGeom>
        </p:spPr>
      </p:pic>
      <p:sp>
        <p:nvSpPr>
          <p:cNvPr id="394" name="Text 103"/>
          <p:cNvSpPr/>
          <p:nvPr/>
        </p:nvSpPr>
        <p:spPr>
          <a:xfrm>
            <a:off x="13155848" y="77615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164196" y="7634362"/>
            <a:ext cx="1524260" cy="508783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259390" y="7748178"/>
            <a:ext cx="1333674" cy="267781"/>
          </a:xfrm>
          <a:prstGeom prst="rect">
            <a:avLst/>
          </a:prstGeom>
        </p:spPr>
      </p:pic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339720" y="7801756"/>
            <a:ext cx="160668" cy="160668"/>
          </a:xfrm>
          <a:prstGeom prst="rect">
            <a:avLst/>
          </a:prstGeom>
        </p:spPr>
      </p:pic>
      <p:sp>
        <p:nvSpPr>
          <p:cNvPr id="398" name="Text 104"/>
          <p:cNvSpPr/>
          <p:nvPr/>
        </p:nvSpPr>
        <p:spPr>
          <a:xfrm>
            <a:off x="14527169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688456" y="7634362"/>
            <a:ext cx="1524260" cy="508783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783651" y="7748178"/>
            <a:ext cx="1333674" cy="267781"/>
          </a:xfrm>
          <a:prstGeom prst="rect">
            <a:avLst/>
          </a:prstGeom>
        </p:spPr>
      </p:pic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863981" y="7801756"/>
            <a:ext cx="160668" cy="160668"/>
          </a:xfrm>
          <a:prstGeom prst="rect">
            <a:avLst/>
          </a:prstGeom>
        </p:spPr>
      </p:pic>
      <p:sp>
        <p:nvSpPr>
          <p:cNvPr id="402" name="Text 105"/>
          <p:cNvSpPr/>
          <p:nvPr/>
        </p:nvSpPr>
        <p:spPr>
          <a:xfrm>
            <a:off x="16051430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066800" y="8143168"/>
            <a:ext cx="5476116" cy="508783"/>
          </a:xfrm>
          <a:prstGeom prst="rect">
            <a:avLst/>
          </a:prstGeom>
        </p:spPr>
      </p:pic>
      <p:sp>
        <p:nvSpPr>
          <p:cNvPr id="404" name="Text 106"/>
          <p:cNvSpPr/>
          <p:nvPr/>
        </p:nvSpPr>
        <p:spPr>
          <a:xfrm>
            <a:off x="1227469" y="8263682"/>
            <a:ext cx="25503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without purchase</a:t>
            </a:r>
            <a:endParaRPr lang="en-US" sz="1476" dirty="0"/>
          </a:p>
        </p:txBody>
      </p:sp>
      <p:pic>
        <p:nvPicPr>
          <p:cNvPr id="405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6638106" y="8256984"/>
            <a:ext cx="1333674" cy="267781"/>
          </a:xfrm>
          <a:prstGeom prst="rect">
            <a:avLst/>
          </a:prstGeom>
        </p:spPr>
      </p:pic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718436" y="8310525"/>
            <a:ext cx="160668" cy="160668"/>
          </a:xfrm>
          <a:prstGeom prst="rect">
            <a:avLst/>
          </a:prstGeom>
        </p:spPr>
      </p:pic>
      <p:sp>
        <p:nvSpPr>
          <p:cNvPr id="407" name="Text 107"/>
          <p:cNvSpPr/>
          <p:nvPr/>
        </p:nvSpPr>
        <p:spPr>
          <a:xfrm>
            <a:off x="6905885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8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8162367" y="8256984"/>
            <a:ext cx="1333674" cy="267781"/>
          </a:xfrm>
          <a:prstGeom prst="rect">
            <a:avLst/>
          </a:prstGeom>
        </p:spPr>
      </p:pic>
      <p:pic>
        <p:nvPicPr>
          <p:cNvPr id="409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8242697" y="8310525"/>
            <a:ext cx="160668" cy="160668"/>
          </a:xfrm>
          <a:prstGeom prst="rect">
            <a:avLst/>
          </a:prstGeom>
        </p:spPr>
      </p:pic>
      <p:sp>
        <p:nvSpPr>
          <p:cNvPr id="410" name="Text 108"/>
          <p:cNvSpPr/>
          <p:nvPr/>
        </p:nvSpPr>
        <p:spPr>
          <a:xfrm>
            <a:off x="8430146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1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9686609" y="8256984"/>
            <a:ext cx="1333674" cy="267781"/>
          </a:xfrm>
          <a:prstGeom prst="rect">
            <a:avLst/>
          </a:prstGeom>
        </p:spPr>
      </p:pic>
      <p:pic>
        <p:nvPicPr>
          <p:cNvPr id="412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9766939" y="8310525"/>
            <a:ext cx="160668" cy="160668"/>
          </a:xfrm>
          <a:prstGeom prst="rect">
            <a:avLst/>
          </a:prstGeom>
        </p:spPr>
      </p:pic>
      <p:sp>
        <p:nvSpPr>
          <p:cNvPr id="413" name="Text 109"/>
          <p:cNvSpPr/>
          <p:nvPr/>
        </p:nvSpPr>
        <p:spPr>
          <a:xfrm>
            <a:off x="9954388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4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1210888" y="8256984"/>
            <a:ext cx="1333674" cy="267781"/>
          </a:xfrm>
          <a:prstGeom prst="rect">
            <a:avLst/>
          </a:prstGeom>
        </p:spPr>
      </p:pic>
      <p:pic>
        <p:nvPicPr>
          <p:cNvPr id="415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1291218" y="8310525"/>
            <a:ext cx="160668" cy="160668"/>
          </a:xfrm>
          <a:prstGeom prst="rect">
            <a:avLst/>
          </a:prstGeom>
        </p:spPr>
      </p:pic>
      <p:sp>
        <p:nvSpPr>
          <p:cNvPr id="416" name="Text 110"/>
          <p:cNvSpPr/>
          <p:nvPr/>
        </p:nvSpPr>
        <p:spPr>
          <a:xfrm>
            <a:off x="11478667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7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2735148" y="8256984"/>
            <a:ext cx="1333674" cy="267781"/>
          </a:xfrm>
          <a:prstGeom prst="rect">
            <a:avLst/>
          </a:prstGeom>
        </p:spPr>
      </p:pic>
      <p:pic>
        <p:nvPicPr>
          <p:cNvPr id="418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2815478" y="8310525"/>
            <a:ext cx="160668" cy="160668"/>
          </a:xfrm>
          <a:prstGeom prst="rect">
            <a:avLst/>
          </a:prstGeom>
        </p:spPr>
      </p:pic>
      <p:sp>
        <p:nvSpPr>
          <p:cNvPr id="419" name="Text 111"/>
          <p:cNvSpPr/>
          <p:nvPr/>
        </p:nvSpPr>
        <p:spPr>
          <a:xfrm>
            <a:off x="13002927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0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4259390" y="8256984"/>
            <a:ext cx="1333674" cy="267781"/>
          </a:xfrm>
          <a:prstGeom prst="rect">
            <a:avLst/>
          </a:prstGeom>
        </p:spPr>
      </p:pic>
      <p:pic>
        <p:nvPicPr>
          <p:cNvPr id="421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4339720" y="8310525"/>
            <a:ext cx="160668" cy="160668"/>
          </a:xfrm>
          <a:prstGeom prst="rect">
            <a:avLst/>
          </a:prstGeom>
        </p:spPr>
      </p:pic>
      <p:sp>
        <p:nvSpPr>
          <p:cNvPr id="422" name="Text 112"/>
          <p:cNvSpPr/>
          <p:nvPr/>
        </p:nvSpPr>
        <p:spPr>
          <a:xfrm>
            <a:off x="14527169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3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5783651" y="8256984"/>
            <a:ext cx="1333674" cy="267781"/>
          </a:xfrm>
          <a:prstGeom prst="rect">
            <a:avLst/>
          </a:prstGeom>
        </p:spPr>
      </p:pic>
      <p:pic>
        <p:nvPicPr>
          <p:cNvPr id="424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5863981" y="8310525"/>
            <a:ext cx="160668" cy="160668"/>
          </a:xfrm>
          <a:prstGeom prst="rect">
            <a:avLst/>
          </a:prstGeom>
        </p:spPr>
      </p:pic>
      <p:sp>
        <p:nvSpPr>
          <p:cNvPr id="425" name="Text 113"/>
          <p:cNvSpPr/>
          <p:nvPr/>
        </p:nvSpPr>
        <p:spPr>
          <a:xfrm>
            <a:off x="16051430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26" name="Text 114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58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73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6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6994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54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24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44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68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1395115"/>
            <a:ext cx="1509810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33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1517" y="2028230"/>
            <a:ext cx="16164967" cy="307173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2" y="2037755"/>
            <a:ext cx="16145923" cy="3052700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037755"/>
            <a:ext cx="16145923" cy="508783"/>
          </a:xfrm>
          <a:prstGeom prst="rect">
            <a:avLst/>
          </a:prstGeom>
        </p:spPr>
      </p:pic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037755"/>
            <a:ext cx="5476116" cy="508783"/>
          </a:xfrm>
          <a:prstGeom prst="rect">
            <a:avLst/>
          </a:prstGeom>
        </p:spPr>
      </p:pic>
      <p:sp>
        <p:nvSpPr>
          <p:cNvPr id="34" name="Text 10"/>
          <p:cNvSpPr/>
          <p:nvPr/>
        </p:nvSpPr>
        <p:spPr>
          <a:xfrm>
            <a:off x="1231711" y="2158268"/>
            <a:ext cx="12601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Paper</a:t>
            </a:r>
            <a:endParaRPr lang="en-US" sz="1476" dirty="0"/>
          </a:p>
        </p:txBody>
      </p:sp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7154" y="2037755"/>
            <a:ext cx="1524260" cy="508783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95269" y="2151571"/>
            <a:ext cx="1028030" cy="267781"/>
          </a:xfrm>
          <a:prstGeom prst="rect">
            <a:avLst/>
          </a:prstGeom>
        </p:spPr>
      </p:pic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75599" y="2205112"/>
            <a:ext cx="160668" cy="160668"/>
          </a:xfrm>
          <a:prstGeom prst="rect">
            <a:avLst/>
          </a:prstGeom>
        </p:spPr>
      </p:pic>
      <p:sp>
        <p:nvSpPr>
          <p:cNvPr id="38" name="Text 11"/>
          <p:cNvSpPr/>
          <p:nvPr/>
        </p:nvSpPr>
        <p:spPr>
          <a:xfrm>
            <a:off x="7063048" y="216496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71414" y="2037755"/>
            <a:ext cx="1524260" cy="508783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19529" y="2151571"/>
            <a:ext cx="1028030" cy="267781"/>
          </a:xfrm>
          <a:prstGeom prst="rect">
            <a:avLst/>
          </a:prstGeom>
        </p:spPr>
      </p:pic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99859" y="2205112"/>
            <a:ext cx="160668" cy="160668"/>
          </a:xfrm>
          <a:prstGeom prst="rect">
            <a:avLst/>
          </a:prstGeom>
        </p:spPr>
      </p:pic>
      <p:sp>
        <p:nvSpPr>
          <p:cNvPr id="42" name="Text 12"/>
          <p:cNvSpPr/>
          <p:nvPr/>
        </p:nvSpPr>
        <p:spPr>
          <a:xfrm>
            <a:off x="8587308" y="216496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95675" y="2037755"/>
            <a:ext cx="1524260" cy="508783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43790" y="2151571"/>
            <a:ext cx="1028030" cy="267781"/>
          </a:xfrm>
          <a:prstGeom prst="rect">
            <a:avLst/>
          </a:prstGeom>
        </p:spPr>
      </p:pic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924120" y="2205112"/>
            <a:ext cx="160668" cy="160668"/>
          </a:xfrm>
          <a:prstGeom prst="rect">
            <a:avLst/>
          </a:prstGeom>
        </p:spPr>
      </p:pic>
      <p:sp>
        <p:nvSpPr>
          <p:cNvPr id="46" name="Text 13"/>
          <p:cNvSpPr/>
          <p:nvPr/>
        </p:nvSpPr>
        <p:spPr>
          <a:xfrm>
            <a:off x="10111569" y="216496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19935" y="2037755"/>
            <a:ext cx="1524260" cy="508783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68050" y="2151571"/>
            <a:ext cx="1028030" cy="267781"/>
          </a:xfrm>
          <a:prstGeom prst="rect">
            <a:avLst/>
          </a:prstGeom>
        </p:spPr>
      </p:pic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448380" y="2205112"/>
            <a:ext cx="160668" cy="160668"/>
          </a:xfrm>
          <a:prstGeom prst="rect">
            <a:avLst/>
          </a:prstGeom>
        </p:spPr>
      </p:pic>
      <p:sp>
        <p:nvSpPr>
          <p:cNvPr id="50" name="Text 14"/>
          <p:cNvSpPr/>
          <p:nvPr/>
        </p:nvSpPr>
        <p:spPr>
          <a:xfrm>
            <a:off x="11635829" y="216496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644196" y="2037755"/>
            <a:ext cx="1524260" cy="508783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92311" y="2151571"/>
            <a:ext cx="1028030" cy="267781"/>
          </a:xfrm>
          <a:prstGeom prst="rect">
            <a:avLst/>
          </a:prstGeom>
        </p:spPr>
      </p:pic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972641" y="2205112"/>
            <a:ext cx="160668" cy="160668"/>
          </a:xfrm>
          <a:prstGeom prst="rect">
            <a:avLst/>
          </a:prstGeom>
        </p:spPr>
      </p:pic>
      <p:sp>
        <p:nvSpPr>
          <p:cNvPr id="54" name="Text 15"/>
          <p:cNvSpPr/>
          <p:nvPr/>
        </p:nvSpPr>
        <p:spPr>
          <a:xfrm>
            <a:off x="13160090" y="216496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68438" y="2037755"/>
            <a:ext cx="1524260" cy="508783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416553" y="2151571"/>
            <a:ext cx="1028030" cy="267781"/>
          </a:xfrm>
          <a:prstGeom prst="rect">
            <a:avLst/>
          </a:prstGeom>
        </p:spPr>
      </p:pic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496883" y="2205112"/>
            <a:ext cx="160668" cy="160668"/>
          </a:xfrm>
          <a:prstGeom prst="rect">
            <a:avLst/>
          </a:prstGeom>
        </p:spPr>
      </p:pic>
      <p:sp>
        <p:nvSpPr>
          <p:cNvPr id="58" name="Text 16"/>
          <p:cNvSpPr/>
          <p:nvPr/>
        </p:nvSpPr>
        <p:spPr>
          <a:xfrm>
            <a:off x="14684332" y="216496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692698" y="2037755"/>
            <a:ext cx="1524260" cy="508783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787892" y="2151571"/>
            <a:ext cx="1333674" cy="267781"/>
          </a:xfrm>
          <a:prstGeom prst="rect">
            <a:avLst/>
          </a:prstGeom>
        </p:spPr>
      </p:pic>
      <p:pic>
        <p:nvPicPr>
          <p:cNvPr id="61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868222" y="2205112"/>
            <a:ext cx="160668" cy="160668"/>
          </a:xfrm>
          <a:prstGeom prst="rect">
            <a:avLst/>
          </a:prstGeom>
        </p:spPr>
      </p:pic>
      <p:sp>
        <p:nvSpPr>
          <p:cNvPr id="62" name="Text 17"/>
          <p:cNvSpPr/>
          <p:nvPr/>
        </p:nvSpPr>
        <p:spPr>
          <a:xfrm>
            <a:off x="16055671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042" y="2546524"/>
            <a:ext cx="16145923" cy="508783"/>
          </a:xfrm>
          <a:prstGeom prst="rect">
            <a:avLst/>
          </a:prstGeom>
        </p:spPr>
      </p:pic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71042" y="2546524"/>
            <a:ext cx="5476116" cy="508783"/>
          </a:xfrm>
          <a:prstGeom prst="rect">
            <a:avLst/>
          </a:prstGeom>
        </p:spPr>
      </p:pic>
      <p:sp>
        <p:nvSpPr>
          <p:cNvPr id="65" name="Text 18"/>
          <p:cNvSpPr/>
          <p:nvPr/>
        </p:nvSpPr>
        <p:spPr>
          <a:xfrm>
            <a:off x="1231711" y="2667000"/>
            <a:ext cx="13401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Digital</a:t>
            </a:r>
            <a:endParaRPr lang="en-US" sz="1476" dirty="0"/>
          </a:p>
        </p:txBody>
      </p:sp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547154" y="2546524"/>
            <a:ext cx="1524260" cy="508783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642348" y="2660303"/>
            <a:ext cx="1333674" cy="267781"/>
          </a:xfrm>
          <a:prstGeom prst="rect">
            <a:avLst/>
          </a:prstGeom>
        </p:spPr>
      </p:pic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722678" y="2713881"/>
            <a:ext cx="160668" cy="160668"/>
          </a:xfrm>
          <a:prstGeom prst="rect">
            <a:avLst/>
          </a:prstGeom>
        </p:spPr>
      </p:pic>
      <p:sp>
        <p:nvSpPr>
          <p:cNvPr id="69" name="Text 19"/>
          <p:cNvSpPr/>
          <p:nvPr/>
        </p:nvSpPr>
        <p:spPr>
          <a:xfrm>
            <a:off x="6910127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71414" y="2546524"/>
            <a:ext cx="1524260" cy="508783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166608" y="2660303"/>
            <a:ext cx="1333674" cy="267781"/>
          </a:xfrm>
          <a:prstGeom prst="rect">
            <a:avLst/>
          </a:prstGeom>
        </p:spPr>
      </p:pic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46938" y="2713881"/>
            <a:ext cx="160668" cy="160668"/>
          </a:xfrm>
          <a:prstGeom prst="rect">
            <a:avLst/>
          </a:prstGeom>
        </p:spPr>
      </p:pic>
      <p:sp>
        <p:nvSpPr>
          <p:cNvPr id="73" name="Text 20"/>
          <p:cNvSpPr/>
          <p:nvPr/>
        </p:nvSpPr>
        <p:spPr>
          <a:xfrm>
            <a:off x="8434388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595675" y="2546524"/>
            <a:ext cx="1524260" cy="508783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690850" y="2660303"/>
            <a:ext cx="1333674" cy="267781"/>
          </a:xfrm>
          <a:prstGeom prst="rect">
            <a:avLst/>
          </a:prstGeom>
        </p:spPr>
      </p:pic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771180" y="2713881"/>
            <a:ext cx="160668" cy="160668"/>
          </a:xfrm>
          <a:prstGeom prst="rect">
            <a:avLst/>
          </a:prstGeom>
        </p:spPr>
      </p:pic>
      <p:sp>
        <p:nvSpPr>
          <p:cNvPr id="77" name="Text 21"/>
          <p:cNvSpPr/>
          <p:nvPr/>
        </p:nvSpPr>
        <p:spPr>
          <a:xfrm>
            <a:off x="9958629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119935" y="2546524"/>
            <a:ext cx="1524260" cy="508783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15129" y="2660303"/>
            <a:ext cx="1333674" cy="267781"/>
          </a:xfrm>
          <a:prstGeom prst="rect">
            <a:avLst/>
          </a:prstGeom>
        </p:spPr>
      </p:pic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1295459" y="2713881"/>
            <a:ext cx="160668" cy="160668"/>
          </a:xfrm>
          <a:prstGeom prst="rect">
            <a:avLst/>
          </a:prstGeom>
        </p:spPr>
      </p:pic>
      <p:sp>
        <p:nvSpPr>
          <p:cNvPr id="81" name="Text 22"/>
          <p:cNvSpPr/>
          <p:nvPr/>
        </p:nvSpPr>
        <p:spPr>
          <a:xfrm>
            <a:off x="11482908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644196" y="2546524"/>
            <a:ext cx="1524260" cy="508783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739390" y="2660303"/>
            <a:ext cx="1333674" cy="267781"/>
          </a:xfrm>
          <a:prstGeom prst="rect">
            <a:avLst/>
          </a:prstGeom>
        </p:spPr>
      </p:pic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2819720" y="2713881"/>
            <a:ext cx="160668" cy="160668"/>
          </a:xfrm>
          <a:prstGeom prst="rect">
            <a:avLst/>
          </a:prstGeom>
        </p:spPr>
      </p:pic>
      <p:sp>
        <p:nvSpPr>
          <p:cNvPr id="85" name="Text 23"/>
          <p:cNvSpPr/>
          <p:nvPr/>
        </p:nvSpPr>
        <p:spPr>
          <a:xfrm>
            <a:off x="13007169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168438" y="2546524"/>
            <a:ext cx="1524260" cy="508783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263632" y="2660303"/>
            <a:ext cx="1333674" cy="267781"/>
          </a:xfrm>
          <a:prstGeom prst="rect">
            <a:avLst/>
          </a:prstGeom>
        </p:spPr>
      </p:pic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4343962" y="2713881"/>
            <a:ext cx="160668" cy="160668"/>
          </a:xfrm>
          <a:prstGeom prst="rect">
            <a:avLst/>
          </a:prstGeom>
        </p:spPr>
      </p:pic>
      <p:sp>
        <p:nvSpPr>
          <p:cNvPr id="89" name="Text 24"/>
          <p:cNvSpPr/>
          <p:nvPr/>
        </p:nvSpPr>
        <p:spPr>
          <a:xfrm>
            <a:off x="14531411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692698" y="2546524"/>
            <a:ext cx="1524260" cy="508783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787892" y="2660303"/>
            <a:ext cx="1333674" cy="267781"/>
          </a:xfrm>
          <a:prstGeom prst="rect">
            <a:avLst/>
          </a:prstGeom>
        </p:spPr>
      </p:pic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5868222" y="2713881"/>
            <a:ext cx="160668" cy="160668"/>
          </a:xfrm>
          <a:prstGeom prst="rect">
            <a:avLst/>
          </a:prstGeom>
        </p:spPr>
      </p:pic>
      <p:sp>
        <p:nvSpPr>
          <p:cNvPr id="93" name="Text 25"/>
          <p:cNvSpPr/>
          <p:nvPr/>
        </p:nvSpPr>
        <p:spPr>
          <a:xfrm>
            <a:off x="16055671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1042" y="3055330"/>
            <a:ext cx="16145923" cy="508783"/>
          </a:xfrm>
          <a:prstGeom prst="rect">
            <a:avLst/>
          </a:prstGeom>
        </p:spPr>
      </p:pic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071042" y="3055330"/>
            <a:ext cx="5476116" cy="508783"/>
          </a:xfrm>
          <a:prstGeom prst="rect">
            <a:avLst/>
          </a:prstGeom>
        </p:spPr>
      </p:pic>
      <p:sp>
        <p:nvSpPr>
          <p:cNvPr id="96" name="Text 26"/>
          <p:cNvSpPr/>
          <p:nvPr/>
        </p:nvSpPr>
        <p:spPr>
          <a:xfrm>
            <a:off x="1231711" y="3175843"/>
            <a:ext cx="98012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QR</a:t>
            </a:r>
            <a:endParaRPr lang="en-US" sz="1476" dirty="0"/>
          </a:p>
        </p:txBody>
      </p:sp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547154" y="3055330"/>
            <a:ext cx="1524260" cy="508783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642348" y="3169146"/>
            <a:ext cx="1333674" cy="267781"/>
          </a:xfrm>
          <a:prstGeom prst="rect">
            <a:avLst/>
          </a:prstGeom>
        </p:spPr>
      </p:pic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722678" y="3222687"/>
            <a:ext cx="160668" cy="160668"/>
          </a:xfrm>
          <a:prstGeom prst="rect">
            <a:avLst/>
          </a:prstGeom>
        </p:spPr>
      </p:pic>
      <p:sp>
        <p:nvSpPr>
          <p:cNvPr id="100" name="Text 27"/>
          <p:cNvSpPr/>
          <p:nvPr/>
        </p:nvSpPr>
        <p:spPr>
          <a:xfrm>
            <a:off x="6910127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071414" y="3055330"/>
            <a:ext cx="1524260" cy="508783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166608" y="3169146"/>
            <a:ext cx="1333674" cy="267781"/>
          </a:xfrm>
          <a:prstGeom prst="rect">
            <a:avLst/>
          </a:prstGeom>
        </p:spPr>
      </p:pic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246938" y="3222687"/>
            <a:ext cx="160668" cy="160668"/>
          </a:xfrm>
          <a:prstGeom prst="rect">
            <a:avLst/>
          </a:prstGeom>
        </p:spPr>
      </p:pic>
      <p:sp>
        <p:nvSpPr>
          <p:cNvPr id="104" name="Text 28"/>
          <p:cNvSpPr/>
          <p:nvPr/>
        </p:nvSpPr>
        <p:spPr>
          <a:xfrm>
            <a:off x="8434388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595675" y="3055330"/>
            <a:ext cx="1524260" cy="508783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690850" y="3169146"/>
            <a:ext cx="1333674" cy="267781"/>
          </a:xfrm>
          <a:prstGeom prst="rect">
            <a:avLst/>
          </a:prstGeom>
        </p:spPr>
      </p:pic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9771180" y="3222687"/>
            <a:ext cx="160668" cy="160668"/>
          </a:xfrm>
          <a:prstGeom prst="rect">
            <a:avLst/>
          </a:prstGeom>
        </p:spPr>
      </p:pic>
      <p:sp>
        <p:nvSpPr>
          <p:cNvPr id="108" name="Text 29"/>
          <p:cNvSpPr/>
          <p:nvPr/>
        </p:nvSpPr>
        <p:spPr>
          <a:xfrm>
            <a:off x="9958629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119935" y="3055330"/>
            <a:ext cx="1524260" cy="508783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15129" y="3169146"/>
            <a:ext cx="1333674" cy="267781"/>
          </a:xfrm>
          <a:prstGeom prst="rect">
            <a:avLst/>
          </a:prstGeom>
        </p:spPr>
      </p:pic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1295459" y="3222687"/>
            <a:ext cx="160668" cy="160668"/>
          </a:xfrm>
          <a:prstGeom prst="rect">
            <a:avLst/>
          </a:prstGeom>
        </p:spPr>
      </p:pic>
      <p:sp>
        <p:nvSpPr>
          <p:cNvPr id="112" name="Text 30"/>
          <p:cNvSpPr/>
          <p:nvPr/>
        </p:nvSpPr>
        <p:spPr>
          <a:xfrm>
            <a:off x="11482908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644196" y="3055330"/>
            <a:ext cx="1524260" cy="508783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739390" y="3169146"/>
            <a:ext cx="1333674" cy="267781"/>
          </a:xfrm>
          <a:prstGeom prst="rect">
            <a:avLst/>
          </a:prstGeom>
        </p:spPr>
      </p:pic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2819720" y="3222687"/>
            <a:ext cx="160668" cy="160668"/>
          </a:xfrm>
          <a:prstGeom prst="rect">
            <a:avLst/>
          </a:prstGeom>
        </p:spPr>
      </p:pic>
      <p:sp>
        <p:nvSpPr>
          <p:cNvPr id="116" name="Text 31"/>
          <p:cNvSpPr/>
          <p:nvPr/>
        </p:nvSpPr>
        <p:spPr>
          <a:xfrm>
            <a:off x="13007169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168438" y="3055330"/>
            <a:ext cx="1524260" cy="508783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263632" y="3169146"/>
            <a:ext cx="1333674" cy="267781"/>
          </a:xfrm>
          <a:prstGeom prst="rect">
            <a:avLst/>
          </a:prstGeom>
        </p:spPr>
      </p:pic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4343962" y="3222687"/>
            <a:ext cx="160668" cy="160668"/>
          </a:xfrm>
          <a:prstGeom prst="rect">
            <a:avLst/>
          </a:prstGeom>
        </p:spPr>
      </p:pic>
      <p:sp>
        <p:nvSpPr>
          <p:cNvPr id="120" name="Text 32"/>
          <p:cNvSpPr/>
          <p:nvPr/>
        </p:nvSpPr>
        <p:spPr>
          <a:xfrm>
            <a:off x="14531411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692698" y="3055330"/>
            <a:ext cx="1524260" cy="508783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787892" y="3169146"/>
            <a:ext cx="1333674" cy="267781"/>
          </a:xfrm>
          <a:prstGeom prst="rect">
            <a:avLst/>
          </a:prstGeom>
        </p:spPr>
      </p:pic>
      <p:pic>
        <p:nvPicPr>
          <p:cNvPr id="123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5868222" y="3222687"/>
            <a:ext cx="160668" cy="160668"/>
          </a:xfrm>
          <a:prstGeom prst="rect">
            <a:avLst/>
          </a:prstGeom>
        </p:spPr>
      </p:pic>
      <p:sp>
        <p:nvSpPr>
          <p:cNvPr id="124" name="Text 33"/>
          <p:cNvSpPr/>
          <p:nvPr/>
        </p:nvSpPr>
        <p:spPr>
          <a:xfrm>
            <a:off x="16055671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71042" y="3564099"/>
            <a:ext cx="16145923" cy="508783"/>
          </a:xfrm>
          <a:prstGeom prst="rect">
            <a:avLst/>
          </a:prstGeom>
        </p:spPr>
      </p:pic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071042" y="3564099"/>
            <a:ext cx="5476116" cy="508783"/>
          </a:xfrm>
          <a:prstGeom prst="rect">
            <a:avLst/>
          </a:prstGeom>
        </p:spPr>
      </p:pic>
      <p:sp>
        <p:nvSpPr>
          <p:cNvPr id="127" name="Text 34"/>
          <p:cNvSpPr/>
          <p:nvPr/>
        </p:nvSpPr>
        <p:spPr>
          <a:xfrm>
            <a:off x="1231711" y="3684612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Offline transactions</a:t>
            </a:r>
            <a:endParaRPr lang="en-US" sz="1476" dirty="0"/>
          </a:p>
        </p:txBody>
      </p:sp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547154" y="3564099"/>
            <a:ext cx="1524260" cy="508783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642348" y="3677915"/>
            <a:ext cx="1333674" cy="267781"/>
          </a:xfrm>
          <a:prstGeom prst="rect">
            <a:avLst/>
          </a:prstGeom>
        </p:spPr>
      </p:pic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6722678" y="3731493"/>
            <a:ext cx="160668" cy="160668"/>
          </a:xfrm>
          <a:prstGeom prst="rect">
            <a:avLst/>
          </a:prstGeom>
        </p:spPr>
      </p:pic>
      <p:sp>
        <p:nvSpPr>
          <p:cNvPr id="131" name="Text 35"/>
          <p:cNvSpPr/>
          <p:nvPr/>
        </p:nvSpPr>
        <p:spPr>
          <a:xfrm>
            <a:off x="6910127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071414" y="3564099"/>
            <a:ext cx="1524260" cy="508783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166608" y="3677915"/>
            <a:ext cx="1333674" cy="267781"/>
          </a:xfrm>
          <a:prstGeom prst="rect">
            <a:avLst/>
          </a:prstGeom>
        </p:spPr>
      </p:pic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246938" y="3731493"/>
            <a:ext cx="160668" cy="160668"/>
          </a:xfrm>
          <a:prstGeom prst="rect">
            <a:avLst/>
          </a:prstGeom>
        </p:spPr>
      </p:pic>
      <p:sp>
        <p:nvSpPr>
          <p:cNvPr id="135" name="Text 36"/>
          <p:cNvSpPr/>
          <p:nvPr/>
        </p:nvSpPr>
        <p:spPr>
          <a:xfrm>
            <a:off x="8434388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595675" y="3564099"/>
            <a:ext cx="1524260" cy="508783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690850" y="3677915"/>
            <a:ext cx="1333674" cy="267781"/>
          </a:xfrm>
          <a:prstGeom prst="rect">
            <a:avLst/>
          </a:prstGeom>
        </p:spPr>
      </p:pic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9771180" y="3731493"/>
            <a:ext cx="160668" cy="160668"/>
          </a:xfrm>
          <a:prstGeom prst="rect">
            <a:avLst/>
          </a:prstGeom>
        </p:spPr>
      </p:pic>
      <p:sp>
        <p:nvSpPr>
          <p:cNvPr id="139" name="Text 37"/>
          <p:cNvSpPr/>
          <p:nvPr/>
        </p:nvSpPr>
        <p:spPr>
          <a:xfrm>
            <a:off x="9958629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119935" y="3564099"/>
            <a:ext cx="1524260" cy="508783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15129" y="3677915"/>
            <a:ext cx="1333674" cy="267781"/>
          </a:xfrm>
          <a:prstGeom prst="rect">
            <a:avLst/>
          </a:prstGeom>
        </p:spPr>
      </p:pic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1295459" y="3731493"/>
            <a:ext cx="160668" cy="160668"/>
          </a:xfrm>
          <a:prstGeom prst="rect">
            <a:avLst/>
          </a:prstGeom>
        </p:spPr>
      </p:pic>
      <p:sp>
        <p:nvSpPr>
          <p:cNvPr id="143" name="Text 38"/>
          <p:cNvSpPr/>
          <p:nvPr/>
        </p:nvSpPr>
        <p:spPr>
          <a:xfrm>
            <a:off x="11482908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644196" y="3564099"/>
            <a:ext cx="1524260" cy="508783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739390" y="3677915"/>
            <a:ext cx="1333674" cy="267781"/>
          </a:xfrm>
          <a:prstGeom prst="rect">
            <a:avLst/>
          </a:prstGeom>
        </p:spPr>
      </p:pic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2819720" y="3731493"/>
            <a:ext cx="160668" cy="160668"/>
          </a:xfrm>
          <a:prstGeom prst="rect">
            <a:avLst/>
          </a:prstGeom>
        </p:spPr>
      </p:pic>
      <p:sp>
        <p:nvSpPr>
          <p:cNvPr id="147" name="Text 39"/>
          <p:cNvSpPr/>
          <p:nvPr/>
        </p:nvSpPr>
        <p:spPr>
          <a:xfrm>
            <a:off x="13007169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168438" y="3564099"/>
            <a:ext cx="1524260" cy="508783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263632" y="3677915"/>
            <a:ext cx="1333674" cy="267781"/>
          </a:xfrm>
          <a:prstGeom prst="rect">
            <a:avLst/>
          </a:prstGeom>
        </p:spPr>
      </p:pic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4343962" y="3731493"/>
            <a:ext cx="160668" cy="160668"/>
          </a:xfrm>
          <a:prstGeom prst="rect">
            <a:avLst/>
          </a:prstGeom>
        </p:spPr>
      </p:pic>
      <p:sp>
        <p:nvSpPr>
          <p:cNvPr id="151" name="Text 40"/>
          <p:cNvSpPr/>
          <p:nvPr/>
        </p:nvSpPr>
        <p:spPr>
          <a:xfrm>
            <a:off x="14531411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692698" y="3564099"/>
            <a:ext cx="1524260" cy="508783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787892" y="3677915"/>
            <a:ext cx="1333674" cy="267781"/>
          </a:xfrm>
          <a:prstGeom prst="rect">
            <a:avLst/>
          </a:prstGeom>
        </p:spPr>
      </p:pic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5868222" y="3731493"/>
            <a:ext cx="160668" cy="160668"/>
          </a:xfrm>
          <a:prstGeom prst="rect">
            <a:avLst/>
          </a:prstGeom>
        </p:spPr>
      </p:pic>
      <p:sp>
        <p:nvSpPr>
          <p:cNvPr id="155" name="Text 41"/>
          <p:cNvSpPr/>
          <p:nvPr/>
        </p:nvSpPr>
        <p:spPr>
          <a:xfrm>
            <a:off x="16055671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71042" y="4072905"/>
            <a:ext cx="16145923" cy="508783"/>
          </a:xfrm>
          <a:prstGeom prst="rect">
            <a:avLst/>
          </a:prstGeom>
        </p:spPr>
      </p:pic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071042" y="4072905"/>
            <a:ext cx="5476116" cy="508783"/>
          </a:xfrm>
          <a:prstGeom prst="rect">
            <a:avLst/>
          </a:prstGeom>
        </p:spPr>
      </p:pic>
      <p:sp>
        <p:nvSpPr>
          <p:cNvPr id="158" name="Text 42"/>
          <p:cNvSpPr/>
          <p:nvPr/>
        </p:nvSpPr>
        <p:spPr>
          <a:xfrm>
            <a:off x="1231711" y="4193381"/>
            <a:ext cx="160020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Multiple Users ID</a:t>
            </a:r>
            <a:endParaRPr lang="en-US" sz="1476" dirty="0"/>
          </a:p>
        </p:txBody>
      </p:sp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547154" y="4072905"/>
            <a:ext cx="1524260" cy="508783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642348" y="4186721"/>
            <a:ext cx="1333674" cy="267781"/>
          </a:xfrm>
          <a:prstGeom prst="rect">
            <a:avLst/>
          </a:prstGeom>
        </p:spPr>
      </p:pic>
      <p:pic>
        <p:nvPicPr>
          <p:cNvPr id="161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6722678" y="4240262"/>
            <a:ext cx="160668" cy="160668"/>
          </a:xfrm>
          <a:prstGeom prst="rect">
            <a:avLst/>
          </a:prstGeom>
        </p:spPr>
      </p:pic>
      <p:sp>
        <p:nvSpPr>
          <p:cNvPr id="162" name="Text 43"/>
          <p:cNvSpPr/>
          <p:nvPr/>
        </p:nvSpPr>
        <p:spPr>
          <a:xfrm>
            <a:off x="6910127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071414" y="4072905"/>
            <a:ext cx="1524260" cy="508783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166608" y="4186721"/>
            <a:ext cx="1333674" cy="267781"/>
          </a:xfrm>
          <a:prstGeom prst="rect">
            <a:avLst/>
          </a:prstGeom>
        </p:spPr>
      </p:pic>
      <p:pic>
        <p:nvPicPr>
          <p:cNvPr id="165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8246938" y="4240262"/>
            <a:ext cx="160668" cy="160668"/>
          </a:xfrm>
          <a:prstGeom prst="rect">
            <a:avLst/>
          </a:prstGeom>
        </p:spPr>
      </p:pic>
      <p:sp>
        <p:nvSpPr>
          <p:cNvPr id="166" name="Text 44"/>
          <p:cNvSpPr/>
          <p:nvPr/>
        </p:nvSpPr>
        <p:spPr>
          <a:xfrm>
            <a:off x="8434388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595675" y="4072905"/>
            <a:ext cx="1524260" cy="508783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690850" y="4186721"/>
            <a:ext cx="1333674" cy="267781"/>
          </a:xfrm>
          <a:prstGeom prst="rect">
            <a:avLst/>
          </a:prstGeom>
        </p:spPr>
      </p:pic>
      <p:pic>
        <p:nvPicPr>
          <p:cNvPr id="169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9771180" y="4240262"/>
            <a:ext cx="160668" cy="160668"/>
          </a:xfrm>
          <a:prstGeom prst="rect">
            <a:avLst/>
          </a:prstGeom>
        </p:spPr>
      </p:pic>
      <p:sp>
        <p:nvSpPr>
          <p:cNvPr id="170" name="Text 45"/>
          <p:cNvSpPr/>
          <p:nvPr/>
        </p:nvSpPr>
        <p:spPr>
          <a:xfrm>
            <a:off x="9958629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119935" y="4072905"/>
            <a:ext cx="1524260" cy="508783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15129" y="4186721"/>
            <a:ext cx="1333674" cy="267781"/>
          </a:xfrm>
          <a:prstGeom prst="rect">
            <a:avLst/>
          </a:prstGeom>
        </p:spPr>
      </p:pic>
      <p:pic>
        <p:nvPicPr>
          <p:cNvPr id="173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1295459" y="4240262"/>
            <a:ext cx="160668" cy="160668"/>
          </a:xfrm>
          <a:prstGeom prst="rect">
            <a:avLst/>
          </a:prstGeom>
        </p:spPr>
      </p:pic>
      <p:sp>
        <p:nvSpPr>
          <p:cNvPr id="174" name="Text 46"/>
          <p:cNvSpPr/>
          <p:nvPr/>
        </p:nvSpPr>
        <p:spPr>
          <a:xfrm>
            <a:off x="11482908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644196" y="4072905"/>
            <a:ext cx="1524260" cy="508783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739390" y="4186721"/>
            <a:ext cx="1333674" cy="267781"/>
          </a:xfrm>
          <a:prstGeom prst="rect">
            <a:avLst/>
          </a:prstGeom>
        </p:spPr>
      </p:pic>
      <p:pic>
        <p:nvPicPr>
          <p:cNvPr id="177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2819720" y="4240262"/>
            <a:ext cx="160668" cy="160668"/>
          </a:xfrm>
          <a:prstGeom prst="rect">
            <a:avLst/>
          </a:prstGeom>
        </p:spPr>
      </p:pic>
      <p:sp>
        <p:nvSpPr>
          <p:cNvPr id="178" name="Text 47"/>
          <p:cNvSpPr/>
          <p:nvPr/>
        </p:nvSpPr>
        <p:spPr>
          <a:xfrm>
            <a:off x="13007169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168438" y="4072905"/>
            <a:ext cx="1524260" cy="508783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263632" y="4186721"/>
            <a:ext cx="1333674" cy="267781"/>
          </a:xfrm>
          <a:prstGeom prst="rect">
            <a:avLst/>
          </a:prstGeom>
        </p:spPr>
      </p:pic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4343962" y="4240262"/>
            <a:ext cx="160668" cy="160668"/>
          </a:xfrm>
          <a:prstGeom prst="rect">
            <a:avLst/>
          </a:prstGeom>
        </p:spPr>
      </p:pic>
      <p:sp>
        <p:nvSpPr>
          <p:cNvPr id="182" name="Text 48"/>
          <p:cNvSpPr/>
          <p:nvPr/>
        </p:nvSpPr>
        <p:spPr>
          <a:xfrm>
            <a:off x="14531411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692698" y="4072905"/>
            <a:ext cx="1524260" cy="508783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787892" y="4186721"/>
            <a:ext cx="1333674" cy="267781"/>
          </a:xfrm>
          <a:prstGeom prst="rect">
            <a:avLst/>
          </a:prstGeom>
        </p:spPr>
      </p:pic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5868222" y="4240262"/>
            <a:ext cx="160668" cy="160668"/>
          </a:xfrm>
          <a:prstGeom prst="rect">
            <a:avLst/>
          </a:prstGeom>
        </p:spPr>
      </p:pic>
      <p:sp>
        <p:nvSpPr>
          <p:cNvPr id="186" name="Text 49"/>
          <p:cNvSpPr/>
          <p:nvPr/>
        </p:nvSpPr>
        <p:spPr>
          <a:xfrm>
            <a:off x="16055671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71042" y="4581674"/>
            <a:ext cx="5476116" cy="508783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31711" y="4702187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App Store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42348" y="4695490"/>
            <a:ext cx="1333674" cy="267781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22678" y="4749031"/>
            <a:ext cx="160668" cy="160668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10127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166608" y="4695490"/>
            <a:ext cx="1333674" cy="267781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246938" y="4749031"/>
            <a:ext cx="160668" cy="160668"/>
          </a:xfrm>
          <a:prstGeom prst="rect">
            <a:avLst/>
          </a:prstGeom>
        </p:spPr>
      </p:pic>
      <p:sp>
        <p:nvSpPr>
          <p:cNvPr id="194" name="Text 52"/>
          <p:cNvSpPr/>
          <p:nvPr/>
        </p:nvSpPr>
        <p:spPr>
          <a:xfrm>
            <a:off x="8434388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690850" y="4695490"/>
            <a:ext cx="1333674" cy="267781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771180" y="4749031"/>
            <a:ext cx="160668" cy="160668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9958629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1215129" y="4695490"/>
            <a:ext cx="1333674" cy="267781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1295459" y="4749031"/>
            <a:ext cx="160668" cy="160668"/>
          </a:xfrm>
          <a:prstGeom prst="rect">
            <a:avLst/>
          </a:prstGeom>
        </p:spPr>
      </p:pic>
      <p:sp>
        <p:nvSpPr>
          <p:cNvPr id="200" name="Text 54"/>
          <p:cNvSpPr/>
          <p:nvPr/>
        </p:nvSpPr>
        <p:spPr>
          <a:xfrm>
            <a:off x="11482908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739390" y="4695490"/>
            <a:ext cx="1333674" cy="267781"/>
          </a:xfrm>
          <a:prstGeom prst="rect">
            <a:avLst/>
          </a:prstGeom>
        </p:spPr>
      </p:pic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2819720" y="4749031"/>
            <a:ext cx="160668" cy="160668"/>
          </a:xfrm>
          <a:prstGeom prst="rect">
            <a:avLst/>
          </a:prstGeom>
        </p:spPr>
      </p:pic>
      <p:sp>
        <p:nvSpPr>
          <p:cNvPr id="203" name="Text 55"/>
          <p:cNvSpPr/>
          <p:nvPr/>
        </p:nvSpPr>
        <p:spPr>
          <a:xfrm>
            <a:off x="13007169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4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263632" y="4695490"/>
            <a:ext cx="1333674" cy="267781"/>
          </a:xfrm>
          <a:prstGeom prst="rect">
            <a:avLst/>
          </a:prstGeom>
        </p:spPr>
      </p:pic>
      <p:pic>
        <p:nvPicPr>
          <p:cNvPr id="205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4343962" y="4749031"/>
            <a:ext cx="160668" cy="160668"/>
          </a:xfrm>
          <a:prstGeom prst="rect">
            <a:avLst/>
          </a:prstGeom>
        </p:spPr>
      </p:pic>
      <p:sp>
        <p:nvSpPr>
          <p:cNvPr id="206" name="Text 56"/>
          <p:cNvSpPr/>
          <p:nvPr/>
        </p:nvSpPr>
        <p:spPr>
          <a:xfrm>
            <a:off x="14531411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7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787892" y="4695490"/>
            <a:ext cx="1333674" cy="267781"/>
          </a:xfrm>
          <a:prstGeom prst="rect">
            <a:avLst/>
          </a:prstGeom>
        </p:spPr>
      </p:pic>
      <p:pic>
        <p:nvPicPr>
          <p:cNvPr id="208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5868222" y="4749031"/>
            <a:ext cx="160668" cy="160668"/>
          </a:xfrm>
          <a:prstGeom prst="rect">
            <a:avLst/>
          </a:prstGeom>
        </p:spPr>
      </p:pic>
      <p:sp>
        <p:nvSpPr>
          <p:cNvPr id="209" name="Text 57"/>
          <p:cNvSpPr/>
          <p:nvPr/>
        </p:nvSpPr>
        <p:spPr>
          <a:xfrm>
            <a:off x="16055671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1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620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27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27" y="1395115"/>
            <a:ext cx="5551729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53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16049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45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54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511834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74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55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53749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42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56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70370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30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57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16700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20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57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84344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71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58" y="1395115"/>
            <a:ext cx="1509810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27009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19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024360"/>
            <a:ext cx="16145917" cy="6675239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037755"/>
            <a:ext cx="16144668" cy="542218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27" y="2037755"/>
            <a:ext cx="5475694" cy="542218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45087" y="2198415"/>
            <a:ext cx="52079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037755"/>
            <a:ext cx="1524149" cy="542218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5296" y="2164966"/>
            <a:ext cx="1333574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5626" y="2218506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23056" y="2178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251" y="2037755"/>
            <a:ext cx="1524149" cy="542218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79426" y="2164966"/>
            <a:ext cx="1333574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9756" y="2218506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47187" y="2178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400" y="2037755"/>
            <a:ext cx="1524149" cy="542218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3575" y="2164966"/>
            <a:ext cx="1333574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3905" y="2218506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71336" y="2178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530" y="2037755"/>
            <a:ext cx="1524149" cy="542218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7705" y="2164966"/>
            <a:ext cx="1333574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8035" y="2218506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95466" y="2178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6679" y="2037755"/>
            <a:ext cx="1524149" cy="542218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1854" y="2164966"/>
            <a:ext cx="1333574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2184" y="2218506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19615" y="2178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0809" y="2037755"/>
            <a:ext cx="1524149" cy="542218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5984" y="2164966"/>
            <a:ext cx="1333574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6314" y="2218506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43745" y="2178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4958" y="2037755"/>
            <a:ext cx="1524149" cy="542218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133" y="2164966"/>
            <a:ext cx="1333574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0463" y="2218506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67894" y="2178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2579973"/>
            <a:ext cx="16144668" cy="508744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27" y="2579973"/>
            <a:ext cx="5475694" cy="508744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45087" y="2700486"/>
            <a:ext cx="124015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Benefit Cards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2579973"/>
            <a:ext cx="1524149" cy="508744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5296" y="2693789"/>
            <a:ext cx="1333574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5626" y="2747330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23056" y="27071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251" y="2579973"/>
            <a:ext cx="1524149" cy="508744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79426" y="2693789"/>
            <a:ext cx="1333574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59756" y="2747330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47187" y="27071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400" y="2579973"/>
            <a:ext cx="1524149" cy="508744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3575" y="2693789"/>
            <a:ext cx="1333574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3905" y="2747330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71336" y="27071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530" y="2579973"/>
            <a:ext cx="1524149" cy="508744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7705" y="2693789"/>
            <a:ext cx="1333574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8035" y="2747330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95466" y="27071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6679" y="2579973"/>
            <a:ext cx="1524149" cy="508744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1854" y="2693789"/>
            <a:ext cx="1333574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2184" y="2747330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19615" y="27071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0809" y="2579973"/>
            <a:ext cx="1524149" cy="508744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5984" y="2693789"/>
            <a:ext cx="1333574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6314" y="2747330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43745" y="27071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4958" y="2579973"/>
            <a:ext cx="1524149" cy="508744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133" y="2693789"/>
            <a:ext cx="1333574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0463" y="2747330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67894" y="27071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3088704"/>
            <a:ext cx="16144668" cy="508744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27" y="3088704"/>
            <a:ext cx="5475694" cy="508744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45087" y="3209218"/>
            <a:ext cx="127015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Bill Payments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3088704"/>
            <a:ext cx="1524149" cy="508744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5296" y="3202521"/>
            <a:ext cx="1333574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5626" y="3256062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23056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251" y="3088704"/>
            <a:ext cx="1524149" cy="508744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426" y="3202521"/>
            <a:ext cx="1333574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59756" y="3256062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47187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400" y="3088704"/>
            <a:ext cx="1524149" cy="508744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3575" y="3202521"/>
            <a:ext cx="1333574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3905" y="3256062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71336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530" y="3088704"/>
            <a:ext cx="1524149" cy="508744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7705" y="3202521"/>
            <a:ext cx="1333574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8035" y="3256062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95466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6679" y="3088704"/>
            <a:ext cx="1524149" cy="508744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1854" y="3202521"/>
            <a:ext cx="1333574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2184" y="3256062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19615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0809" y="3088704"/>
            <a:ext cx="1524149" cy="508744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5984" y="3202521"/>
            <a:ext cx="1333574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6314" y="3256062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43745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4958" y="3088704"/>
            <a:ext cx="1524149" cy="508744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133" y="3202521"/>
            <a:ext cx="1333574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0463" y="3256062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67894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3597473"/>
            <a:ext cx="16144668" cy="508744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27" y="3597473"/>
            <a:ext cx="5475694" cy="508744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45087" y="3717950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Chatbot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3597473"/>
            <a:ext cx="1524149" cy="508744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5296" y="3711253"/>
            <a:ext cx="1333574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5626" y="3764831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23056" y="37246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251" y="3597473"/>
            <a:ext cx="1524149" cy="508744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79426" y="3711253"/>
            <a:ext cx="1333574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59756" y="3764831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47187" y="37246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400" y="3597473"/>
            <a:ext cx="1524149" cy="508744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3575" y="3711253"/>
            <a:ext cx="1333574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3905" y="3764831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71336" y="37246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530" y="3597473"/>
            <a:ext cx="1524149" cy="508744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7705" y="3711253"/>
            <a:ext cx="1333574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8035" y="3764831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95466" y="37246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6679" y="3597473"/>
            <a:ext cx="1524149" cy="508744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1854" y="3711253"/>
            <a:ext cx="1333574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2184" y="3764831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19615" y="37246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0809" y="3597473"/>
            <a:ext cx="1524149" cy="508744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5984" y="3711253"/>
            <a:ext cx="1333574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6314" y="3764831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43745" y="37246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4958" y="3597473"/>
            <a:ext cx="1524149" cy="508744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133" y="3711253"/>
            <a:ext cx="1333574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0463" y="3764831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67894" y="37246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4106205"/>
            <a:ext cx="16144668" cy="508744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27" y="4106205"/>
            <a:ext cx="5475694" cy="508744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45087" y="4226719"/>
            <a:ext cx="8401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4106205"/>
            <a:ext cx="1524149" cy="508744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296" y="4220021"/>
            <a:ext cx="1333574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626" y="4273562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3056" y="42333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251" y="4106205"/>
            <a:ext cx="1524149" cy="508744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32347" y="4220021"/>
            <a:ext cx="1027956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412677" y="4273562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600108" y="42333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400" y="4106205"/>
            <a:ext cx="1524149" cy="508744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3575" y="4220021"/>
            <a:ext cx="1333574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3905" y="4273562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71336" y="42333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530" y="4106205"/>
            <a:ext cx="1524149" cy="508744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7705" y="4220021"/>
            <a:ext cx="1333574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8035" y="4273562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95466" y="42333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6679" y="4106205"/>
            <a:ext cx="1524149" cy="508744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1854" y="4220021"/>
            <a:ext cx="1333574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2184" y="4273562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19615" y="42333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0809" y="4106205"/>
            <a:ext cx="1524149" cy="508744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5984" y="4220021"/>
            <a:ext cx="1333574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6314" y="4273562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43745" y="42333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4958" y="4106205"/>
            <a:ext cx="1524149" cy="508744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133" y="4220021"/>
            <a:ext cx="1333574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0463" y="4273562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67894" y="42333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4614937"/>
            <a:ext cx="16144668" cy="508744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27" y="4614937"/>
            <a:ext cx="5475694" cy="508744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45087" y="4735450"/>
            <a:ext cx="24203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EX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4614937"/>
            <a:ext cx="1524149" cy="508744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5296" y="4728753"/>
            <a:ext cx="1333574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5626" y="4782294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23056" y="4742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251" y="4614937"/>
            <a:ext cx="1524149" cy="508744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426" y="4728753"/>
            <a:ext cx="1333574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59756" y="4782294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47187" y="4742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400" y="4614937"/>
            <a:ext cx="1524149" cy="508744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3575" y="4728753"/>
            <a:ext cx="1333574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3905" y="4782294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71336" y="4742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530" y="4614937"/>
            <a:ext cx="1524149" cy="508744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7705" y="4728753"/>
            <a:ext cx="1333574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8035" y="4782294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95466" y="4742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6679" y="4614937"/>
            <a:ext cx="1524149" cy="508744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1854" y="4728753"/>
            <a:ext cx="1333574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2184" y="4782294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19615" y="4742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0809" y="4614937"/>
            <a:ext cx="1524149" cy="508744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5984" y="4728753"/>
            <a:ext cx="1333574" cy="267760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6314" y="4782294"/>
            <a:ext cx="160660" cy="1606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43745" y="4742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4958" y="4614937"/>
            <a:ext cx="1524149" cy="508744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133" y="4728753"/>
            <a:ext cx="1333574" cy="267760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0463" y="4782294"/>
            <a:ext cx="160660" cy="160660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67894" y="47421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5123706"/>
            <a:ext cx="16144668" cy="508744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27" y="5123706"/>
            <a:ext cx="5475694" cy="508744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245087" y="5244182"/>
            <a:ext cx="21802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Digital Account Services</a:t>
            </a:r>
            <a:endParaRPr lang="en-US" sz="1476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121" y="5123706"/>
            <a:ext cx="1524149" cy="508744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5296" y="5237485"/>
            <a:ext cx="1333574" cy="267760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5626" y="5291063"/>
            <a:ext cx="160660" cy="160660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6923056" y="52508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251" y="5123706"/>
            <a:ext cx="1524149" cy="508744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79426" y="5237485"/>
            <a:ext cx="1333574" cy="267760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59756" y="5291063"/>
            <a:ext cx="160660" cy="160660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8447187" y="52508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400" y="5123706"/>
            <a:ext cx="1524149" cy="508744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03575" y="5237485"/>
            <a:ext cx="1333574" cy="267760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83905" y="5291063"/>
            <a:ext cx="160660" cy="160660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9971336" y="52508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2530" y="5123706"/>
            <a:ext cx="1524149" cy="508744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7705" y="5237485"/>
            <a:ext cx="1333574" cy="267760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8035" y="5291063"/>
            <a:ext cx="160660" cy="160660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1495466" y="52508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6679" y="5123706"/>
            <a:ext cx="1524149" cy="508744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51854" y="5237485"/>
            <a:ext cx="1333574" cy="267760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32184" y="5291063"/>
            <a:ext cx="160660" cy="160660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3019615" y="52508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0809" y="5123706"/>
            <a:ext cx="1524149" cy="508744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5984" y="5237485"/>
            <a:ext cx="1333574" cy="267760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6314" y="5291063"/>
            <a:ext cx="160660" cy="160660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4543745" y="52508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4958" y="5123706"/>
            <a:ext cx="1524149" cy="508744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0133" y="5237485"/>
            <a:ext cx="1333574" cy="267760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0463" y="5291063"/>
            <a:ext cx="160660" cy="160660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6067894" y="52508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27" y="5632438"/>
            <a:ext cx="16144668" cy="508744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27" y="5632438"/>
            <a:ext cx="5475694" cy="508744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1245087" y="5752914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Currency Conversion (DCC)</a:t>
            </a:r>
            <a:endParaRPr lang="en-US" sz="1476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121" y="5632438"/>
            <a:ext cx="1524149" cy="508744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5296" y="5746254"/>
            <a:ext cx="1333574" cy="267760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5626" y="5799795"/>
            <a:ext cx="160660" cy="160660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6923056" y="57596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251" y="5632438"/>
            <a:ext cx="1524149" cy="508744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332347" y="5746254"/>
            <a:ext cx="1027956" cy="267760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412677" y="5799795"/>
            <a:ext cx="160660" cy="160660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8600108" y="575961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8400" y="5632438"/>
            <a:ext cx="1524149" cy="508744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03575" y="5746254"/>
            <a:ext cx="1333574" cy="267760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83905" y="5799795"/>
            <a:ext cx="160660" cy="160660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9971336" y="57596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2530" y="5632438"/>
            <a:ext cx="1524149" cy="508744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80626" y="5746254"/>
            <a:ext cx="1027956" cy="267760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60956" y="5799795"/>
            <a:ext cx="160660" cy="160660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1648387" y="575961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6679" y="5632438"/>
            <a:ext cx="1524149" cy="508744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51854" y="5746254"/>
            <a:ext cx="1333574" cy="267760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32184" y="5799795"/>
            <a:ext cx="160660" cy="160660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3019615" y="57596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0809" y="5632438"/>
            <a:ext cx="1524149" cy="508744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75984" y="5746254"/>
            <a:ext cx="1333574" cy="267760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56314" y="5799795"/>
            <a:ext cx="160660" cy="160660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4543745" y="57596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4958" y="5632438"/>
            <a:ext cx="1524149" cy="508744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0133" y="5746254"/>
            <a:ext cx="1333574" cy="267760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0463" y="5799795"/>
            <a:ext cx="160660" cy="160660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6067894" y="57596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27" y="6141169"/>
            <a:ext cx="16144668" cy="508744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27" y="6141169"/>
            <a:ext cx="5475694" cy="508744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245087" y="6261683"/>
            <a:ext cx="33604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Working Capital (DWC SCD)</a:t>
            </a:r>
            <a:endParaRPr lang="en-US" sz="1476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121" y="6141169"/>
            <a:ext cx="1524149" cy="508744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5296" y="6254986"/>
            <a:ext cx="1333574" cy="267760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5626" y="6308527"/>
            <a:ext cx="160660" cy="160660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6923056" y="62683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251" y="6141169"/>
            <a:ext cx="1524149" cy="508744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32347" y="6254986"/>
            <a:ext cx="1027956" cy="267760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412677" y="6308527"/>
            <a:ext cx="160660" cy="160660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8600108" y="62683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8400" y="6141169"/>
            <a:ext cx="1524149" cy="508744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03575" y="6254986"/>
            <a:ext cx="1333574" cy="267760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83905" y="6308527"/>
            <a:ext cx="160660" cy="160660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9971336" y="62683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2530" y="6141169"/>
            <a:ext cx="1524149" cy="508744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380626" y="6254986"/>
            <a:ext cx="1027956" cy="267760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60956" y="6308527"/>
            <a:ext cx="160660" cy="160660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1648387" y="62683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6679" y="6141169"/>
            <a:ext cx="1524149" cy="508744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1854" y="6254986"/>
            <a:ext cx="1333574" cy="267760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2184" y="6308527"/>
            <a:ext cx="160660" cy="160660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3019615" y="62683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0809" y="6141169"/>
            <a:ext cx="1524149" cy="508744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5984" y="6254986"/>
            <a:ext cx="1333574" cy="267760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6314" y="6308527"/>
            <a:ext cx="160660" cy="160660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4543745" y="62683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4958" y="6141169"/>
            <a:ext cx="1524149" cy="508744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0133" y="6254986"/>
            <a:ext cx="1333574" cy="267760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0463" y="6308527"/>
            <a:ext cx="160660" cy="160660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6067894" y="62683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27" y="6649901"/>
            <a:ext cx="16144668" cy="508744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27" y="6649901"/>
            <a:ext cx="5475694" cy="508744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1245087" y="6770377"/>
            <a:ext cx="188023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Gas Station Solution</a:t>
            </a:r>
            <a:endParaRPr lang="en-US" sz="1476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0121" y="6649901"/>
            <a:ext cx="1524149" cy="508744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55296" y="6763680"/>
            <a:ext cx="1333574" cy="267760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35626" y="6817258"/>
            <a:ext cx="160660" cy="160660"/>
          </a:xfrm>
          <a:prstGeom prst="rect">
            <a:avLst/>
          </a:prstGeom>
        </p:spPr>
      </p:pic>
      <p:sp>
        <p:nvSpPr>
          <p:cNvPr id="316" name="Text 83"/>
          <p:cNvSpPr/>
          <p:nvPr/>
        </p:nvSpPr>
        <p:spPr>
          <a:xfrm>
            <a:off x="6923056" y="67770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251" y="6649901"/>
            <a:ext cx="1524149" cy="508744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79426" y="6763680"/>
            <a:ext cx="1333574" cy="267760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59756" y="6817258"/>
            <a:ext cx="160660" cy="160660"/>
          </a:xfrm>
          <a:prstGeom prst="rect">
            <a:avLst/>
          </a:prstGeom>
        </p:spPr>
      </p:pic>
      <p:sp>
        <p:nvSpPr>
          <p:cNvPr id="320" name="Text 84"/>
          <p:cNvSpPr/>
          <p:nvPr/>
        </p:nvSpPr>
        <p:spPr>
          <a:xfrm>
            <a:off x="8447187" y="67770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8400" y="6649901"/>
            <a:ext cx="1524149" cy="508744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03575" y="6763680"/>
            <a:ext cx="1333574" cy="267760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83905" y="6817258"/>
            <a:ext cx="160660" cy="160660"/>
          </a:xfrm>
          <a:prstGeom prst="rect">
            <a:avLst/>
          </a:prstGeom>
        </p:spPr>
      </p:pic>
      <p:sp>
        <p:nvSpPr>
          <p:cNvPr id="324" name="Text 85"/>
          <p:cNvSpPr/>
          <p:nvPr/>
        </p:nvSpPr>
        <p:spPr>
          <a:xfrm>
            <a:off x="9971336" y="67770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2530" y="6649901"/>
            <a:ext cx="1524149" cy="508744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7705" y="6763680"/>
            <a:ext cx="1333574" cy="267760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8035" y="6817258"/>
            <a:ext cx="160660" cy="160660"/>
          </a:xfrm>
          <a:prstGeom prst="rect">
            <a:avLst/>
          </a:prstGeom>
        </p:spPr>
      </p:pic>
      <p:sp>
        <p:nvSpPr>
          <p:cNvPr id="328" name="Text 86"/>
          <p:cNvSpPr/>
          <p:nvPr/>
        </p:nvSpPr>
        <p:spPr>
          <a:xfrm>
            <a:off x="11495466" y="67770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6679" y="6649901"/>
            <a:ext cx="1524149" cy="508744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904775" y="6763680"/>
            <a:ext cx="1027956" cy="267760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985105" y="6817258"/>
            <a:ext cx="160660" cy="160660"/>
          </a:xfrm>
          <a:prstGeom prst="rect">
            <a:avLst/>
          </a:prstGeom>
        </p:spPr>
      </p:pic>
      <p:sp>
        <p:nvSpPr>
          <p:cNvPr id="332" name="Text 87"/>
          <p:cNvSpPr/>
          <p:nvPr/>
        </p:nvSpPr>
        <p:spPr>
          <a:xfrm>
            <a:off x="13172535" y="677707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80809" y="6649901"/>
            <a:ext cx="1524149" cy="508744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5984" y="6763680"/>
            <a:ext cx="1333574" cy="267760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6314" y="6817258"/>
            <a:ext cx="160660" cy="160660"/>
          </a:xfrm>
          <a:prstGeom prst="rect">
            <a:avLst/>
          </a:prstGeom>
        </p:spPr>
      </p:pic>
      <p:sp>
        <p:nvSpPr>
          <p:cNvPr id="336" name="Text 88"/>
          <p:cNvSpPr/>
          <p:nvPr/>
        </p:nvSpPr>
        <p:spPr>
          <a:xfrm>
            <a:off x="14543745" y="67770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4958" y="6649901"/>
            <a:ext cx="1524149" cy="508744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0133" y="6763680"/>
            <a:ext cx="1333574" cy="267760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0463" y="6817258"/>
            <a:ext cx="160660" cy="160660"/>
          </a:xfrm>
          <a:prstGeom prst="rect">
            <a:avLst/>
          </a:prstGeom>
        </p:spPr>
      </p:pic>
      <p:sp>
        <p:nvSpPr>
          <p:cNvPr id="340" name="Text 89"/>
          <p:cNvSpPr/>
          <p:nvPr/>
        </p:nvSpPr>
        <p:spPr>
          <a:xfrm>
            <a:off x="16067894" y="67770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27" y="7158670"/>
            <a:ext cx="16144668" cy="508744"/>
          </a:xfrm>
          <a:prstGeom prst="rect">
            <a:avLst/>
          </a:prstGeom>
        </p:spPr>
      </p:pic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27" y="7158670"/>
            <a:ext cx="5475694" cy="508744"/>
          </a:xfrm>
          <a:prstGeom prst="rect">
            <a:avLst/>
          </a:prstGeom>
        </p:spPr>
      </p:pic>
      <p:sp>
        <p:nvSpPr>
          <p:cNvPr id="343" name="Text 90"/>
          <p:cNvSpPr/>
          <p:nvPr/>
        </p:nvSpPr>
        <p:spPr>
          <a:xfrm>
            <a:off x="1245087" y="7279146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476" dirty="0"/>
          </a:p>
        </p:txBody>
      </p:sp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0121" y="7158670"/>
            <a:ext cx="1524149" cy="508744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5296" y="7272486"/>
            <a:ext cx="1333574" cy="267760"/>
          </a:xfrm>
          <a:prstGeom prst="rect">
            <a:avLst/>
          </a:prstGeom>
        </p:spPr>
      </p:pic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5626" y="7326027"/>
            <a:ext cx="160660" cy="160660"/>
          </a:xfrm>
          <a:prstGeom prst="rect">
            <a:avLst/>
          </a:prstGeom>
        </p:spPr>
      </p:pic>
      <p:sp>
        <p:nvSpPr>
          <p:cNvPr id="347" name="Text 91"/>
          <p:cNvSpPr/>
          <p:nvPr/>
        </p:nvSpPr>
        <p:spPr>
          <a:xfrm>
            <a:off x="6923056" y="728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251" y="7158670"/>
            <a:ext cx="1524149" cy="508744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332347" y="7272486"/>
            <a:ext cx="1027956" cy="267760"/>
          </a:xfrm>
          <a:prstGeom prst="rect">
            <a:avLst/>
          </a:prstGeom>
        </p:spPr>
      </p:pic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412677" y="7326027"/>
            <a:ext cx="160660" cy="160660"/>
          </a:xfrm>
          <a:prstGeom prst="rect">
            <a:avLst/>
          </a:prstGeom>
        </p:spPr>
      </p:pic>
      <p:sp>
        <p:nvSpPr>
          <p:cNvPr id="351" name="Text 92"/>
          <p:cNvSpPr/>
          <p:nvPr/>
        </p:nvSpPr>
        <p:spPr>
          <a:xfrm>
            <a:off x="8600108" y="7285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8400" y="7158670"/>
            <a:ext cx="1524149" cy="508744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3575" y="7272486"/>
            <a:ext cx="1333574" cy="267760"/>
          </a:xfrm>
          <a:prstGeom prst="rect">
            <a:avLst/>
          </a:prstGeom>
        </p:spPr>
      </p:pic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3905" y="7326027"/>
            <a:ext cx="160660" cy="160660"/>
          </a:xfrm>
          <a:prstGeom prst="rect">
            <a:avLst/>
          </a:prstGeom>
        </p:spPr>
      </p:pic>
      <p:sp>
        <p:nvSpPr>
          <p:cNvPr id="355" name="Text 93"/>
          <p:cNvSpPr/>
          <p:nvPr/>
        </p:nvSpPr>
        <p:spPr>
          <a:xfrm>
            <a:off x="9971336" y="728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2530" y="7158670"/>
            <a:ext cx="1524149" cy="508744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7705" y="7272486"/>
            <a:ext cx="1333574" cy="267760"/>
          </a:xfrm>
          <a:prstGeom prst="rect">
            <a:avLst/>
          </a:prstGeom>
        </p:spPr>
      </p:pic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8035" y="7326027"/>
            <a:ext cx="160660" cy="160660"/>
          </a:xfrm>
          <a:prstGeom prst="rect">
            <a:avLst/>
          </a:prstGeom>
        </p:spPr>
      </p:pic>
      <p:sp>
        <p:nvSpPr>
          <p:cNvPr id="359" name="Text 94"/>
          <p:cNvSpPr/>
          <p:nvPr/>
        </p:nvSpPr>
        <p:spPr>
          <a:xfrm>
            <a:off x="11495466" y="728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6679" y="7158670"/>
            <a:ext cx="1524149" cy="508744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51854" y="7272486"/>
            <a:ext cx="1333574" cy="267760"/>
          </a:xfrm>
          <a:prstGeom prst="rect">
            <a:avLst/>
          </a:prstGeom>
        </p:spPr>
      </p:pic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32184" y="7326027"/>
            <a:ext cx="160660" cy="160660"/>
          </a:xfrm>
          <a:prstGeom prst="rect">
            <a:avLst/>
          </a:prstGeom>
        </p:spPr>
      </p:pic>
      <p:sp>
        <p:nvSpPr>
          <p:cNvPr id="363" name="Text 95"/>
          <p:cNvSpPr/>
          <p:nvPr/>
        </p:nvSpPr>
        <p:spPr>
          <a:xfrm>
            <a:off x="13019615" y="728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80809" y="7158670"/>
            <a:ext cx="1524149" cy="508744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5984" y="7272486"/>
            <a:ext cx="1333574" cy="267760"/>
          </a:xfrm>
          <a:prstGeom prst="rect">
            <a:avLst/>
          </a:prstGeom>
        </p:spPr>
      </p:pic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6314" y="7326027"/>
            <a:ext cx="160660" cy="160660"/>
          </a:xfrm>
          <a:prstGeom prst="rect">
            <a:avLst/>
          </a:prstGeom>
        </p:spPr>
      </p:pic>
      <p:sp>
        <p:nvSpPr>
          <p:cNvPr id="367" name="Text 96"/>
          <p:cNvSpPr/>
          <p:nvPr/>
        </p:nvSpPr>
        <p:spPr>
          <a:xfrm>
            <a:off x="14543745" y="728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4958" y="7158670"/>
            <a:ext cx="1524149" cy="508744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0133" y="7272486"/>
            <a:ext cx="1333574" cy="267760"/>
          </a:xfrm>
          <a:prstGeom prst="rect">
            <a:avLst/>
          </a:prstGeom>
        </p:spPr>
      </p:pic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0463" y="7326027"/>
            <a:ext cx="160660" cy="160660"/>
          </a:xfrm>
          <a:prstGeom prst="rect">
            <a:avLst/>
          </a:prstGeom>
        </p:spPr>
      </p:pic>
      <p:sp>
        <p:nvSpPr>
          <p:cNvPr id="371" name="Text 97"/>
          <p:cNvSpPr/>
          <p:nvPr/>
        </p:nvSpPr>
        <p:spPr>
          <a:xfrm>
            <a:off x="16067894" y="728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27" y="7667402"/>
            <a:ext cx="16144668" cy="508744"/>
          </a:xfrm>
          <a:prstGeom prst="rect">
            <a:avLst/>
          </a:prstGeom>
        </p:spPr>
      </p:pic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427" y="7667402"/>
            <a:ext cx="5475694" cy="508744"/>
          </a:xfrm>
          <a:prstGeom prst="rect">
            <a:avLst/>
          </a:prstGeom>
        </p:spPr>
      </p:pic>
      <p:sp>
        <p:nvSpPr>
          <p:cNvPr id="374" name="Text 98"/>
          <p:cNvSpPr/>
          <p:nvPr/>
        </p:nvSpPr>
        <p:spPr>
          <a:xfrm>
            <a:off x="1245087" y="7787915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Insurance</a:t>
            </a:r>
            <a:endParaRPr lang="en-US" sz="1476" dirty="0"/>
          </a:p>
        </p:txBody>
      </p:sp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560121" y="7667402"/>
            <a:ext cx="1524149" cy="508744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655296" y="7781218"/>
            <a:ext cx="1333574" cy="267760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735626" y="7834759"/>
            <a:ext cx="160660" cy="160660"/>
          </a:xfrm>
          <a:prstGeom prst="rect">
            <a:avLst/>
          </a:prstGeom>
        </p:spPr>
      </p:pic>
      <p:sp>
        <p:nvSpPr>
          <p:cNvPr id="378" name="Text 99"/>
          <p:cNvSpPr/>
          <p:nvPr/>
        </p:nvSpPr>
        <p:spPr>
          <a:xfrm>
            <a:off x="6923056" y="7794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084251" y="7667402"/>
            <a:ext cx="1524149" cy="508744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179426" y="7781218"/>
            <a:ext cx="1333574" cy="267760"/>
          </a:xfrm>
          <a:prstGeom prst="rect">
            <a:avLst/>
          </a:prstGeom>
        </p:spPr>
      </p:pic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259756" y="7834759"/>
            <a:ext cx="160660" cy="160660"/>
          </a:xfrm>
          <a:prstGeom prst="rect">
            <a:avLst/>
          </a:prstGeom>
        </p:spPr>
      </p:pic>
      <p:sp>
        <p:nvSpPr>
          <p:cNvPr id="382" name="Text 100"/>
          <p:cNvSpPr/>
          <p:nvPr/>
        </p:nvSpPr>
        <p:spPr>
          <a:xfrm>
            <a:off x="8447187" y="7794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608400" y="7667402"/>
            <a:ext cx="1524149" cy="508744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703575" y="7781218"/>
            <a:ext cx="1333574" cy="267760"/>
          </a:xfrm>
          <a:prstGeom prst="rect">
            <a:avLst/>
          </a:prstGeom>
        </p:spPr>
      </p:pic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783905" y="7834759"/>
            <a:ext cx="160660" cy="160660"/>
          </a:xfrm>
          <a:prstGeom prst="rect">
            <a:avLst/>
          </a:prstGeom>
        </p:spPr>
      </p:pic>
      <p:sp>
        <p:nvSpPr>
          <p:cNvPr id="386" name="Text 101"/>
          <p:cNvSpPr/>
          <p:nvPr/>
        </p:nvSpPr>
        <p:spPr>
          <a:xfrm>
            <a:off x="9971336" y="7794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132530" y="7667402"/>
            <a:ext cx="1524149" cy="508744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227705" y="7781218"/>
            <a:ext cx="1333574" cy="267760"/>
          </a:xfrm>
          <a:prstGeom prst="rect">
            <a:avLst/>
          </a:prstGeom>
        </p:spPr>
      </p:pic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308035" y="7834759"/>
            <a:ext cx="160660" cy="160660"/>
          </a:xfrm>
          <a:prstGeom prst="rect">
            <a:avLst/>
          </a:prstGeom>
        </p:spPr>
      </p:pic>
      <p:sp>
        <p:nvSpPr>
          <p:cNvPr id="390" name="Text 102"/>
          <p:cNvSpPr/>
          <p:nvPr/>
        </p:nvSpPr>
        <p:spPr>
          <a:xfrm>
            <a:off x="11495466" y="7794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656679" y="7667402"/>
            <a:ext cx="1524149" cy="508744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751854" y="7781218"/>
            <a:ext cx="1333574" cy="267760"/>
          </a:xfrm>
          <a:prstGeom prst="rect">
            <a:avLst/>
          </a:prstGeom>
        </p:spPr>
      </p:pic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832184" y="7834759"/>
            <a:ext cx="160660" cy="160660"/>
          </a:xfrm>
          <a:prstGeom prst="rect">
            <a:avLst/>
          </a:prstGeom>
        </p:spPr>
      </p:pic>
      <p:sp>
        <p:nvSpPr>
          <p:cNvPr id="394" name="Text 103"/>
          <p:cNvSpPr/>
          <p:nvPr/>
        </p:nvSpPr>
        <p:spPr>
          <a:xfrm>
            <a:off x="13019615" y="7794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180809" y="7667402"/>
            <a:ext cx="1524149" cy="508744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275984" y="7781218"/>
            <a:ext cx="1333574" cy="267760"/>
          </a:xfrm>
          <a:prstGeom prst="rect">
            <a:avLst/>
          </a:prstGeom>
        </p:spPr>
      </p:pic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356314" y="7834759"/>
            <a:ext cx="160660" cy="160660"/>
          </a:xfrm>
          <a:prstGeom prst="rect">
            <a:avLst/>
          </a:prstGeom>
        </p:spPr>
      </p:pic>
      <p:sp>
        <p:nvSpPr>
          <p:cNvPr id="398" name="Text 104"/>
          <p:cNvSpPr/>
          <p:nvPr/>
        </p:nvSpPr>
        <p:spPr>
          <a:xfrm>
            <a:off x="14543745" y="7794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704958" y="7667402"/>
            <a:ext cx="1524149" cy="508744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800133" y="7781218"/>
            <a:ext cx="1333574" cy="267760"/>
          </a:xfrm>
          <a:prstGeom prst="rect">
            <a:avLst/>
          </a:prstGeom>
        </p:spPr>
      </p:pic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880463" y="7834759"/>
            <a:ext cx="160660" cy="160660"/>
          </a:xfrm>
          <a:prstGeom prst="rect">
            <a:avLst/>
          </a:prstGeom>
        </p:spPr>
      </p:pic>
      <p:sp>
        <p:nvSpPr>
          <p:cNvPr id="402" name="Text 105"/>
          <p:cNvSpPr/>
          <p:nvPr/>
        </p:nvSpPr>
        <p:spPr>
          <a:xfrm>
            <a:off x="16067894" y="7794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084427" y="8176133"/>
            <a:ext cx="5475694" cy="508744"/>
          </a:xfrm>
          <a:prstGeom prst="rect">
            <a:avLst/>
          </a:prstGeom>
        </p:spPr>
      </p:pic>
      <p:sp>
        <p:nvSpPr>
          <p:cNvPr id="404" name="Text 106"/>
          <p:cNvSpPr/>
          <p:nvPr/>
        </p:nvSpPr>
        <p:spPr>
          <a:xfrm>
            <a:off x="1245087" y="8296610"/>
            <a:ext cx="9101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Last Level</a:t>
            </a:r>
            <a:endParaRPr lang="en-US" sz="1476" dirty="0"/>
          </a:p>
        </p:txBody>
      </p:sp>
      <p:pic>
        <p:nvPicPr>
          <p:cNvPr id="405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6655296" y="8289913"/>
            <a:ext cx="1333574" cy="267760"/>
          </a:xfrm>
          <a:prstGeom prst="rect">
            <a:avLst/>
          </a:prstGeom>
        </p:spPr>
      </p:pic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735626" y="8343491"/>
            <a:ext cx="160660" cy="160660"/>
          </a:xfrm>
          <a:prstGeom prst="rect">
            <a:avLst/>
          </a:prstGeom>
        </p:spPr>
      </p:pic>
      <p:sp>
        <p:nvSpPr>
          <p:cNvPr id="407" name="Text 107"/>
          <p:cNvSpPr/>
          <p:nvPr/>
        </p:nvSpPr>
        <p:spPr>
          <a:xfrm>
            <a:off x="6923056" y="83033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8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8332347" y="8289913"/>
            <a:ext cx="1027956" cy="267760"/>
          </a:xfrm>
          <a:prstGeom prst="rect">
            <a:avLst/>
          </a:prstGeom>
        </p:spPr>
      </p:pic>
      <p:pic>
        <p:nvPicPr>
          <p:cNvPr id="409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8412677" y="8343491"/>
            <a:ext cx="160660" cy="160660"/>
          </a:xfrm>
          <a:prstGeom prst="rect">
            <a:avLst/>
          </a:prstGeom>
        </p:spPr>
      </p:pic>
      <p:sp>
        <p:nvSpPr>
          <p:cNvPr id="410" name="Text 108"/>
          <p:cNvSpPr/>
          <p:nvPr/>
        </p:nvSpPr>
        <p:spPr>
          <a:xfrm>
            <a:off x="8600108" y="830330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11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9703575" y="8289913"/>
            <a:ext cx="1333574" cy="267760"/>
          </a:xfrm>
          <a:prstGeom prst="rect">
            <a:avLst/>
          </a:prstGeom>
        </p:spPr>
      </p:pic>
      <p:pic>
        <p:nvPicPr>
          <p:cNvPr id="412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9783905" y="8343491"/>
            <a:ext cx="160660" cy="160660"/>
          </a:xfrm>
          <a:prstGeom prst="rect">
            <a:avLst/>
          </a:prstGeom>
        </p:spPr>
      </p:pic>
      <p:sp>
        <p:nvSpPr>
          <p:cNvPr id="413" name="Text 109"/>
          <p:cNvSpPr/>
          <p:nvPr/>
        </p:nvSpPr>
        <p:spPr>
          <a:xfrm>
            <a:off x="9971336" y="83033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4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1227705" y="8289913"/>
            <a:ext cx="1333574" cy="267760"/>
          </a:xfrm>
          <a:prstGeom prst="rect">
            <a:avLst/>
          </a:prstGeom>
        </p:spPr>
      </p:pic>
      <p:pic>
        <p:nvPicPr>
          <p:cNvPr id="415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1308035" y="8343491"/>
            <a:ext cx="160660" cy="160660"/>
          </a:xfrm>
          <a:prstGeom prst="rect">
            <a:avLst/>
          </a:prstGeom>
        </p:spPr>
      </p:pic>
      <p:sp>
        <p:nvSpPr>
          <p:cNvPr id="416" name="Text 110"/>
          <p:cNvSpPr/>
          <p:nvPr/>
        </p:nvSpPr>
        <p:spPr>
          <a:xfrm>
            <a:off x="11495466" y="83033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7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2751854" y="8289913"/>
            <a:ext cx="1333574" cy="267760"/>
          </a:xfrm>
          <a:prstGeom prst="rect">
            <a:avLst/>
          </a:prstGeom>
        </p:spPr>
      </p:pic>
      <p:pic>
        <p:nvPicPr>
          <p:cNvPr id="418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2832184" y="8343491"/>
            <a:ext cx="160660" cy="160660"/>
          </a:xfrm>
          <a:prstGeom prst="rect">
            <a:avLst/>
          </a:prstGeom>
        </p:spPr>
      </p:pic>
      <p:sp>
        <p:nvSpPr>
          <p:cNvPr id="419" name="Text 111"/>
          <p:cNvSpPr/>
          <p:nvPr/>
        </p:nvSpPr>
        <p:spPr>
          <a:xfrm>
            <a:off x="13019615" y="83033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0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4275984" y="8289913"/>
            <a:ext cx="1333574" cy="267760"/>
          </a:xfrm>
          <a:prstGeom prst="rect">
            <a:avLst/>
          </a:prstGeom>
        </p:spPr>
      </p:pic>
      <p:pic>
        <p:nvPicPr>
          <p:cNvPr id="421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4356314" y="8343491"/>
            <a:ext cx="160660" cy="160660"/>
          </a:xfrm>
          <a:prstGeom prst="rect">
            <a:avLst/>
          </a:prstGeom>
        </p:spPr>
      </p:pic>
      <p:sp>
        <p:nvSpPr>
          <p:cNvPr id="422" name="Text 112"/>
          <p:cNvSpPr/>
          <p:nvPr/>
        </p:nvSpPr>
        <p:spPr>
          <a:xfrm>
            <a:off x="14543745" y="83033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3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5800133" y="8289913"/>
            <a:ext cx="1333574" cy="267760"/>
          </a:xfrm>
          <a:prstGeom prst="rect">
            <a:avLst/>
          </a:prstGeom>
        </p:spPr>
      </p:pic>
      <p:pic>
        <p:nvPicPr>
          <p:cNvPr id="424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5880463" y="8343491"/>
            <a:ext cx="160660" cy="160660"/>
          </a:xfrm>
          <a:prstGeom prst="rect">
            <a:avLst/>
          </a:prstGeom>
        </p:spPr>
      </p:pic>
      <p:sp>
        <p:nvSpPr>
          <p:cNvPr id="425" name="Text 113"/>
          <p:cNvSpPr/>
          <p:nvPr/>
        </p:nvSpPr>
        <p:spPr>
          <a:xfrm>
            <a:off x="16067894" y="83033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26" name="Text 114"/>
          <p:cNvSpPr/>
          <p:nvPr/>
        </p:nvSpPr>
        <p:spPr>
          <a:xfrm>
            <a:off x="7753350" y="9044248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620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65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65" y="1395115"/>
            <a:ext cx="5551729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391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3287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783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992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9072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2312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593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987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580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2194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7608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2068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795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938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958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1395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1582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6609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996" y="1395115"/>
            <a:ext cx="1509810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4247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3257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2140" y="2028230"/>
            <a:ext cx="16163711" cy="3580247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665" y="2037755"/>
            <a:ext cx="16144668" cy="508744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665" y="2037755"/>
            <a:ext cx="5475694" cy="508744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32325" y="2158231"/>
            <a:ext cx="15101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Loyalty Rewards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7358" y="2037755"/>
            <a:ext cx="1524149" cy="508744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2534" y="2151571"/>
            <a:ext cx="1333574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2864" y="2205112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10294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1489" y="2037755"/>
            <a:ext cx="1524149" cy="508744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19585" y="2151571"/>
            <a:ext cx="1027956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99915" y="2205112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587346" y="21649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5638" y="2037755"/>
            <a:ext cx="1524149" cy="508744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90813" y="2151571"/>
            <a:ext cx="1333574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71143" y="2205112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58574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19768" y="2037755"/>
            <a:ext cx="1524149" cy="508744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14943" y="2151571"/>
            <a:ext cx="1333574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95273" y="2205112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82704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3917" y="2037755"/>
            <a:ext cx="1524149" cy="508744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39092" y="2151571"/>
            <a:ext cx="1333574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19422" y="2205112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06853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68047" y="2037755"/>
            <a:ext cx="1524149" cy="508744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3222" y="2151571"/>
            <a:ext cx="1333574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3552" y="2205112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30983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2196" y="2037755"/>
            <a:ext cx="1524149" cy="508744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7371" y="2151571"/>
            <a:ext cx="1333574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7701" y="2205112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55132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71665" y="2546486"/>
            <a:ext cx="16144668" cy="508744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665" y="2546486"/>
            <a:ext cx="5475694" cy="508744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32325" y="2667000"/>
            <a:ext cx="13501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Mobile Top-Up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7358" y="2546486"/>
            <a:ext cx="1524149" cy="508744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42534" y="2660303"/>
            <a:ext cx="1333574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22864" y="2713844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10294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1489" y="2546486"/>
            <a:ext cx="1524149" cy="508744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66664" y="2660303"/>
            <a:ext cx="1333574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46994" y="2713844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34425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5638" y="2546486"/>
            <a:ext cx="1524149" cy="508744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90813" y="2660303"/>
            <a:ext cx="1333574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71143" y="2713844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58574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19768" y="2546486"/>
            <a:ext cx="1524149" cy="508744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14943" y="2660303"/>
            <a:ext cx="1333574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95273" y="2713844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82704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3917" y="2546486"/>
            <a:ext cx="1524149" cy="508744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39092" y="2660303"/>
            <a:ext cx="1333574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19422" y="2713844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06853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68047" y="2546486"/>
            <a:ext cx="1524149" cy="508744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63222" y="2660303"/>
            <a:ext cx="1333574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43552" y="2713844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30983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2196" y="2546486"/>
            <a:ext cx="1524149" cy="508744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7371" y="2660303"/>
            <a:ext cx="1333574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7701" y="2713844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55132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71665" y="3055255"/>
            <a:ext cx="16144668" cy="508744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1665" y="3055255"/>
            <a:ext cx="5475694" cy="508744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32325" y="3175732"/>
            <a:ext cx="56407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Multi-Currency Pricing Multi-Currency Conversion (MCP MCC)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7358" y="3055255"/>
            <a:ext cx="1524149" cy="508744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2534" y="3169034"/>
            <a:ext cx="1333574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2864" y="3222575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10294" y="31824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71489" y="3055255"/>
            <a:ext cx="1524149" cy="508744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6664" y="3169034"/>
            <a:ext cx="1333574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6994" y="3222575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34425" y="31824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5638" y="3055255"/>
            <a:ext cx="1524149" cy="508744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90813" y="3169034"/>
            <a:ext cx="1333574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71143" y="3222575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58574" y="31824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19768" y="3055255"/>
            <a:ext cx="1524149" cy="508744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4943" y="3169034"/>
            <a:ext cx="1333574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5273" y="3222575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82704" y="31824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3917" y="3055255"/>
            <a:ext cx="1524149" cy="508744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39092" y="3169034"/>
            <a:ext cx="1333574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19422" y="3222575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06853" y="31824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68047" y="3055255"/>
            <a:ext cx="1524149" cy="508744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3222" y="3169034"/>
            <a:ext cx="1333574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3552" y="3222575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30983" y="31824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2196" y="3055255"/>
            <a:ext cx="1524149" cy="508744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7371" y="3169034"/>
            <a:ext cx="1333574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7701" y="3222575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55132" y="31824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71665" y="3563987"/>
            <a:ext cx="16144668" cy="508744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71665" y="3563987"/>
            <a:ext cx="5475694" cy="508744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32325" y="3684463"/>
            <a:ext cx="182022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Restaurant Solution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7358" y="3563987"/>
            <a:ext cx="1524149" cy="508744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42534" y="3677803"/>
            <a:ext cx="1333574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22864" y="3731344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10294" y="36911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71489" y="3563987"/>
            <a:ext cx="1524149" cy="508744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66664" y="3677803"/>
            <a:ext cx="1333574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46994" y="3731344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34425" y="36911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95638" y="3563987"/>
            <a:ext cx="1524149" cy="508744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90813" y="3677803"/>
            <a:ext cx="1333574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71143" y="3731344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58574" y="36911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19768" y="3563987"/>
            <a:ext cx="1524149" cy="508744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14943" y="3677803"/>
            <a:ext cx="1333574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95273" y="3731344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82704" y="36911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3917" y="3563987"/>
            <a:ext cx="1524149" cy="508744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92013" y="3677803"/>
            <a:ext cx="1027956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72343" y="3731344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159773" y="369116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68047" y="3563987"/>
            <a:ext cx="1524149" cy="508744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3222" y="3677803"/>
            <a:ext cx="1333574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3552" y="3731344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30983" y="36911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2196" y="3563987"/>
            <a:ext cx="1524149" cy="508744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7371" y="3677803"/>
            <a:ext cx="1333574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7701" y="3731344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55132" y="36911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71665" y="4072719"/>
            <a:ext cx="16144668" cy="508744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71665" y="4072719"/>
            <a:ext cx="5475694" cy="508744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32325" y="4193232"/>
            <a:ext cx="13001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Advance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47358" y="4072719"/>
            <a:ext cx="1524149" cy="508744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42534" y="4186535"/>
            <a:ext cx="1333574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22864" y="4240076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10294" y="4199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71489" y="4072719"/>
            <a:ext cx="1524149" cy="508744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19585" y="4186535"/>
            <a:ext cx="1027956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399915" y="4240076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587346" y="419993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95638" y="4072719"/>
            <a:ext cx="1524149" cy="508744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90813" y="4186535"/>
            <a:ext cx="1333574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71143" y="4240076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58574" y="4199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19768" y="4072719"/>
            <a:ext cx="1524149" cy="508744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14943" y="4186535"/>
            <a:ext cx="1333574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95273" y="4240076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82704" y="4199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43917" y="4072719"/>
            <a:ext cx="1524149" cy="508744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92013" y="4186535"/>
            <a:ext cx="1027956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972343" y="4240076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159773" y="419993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68047" y="4072719"/>
            <a:ext cx="1524149" cy="508744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3222" y="4186535"/>
            <a:ext cx="1333574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3552" y="4240076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30983" y="4199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2196" y="4072719"/>
            <a:ext cx="1524149" cy="508744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7371" y="4186535"/>
            <a:ext cx="1333574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7701" y="4240076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55132" y="4199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71665" y="4581488"/>
            <a:ext cx="16144668" cy="508744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71665" y="4581488"/>
            <a:ext cx="5475694" cy="508744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32325" y="4701964"/>
            <a:ext cx="12001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Smart Rating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47358" y="4581488"/>
            <a:ext cx="1524149" cy="508744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42534" y="4695267"/>
            <a:ext cx="1333574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22864" y="4748808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10294" y="47086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71489" y="4581488"/>
            <a:ext cx="1524149" cy="508744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66664" y="4695267"/>
            <a:ext cx="1333574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46994" y="4748808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34425" y="47086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95638" y="4581488"/>
            <a:ext cx="1524149" cy="508744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90813" y="4695267"/>
            <a:ext cx="1333574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71143" y="4748808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58574" y="47086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19768" y="4581488"/>
            <a:ext cx="1524149" cy="508744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14943" y="4695267"/>
            <a:ext cx="1333574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95273" y="4748808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82704" y="47086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43917" y="4581488"/>
            <a:ext cx="1524149" cy="508744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39092" y="4695267"/>
            <a:ext cx="1333574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19422" y="4748808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06853" y="47086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68047" y="4581488"/>
            <a:ext cx="1524149" cy="508744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63222" y="4695267"/>
            <a:ext cx="1333574" cy="267760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43552" y="4748808"/>
            <a:ext cx="160660" cy="1606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30983" y="47086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92196" y="4581488"/>
            <a:ext cx="1524149" cy="508744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7371" y="4695267"/>
            <a:ext cx="1333574" cy="267760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7701" y="4748808"/>
            <a:ext cx="160660" cy="160660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55132" y="470866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71665" y="5090220"/>
            <a:ext cx="5475694" cy="508744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32325" y="5210696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TaFace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642534" y="5203999"/>
            <a:ext cx="1333574" cy="26776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722864" y="5257540"/>
            <a:ext cx="160660" cy="160660"/>
          </a:xfrm>
          <a:prstGeom prst="rect">
            <a:avLst/>
          </a:prstGeom>
        </p:spPr>
      </p:pic>
      <p:sp>
        <p:nvSpPr>
          <p:cNvPr id="221" name="Text 59"/>
          <p:cNvSpPr/>
          <p:nvPr/>
        </p:nvSpPr>
        <p:spPr>
          <a:xfrm>
            <a:off x="6910294" y="52173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166664" y="5203999"/>
            <a:ext cx="1333574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246994" y="5257540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8434425" y="52173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9690813" y="5203999"/>
            <a:ext cx="1333574" cy="26776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771143" y="5257540"/>
            <a:ext cx="160660" cy="160660"/>
          </a:xfrm>
          <a:prstGeom prst="rect">
            <a:avLst/>
          </a:prstGeom>
        </p:spPr>
      </p:pic>
      <p:sp>
        <p:nvSpPr>
          <p:cNvPr id="227" name="Text 61"/>
          <p:cNvSpPr/>
          <p:nvPr/>
        </p:nvSpPr>
        <p:spPr>
          <a:xfrm>
            <a:off x="9958574" y="52173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1214943" y="5203999"/>
            <a:ext cx="1333574" cy="267760"/>
          </a:xfrm>
          <a:prstGeom prst="rect">
            <a:avLst/>
          </a:prstGeom>
        </p:spPr>
      </p:pic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1295273" y="5257540"/>
            <a:ext cx="160660" cy="160660"/>
          </a:xfrm>
          <a:prstGeom prst="rect">
            <a:avLst/>
          </a:prstGeom>
        </p:spPr>
      </p:pic>
      <p:sp>
        <p:nvSpPr>
          <p:cNvPr id="230" name="Text 62"/>
          <p:cNvSpPr/>
          <p:nvPr/>
        </p:nvSpPr>
        <p:spPr>
          <a:xfrm>
            <a:off x="11482704" y="52173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2892013" y="5205710"/>
            <a:ext cx="1027956" cy="267760"/>
          </a:xfrm>
          <a:prstGeom prst="rect">
            <a:avLst/>
          </a:prstGeom>
        </p:spPr>
      </p:pic>
      <p:pic>
        <p:nvPicPr>
          <p:cNvPr id="232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2972343" y="5259251"/>
            <a:ext cx="160660" cy="160660"/>
          </a:xfrm>
          <a:prstGeom prst="rect">
            <a:avLst/>
          </a:prstGeom>
        </p:spPr>
      </p:pic>
      <p:sp>
        <p:nvSpPr>
          <p:cNvPr id="233" name="Text 63"/>
          <p:cNvSpPr/>
          <p:nvPr/>
        </p:nvSpPr>
        <p:spPr>
          <a:xfrm>
            <a:off x="13159773" y="52191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4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4263222" y="5203999"/>
            <a:ext cx="1333574" cy="267760"/>
          </a:xfrm>
          <a:prstGeom prst="rect">
            <a:avLst/>
          </a:prstGeom>
        </p:spPr>
      </p:pic>
      <p:pic>
        <p:nvPicPr>
          <p:cNvPr id="235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4343552" y="5257540"/>
            <a:ext cx="160660" cy="160660"/>
          </a:xfrm>
          <a:prstGeom prst="rect">
            <a:avLst/>
          </a:prstGeom>
        </p:spPr>
      </p:pic>
      <p:sp>
        <p:nvSpPr>
          <p:cNvPr id="236" name="Text 64"/>
          <p:cNvSpPr/>
          <p:nvPr/>
        </p:nvSpPr>
        <p:spPr>
          <a:xfrm>
            <a:off x="14530983" y="52173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5787371" y="5203999"/>
            <a:ext cx="1333574" cy="267760"/>
          </a:xfrm>
          <a:prstGeom prst="rect">
            <a:avLst/>
          </a:prstGeom>
        </p:spPr>
      </p:pic>
      <p:pic>
        <p:nvPicPr>
          <p:cNvPr id="238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5867701" y="5257540"/>
            <a:ext cx="160660" cy="160660"/>
          </a:xfrm>
          <a:prstGeom prst="rect">
            <a:avLst/>
          </a:prstGeom>
        </p:spPr>
      </p:pic>
      <p:sp>
        <p:nvSpPr>
          <p:cNvPr id="239" name="Text 65"/>
          <p:cNvSpPr/>
          <p:nvPr/>
        </p:nvSpPr>
        <p:spPr>
          <a:xfrm>
            <a:off x="16055132" y="52173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29103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58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73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6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6994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54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24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44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68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1395115"/>
            <a:ext cx="1509810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33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037755"/>
            <a:ext cx="16145923" cy="3815581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051149"/>
            <a:ext cx="16119146" cy="542218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27" y="2051149"/>
            <a:ext cx="5475694" cy="542218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45087" y="2211809"/>
            <a:ext cx="52079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051149"/>
            <a:ext cx="1524149" cy="542218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08217" y="2178323"/>
            <a:ext cx="1027956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88547" y="2231864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7075977" y="2191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251" y="2051149"/>
            <a:ext cx="1524149" cy="542218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32347" y="2178323"/>
            <a:ext cx="1027956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12677" y="2231864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600108" y="2191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400" y="2051149"/>
            <a:ext cx="1524149" cy="542218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6496" y="2178323"/>
            <a:ext cx="1027956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6826" y="2231864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10124256" y="2191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530" y="2051149"/>
            <a:ext cx="1524149" cy="542218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80626" y="2178323"/>
            <a:ext cx="1027956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0956" y="2231864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648387" y="2191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6679" y="2051149"/>
            <a:ext cx="1524149" cy="542218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04775" y="2178323"/>
            <a:ext cx="1027956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85105" y="2231864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172535" y="2191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0809" y="2051149"/>
            <a:ext cx="1524149" cy="542218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28905" y="2178323"/>
            <a:ext cx="1027956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509235" y="2231864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696666" y="2191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4958" y="2051149"/>
            <a:ext cx="1498616" cy="542218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953054" y="2178323"/>
            <a:ext cx="1027956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6033384" y="2231864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220815" y="2191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2593367"/>
            <a:ext cx="16119146" cy="508744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27" y="2593367"/>
            <a:ext cx="5475694" cy="508744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45087" y="2713844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2593367"/>
            <a:ext cx="1524149" cy="508744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08217" y="2707146"/>
            <a:ext cx="1027956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88547" y="2760725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7075977" y="2720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251" y="2593367"/>
            <a:ext cx="1524149" cy="508744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32347" y="2707146"/>
            <a:ext cx="1027956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12677" y="2760725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600108" y="2720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400" y="2593367"/>
            <a:ext cx="1524149" cy="508744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6496" y="2707146"/>
            <a:ext cx="1027956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6826" y="2760725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10124256" y="2720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530" y="2593367"/>
            <a:ext cx="1524149" cy="508744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80626" y="2707146"/>
            <a:ext cx="1027956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60956" y="2760725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648387" y="2720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6679" y="2593367"/>
            <a:ext cx="1524149" cy="508744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04775" y="2707146"/>
            <a:ext cx="1027956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85105" y="2760725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172535" y="2720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0809" y="2593367"/>
            <a:ext cx="1524149" cy="508744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28905" y="2707146"/>
            <a:ext cx="1027956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509235" y="2760725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696666" y="2720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4958" y="2593367"/>
            <a:ext cx="1498616" cy="508744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953054" y="2707146"/>
            <a:ext cx="1027956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033384" y="2760725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220815" y="2720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3102099"/>
            <a:ext cx="16119146" cy="508744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27" y="3102099"/>
            <a:ext cx="5475694" cy="508744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45087" y="3222575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3102099"/>
            <a:ext cx="1524149" cy="508744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808217" y="3215915"/>
            <a:ext cx="1027956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888547" y="3269456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7075977" y="32292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251" y="3102099"/>
            <a:ext cx="1524149" cy="508744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332347" y="3215915"/>
            <a:ext cx="1027956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412677" y="3269456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600108" y="32292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400" y="3102099"/>
            <a:ext cx="1524149" cy="508744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6496" y="3215915"/>
            <a:ext cx="1027956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36826" y="3269456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10124256" y="32292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530" y="3102099"/>
            <a:ext cx="1524149" cy="508744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380626" y="3215915"/>
            <a:ext cx="1027956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460956" y="3269456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648387" y="32292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6679" y="3102099"/>
            <a:ext cx="1524149" cy="508744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904775" y="3215915"/>
            <a:ext cx="1027956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985105" y="3269456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172535" y="32292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0809" y="3102099"/>
            <a:ext cx="1524149" cy="508744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428905" y="3215915"/>
            <a:ext cx="1027956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509235" y="3269456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696666" y="32292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4958" y="3102099"/>
            <a:ext cx="1498616" cy="508744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953054" y="3215915"/>
            <a:ext cx="1027956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6033384" y="3269456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220815" y="32292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3610831"/>
            <a:ext cx="16119146" cy="508744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27" y="3610831"/>
            <a:ext cx="5475694" cy="508744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45087" y="3731344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3610831"/>
            <a:ext cx="1524149" cy="508744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5296" y="3724647"/>
            <a:ext cx="1333574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5626" y="3778188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23056" y="3738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251" y="3610831"/>
            <a:ext cx="1524149" cy="508744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32347" y="3724647"/>
            <a:ext cx="1027956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412677" y="3778188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600108" y="373804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400" y="3610831"/>
            <a:ext cx="1524149" cy="508744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3575" y="3724647"/>
            <a:ext cx="1333574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3905" y="3778188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71336" y="3738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530" y="3610831"/>
            <a:ext cx="1524149" cy="508744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80626" y="3724647"/>
            <a:ext cx="1027956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60956" y="3778188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648387" y="373804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6679" y="3610831"/>
            <a:ext cx="1524149" cy="508744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01860" y="3724647"/>
            <a:ext cx="1233787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82190" y="3778188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69621" y="373804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0809" y="3610831"/>
            <a:ext cx="1524149" cy="508744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428905" y="3724647"/>
            <a:ext cx="1027956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509235" y="3778188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696666" y="373804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4958" y="3610831"/>
            <a:ext cx="1498616" cy="508744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953054" y="3724647"/>
            <a:ext cx="1027956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6033384" y="3778188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220815" y="373804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4119600"/>
            <a:ext cx="16119146" cy="508744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27" y="4119600"/>
            <a:ext cx="5475694" cy="508744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45087" y="4240076"/>
            <a:ext cx="10601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4119600"/>
            <a:ext cx="1524149" cy="508744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296" y="4233379"/>
            <a:ext cx="1333574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626" y="4286957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3056" y="42467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251" y="4119600"/>
            <a:ext cx="1524149" cy="508744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32347" y="4233379"/>
            <a:ext cx="1027956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412677" y="4286957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600108" y="42467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400" y="4119600"/>
            <a:ext cx="1524149" cy="508744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3575" y="4233379"/>
            <a:ext cx="1333574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3905" y="4286957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71336" y="42467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530" y="4119600"/>
            <a:ext cx="1524149" cy="508744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80626" y="4233379"/>
            <a:ext cx="1027956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460956" y="4286957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648387" y="42467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6679" y="4119600"/>
            <a:ext cx="1524149" cy="508744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01860" y="4233379"/>
            <a:ext cx="1233787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82190" y="4286957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69621" y="424677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0809" y="4119600"/>
            <a:ext cx="1524149" cy="508744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428905" y="4233379"/>
            <a:ext cx="1027956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509235" y="4286957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696666" y="42467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4958" y="4119600"/>
            <a:ext cx="1498616" cy="508744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953054" y="4233379"/>
            <a:ext cx="1027956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6033384" y="4286957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220815" y="424677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4628331"/>
            <a:ext cx="16119146" cy="508744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27" y="4628331"/>
            <a:ext cx="5475694" cy="508744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45087" y="4748808"/>
            <a:ext cx="14401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4628331"/>
            <a:ext cx="1524149" cy="508744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5296" y="4742148"/>
            <a:ext cx="1333574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5626" y="4795689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23056" y="47555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251" y="4628331"/>
            <a:ext cx="1524149" cy="508744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426" y="4742148"/>
            <a:ext cx="1333574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59756" y="4795689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47187" y="47555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400" y="4628331"/>
            <a:ext cx="1524149" cy="508744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3575" y="4742148"/>
            <a:ext cx="1333574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3905" y="4795689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71336" y="47555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530" y="4628331"/>
            <a:ext cx="1524149" cy="508744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380626" y="4742148"/>
            <a:ext cx="1027956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460956" y="4795689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648387" y="47555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6679" y="4628331"/>
            <a:ext cx="1524149" cy="508744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1854" y="4742148"/>
            <a:ext cx="1333574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2184" y="4795689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19615" y="47555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0809" y="4628331"/>
            <a:ext cx="1524149" cy="508744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428905" y="4742148"/>
            <a:ext cx="1027956" cy="267760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509235" y="4795689"/>
            <a:ext cx="160660" cy="1606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696666" y="47555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4958" y="4628331"/>
            <a:ext cx="1498616" cy="508744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953054" y="4742148"/>
            <a:ext cx="1027956" cy="267760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6033384" y="4795689"/>
            <a:ext cx="160660" cy="160660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220815" y="47555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5137063"/>
            <a:ext cx="5475694" cy="502050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5087" y="5257577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655296" y="5250879"/>
            <a:ext cx="1333574" cy="26776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735626" y="5304420"/>
            <a:ext cx="160660" cy="160660"/>
          </a:xfrm>
          <a:prstGeom prst="rect">
            <a:avLst/>
          </a:prstGeom>
        </p:spPr>
      </p:pic>
      <p:sp>
        <p:nvSpPr>
          <p:cNvPr id="221" name="Text 59"/>
          <p:cNvSpPr/>
          <p:nvPr/>
        </p:nvSpPr>
        <p:spPr>
          <a:xfrm>
            <a:off x="6923056" y="52642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179445" y="5250879"/>
            <a:ext cx="1333574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259775" y="5304420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8447205" y="52642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9703575" y="5250879"/>
            <a:ext cx="1333574" cy="26776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783905" y="5304420"/>
            <a:ext cx="160660" cy="160660"/>
          </a:xfrm>
          <a:prstGeom prst="rect">
            <a:avLst/>
          </a:prstGeom>
        </p:spPr>
      </p:pic>
      <p:sp>
        <p:nvSpPr>
          <p:cNvPr id="227" name="Text 61"/>
          <p:cNvSpPr/>
          <p:nvPr/>
        </p:nvSpPr>
        <p:spPr>
          <a:xfrm>
            <a:off x="9971336" y="52642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1227724" y="5250879"/>
            <a:ext cx="1333574" cy="267760"/>
          </a:xfrm>
          <a:prstGeom prst="rect">
            <a:avLst/>
          </a:prstGeom>
        </p:spPr>
      </p:pic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1308054" y="5304420"/>
            <a:ext cx="160660" cy="160660"/>
          </a:xfrm>
          <a:prstGeom prst="rect">
            <a:avLst/>
          </a:prstGeom>
        </p:spPr>
      </p:pic>
      <p:sp>
        <p:nvSpPr>
          <p:cNvPr id="230" name="Text 62"/>
          <p:cNvSpPr/>
          <p:nvPr/>
        </p:nvSpPr>
        <p:spPr>
          <a:xfrm>
            <a:off x="11495484" y="52642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2751854" y="5250879"/>
            <a:ext cx="1333574" cy="267760"/>
          </a:xfrm>
          <a:prstGeom prst="rect">
            <a:avLst/>
          </a:prstGeom>
        </p:spPr>
      </p:pic>
      <p:pic>
        <p:nvPicPr>
          <p:cNvPr id="232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2832184" y="5304420"/>
            <a:ext cx="160660" cy="160660"/>
          </a:xfrm>
          <a:prstGeom prst="rect">
            <a:avLst/>
          </a:prstGeom>
        </p:spPr>
      </p:pic>
      <p:sp>
        <p:nvSpPr>
          <p:cNvPr id="233" name="Text 63"/>
          <p:cNvSpPr/>
          <p:nvPr/>
        </p:nvSpPr>
        <p:spPr>
          <a:xfrm>
            <a:off x="13019615" y="52642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4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4428905" y="5250879"/>
            <a:ext cx="1027956" cy="267760"/>
          </a:xfrm>
          <a:prstGeom prst="rect">
            <a:avLst/>
          </a:prstGeom>
        </p:spPr>
      </p:pic>
      <p:pic>
        <p:nvPicPr>
          <p:cNvPr id="235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4509235" y="5304420"/>
            <a:ext cx="160660" cy="160660"/>
          </a:xfrm>
          <a:prstGeom prst="rect">
            <a:avLst/>
          </a:prstGeom>
        </p:spPr>
      </p:pic>
      <p:sp>
        <p:nvSpPr>
          <p:cNvPr id="236" name="Text 64"/>
          <p:cNvSpPr/>
          <p:nvPr/>
        </p:nvSpPr>
        <p:spPr>
          <a:xfrm>
            <a:off x="14696666" y="526427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7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5800133" y="5250879"/>
            <a:ext cx="1333574" cy="267760"/>
          </a:xfrm>
          <a:prstGeom prst="rect">
            <a:avLst/>
          </a:prstGeom>
        </p:spPr>
      </p:pic>
      <p:pic>
        <p:nvPicPr>
          <p:cNvPr id="238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5880463" y="5304420"/>
            <a:ext cx="160660" cy="160660"/>
          </a:xfrm>
          <a:prstGeom prst="rect">
            <a:avLst/>
          </a:prstGeom>
        </p:spPr>
      </p:pic>
      <p:sp>
        <p:nvSpPr>
          <p:cNvPr id="239" name="Text 65"/>
          <p:cNvSpPr/>
          <p:nvPr/>
        </p:nvSpPr>
        <p:spPr>
          <a:xfrm>
            <a:off x="16067894" y="52642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320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20" y="169299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16" y="1726443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61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41" y="169299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981" y="1726443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518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31" y="169299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79" y="1726443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56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6907" y="169299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44" y="1729792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44" y="172979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80" y="156913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6994" y="169299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473" y="1726443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81" y="1569132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268" y="169299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07" y="1726443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82" y="1569132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12" y="169299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58" y="1726443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82" y="1569132"/>
            <a:ext cx="1509810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577" y="169299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06" y="1726443"/>
            <a:ext cx="214208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1517" y="2202247"/>
            <a:ext cx="16169915" cy="5128692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211772"/>
            <a:ext cx="4048125" cy="1077385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1231702" y="263243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19167" y="2211772"/>
            <a:ext cx="1512843" cy="1077385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5119167" y="234564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SISCARD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 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Naranja</a:t>
            </a:r>
            <a:endParaRPr lang="en-US" sz="1476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2004" y="2211772"/>
            <a:ext cx="1512843" cy="1077385"/>
          </a:xfrm>
          <a:prstGeom prst="rect">
            <a:avLst/>
          </a:prstGeom>
        </p:spPr>
      </p:pic>
      <p:sp>
        <p:nvSpPr>
          <p:cNvPr id="39" name="Text 13"/>
          <p:cNvSpPr/>
          <p:nvPr/>
        </p:nvSpPr>
        <p:spPr>
          <a:xfrm>
            <a:off x="6632004" y="234564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ELo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Hipercard</a:t>
            </a:r>
            <a:endParaRPr lang="en-US" sz="1476" dirty="0"/>
          </a:p>
        </p:txBody>
      </p:sp>
      <p:pic>
        <p:nvPicPr>
          <p:cNvPr id="40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4861" y="2211772"/>
            <a:ext cx="1512843" cy="1077385"/>
          </a:xfrm>
          <a:prstGeom prst="rect">
            <a:avLst/>
          </a:prstGeom>
        </p:spPr>
      </p:pic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57699" y="2211772"/>
            <a:ext cx="1512843" cy="1077385"/>
          </a:xfrm>
          <a:prstGeom prst="rect">
            <a:avLst/>
          </a:prstGeom>
        </p:spPr>
      </p:pic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70537" y="2211772"/>
            <a:ext cx="1512843" cy="1077385"/>
          </a:xfrm>
          <a:prstGeom prst="rect">
            <a:avLst/>
          </a:prstGeom>
        </p:spPr>
      </p:pic>
      <p:sp>
        <p:nvSpPr>
          <p:cNvPr id="43" name="Text 14"/>
          <p:cNvSpPr/>
          <p:nvPr/>
        </p:nvSpPr>
        <p:spPr>
          <a:xfrm>
            <a:off x="11170537" y="234564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OxxO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OptBLUE AMEX</a:t>
            </a:r>
            <a:endParaRPr lang="en-US" sz="1476" dirty="0"/>
          </a:p>
        </p:txBody>
      </p:sp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83375" y="2211772"/>
            <a:ext cx="1512843" cy="1077385"/>
          </a:xfrm>
          <a:prstGeom prst="rect">
            <a:avLst/>
          </a:prstGeom>
        </p:spPr>
      </p:pic>
      <p:sp>
        <p:nvSpPr>
          <p:cNvPr id="45" name="Text 15"/>
          <p:cNvSpPr/>
          <p:nvPr/>
        </p:nvSpPr>
        <p:spPr>
          <a:xfrm>
            <a:off x="12683375" y="2478993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OCA</a:t>
            </a:r>
            <a:endParaRPr lang="en-US" sz="1476" dirty="0"/>
          </a:p>
        </p:txBody>
      </p:sp>
      <p:pic>
        <p:nvPicPr>
          <p:cNvPr id="46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96231" y="2211772"/>
            <a:ext cx="1512843" cy="1077385"/>
          </a:xfrm>
          <a:prstGeom prst="rect">
            <a:avLst/>
          </a:prstGeom>
        </p:spPr>
      </p:pic>
      <p:pic>
        <p:nvPicPr>
          <p:cNvPr id="47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709069" y="2211772"/>
            <a:ext cx="1512843" cy="1077385"/>
          </a:xfrm>
          <a:prstGeom prst="rect">
            <a:avLst/>
          </a:prstGeom>
        </p:spPr>
      </p:pic>
      <p:pic>
        <p:nvPicPr>
          <p:cNvPr id="48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1042" y="3289139"/>
            <a:ext cx="4048125" cy="1077385"/>
          </a:xfrm>
          <a:prstGeom prst="rect">
            <a:avLst/>
          </a:prstGeom>
        </p:spPr>
      </p:pic>
      <p:sp>
        <p:nvSpPr>
          <p:cNvPr id="49" name="Text 16"/>
          <p:cNvSpPr/>
          <p:nvPr/>
        </p:nvSpPr>
        <p:spPr>
          <a:xfrm>
            <a:off x="1231702" y="3709801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50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9167" y="3289139"/>
            <a:ext cx="1512843" cy="1077385"/>
          </a:xfrm>
          <a:prstGeom prst="rect">
            <a:avLst/>
          </a:prstGeom>
        </p:spPr>
      </p:pic>
      <p:pic>
        <p:nvPicPr>
          <p:cNvPr id="51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32004" y="3289139"/>
            <a:ext cx="1512843" cy="1077385"/>
          </a:xfrm>
          <a:prstGeom prst="rect">
            <a:avLst/>
          </a:prstGeom>
        </p:spPr>
      </p:pic>
      <p:pic>
        <p:nvPicPr>
          <p:cNvPr id="52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44861" y="3289139"/>
            <a:ext cx="1512843" cy="1077385"/>
          </a:xfrm>
          <a:prstGeom prst="rect">
            <a:avLst/>
          </a:prstGeom>
        </p:spPr>
      </p:pic>
      <p:sp>
        <p:nvSpPr>
          <p:cNvPr id="53" name="Text 17"/>
          <p:cNvSpPr/>
          <p:nvPr/>
        </p:nvSpPr>
        <p:spPr>
          <a:xfrm>
            <a:off x="8144861" y="34230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Banco Santander (App)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(Roadmap)</a:t>
            </a:r>
            <a:endParaRPr lang="en-US" sz="1476" dirty="0"/>
          </a:p>
        </p:txBody>
      </p:sp>
      <p:pic>
        <p:nvPicPr>
          <p:cNvPr id="54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57699" y="3289139"/>
            <a:ext cx="1512843" cy="1077385"/>
          </a:xfrm>
          <a:prstGeom prst="rect">
            <a:avLst/>
          </a:prstGeom>
        </p:spPr>
      </p:pic>
      <p:pic>
        <p:nvPicPr>
          <p:cNvPr id="55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170537" y="3289139"/>
            <a:ext cx="1512843" cy="1077385"/>
          </a:xfrm>
          <a:prstGeom prst="rect">
            <a:avLst/>
          </a:prstGeom>
        </p:spPr>
      </p:pic>
      <p:pic>
        <p:nvPicPr>
          <p:cNvPr id="56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83375" y="3289139"/>
            <a:ext cx="1512843" cy="1077385"/>
          </a:xfrm>
          <a:prstGeom prst="rect">
            <a:avLst/>
          </a:prstGeom>
        </p:spPr>
      </p:pic>
      <p:sp>
        <p:nvSpPr>
          <p:cNvPr id="57" name="Text 18"/>
          <p:cNvSpPr/>
          <p:nvPr/>
        </p:nvSpPr>
        <p:spPr>
          <a:xfrm>
            <a:off x="12683375" y="34230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(Third Party - Plexo)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Toke</a:t>
            </a:r>
            <a:endParaRPr lang="en-US" sz="1476" dirty="0"/>
          </a:p>
        </p:txBody>
      </p:sp>
      <p:pic>
        <p:nvPicPr>
          <p:cNvPr id="58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96231" y="3289139"/>
            <a:ext cx="1512843" cy="1077385"/>
          </a:xfrm>
          <a:prstGeom prst="rect">
            <a:avLst/>
          </a:prstGeom>
        </p:spPr>
      </p:pic>
      <p:pic>
        <p:nvPicPr>
          <p:cNvPr id="59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09069" y="3289139"/>
            <a:ext cx="1512843" cy="1077385"/>
          </a:xfrm>
          <a:prstGeom prst="rect">
            <a:avLst/>
          </a:prstGeom>
        </p:spPr>
      </p:pic>
      <p:pic>
        <p:nvPicPr>
          <p:cNvPr id="60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71042" y="4366543"/>
            <a:ext cx="4048125" cy="1344085"/>
          </a:xfrm>
          <a:prstGeom prst="rect">
            <a:avLst/>
          </a:prstGeom>
        </p:spPr>
      </p:pic>
      <p:sp>
        <p:nvSpPr>
          <p:cNvPr id="61" name="Text 19"/>
          <p:cNvSpPr/>
          <p:nvPr/>
        </p:nvSpPr>
        <p:spPr>
          <a:xfrm>
            <a:off x="1231702" y="492055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6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119167" y="4366543"/>
            <a:ext cx="1512843" cy="1344085"/>
          </a:xfrm>
          <a:prstGeom prst="rect">
            <a:avLst/>
          </a:prstGeom>
        </p:spPr>
      </p:pic>
      <p:sp>
        <p:nvSpPr>
          <p:cNvPr id="63" name="Text 20"/>
          <p:cNvSpPr/>
          <p:nvPr/>
        </p:nvSpPr>
        <p:spPr>
          <a:xfrm>
            <a:off x="5119167" y="4767114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</p:txBody>
      </p:sp>
      <p:pic>
        <p:nvPicPr>
          <p:cNvPr id="64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32004" y="4366543"/>
            <a:ext cx="1512843" cy="1344085"/>
          </a:xfrm>
          <a:prstGeom prst="rect">
            <a:avLst/>
          </a:prstGeom>
        </p:spPr>
      </p:pic>
      <p:sp>
        <p:nvSpPr>
          <p:cNvPr id="65" name="Text 21"/>
          <p:cNvSpPr/>
          <p:nvPr/>
        </p:nvSpPr>
        <p:spPr>
          <a:xfrm>
            <a:off x="6632004" y="463376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66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44861" y="4366543"/>
            <a:ext cx="1512843" cy="1344085"/>
          </a:xfrm>
          <a:prstGeom prst="rect">
            <a:avLst/>
          </a:prstGeom>
        </p:spPr>
      </p:pic>
      <p:sp>
        <p:nvSpPr>
          <p:cNvPr id="67" name="Text 22"/>
          <p:cNvSpPr/>
          <p:nvPr/>
        </p:nvSpPr>
        <p:spPr>
          <a:xfrm>
            <a:off x="8144861" y="463376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68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657699" y="4366543"/>
            <a:ext cx="1512843" cy="1344085"/>
          </a:xfrm>
          <a:prstGeom prst="rect">
            <a:avLst/>
          </a:prstGeom>
        </p:spPr>
      </p:pic>
      <p:pic>
        <p:nvPicPr>
          <p:cNvPr id="69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70537" y="4366543"/>
            <a:ext cx="1512843" cy="1344085"/>
          </a:xfrm>
          <a:prstGeom prst="rect">
            <a:avLst/>
          </a:prstGeom>
        </p:spPr>
      </p:pic>
      <p:sp>
        <p:nvSpPr>
          <p:cNvPr id="70" name="Text 23"/>
          <p:cNvSpPr/>
          <p:nvPr/>
        </p:nvSpPr>
        <p:spPr>
          <a:xfrm>
            <a:off x="11170537" y="4767114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</p:txBody>
      </p:sp>
      <p:pic>
        <p:nvPicPr>
          <p:cNvPr id="71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2683375" y="4366543"/>
            <a:ext cx="1512843" cy="1344085"/>
          </a:xfrm>
          <a:prstGeom prst="rect">
            <a:avLst/>
          </a:prstGeom>
        </p:spPr>
      </p:pic>
      <p:pic>
        <p:nvPicPr>
          <p:cNvPr id="72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196231" y="4366543"/>
            <a:ext cx="1512843" cy="1077385"/>
          </a:xfrm>
          <a:prstGeom prst="rect">
            <a:avLst/>
          </a:prstGeom>
        </p:spPr>
      </p:pic>
      <p:sp>
        <p:nvSpPr>
          <p:cNvPr id="73" name="Text 24"/>
          <p:cNvSpPr/>
          <p:nvPr/>
        </p:nvSpPr>
        <p:spPr>
          <a:xfrm>
            <a:off x="14196231" y="4500414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Pay Pal</a:t>
            </a:r>
            <a:endParaRPr lang="en-US" sz="1476" dirty="0"/>
          </a:p>
        </p:txBody>
      </p:sp>
      <p:pic>
        <p:nvPicPr>
          <p:cNvPr id="74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09069" y="4366543"/>
            <a:ext cx="1512843" cy="1344085"/>
          </a:xfrm>
          <a:prstGeom prst="rect">
            <a:avLst/>
          </a:prstGeom>
        </p:spPr>
      </p:pic>
      <p:sp>
        <p:nvSpPr>
          <p:cNvPr id="75" name="Text 25"/>
          <p:cNvSpPr/>
          <p:nvPr/>
        </p:nvSpPr>
        <p:spPr>
          <a:xfrm>
            <a:off x="15709069" y="463376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76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71042" y="5710610"/>
            <a:ext cx="4048125" cy="1610785"/>
          </a:xfrm>
          <a:prstGeom prst="rect">
            <a:avLst/>
          </a:prstGeom>
        </p:spPr>
      </p:pic>
      <p:sp>
        <p:nvSpPr>
          <p:cNvPr id="77" name="Text 26"/>
          <p:cNvSpPr/>
          <p:nvPr/>
        </p:nvSpPr>
        <p:spPr>
          <a:xfrm>
            <a:off x="1231702" y="6404670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  <p:pic>
        <p:nvPicPr>
          <p:cNvPr id="7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19167" y="5710610"/>
            <a:ext cx="1512843" cy="1610785"/>
          </a:xfrm>
          <a:prstGeom prst="rect">
            <a:avLst/>
          </a:prstGeom>
        </p:spPr>
      </p:pic>
      <p:sp>
        <p:nvSpPr>
          <p:cNvPr id="79" name="Text 27"/>
          <p:cNvSpPr/>
          <p:nvPr/>
        </p:nvSpPr>
        <p:spPr>
          <a:xfrm>
            <a:off x="6632004" y="5844480"/>
            <a:ext cx="1512843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Sodexo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Alelo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Ticket VR Beneficios Pluxee</a:t>
            </a:r>
            <a:endParaRPr lang="en-US" sz="1476" dirty="0"/>
          </a:p>
        </p:txBody>
      </p:sp>
      <p:pic>
        <p:nvPicPr>
          <p:cNvPr id="80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144861" y="5710610"/>
            <a:ext cx="1512843" cy="1610785"/>
          </a:xfrm>
          <a:prstGeom prst="rect">
            <a:avLst/>
          </a:prstGeom>
        </p:spPr>
      </p:pic>
      <p:pic>
        <p:nvPicPr>
          <p:cNvPr id="8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57699" y="5710610"/>
            <a:ext cx="1512843" cy="1610785"/>
          </a:xfrm>
          <a:prstGeom prst="rect">
            <a:avLst/>
          </a:prstGeom>
        </p:spPr>
      </p:pic>
      <p:pic>
        <p:nvPicPr>
          <p:cNvPr id="8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70537" y="5710610"/>
            <a:ext cx="1512843" cy="1610785"/>
          </a:xfrm>
          <a:prstGeom prst="rect">
            <a:avLst/>
          </a:prstGeom>
        </p:spPr>
      </p:pic>
      <p:sp>
        <p:nvSpPr>
          <p:cNvPr id="83" name="Text 28"/>
          <p:cNvSpPr/>
          <p:nvPr/>
        </p:nvSpPr>
        <p:spPr>
          <a:xfrm>
            <a:off x="12683375" y="6244530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Sodexo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Endenred</a:t>
            </a:r>
            <a:endParaRPr lang="en-US" sz="1476" dirty="0"/>
          </a:p>
        </p:txBody>
      </p:sp>
      <p:pic>
        <p:nvPicPr>
          <p:cNvPr id="84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4196231" y="5710610"/>
            <a:ext cx="1512843" cy="1610785"/>
          </a:xfrm>
          <a:prstGeom prst="rect">
            <a:avLst/>
          </a:prstGeom>
        </p:spPr>
      </p:pic>
      <p:pic>
        <p:nvPicPr>
          <p:cNvPr id="8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5709069" y="5710610"/>
            <a:ext cx="1512843" cy="1610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1257709"/>
            <a:ext cx="17216961" cy="7753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1793230"/>
            <a:ext cx="3581400" cy="28003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372350" y="4807781"/>
            <a:ext cx="3720465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Get Classic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8301038" y="5832872"/>
            <a:ext cx="1770221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Chile: POS Brasil: Get Clássica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52" y="6590035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POS terminal for physical stores, providing a secure way to accept card and digital wallet payments 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281863" y="7128086"/>
            <a:ext cx="39104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#instore #sme #allsegments #allindustries</a:t>
            </a:r>
            <a:endParaRPr lang="en-US" sz="1476" dirty="0"/>
          </a:p>
        </p:txBody>
      </p:sp>
      <p:sp>
        <p:nvSpPr>
          <p:cNvPr id="8" name="Text 4"/>
          <p:cNvSpPr/>
          <p:nvPr/>
        </p:nvSpPr>
        <p:spPr>
          <a:xfrm>
            <a:off x="6528364" y="8046951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9" name="Text 5"/>
          <p:cNvSpPr/>
          <p:nvPr/>
        </p:nvSpPr>
        <p:spPr>
          <a:xfrm>
            <a:off x="7502240" y="8046951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812" y="8046951"/>
            <a:ext cx="2891823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5074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03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52" y="2006798"/>
            <a:ext cx="3752850" cy="3343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38372" y="2328118"/>
            <a:ext cx="3110226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Operational Independence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638372" y="3399569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Robust terminal for physical stores that operates without relying on a phone or external app.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302" y="2006798"/>
            <a:ext cx="3748646" cy="3343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543622" y="2328118"/>
            <a:ext cx="310601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Tailored for you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543622" y="2970944"/>
            <a:ext cx="310601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flexible solution that evolves with the size of your business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052" y="5502473"/>
            <a:ext cx="3752850" cy="33432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638372" y="5823793"/>
            <a:ext cx="3065851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Centralized Control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638372" y="6466619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Comprehensive management via the Getnet Portal for reports, voids, and refund management.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302" y="5502473"/>
            <a:ext cx="3748646" cy="33432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543622" y="5823793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Stability and Security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543622" y="6895244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Linux-based system ensuring high performance and compliance with global security standards.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192" y="321283"/>
            <a:ext cx="114014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</a:t>
            </a:r>
            <a:endParaRPr lang="en-US" sz="16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2026-06-02T15:14:55Z</dcterms:created>
  <dcterms:modified xsi:type="dcterms:W3CDTF">2026-06-02T15:14:55Z</dcterms:modified>
</cp:coreProperties>
</file>