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8288000" cy="10281979"/>
  <p:notesSz cx="10281979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image" Target="../media/image-3-29.png"/><Relationship Id="rId30" Type="http://schemas.openxmlformats.org/officeDocument/2006/relationships/image" Target="../media/image-3-30.png"/><Relationship Id="rId31" Type="http://schemas.openxmlformats.org/officeDocument/2006/relationships/image" Target="../media/image-3-31.png"/><Relationship Id="rId32" Type="http://schemas.openxmlformats.org/officeDocument/2006/relationships/image" Target="../media/image-3-32.png"/><Relationship Id="rId33" Type="http://schemas.openxmlformats.org/officeDocument/2006/relationships/image" Target="../media/image-3-33.png"/><Relationship Id="rId34" Type="http://schemas.openxmlformats.org/officeDocument/2006/relationships/image" Target="../media/image-3-34.png"/><Relationship Id="rId35" Type="http://schemas.openxmlformats.org/officeDocument/2006/relationships/image" Target="../media/image-3-35.png"/><Relationship Id="rId36" Type="http://schemas.openxmlformats.org/officeDocument/2006/relationships/image" Target="../media/image-3-36.png"/><Relationship Id="rId37" Type="http://schemas.openxmlformats.org/officeDocument/2006/relationships/image" Target="../media/image-3-37.png"/><Relationship Id="rId38" Type="http://schemas.openxmlformats.org/officeDocument/2006/relationships/image" Target="../media/image-3-38.png"/><Relationship Id="rId39" Type="http://schemas.openxmlformats.org/officeDocument/2006/relationships/image" Target="../media/image-3-39.png"/><Relationship Id="rId40" Type="http://schemas.openxmlformats.org/officeDocument/2006/relationships/image" Target="../media/image-3-40.png"/><Relationship Id="rId41" Type="http://schemas.openxmlformats.org/officeDocument/2006/relationships/image" Target="../media/image-3-41.png"/><Relationship Id="rId42" Type="http://schemas.openxmlformats.org/officeDocument/2006/relationships/image" Target="../media/image-3-42.png"/><Relationship Id="rId43" Type="http://schemas.openxmlformats.org/officeDocument/2006/relationships/image" Target="../media/image-3-43.png"/><Relationship Id="rId44" Type="http://schemas.openxmlformats.org/officeDocument/2006/relationships/image" Target="../media/image-3-44.png"/><Relationship Id="rId45" Type="http://schemas.openxmlformats.org/officeDocument/2006/relationships/image" Target="../media/image-3-45.png"/><Relationship Id="rId46" Type="http://schemas.openxmlformats.org/officeDocument/2006/relationships/image" Target="../media/image-3-46.png"/><Relationship Id="rId47" Type="http://schemas.openxmlformats.org/officeDocument/2006/relationships/image" Target="../media/image-3-47.png"/><Relationship Id="rId48" Type="http://schemas.openxmlformats.org/officeDocument/2006/relationships/image" Target="../media/image-3-48.png"/><Relationship Id="rId49" Type="http://schemas.openxmlformats.org/officeDocument/2006/relationships/image" Target="../media/image-3-49.png"/><Relationship Id="rId50" Type="http://schemas.openxmlformats.org/officeDocument/2006/relationships/image" Target="../media/image-3-50.png"/><Relationship Id="rId51" Type="http://schemas.openxmlformats.org/officeDocument/2006/relationships/image" Target="../media/image-3-51.png"/><Relationship Id="rId52" Type="http://schemas.openxmlformats.org/officeDocument/2006/relationships/image" Target="../media/image-3-52.png"/><Relationship Id="rId53" Type="http://schemas.openxmlformats.org/officeDocument/2006/relationships/image" Target="../media/image-3-53.png"/><Relationship Id="rId54" Type="http://schemas.openxmlformats.org/officeDocument/2006/relationships/image" Target="../media/image-3-54.png"/><Relationship Id="rId55" Type="http://schemas.openxmlformats.org/officeDocument/2006/relationships/image" Target="../media/image-3-55.png"/><Relationship Id="rId56" Type="http://schemas.openxmlformats.org/officeDocument/2006/relationships/image" Target="../media/image-3-56.png"/><Relationship Id="rId57" Type="http://schemas.openxmlformats.org/officeDocument/2006/relationships/image" Target="../media/image-3-57.png"/><Relationship Id="rId58" Type="http://schemas.openxmlformats.org/officeDocument/2006/relationships/image" Target="../media/image-3-58.png"/><Relationship Id="rId59" Type="http://schemas.openxmlformats.org/officeDocument/2006/relationships/image" Target="../media/image-3-59.png"/><Relationship Id="rId60" Type="http://schemas.openxmlformats.org/officeDocument/2006/relationships/image" Target="../media/image-3-60.png"/><Relationship Id="rId61" Type="http://schemas.openxmlformats.org/officeDocument/2006/relationships/image" Target="../media/image-3-61.png"/><Relationship Id="rId62" Type="http://schemas.openxmlformats.org/officeDocument/2006/relationships/image" Target="../media/image-3-62.png"/><Relationship Id="rId63" Type="http://schemas.openxmlformats.org/officeDocument/2006/relationships/image" Target="../media/image-3-63.png"/><Relationship Id="rId64" Type="http://schemas.openxmlformats.org/officeDocument/2006/relationships/image" Target="../media/image-3-64.png"/><Relationship Id="rId65" Type="http://schemas.openxmlformats.org/officeDocument/2006/relationships/image" Target="../media/image-3-65.png"/><Relationship Id="rId66" Type="http://schemas.openxmlformats.org/officeDocument/2006/relationships/image" Target="../media/image-3-66.png"/><Relationship Id="rId67" Type="http://schemas.openxmlformats.org/officeDocument/2006/relationships/image" Target="../media/image-3-67.png"/><Relationship Id="rId68" Type="http://schemas.openxmlformats.org/officeDocument/2006/relationships/image" Target="../media/image-3-68.png"/><Relationship Id="rId69" Type="http://schemas.openxmlformats.org/officeDocument/2006/relationships/image" Target="../media/image-3-69.png"/><Relationship Id="rId70" Type="http://schemas.openxmlformats.org/officeDocument/2006/relationships/image" Target="../media/image-3-70.png"/><Relationship Id="rId71" Type="http://schemas.openxmlformats.org/officeDocument/2006/relationships/image" Target="../media/image-3-71.png"/><Relationship Id="rId72" Type="http://schemas.openxmlformats.org/officeDocument/2006/relationships/image" Target="../media/image-3-72.png"/><Relationship Id="rId73" Type="http://schemas.openxmlformats.org/officeDocument/2006/relationships/image" Target="../media/image-3-73.png"/><Relationship Id="rId74" Type="http://schemas.openxmlformats.org/officeDocument/2006/relationships/image" Target="../media/image-3-74.png"/><Relationship Id="rId75" Type="http://schemas.openxmlformats.org/officeDocument/2006/relationships/image" Target="../media/image-3-75.png"/><Relationship Id="rId76" Type="http://schemas.openxmlformats.org/officeDocument/2006/relationships/image" Target="../media/image-3-76.png"/><Relationship Id="rId77" Type="http://schemas.openxmlformats.org/officeDocument/2006/relationships/image" Target="../media/image-3-77.png"/><Relationship Id="rId78" Type="http://schemas.openxmlformats.org/officeDocument/2006/relationships/image" Target="../media/image-3-78.png"/><Relationship Id="rId79" Type="http://schemas.openxmlformats.org/officeDocument/2006/relationships/image" Target="../media/image-3-79.png"/><Relationship Id="rId80" Type="http://schemas.openxmlformats.org/officeDocument/2006/relationships/image" Target="../media/image-3-80.png"/><Relationship Id="rId81" Type="http://schemas.openxmlformats.org/officeDocument/2006/relationships/image" Target="../media/image-3-81.png"/><Relationship Id="rId82" Type="http://schemas.openxmlformats.org/officeDocument/2006/relationships/image" Target="../media/image-3-82.png"/><Relationship Id="rId83" Type="http://schemas.openxmlformats.org/officeDocument/2006/relationships/image" Target="../media/image-3-83.png"/><Relationship Id="rId84" Type="http://schemas.openxmlformats.org/officeDocument/2006/relationships/image" Target="../media/image-3-84.png"/><Relationship Id="rId85" Type="http://schemas.openxmlformats.org/officeDocument/2006/relationships/image" Target="../media/image-3-85.png"/><Relationship Id="rId86" Type="http://schemas.openxmlformats.org/officeDocument/2006/relationships/image" Target="../media/image-3-86.png"/><Relationship Id="rId87" Type="http://schemas.openxmlformats.org/officeDocument/2006/relationships/image" Target="../media/image-3-87.png"/><Relationship Id="rId88" Type="http://schemas.openxmlformats.org/officeDocument/2006/relationships/image" Target="../media/image-3-88.png"/><Relationship Id="rId89" Type="http://schemas.openxmlformats.org/officeDocument/2006/relationships/image" Target="../media/image-3-89.png"/><Relationship Id="rId90" Type="http://schemas.openxmlformats.org/officeDocument/2006/relationships/image" Target="../media/image-3-90.png"/><Relationship Id="rId91" Type="http://schemas.openxmlformats.org/officeDocument/2006/relationships/image" Target="../media/image-3-91.png"/><Relationship Id="rId92" Type="http://schemas.openxmlformats.org/officeDocument/2006/relationships/image" Target="../media/image-3-92.png"/><Relationship Id="rId93" Type="http://schemas.openxmlformats.org/officeDocument/2006/relationships/image" Target="../media/image-3-93.png"/><Relationship Id="rId94" Type="http://schemas.openxmlformats.org/officeDocument/2006/relationships/image" Target="../media/image-3-94.png"/><Relationship Id="rId95" Type="http://schemas.openxmlformats.org/officeDocument/2006/relationships/image" Target="../media/image-3-95.png"/><Relationship Id="rId96" Type="http://schemas.openxmlformats.org/officeDocument/2006/relationships/image" Target="../media/image-3-96.png"/><Relationship Id="rId97" Type="http://schemas.openxmlformats.org/officeDocument/2006/relationships/image" Target="../media/image-3-97.png"/><Relationship Id="rId98" Type="http://schemas.openxmlformats.org/officeDocument/2006/relationships/image" Target="../media/image-3-98.png"/><Relationship Id="rId99" Type="http://schemas.openxmlformats.org/officeDocument/2006/relationships/image" Target="../media/image-3-99.png"/><Relationship Id="rId100" Type="http://schemas.openxmlformats.org/officeDocument/2006/relationships/image" Target="../media/image-3-100.png"/><Relationship Id="rId101" Type="http://schemas.openxmlformats.org/officeDocument/2006/relationships/image" Target="../media/image-3-101.png"/><Relationship Id="rId102" Type="http://schemas.openxmlformats.org/officeDocument/2006/relationships/image" Target="../media/image-3-102.png"/><Relationship Id="rId103" Type="http://schemas.openxmlformats.org/officeDocument/2006/relationships/image" Target="../media/image-3-103.png"/><Relationship Id="rId104" Type="http://schemas.openxmlformats.org/officeDocument/2006/relationships/image" Target="../media/image-3-104.png"/><Relationship Id="rId105" Type="http://schemas.openxmlformats.org/officeDocument/2006/relationships/image" Target="../media/image-3-105.png"/><Relationship Id="rId106" Type="http://schemas.openxmlformats.org/officeDocument/2006/relationships/image" Target="../media/image-3-106.png"/><Relationship Id="rId107" Type="http://schemas.openxmlformats.org/officeDocument/2006/relationships/image" Target="../media/image-3-107.png"/><Relationship Id="rId108" Type="http://schemas.openxmlformats.org/officeDocument/2006/relationships/image" Target="../media/image-3-108.png"/><Relationship Id="rId109" Type="http://schemas.openxmlformats.org/officeDocument/2006/relationships/image" Target="../media/image-3-109.png"/><Relationship Id="rId110" Type="http://schemas.openxmlformats.org/officeDocument/2006/relationships/image" Target="../media/image-3-110.png"/><Relationship Id="rId111" Type="http://schemas.openxmlformats.org/officeDocument/2006/relationships/image" Target="../media/image-3-111.png"/><Relationship Id="rId112" Type="http://schemas.openxmlformats.org/officeDocument/2006/relationships/image" Target="../media/image-3-112.png"/><Relationship Id="rId113" Type="http://schemas.openxmlformats.org/officeDocument/2006/relationships/image" Target="../media/image-3-113.png"/><Relationship Id="rId114" Type="http://schemas.openxmlformats.org/officeDocument/2006/relationships/image" Target="../media/image-3-114.png"/><Relationship Id="rId115" Type="http://schemas.openxmlformats.org/officeDocument/2006/relationships/image" Target="../media/image-3-115.png"/><Relationship Id="rId116" Type="http://schemas.openxmlformats.org/officeDocument/2006/relationships/image" Target="../media/image-3-116.png"/><Relationship Id="rId117" Type="http://schemas.openxmlformats.org/officeDocument/2006/relationships/image" Target="../media/image-3-117.png"/><Relationship Id="rId118" Type="http://schemas.openxmlformats.org/officeDocument/2006/relationships/image" Target="../media/image-3-118.png"/><Relationship Id="rId119" Type="http://schemas.openxmlformats.org/officeDocument/2006/relationships/image" Target="../media/image-3-119.png"/><Relationship Id="rId120" Type="http://schemas.openxmlformats.org/officeDocument/2006/relationships/image" Target="../media/image-3-120.png"/><Relationship Id="rId121" Type="http://schemas.openxmlformats.org/officeDocument/2006/relationships/image" Target="../media/image-3-121.png"/><Relationship Id="rId122" Type="http://schemas.openxmlformats.org/officeDocument/2006/relationships/image" Target="../media/image-3-122.png"/><Relationship Id="rId123" Type="http://schemas.openxmlformats.org/officeDocument/2006/relationships/image" Target="../media/image-3-123.png"/><Relationship Id="rId124" Type="http://schemas.openxmlformats.org/officeDocument/2006/relationships/image" Target="../media/image-3-124.png"/><Relationship Id="rId125" Type="http://schemas.openxmlformats.org/officeDocument/2006/relationships/image" Target="../media/image-3-125.png"/><Relationship Id="rId126" Type="http://schemas.openxmlformats.org/officeDocument/2006/relationships/image" Target="../media/image-3-126.png"/><Relationship Id="rId127" Type="http://schemas.openxmlformats.org/officeDocument/2006/relationships/image" Target="../media/image-3-127.png"/><Relationship Id="rId128" Type="http://schemas.openxmlformats.org/officeDocument/2006/relationships/image" Target="../media/image-3-128.png"/><Relationship Id="rId129" Type="http://schemas.openxmlformats.org/officeDocument/2006/relationships/image" Target="../media/image-3-129.png"/><Relationship Id="rId130" Type="http://schemas.openxmlformats.org/officeDocument/2006/relationships/image" Target="../media/image-3-130.png"/><Relationship Id="rId131" Type="http://schemas.openxmlformats.org/officeDocument/2006/relationships/image" Target="../media/image-3-131.png"/><Relationship Id="rId132" Type="http://schemas.openxmlformats.org/officeDocument/2006/relationships/image" Target="../media/image-3-132.png"/><Relationship Id="rId133" Type="http://schemas.openxmlformats.org/officeDocument/2006/relationships/image" Target="../media/image-3-133.png"/><Relationship Id="rId134" Type="http://schemas.openxmlformats.org/officeDocument/2006/relationships/image" Target="../media/image-3-134.png"/><Relationship Id="rId135" Type="http://schemas.openxmlformats.org/officeDocument/2006/relationships/image" Target="../media/image-3-135.png"/><Relationship Id="rId136" Type="http://schemas.openxmlformats.org/officeDocument/2006/relationships/image" Target="../media/image-3-136.png"/><Relationship Id="rId137" Type="http://schemas.openxmlformats.org/officeDocument/2006/relationships/image" Target="../media/image-3-137.png"/><Relationship Id="rId138" Type="http://schemas.openxmlformats.org/officeDocument/2006/relationships/image" Target="../media/image-3-138.png"/><Relationship Id="rId139" Type="http://schemas.openxmlformats.org/officeDocument/2006/relationships/image" Target="../media/image-3-139.png"/><Relationship Id="rId140" Type="http://schemas.openxmlformats.org/officeDocument/2006/relationships/image" Target="../media/image-3-140.png"/><Relationship Id="rId141" Type="http://schemas.openxmlformats.org/officeDocument/2006/relationships/image" Target="../media/image-3-141.png"/><Relationship Id="rId142" Type="http://schemas.openxmlformats.org/officeDocument/2006/relationships/image" Target="../media/image-3-142.png"/><Relationship Id="rId143" Type="http://schemas.openxmlformats.org/officeDocument/2006/relationships/image" Target="../media/image-3-143.png"/><Relationship Id="rId144" Type="http://schemas.openxmlformats.org/officeDocument/2006/relationships/image" Target="../media/image-3-144.png"/><Relationship Id="rId145" Type="http://schemas.openxmlformats.org/officeDocument/2006/relationships/image" Target="../media/image-3-145.png"/><Relationship Id="rId146" Type="http://schemas.openxmlformats.org/officeDocument/2006/relationships/image" Target="../media/image-3-146.png"/><Relationship Id="rId147" Type="http://schemas.openxmlformats.org/officeDocument/2006/relationships/image" Target="../media/image-3-147.png"/><Relationship Id="rId148" Type="http://schemas.openxmlformats.org/officeDocument/2006/relationships/image" Target="../media/image-3-148.png"/><Relationship Id="rId149" Type="http://schemas.openxmlformats.org/officeDocument/2006/relationships/image" Target="../media/image-3-149.png"/><Relationship Id="rId150" Type="http://schemas.openxmlformats.org/officeDocument/2006/relationships/image" Target="../media/image-3-150.png"/><Relationship Id="rId151" Type="http://schemas.openxmlformats.org/officeDocument/2006/relationships/image" Target="../media/image-3-151.png"/><Relationship Id="rId152" Type="http://schemas.openxmlformats.org/officeDocument/2006/relationships/image" Target="../media/image-3-152.png"/><Relationship Id="rId153" Type="http://schemas.openxmlformats.org/officeDocument/2006/relationships/image" Target="../media/image-3-153.png"/><Relationship Id="rId154" Type="http://schemas.openxmlformats.org/officeDocument/2006/relationships/image" Target="../media/image-3-154.png"/><Relationship Id="rId155" Type="http://schemas.openxmlformats.org/officeDocument/2006/relationships/image" Target="../media/image-3-155.png"/><Relationship Id="rId156" Type="http://schemas.openxmlformats.org/officeDocument/2006/relationships/image" Target="../media/image-3-156.png"/><Relationship Id="rId157" Type="http://schemas.openxmlformats.org/officeDocument/2006/relationships/image" Target="../media/image-3-157.png"/><Relationship Id="rId158" Type="http://schemas.openxmlformats.org/officeDocument/2006/relationships/image" Target="../media/image-3-158.png"/><Relationship Id="rId159" Type="http://schemas.openxmlformats.org/officeDocument/2006/relationships/image" Target="../media/image-3-159.png"/><Relationship Id="rId160" Type="http://schemas.openxmlformats.org/officeDocument/2006/relationships/image" Target="../media/image-3-160.png"/><Relationship Id="rId161" Type="http://schemas.openxmlformats.org/officeDocument/2006/relationships/image" Target="../media/image-3-161.png"/><Relationship Id="rId162" Type="http://schemas.openxmlformats.org/officeDocument/2006/relationships/image" Target="../media/image-3-162.png"/><Relationship Id="rId163" Type="http://schemas.openxmlformats.org/officeDocument/2006/relationships/image" Target="../media/image-3-163.png"/><Relationship Id="rId164" Type="http://schemas.openxmlformats.org/officeDocument/2006/relationships/image" Target="../media/image-3-164.png"/><Relationship Id="rId165" Type="http://schemas.openxmlformats.org/officeDocument/2006/relationships/image" Target="../media/image-3-165.png"/><Relationship Id="rId166" Type="http://schemas.openxmlformats.org/officeDocument/2006/relationships/image" Target="../media/image-3-166.png"/><Relationship Id="rId167" Type="http://schemas.openxmlformats.org/officeDocument/2006/relationships/image" Target="../media/image-3-167.png"/><Relationship Id="rId168" Type="http://schemas.openxmlformats.org/officeDocument/2006/relationships/image" Target="../media/image-3-168.png"/><Relationship Id="rId169" Type="http://schemas.openxmlformats.org/officeDocument/2006/relationships/image" Target="../media/image-3-169.png"/><Relationship Id="rId170" Type="http://schemas.openxmlformats.org/officeDocument/2006/relationships/image" Target="../media/image-3-170.png"/><Relationship Id="rId171" Type="http://schemas.openxmlformats.org/officeDocument/2006/relationships/image" Target="../media/image-3-171.png"/><Relationship Id="rId172" Type="http://schemas.openxmlformats.org/officeDocument/2006/relationships/image" Target="../media/image-3-172.png"/><Relationship Id="rId173" Type="http://schemas.openxmlformats.org/officeDocument/2006/relationships/image" Target="../media/image-3-173.png"/><Relationship Id="rId174" Type="http://schemas.openxmlformats.org/officeDocument/2006/relationships/image" Target="../media/image-3-174.png"/><Relationship Id="rId175" Type="http://schemas.openxmlformats.org/officeDocument/2006/relationships/image" Target="../media/image-3-175.png"/><Relationship Id="rId176" Type="http://schemas.openxmlformats.org/officeDocument/2006/relationships/image" Target="../media/image-3-176.png"/><Relationship Id="rId177" Type="http://schemas.openxmlformats.org/officeDocument/2006/relationships/image" Target="../media/image-3-177.png"/><Relationship Id="rId178" Type="http://schemas.openxmlformats.org/officeDocument/2006/relationships/image" Target="../media/image-3-178.png"/><Relationship Id="rId179" Type="http://schemas.openxmlformats.org/officeDocument/2006/relationships/image" Target="../media/image-3-179.png"/><Relationship Id="rId180" Type="http://schemas.openxmlformats.org/officeDocument/2006/relationships/image" Target="../media/image-3-180.png"/><Relationship Id="rId181" Type="http://schemas.openxmlformats.org/officeDocument/2006/relationships/image" Target="../media/image-3-181.png"/><Relationship Id="rId182" Type="http://schemas.openxmlformats.org/officeDocument/2006/relationships/image" Target="../media/image-3-182.png"/><Relationship Id="rId183" Type="http://schemas.openxmlformats.org/officeDocument/2006/relationships/image" Target="../media/image-3-183.png"/><Relationship Id="rId184" Type="http://schemas.openxmlformats.org/officeDocument/2006/relationships/image" Target="../media/image-3-184.png"/><Relationship Id="rId185" Type="http://schemas.openxmlformats.org/officeDocument/2006/relationships/image" Target="../media/image-3-185.png"/><Relationship Id="rId186" Type="http://schemas.openxmlformats.org/officeDocument/2006/relationships/image" Target="../media/image-3-186.png"/><Relationship Id="rId187" Type="http://schemas.openxmlformats.org/officeDocument/2006/relationships/image" Target="../media/image-3-187.png"/><Relationship Id="rId188" Type="http://schemas.openxmlformats.org/officeDocument/2006/relationships/image" Target="../media/image-3-188.png"/><Relationship Id="rId189" Type="http://schemas.openxmlformats.org/officeDocument/2006/relationships/image" Target="../media/image-3-189.png"/><Relationship Id="rId190" Type="http://schemas.openxmlformats.org/officeDocument/2006/relationships/image" Target="../media/image-3-190.png"/><Relationship Id="rId191" Type="http://schemas.openxmlformats.org/officeDocument/2006/relationships/image" Target="../media/image-3-191.png"/><Relationship Id="rId192" Type="http://schemas.openxmlformats.org/officeDocument/2006/relationships/image" Target="../media/image-3-192.png"/><Relationship Id="rId193" Type="http://schemas.openxmlformats.org/officeDocument/2006/relationships/image" Target="../media/image-3-193.png"/><Relationship Id="rId194" Type="http://schemas.openxmlformats.org/officeDocument/2006/relationships/image" Target="../media/image-3-194.png"/><Relationship Id="rId195" Type="http://schemas.openxmlformats.org/officeDocument/2006/relationships/image" Target="../media/image-3-195.png"/><Relationship Id="rId196" Type="http://schemas.openxmlformats.org/officeDocument/2006/relationships/image" Target="../media/image-3-196.png"/><Relationship Id="rId197" Type="http://schemas.openxmlformats.org/officeDocument/2006/relationships/image" Target="../media/image-3-197.png"/><Relationship Id="rId198" Type="http://schemas.openxmlformats.org/officeDocument/2006/relationships/image" Target="../media/image-3-198.png"/><Relationship Id="rId199" Type="http://schemas.openxmlformats.org/officeDocument/2006/relationships/image" Target="../media/image-3-199.png"/><Relationship Id="rId200" Type="http://schemas.openxmlformats.org/officeDocument/2006/relationships/image" Target="../media/image-3-200.png"/><Relationship Id="rId201" Type="http://schemas.openxmlformats.org/officeDocument/2006/relationships/image" Target="../media/image-3-201.png"/><Relationship Id="rId202" Type="http://schemas.openxmlformats.org/officeDocument/2006/relationships/image" Target="../media/image-3-202.png"/><Relationship Id="rId203" Type="http://schemas.openxmlformats.org/officeDocument/2006/relationships/image" Target="../media/image-3-203.png"/><Relationship Id="rId204" Type="http://schemas.openxmlformats.org/officeDocument/2006/relationships/image" Target="../media/image-3-204.png"/><Relationship Id="rId205" Type="http://schemas.openxmlformats.org/officeDocument/2006/relationships/image" Target="../media/image-3-205.png"/><Relationship Id="rId206" Type="http://schemas.openxmlformats.org/officeDocument/2006/relationships/image" Target="../media/image-3-206.png"/><Relationship Id="rId207" Type="http://schemas.openxmlformats.org/officeDocument/2006/relationships/image" Target="../media/image-3-207.png"/><Relationship Id="rId208" Type="http://schemas.openxmlformats.org/officeDocument/2006/relationships/image" Target="../media/image-3-208.png"/><Relationship Id="rId209" Type="http://schemas.openxmlformats.org/officeDocument/2006/relationships/image" Target="../media/image-3-209.png"/><Relationship Id="rId210" Type="http://schemas.openxmlformats.org/officeDocument/2006/relationships/image" Target="../media/image-3-210.png"/><Relationship Id="rId211" Type="http://schemas.openxmlformats.org/officeDocument/2006/relationships/image" Target="../media/image-3-211.png"/><Relationship Id="rId212" Type="http://schemas.openxmlformats.org/officeDocument/2006/relationships/image" Target="../media/image-3-212.png"/><Relationship Id="rId213" Type="http://schemas.openxmlformats.org/officeDocument/2006/relationships/image" Target="../media/image-3-213.png"/><Relationship Id="rId214" Type="http://schemas.openxmlformats.org/officeDocument/2006/relationships/image" Target="../media/image-3-214.png"/><Relationship Id="rId215" Type="http://schemas.openxmlformats.org/officeDocument/2006/relationships/image" Target="../media/image-3-215.png"/><Relationship Id="rId216" Type="http://schemas.openxmlformats.org/officeDocument/2006/relationships/image" Target="../media/image-3-216.png"/><Relationship Id="rId217" Type="http://schemas.openxmlformats.org/officeDocument/2006/relationships/image" Target="../media/image-3-217.png"/><Relationship Id="rId218" Type="http://schemas.openxmlformats.org/officeDocument/2006/relationships/image" Target="../media/image-3-218.png"/><Relationship Id="rId219" Type="http://schemas.openxmlformats.org/officeDocument/2006/relationships/image" Target="../media/image-3-219.png"/><Relationship Id="rId220" Type="http://schemas.openxmlformats.org/officeDocument/2006/relationships/image" Target="../media/image-3-220.png"/><Relationship Id="rId221" Type="http://schemas.openxmlformats.org/officeDocument/2006/relationships/image" Target="../media/image-3-221.png"/><Relationship Id="rId222" Type="http://schemas.openxmlformats.org/officeDocument/2006/relationships/image" Target="../media/image-3-222.png"/><Relationship Id="rId223" Type="http://schemas.openxmlformats.org/officeDocument/2006/relationships/image" Target="../media/image-3-223.png"/><Relationship Id="rId224" Type="http://schemas.openxmlformats.org/officeDocument/2006/relationships/image" Target="../media/image-3-224.png"/><Relationship Id="rId225" Type="http://schemas.openxmlformats.org/officeDocument/2006/relationships/image" Target="../media/image-3-225.png"/><Relationship Id="rId226" Type="http://schemas.openxmlformats.org/officeDocument/2006/relationships/image" Target="../media/image-3-226.png"/><Relationship Id="rId227" Type="http://schemas.openxmlformats.org/officeDocument/2006/relationships/image" Target="../media/image-3-227.png"/><Relationship Id="rId228" Type="http://schemas.openxmlformats.org/officeDocument/2006/relationships/image" Target="../media/image-3-228.png"/><Relationship Id="rId229" Type="http://schemas.openxmlformats.org/officeDocument/2006/relationships/image" Target="../media/image-3-229.png"/><Relationship Id="rId230" Type="http://schemas.openxmlformats.org/officeDocument/2006/relationships/image" Target="../media/image-3-230.png"/><Relationship Id="rId231" Type="http://schemas.openxmlformats.org/officeDocument/2006/relationships/image" Target="../media/image-3-231.png"/><Relationship Id="rId232" Type="http://schemas.openxmlformats.org/officeDocument/2006/relationships/image" Target="../media/image-3-232.png"/><Relationship Id="rId233" Type="http://schemas.openxmlformats.org/officeDocument/2006/relationships/image" Target="../media/image-3-233.png"/><Relationship Id="rId234" Type="http://schemas.openxmlformats.org/officeDocument/2006/relationships/image" Target="../media/image-3-234.png"/><Relationship Id="rId235" Type="http://schemas.openxmlformats.org/officeDocument/2006/relationships/image" Target="../media/image-3-235.png"/><Relationship Id="rId236" Type="http://schemas.openxmlformats.org/officeDocument/2006/relationships/image" Target="../media/image-3-236.png"/><Relationship Id="rId237" Type="http://schemas.openxmlformats.org/officeDocument/2006/relationships/image" Target="../media/image-3-237.png"/><Relationship Id="rId238" Type="http://schemas.openxmlformats.org/officeDocument/2006/relationships/image" Target="../media/image-3-238.png"/><Relationship Id="rId239" Type="http://schemas.openxmlformats.org/officeDocument/2006/relationships/image" Target="../media/image-3-239.png"/><Relationship Id="rId240" Type="http://schemas.openxmlformats.org/officeDocument/2006/relationships/image" Target="../media/image-3-240.png"/><Relationship Id="rId241" Type="http://schemas.openxmlformats.org/officeDocument/2006/relationships/image" Target="../media/image-3-241.png"/><Relationship Id="rId242" Type="http://schemas.openxmlformats.org/officeDocument/2006/relationships/image" Target="../media/image-3-242.png"/><Relationship Id="rId243" Type="http://schemas.openxmlformats.org/officeDocument/2006/relationships/image" Target="../media/image-3-243.png"/><Relationship Id="rId244" Type="http://schemas.openxmlformats.org/officeDocument/2006/relationships/image" Target="../media/image-3-244.png"/><Relationship Id="rId245" Type="http://schemas.openxmlformats.org/officeDocument/2006/relationships/image" Target="../media/image-3-245.png"/><Relationship Id="rId246" Type="http://schemas.openxmlformats.org/officeDocument/2006/relationships/image" Target="../media/image-3-246.png"/><Relationship Id="rId247" Type="http://schemas.openxmlformats.org/officeDocument/2006/relationships/image" Target="../media/image-3-247.png"/><Relationship Id="rId248" Type="http://schemas.openxmlformats.org/officeDocument/2006/relationships/image" Target="../media/image-3-248.png"/><Relationship Id="rId249" Type="http://schemas.openxmlformats.org/officeDocument/2006/relationships/image" Target="../media/image-3-249.png"/><Relationship Id="rId250" Type="http://schemas.openxmlformats.org/officeDocument/2006/relationships/image" Target="../media/image-3-250.png"/><Relationship Id="rId251" Type="http://schemas.openxmlformats.org/officeDocument/2006/relationships/image" Target="../media/image-3-251.png"/><Relationship Id="rId252" Type="http://schemas.openxmlformats.org/officeDocument/2006/relationships/image" Target="../media/image-3-252.png"/><Relationship Id="rId253" Type="http://schemas.openxmlformats.org/officeDocument/2006/relationships/image" Target="../media/image-3-253.png"/><Relationship Id="rId254" Type="http://schemas.openxmlformats.org/officeDocument/2006/relationships/image" Target="../media/image-3-254.png"/><Relationship Id="rId255" Type="http://schemas.openxmlformats.org/officeDocument/2006/relationships/image" Target="../media/image-3-255.png"/><Relationship Id="rId256" Type="http://schemas.openxmlformats.org/officeDocument/2006/relationships/image" Target="../media/image-3-256.png"/><Relationship Id="rId257" Type="http://schemas.openxmlformats.org/officeDocument/2006/relationships/image" Target="../media/image-3-257.png"/><Relationship Id="rId258" Type="http://schemas.openxmlformats.org/officeDocument/2006/relationships/image" Target="../media/image-3-258.png"/><Relationship Id="rId259" Type="http://schemas.openxmlformats.org/officeDocument/2006/relationships/image" Target="../media/image-3-259.png"/><Relationship Id="rId260" Type="http://schemas.openxmlformats.org/officeDocument/2006/relationships/image" Target="../media/image-3-260.png"/><Relationship Id="rId261" Type="http://schemas.openxmlformats.org/officeDocument/2006/relationships/image" Target="../media/image-3-261.png"/><Relationship Id="rId262" Type="http://schemas.openxmlformats.org/officeDocument/2006/relationships/image" Target="../media/image-3-262.png"/><Relationship Id="rId263" Type="http://schemas.openxmlformats.org/officeDocument/2006/relationships/image" Target="../media/image-3-263.png"/><Relationship Id="rId264" Type="http://schemas.openxmlformats.org/officeDocument/2006/relationships/image" Target="../media/image-3-264.png"/><Relationship Id="rId265" Type="http://schemas.openxmlformats.org/officeDocument/2006/relationships/image" Target="../media/image-3-265.png"/><Relationship Id="rId266" Type="http://schemas.openxmlformats.org/officeDocument/2006/relationships/image" Target="../media/image-3-266.png"/><Relationship Id="rId267" Type="http://schemas.openxmlformats.org/officeDocument/2006/relationships/image" Target="../media/image-3-267.png"/><Relationship Id="rId268" Type="http://schemas.openxmlformats.org/officeDocument/2006/relationships/image" Target="../media/image-3-268.png"/><Relationship Id="rId269" Type="http://schemas.openxmlformats.org/officeDocument/2006/relationships/image" Target="../media/image-3-269.png"/><Relationship Id="rId270" Type="http://schemas.openxmlformats.org/officeDocument/2006/relationships/image" Target="../media/image-3-270.png"/><Relationship Id="rId271" Type="http://schemas.openxmlformats.org/officeDocument/2006/relationships/image" Target="../media/image-3-271.png"/><Relationship Id="rId272" Type="http://schemas.openxmlformats.org/officeDocument/2006/relationships/image" Target="../media/image-3-272.png"/><Relationship Id="rId273" Type="http://schemas.openxmlformats.org/officeDocument/2006/relationships/slideLayout" Target="../slideLayouts/slideLayout1.xml"/><Relationship Id="rId27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image" Target="../media/image-4-34.png"/><Relationship Id="rId35" Type="http://schemas.openxmlformats.org/officeDocument/2006/relationships/image" Target="../media/image-4-35.png"/><Relationship Id="rId36" Type="http://schemas.openxmlformats.org/officeDocument/2006/relationships/image" Target="../media/image-4-36.png"/><Relationship Id="rId37" Type="http://schemas.openxmlformats.org/officeDocument/2006/relationships/image" Target="../media/image-4-37.png"/><Relationship Id="rId38" Type="http://schemas.openxmlformats.org/officeDocument/2006/relationships/image" Target="../media/image-4-38.png"/><Relationship Id="rId39" Type="http://schemas.openxmlformats.org/officeDocument/2006/relationships/image" Target="../media/image-4-39.png"/><Relationship Id="rId40" Type="http://schemas.openxmlformats.org/officeDocument/2006/relationships/image" Target="../media/image-4-40.png"/><Relationship Id="rId41" Type="http://schemas.openxmlformats.org/officeDocument/2006/relationships/image" Target="../media/image-4-41.png"/><Relationship Id="rId42" Type="http://schemas.openxmlformats.org/officeDocument/2006/relationships/image" Target="../media/image-4-42.png"/><Relationship Id="rId43" Type="http://schemas.openxmlformats.org/officeDocument/2006/relationships/image" Target="../media/image-4-43.png"/><Relationship Id="rId44" Type="http://schemas.openxmlformats.org/officeDocument/2006/relationships/image" Target="../media/image-4-44.png"/><Relationship Id="rId45" Type="http://schemas.openxmlformats.org/officeDocument/2006/relationships/image" Target="../media/image-4-45.png"/><Relationship Id="rId46" Type="http://schemas.openxmlformats.org/officeDocument/2006/relationships/image" Target="../media/image-4-46.png"/><Relationship Id="rId47" Type="http://schemas.openxmlformats.org/officeDocument/2006/relationships/image" Target="../media/image-4-47.png"/><Relationship Id="rId48" Type="http://schemas.openxmlformats.org/officeDocument/2006/relationships/image" Target="../media/image-4-48.png"/><Relationship Id="rId49" Type="http://schemas.openxmlformats.org/officeDocument/2006/relationships/image" Target="../media/image-4-49.png"/><Relationship Id="rId50" Type="http://schemas.openxmlformats.org/officeDocument/2006/relationships/image" Target="../media/image-4-50.png"/><Relationship Id="rId51" Type="http://schemas.openxmlformats.org/officeDocument/2006/relationships/image" Target="../media/image-4-51.png"/><Relationship Id="rId52" Type="http://schemas.openxmlformats.org/officeDocument/2006/relationships/image" Target="../media/image-4-52.png"/><Relationship Id="rId53" Type="http://schemas.openxmlformats.org/officeDocument/2006/relationships/image" Target="../media/image-4-53.png"/><Relationship Id="rId54" Type="http://schemas.openxmlformats.org/officeDocument/2006/relationships/image" Target="../media/image-4-54.png"/><Relationship Id="rId55" Type="http://schemas.openxmlformats.org/officeDocument/2006/relationships/image" Target="../media/image-4-55.png"/><Relationship Id="rId56" Type="http://schemas.openxmlformats.org/officeDocument/2006/relationships/image" Target="../media/image-4-56.png"/><Relationship Id="rId57" Type="http://schemas.openxmlformats.org/officeDocument/2006/relationships/image" Target="../media/image-4-57.png"/><Relationship Id="rId58" Type="http://schemas.openxmlformats.org/officeDocument/2006/relationships/image" Target="../media/image-4-58.png"/><Relationship Id="rId59" Type="http://schemas.openxmlformats.org/officeDocument/2006/relationships/image" Target="../media/image-4-59.png"/><Relationship Id="rId60" Type="http://schemas.openxmlformats.org/officeDocument/2006/relationships/image" Target="../media/image-4-60.png"/><Relationship Id="rId61" Type="http://schemas.openxmlformats.org/officeDocument/2006/relationships/image" Target="../media/image-4-61.png"/><Relationship Id="rId62" Type="http://schemas.openxmlformats.org/officeDocument/2006/relationships/image" Target="../media/image-4-62.png"/><Relationship Id="rId63" Type="http://schemas.openxmlformats.org/officeDocument/2006/relationships/image" Target="../media/image-4-63.png"/><Relationship Id="rId64" Type="http://schemas.openxmlformats.org/officeDocument/2006/relationships/image" Target="../media/image-4-64.png"/><Relationship Id="rId65" Type="http://schemas.openxmlformats.org/officeDocument/2006/relationships/image" Target="../media/image-4-65.png"/><Relationship Id="rId66" Type="http://schemas.openxmlformats.org/officeDocument/2006/relationships/image" Target="../media/image-4-66.png"/><Relationship Id="rId67" Type="http://schemas.openxmlformats.org/officeDocument/2006/relationships/image" Target="../media/image-4-67.png"/><Relationship Id="rId68" Type="http://schemas.openxmlformats.org/officeDocument/2006/relationships/image" Target="../media/image-4-68.png"/><Relationship Id="rId69" Type="http://schemas.openxmlformats.org/officeDocument/2006/relationships/image" Target="../media/image-4-69.png"/><Relationship Id="rId70" Type="http://schemas.openxmlformats.org/officeDocument/2006/relationships/image" Target="../media/image-4-70.png"/><Relationship Id="rId71" Type="http://schemas.openxmlformats.org/officeDocument/2006/relationships/image" Target="../media/image-4-71.png"/><Relationship Id="rId72" Type="http://schemas.openxmlformats.org/officeDocument/2006/relationships/image" Target="../media/image-4-72.png"/><Relationship Id="rId73" Type="http://schemas.openxmlformats.org/officeDocument/2006/relationships/image" Target="../media/image-4-73.png"/><Relationship Id="rId74" Type="http://schemas.openxmlformats.org/officeDocument/2006/relationships/image" Target="../media/image-4-74.png"/><Relationship Id="rId75" Type="http://schemas.openxmlformats.org/officeDocument/2006/relationships/image" Target="../media/image-4-75.png"/><Relationship Id="rId76" Type="http://schemas.openxmlformats.org/officeDocument/2006/relationships/image" Target="../media/image-4-76.png"/><Relationship Id="rId77" Type="http://schemas.openxmlformats.org/officeDocument/2006/relationships/image" Target="../media/image-4-77.png"/><Relationship Id="rId78" Type="http://schemas.openxmlformats.org/officeDocument/2006/relationships/image" Target="../media/image-4-78.png"/><Relationship Id="rId79" Type="http://schemas.openxmlformats.org/officeDocument/2006/relationships/image" Target="../media/image-4-79.png"/><Relationship Id="rId80" Type="http://schemas.openxmlformats.org/officeDocument/2006/relationships/image" Target="../media/image-4-80.png"/><Relationship Id="rId81" Type="http://schemas.openxmlformats.org/officeDocument/2006/relationships/image" Target="../media/image-4-81.png"/><Relationship Id="rId82" Type="http://schemas.openxmlformats.org/officeDocument/2006/relationships/image" Target="../media/image-4-82.png"/><Relationship Id="rId83" Type="http://schemas.openxmlformats.org/officeDocument/2006/relationships/image" Target="../media/image-4-83.png"/><Relationship Id="rId84" Type="http://schemas.openxmlformats.org/officeDocument/2006/relationships/image" Target="../media/image-4-84.png"/><Relationship Id="rId85" Type="http://schemas.openxmlformats.org/officeDocument/2006/relationships/image" Target="../media/image-4-85.png"/><Relationship Id="rId86" Type="http://schemas.openxmlformats.org/officeDocument/2006/relationships/image" Target="../media/image-4-86.png"/><Relationship Id="rId87" Type="http://schemas.openxmlformats.org/officeDocument/2006/relationships/image" Target="../media/image-4-87.png"/><Relationship Id="rId88" Type="http://schemas.openxmlformats.org/officeDocument/2006/relationships/image" Target="../media/image-4-88.png"/><Relationship Id="rId89" Type="http://schemas.openxmlformats.org/officeDocument/2006/relationships/image" Target="../media/image-4-89.png"/><Relationship Id="rId90" Type="http://schemas.openxmlformats.org/officeDocument/2006/relationships/image" Target="../media/image-4-90.png"/><Relationship Id="rId91" Type="http://schemas.openxmlformats.org/officeDocument/2006/relationships/image" Target="../media/image-4-91.png"/><Relationship Id="rId92" Type="http://schemas.openxmlformats.org/officeDocument/2006/relationships/image" Target="../media/image-4-92.png"/><Relationship Id="rId93" Type="http://schemas.openxmlformats.org/officeDocument/2006/relationships/image" Target="../media/image-4-93.png"/><Relationship Id="rId94" Type="http://schemas.openxmlformats.org/officeDocument/2006/relationships/image" Target="../media/image-4-94.png"/><Relationship Id="rId95" Type="http://schemas.openxmlformats.org/officeDocument/2006/relationships/image" Target="../media/image-4-95.png"/><Relationship Id="rId96" Type="http://schemas.openxmlformats.org/officeDocument/2006/relationships/image" Target="../media/image-4-96.png"/><Relationship Id="rId97" Type="http://schemas.openxmlformats.org/officeDocument/2006/relationships/image" Target="../media/image-4-97.png"/><Relationship Id="rId98" Type="http://schemas.openxmlformats.org/officeDocument/2006/relationships/image" Target="../media/image-4-98.png"/><Relationship Id="rId99" Type="http://schemas.openxmlformats.org/officeDocument/2006/relationships/image" Target="../media/image-4-99.png"/><Relationship Id="rId100" Type="http://schemas.openxmlformats.org/officeDocument/2006/relationships/image" Target="../media/image-4-100.png"/><Relationship Id="rId101" Type="http://schemas.openxmlformats.org/officeDocument/2006/relationships/image" Target="../media/image-4-101.png"/><Relationship Id="rId102" Type="http://schemas.openxmlformats.org/officeDocument/2006/relationships/image" Target="../media/image-4-102.png"/><Relationship Id="rId103" Type="http://schemas.openxmlformats.org/officeDocument/2006/relationships/image" Target="../media/image-4-103.png"/><Relationship Id="rId104" Type="http://schemas.openxmlformats.org/officeDocument/2006/relationships/image" Target="../media/image-4-104.png"/><Relationship Id="rId105" Type="http://schemas.openxmlformats.org/officeDocument/2006/relationships/image" Target="../media/image-4-105.png"/><Relationship Id="rId106" Type="http://schemas.openxmlformats.org/officeDocument/2006/relationships/image" Target="../media/image-4-106.png"/><Relationship Id="rId107" Type="http://schemas.openxmlformats.org/officeDocument/2006/relationships/image" Target="../media/image-4-107.png"/><Relationship Id="rId108" Type="http://schemas.openxmlformats.org/officeDocument/2006/relationships/image" Target="../media/image-4-108.png"/><Relationship Id="rId109" Type="http://schemas.openxmlformats.org/officeDocument/2006/relationships/image" Target="../media/image-4-109.png"/><Relationship Id="rId110" Type="http://schemas.openxmlformats.org/officeDocument/2006/relationships/image" Target="../media/image-4-110.png"/><Relationship Id="rId111" Type="http://schemas.openxmlformats.org/officeDocument/2006/relationships/image" Target="../media/image-4-111.png"/><Relationship Id="rId112" Type="http://schemas.openxmlformats.org/officeDocument/2006/relationships/image" Target="../media/image-4-112.png"/><Relationship Id="rId113" Type="http://schemas.openxmlformats.org/officeDocument/2006/relationships/image" Target="../media/image-4-113.png"/><Relationship Id="rId114" Type="http://schemas.openxmlformats.org/officeDocument/2006/relationships/image" Target="../media/image-4-114.png"/><Relationship Id="rId115" Type="http://schemas.openxmlformats.org/officeDocument/2006/relationships/image" Target="../media/image-4-115.png"/><Relationship Id="rId116" Type="http://schemas.openxmlformats.org/officeDocument/2006/relationships/image" Target="../media/image-4-116.png"/><Relationship Id="rId117" Type="http://schemas.openxmlformats.org/officeDocument/2006/relationships/image" Target="../media/image-4-117.png"/><Relationship Id="rId118" Type="http://schemas.openxmlformats.org/officeDocument/2006/relationships/image" Target="../media/image-4-118.png"/><Relationship Id="rId119" Type="http://schemas.openxmlformats.org/officeDocument/2006/relationships/image" Target="../media/image-4-119.png"/><Relationship Id="rId120" Type="http://schemas.openxmlformats.org/officeDocument/2006/relationships/image" Target="../media/image-4-120.png"/><Relationship Id="rId121" Type="http://schemas.openxmlformats.org/officeDocument/2006/relationships/image" Target="../media/image-4-121.png"/><Relationship Id="rId122" Type="http://schemas.openxmlformats.org/officeDocument/2006/relationships/image" Target="../media/image-4-122.png"/><Relationship Id="rId123" Type="http://schemas.openxmlformats.org/officeDocument/2006/relationships/image" Target="../media/image-4-123.png"/><Relationship Id="rId124" Type="http://schemas.openxmlformats.org/officeDocument/2006/relationships/image" Target="../media/image-4-124.png"/><Relationship Id="rId125" Type="http://schemas.openxmlformats.org/officeDocument/2006/relationships/image" Target="../media/image-4-125.png"/><Relationship Id="rId126" Type="http://schemas.openxmlformats.org/officeDocument/2006/relationships/image" Target="../media/image-4-126.png"/><Relationship Id="rId127" Type="http://schemas.openxmlformats.org/officeDocument/2006/relationships/image" Target="../media/image-4-127.png"/><Relationship Id="rId128" Type="http://schemas.openxmlformats.org/officeDocument/2006/relationships/image" Target="../media/image-4-128.png"/><Relationship Id="rId129" Type="http://schemas.openxmlformats.org/officeDocument/2006/relationships/image" Target="../media/image-4-129.png"/><Relationship Id="rId130" Type="http://schemas.openxmlformats.org/officeDocument/2006/relationships/image" Target="../media/image-4-130.png"/><Relationship Id="rId131" Type="http://schemas.openxmlformats.org/officeDocument/2006/relationships/image" Target="../media/image-4-131.png"/><Relationship Id="rId132" Type="http://schemas.openxmlformats.org/officeDocument/2006/relationships/image" Target="../media/image-4-132.png"/><Relationship Id="rId133" Type="http://schemas.openxmlformats.org/officeDocument/2006/relationships/image" Target="../media/image-4-133.png"/><Relationship Id="rId134" Type="http://schemas.openxmlformats.org/officeDocument/2006/relationships/image" Target="../media/image-4-134.png"/><Relationship Id="rId135" Type="http://schemas.openxmlformats.org/officeDocument/2006/relationships/image" Target="../media/image-4-135.png"/><Relationship Id="rId136" Type="http://schemas.openxmlformats.org/officeDocument/2006/relationships/image" Target="../media/image-4-136.png"/><Relationship Id="rId137" Type="http://schemas.openxmlformats.org/officeDocument/2006/relationships/image" Target="../media/image-4-137.png"/><Relationship Id="rId138" Type="http://schemas.openxmlformats.org/officeDocument/2006/relationships/image" Target="../media/image-4-138.png"/><Relationship Id="rId139" Type="http://schemas.openxmlformats.org/officeDocument/2006/relationships/image" Target="../media/image-4-139.png"/><Relationship Id="rId140" Type="http://schemas.openxmlformats.org/officeDocument/2006/relationships/image" Target="../media/image-4-140.png"/><Relationship Id="rId141" Type="http://schemas.openxmlformats.org/officeDocument/2006/relationships/image" Target="../media/image-4-141.png"/><Relationship Id="rId142" Type="http://schemas.openxmlformats.org/officeDocument/2006/relationships/image" Target="../media/image-4-142.png"/><Relationship Id="rId143" Type="http://schemas.openxmlformats.org/officeDocument/2006/relationships/image" Target="../media/image-4-143.png"/><Relationship Id="rId144" Type="http://schemas.openxmlformats.org/officeDocument/2006/relationships/image" Target="../media/image-4-144.png"/><Relationship Id="rId145" Type="http://schemas.openxmlformats.org/officeDocument/2006/relationships/image" Target="../media/image-4-145.png"/><Relationship Id="rId146" Type="http://schemas.openxmlformats.org/officeDocument/2006/relationships/image" Target="../media/image-4-146.png"/><Relationship Id="rId147" Type="http://schemas.openxmlformats.org/officeDocument/2006/relationships/image" Target="../media/image-4-147.png"/><Relationship Id="rId148" Type="http://schemas.openxmlformats.org/officeDocument/2006/relationships/image" Target="../media/image-4-148.png"/><Relationship Id="rId149" Type="http://schemas.openxmlformats.org/officeDocument/2006/relationships/image" Target="../media/image-4-149.png"/><Relationship Id="rId150" Type="http://schemas.openxmlformats.org/officeDocument/2006/relationships/image" Target="../media/image-4-150.png"/><Relationship Id="rId151" Type="http://schemas.openxmlformats.org/officeDocument/2006/relationships/image" Target="../media/image-4-151.png"/><Relationship Id="rId152" Type="http://schemas.openxmlformats.org/officeDocument/2006/relationships/image" Target="../media/image-4-152.png"/><Relationship Id="rId153" Type="http://schemas.openxmlformats.org/officeDocument/2006/relationships/image" Target="../media/image-4-153.png"/><Relationship Id="rId154" Type="http://schemas.openxmlformats.org/officeDocument/2006/relationships/image" Target="../media/image-4-154.png"/><Relationship Id="rId155" Type="http://schemas.openxmlformats.org/officeDocument/2006/relationships/image" Target="../media/image-4-155.png"/><Relationship Id="rId156" Type="http://schemas.openxmlformats.org/officeDocument/2006/relationships/image" Target="../media/image-4-156.png"/><Relationship Id="rId157" Type="http://schemas.openxmlformats.org/officeDocument/2006/relationships/image" Target="../media/image-4-157.png"/><Relationship Id="rId158" Type="http://schemas.openxmlformats.org/officeDocument/2006/relationships/image" Target="../media/image-4-158.png"/><Relationship Id="rId159" Type="http://schemas.openxmlformats.org/officeDocument/2006/relationships/image" Target="../media/image-4-159.png"/><Relationship Id="rId160" Type="http://schemas.openxmlformats.org/officeDocument/2006/relationships/image" Target="../media/image-4-160.png"/><Relationship Id="rId161" Type="http://schemas.openxmlformats.org/officeDocument/2006/relationships/image" Target="../media/image-4-161.png"/><Relationship Id="rId162" Type="http://schemas.openxmlformats.org/officeDocument/2006/relationships/image" Target="../media/image-4-162.png"/><Relationship Id="rId163" Type="http://schemas.openxmlformats.org/officeDocument/2006/relationships/image" Target="../media/image-4-163.png"/><Relationship Id="rId164" Type="http://schemas.openxmlformats.org/officeDocument/2006/relationships/image" Target="../media/image-4-164.png"/><Relationship Id="rId165" Type="http://schemas.openxmlformats.org/officeDocument/2006/relationships/image" Target="../media/image-4-165.png"/><Relationship Id="rId166" Type="http://schemas.openxmlformats.org/officeDocument/2006/relationships/image" Target="../media/image-4-166.png"/><Relationship Id="rId167" Type="http://schemas.openxmlformats.org/officeDocument/2006/relationships/image" Target="../media/image-4-167.png"/><Relationship Id="rId168" Type="http://schemas.openxmlformats.org/officeDocument/2006/relationships/image" Target="../media/image-4-168.png"/><Relationship Id="rId169" Type="http://schemas.openxmlformats.org/officeDocument/2006/relationships/image" Target="../media/image-4-169.png"/><Relationship Id="rId170" Type="http://schemas.openxmlformats.org/officeDocument/2006/relationships/image" Target="../media/image-4-170.png"/><Relationship Id="rId171" Type="http://schemas.openxmlformats.org/officeDocument/2006/relationships/image" Target="../media/image-4-171.png"/><Relationship Id="rId172" Type="http://schemas.openxmlformats.org/officeDocument/2006/relationships/image" Target="../media/image-4-172.png"/><Relationship Id="rId173" Type="http://schemas.openxmlformats.org/officeDocument/2006/relationships/image" Target="../media/image-4-173.png"/><Relationship Id="rId174" Type="http://schemas.openxmlformats.org/officeDocument/2006/relationships/image" Target="../media/image-4-174.png"/><Relationship Id="rId175" Type="http://schemas.openxmlformats.org/officeDocument/2006/relationships/image" Target="../media/image-4-175.png"/><Relationship Id="rId176" Type="http://schemas.openxmlformats.org/officeDocument/2006/relationships/image" Target="../media/image-4-176.png"/><Relationship Id="rId177" Type="http://schemas.openxmlformats.org/officeDocument/2006/relationships/image" Target="../media/image-4-177.png"/><Relationship Id="rId178" Type="http://schemas.openxmlformats.org/officeDocument/2006/relationships/image" Target="../media/image-4-178.png"/><Relationship Id="rId179" Type="http://schemas.openxmlformats.org/officeDocument/2006/relationships/image" Target="../media/image-4-179.png"/><Relationship Id="rId180" Type="http://schemas.openxmlformats.org/officeDocument/2006/relationships/image" Target="../media/image-4-180.png"/><Relationship Id="rId181" Type="http://schemas.openxmlformats.org/officeDocument/2006/relationships/image" Target="../media/image-4-181.png"/><Relationship Id="rId182" Type="http://schemas.openxmlformats.org/officeDocument/2006/relationships/image" Target="../media/image-4-182.png"/><Relationship Id="rId183" Type="http://schemas.openxmlformats.org/officeDocument/2006/relationships/image" Target="../media/image-4-183.png"/><Relationship Id="rId184" Type="http://schemas.openxmlformats.org/officeDocument/2006/relationships/image" Target="../media/image-4-184.png"/><Relationship Id="rId185" Type="http://schemas.openxmlformats.org/officeDocument/2006/relationships/image" Target="../media/image-4-185.png"/><Relationship Id="rId186" Type="http://schemas.openxmlformats.org/officeDocument/2006/relationships/image" Target="../media/image-4-186.png"/><Relationship Id="rId187" Type="http://schemas.openxmlformats.org/officeDocument/2006/relationships/image" Target="../media/image-4-187.png"/><Relationship Id="rId188" Type="http://schemas.openxmlformats.org/officeDocument/2006/relationships/image" Target="../media/image-4-188.png"/><Relationship Id="rId189" Type="http://schemas.openxmlformats.org/officeDocument/2006/relationships/image" Target="../media/image-4-189.png"/><Relationship Id="rId190" Type="http://schemas.openxmlformats.org/officeDocument/2006/relationships/image" Target="../media/image-4-190.png"/><Relationship Id="rId191" Type="http://schemas.openxmlformats.org/officeDocument/2006/relationships/image" Target="../media/image-4-191.png"/><Relationship Id="rId192" Type="http://schemas.openxmlformats.org/officeDocument/2006/relationships/image" Target="../media/image-4-192.png"/><Relationship Id="rId193" Type="http://schemas.openxmlformats.org/officeDocument/2006/relationships/image" Target="../media/image-4-193.png"/><Relationship Id="rId194" Type="http://schemas.openxmlformats.org/officeDocument/2006/relationships/image" Target="../media/image-4-194.png"/><Relationship Id="rId195" Type="http://schemas.openxmlformats.org/officeDocument/2006/relationships/image" Target="../media/image-4-195.png"/><Relationship Id="rId196" Type="http://schemas.openxmlformats.org/officeDocument/2006/relationships/image" Target="../media/image-4-196.png"/><Relationship Id="rId197" Type="http://schemas.openxmlformats.org/officeDocument/2006/relationships/image" Target="../media/image-4-197.png"/><Relationship Id="rId198" Type="http://schemas.openxmlformats.org/officeDocument/2006/relationships/image" Target="../media/image-4-198.png"/><Relationship Id="rId199" Type="http://schemas.openxmlformats.org/officeDocument/2006/relationships/image" Target="../media/image-4-199.png"/><Relationship Id="rId200" Type="http://schemas.openxmlformats.org/officeDocument/2006/relationships/image" Target="../media/image-4-200.png"/><Relationship Id="rId201" Type="http://schemas.openxmlformats.org/officeDocument/2006/relationships/image" Target="../media/image-4-201.png"/><Relationship Id="rId202" Type="http://schemas.openxmlformats.org/officeDocument/2006/relationships/image" Target="../media/image-4-202.png"/><Relationship Id="rId203" Type="http://schemas.openxmlformats.org/officeDocument/2006/relationships/image" Target="../media/image-4-203.png"/><Relationship Id="rId204" Type="http://schemas.openxmlformats.org/officeDocument/2006/relationships/image" Target="../media/image-4-204.png"/><Relationship Id="rId205" Type="http://schemas.openxmlformats.org/officeDocument/2006/relationships/image" Target="../media/image-4-205.png"/><Relationship Id="rId206" Type="http://schemas.openxmlformats.org/officeDocument/2006/relationships/image" Target="../media/image-4-206.png"/><Relationship Id="rId207" Type="http://schemas.openxmlformats.org/officeDocument/2006/relationships/image" Target="../media/image-4-207.png"/><Relationship Id="rId208" Type="http://schemas.openxmlformats.org/officeDocument/2006/relationships/image" Target="../media/image-4-208.png"/><Relationship Id="rId209" Type="http://schemas.openxmlformats.org/officeDocument/2006/relationships/image" Target="../media/image-4-209.png"/><Relationship Id="rId210" Type="http://schemas.openxmlformats.org/officeDocument/2006/relationships/image" Target="../media/image-4-210.png"/><Relationship Id="rId211" Type="http://schemas.openxmlformats.org/officeDocument/2006/relationships/image" Target="../media/image-4-211.png"/><Relationship Id="rId212" Type="http://schemas.openxmlformats.org/officeDocument/2006/relationships/image" Target="../media/image-4-212.png"/><Relationship Id="rId213" Type="http://schemas.openxmlformats.org/officeDocument/2006/relationships/image" Target="../media/image-4-213.png"/><Relationship Id="rId214" Type="http://schemas.openxmlformats.org/officeDocument/2006/relationships/image" Target="../media/image-4-214.png"/><Relationship Id="rId215" Type="http://schemas.openxmlformats.org/officeDocument/2006/relationships/image" Target="../media/image-4-215.png"/><Relationship Id="rId216" Type="http://schemas.openxmlformats.org/officeDocument/2006/relationships/image" Target="../media/image-4-216.png"/><Relationship Id="rId217" Type="http://schemas.openxmlformats.org/officeDocument/2006/relationships/image" Target="../media/image-4-217.png"/><Relationship Id="rId218" Type="http://schemas.openxmlformats.org/officeDocument/2006/relationships/image" Target="../media/image-4-218.png"/><Relationship Id="rId219" Type="http://schemas.openxmlformats.org/officeDocument/2006/relationships/image" Target="../media/image-4-219.png"/><Relationship Id="rId220" Type="http://schemas.openxmlformats.org/officeDocument/2006/relationships/image" Target="../media/image-4-220.png"/><Relationship Id="rId221" Type="http://schemas.openxmlformats.org/officeDocument/2006/relationships/image" Target="../media/image-4-221.png"/><Relationship Id="rId222" Type="http://schemas.openxmlformats.org/officeDocument/2006/relationships/image" Target="../media/image-4-222.png"/><Relationship Id="rId223" Type="http://schemas.openxmlformats.org/officeDocument/2006/relationships/image" Target="../media/image-4-223.png"/><Relationship Id="rId224" Type="http://schemas.openxmlformats.org/officeDocument/2006/relationships/image" Target="../media/image-4-224.png"/><Relationship Id="rId225" Type="http://schemas.openxmlformats.org/officeDocument/2006/relationships/image" Target="../media/image-4-225.png"/><Relationship Id="rId226" Type="http://schemas.openxmlformats.org/officeDocument/2006/relationships/image" Target="../media/image-4-226.png"/><Relationship Id="rId227" Type="http://schemas.openxmlformats.org/officeDocument/2006/relationships/image" Target="../media/image-4-227.png"/><Relationship Id="rId228" Type="http://schemas.openxmlformats.org/officeDocument/2006/relationships/image" Target="../media/image-4-228.png"/><Relationship Id="rId229" Type="http://schemas.openxmlformats.org/officeDocument/2006/relationships/image" Target="../media/image-4-229.png"/><Relationship Id="rId230" Type="http://schemas.openxmlformats.org/officeDocument/2006/relationships/image" Target="../media/image-4-230.png"/><Relationship Id="rId231" Type="http://schemas.openxmlformats.org/officeDocument/2006/relationships/image" Target="../media/image-4-231.png"/><Relationship Id="rId232" Type="http://schemas.openxmlformats.org/officeDocument/2006/relationships/image" Target="../media/image-4-232.png"/><Relationship Id="rId233" Type="http://schemas.openxmlformats.org/officeDocument/2006/relationships/image" Target="../media/image-4-233.png"/><Relationship Id="rId234" Type="http://schemas.openxmlformats.org/officeDocument/2006/relationships/image" Target="../media/image-4-234.png"/><Relationship Id="rId235" Type="http://schemas.openxmlformats.org/officeDocument/2006/relationships/image" Target="../media/image-4-235.png"/><Relationship Id="rId236" Type="http://schemas.openxmlformats.org/officeDocument/2006/relationships/image" Target="../media/image-4-236.png"/><Relationship Id="rId237" Type="http://schemas.openxmlformats.org/officeDocument/2006/relationships/image" Target="../media/image-4-237.png"/><Relationship Id="rId238" Type="http://schemas.openxmlformats.org/officeDocument/2006/relationships/image" Target="../media/image-4-238.png"/><Relationship Id="rId239" Type="http://schemas.openxmlformats.org/officeDocument/2006/relationships/image" Target="../media/image-4-239.png"/><Relationship Id="rId240" Type="http://schemas.openxmlformats.org/officeDocument/2006/relationships/image" Target="../media/image-4-240.png"/><Relationship Id="rId241" Type="http://schemas.openxmlformats.org/officeDocument/2006/relationships/image" Target="../media/image-4-241.png"/><Relationship Id="rId242" Type="http://schemas.openxmlformats.org/officeDocument/2006/relationships/image" Target="../media/image-4-242.png"/><Relationship Id="rId243" Type="http://schemas.openxmlformats.org/officeDocument/2006/relationships/image" Target="../media/image-4-243.png"/><Relationship Id="rId244" Type="http://schemas.openxmlformats.org/officeDocument/2006/relationships/image" Target="../media/image-4-244.png"/><Relationship Id="rId245" Type="http://schemas.openxmlformats.org/officeDocument/2006/relationships/image" Target="../media/image-4-245.png"/><Relationship Id="rId246" Type="http://schemas.openxmlformats.org/officeDocument/2006/relationships/image" Target="../media/image-4-246.png"/><Relationship Id="rId247" Type="http://schemas.openxmlformats.org/officeDocument/2006/relationships/image" Target="../media/image-4-247.png"/><Relationship Id="rId248" Type="http://schemas.openxmlformats.org/officeDocument/2006/relationships/image" Target="../media/image-4-248.png"/><Relationship Id="rId249" Type="http://schemas.openxmlformats.org/officeDocument/2006/relationships/image" Target="../media/image-4-249.png"/><Relationship Id="rId250" Type="http://schemas.openxmlformats.org/officeDocument/2006/relationships/image" Target="../media/image-4-250.png"/><Relationship Id="rId251" Type="http://schemas.openxmlformats.org/officeDocument/2006/relationships/image" Target="../media/image-4-251.png"/><Relationship Id="rId252" Type="http://schemas.openxmlformats.org/officeDocument/2006/relationships/image" Target="../media/image-4-252.png"/><Relationship Id="rId253" Type="http://schemas.openxmlformats.org/officeDocument/2006/relationships/image" Target="../media/image-4-253.png"/><Relationship Id="rId254" Type="http://schemas.openxmlformats.org/officeDocument/2006/relationships/image" Target="../media/image-4-254.png"/><Relationship Id="rId255" Type="http://schemas.openxmlformats.org/officeDocument/2006/relationships/image" Target="../media/image-4-255.png"/><Relationship Id="rId256" Type="http://schemas.openxmlformats.org/officeDocument/2006/relationships/image" Target="../media/image-4-256.png"/><Relationship Id="rId257" Type="http://schemas.openxmlformats.org/officeDocument/2006/relationships/image" Target="../media/image-4-257.png"/><Relationship Id="rId258" Type="http://schemas.openxmlformats.org/officeDocument/2006/relationships/image" Target="../media/image-4-258.png"/><Relationship Id="rId259" Type="http://schemas.openxmlformats.org/officeDocument/2006/relationships/image" Target="../media/image-4-259.png"/><Relationship Id="rId260" Type="http://schemas.openxmlformats.org/officeDocument/2006/relationships/image" Target="../media/image-4-260.png"/><Relationship Id="rId261" Type="http://schemas.openxmlformats.org/officeDocument/2006/relationships/image" Target="../media/image-4-261.png"/><Relationship Id="rId262" Type="http://schemas.openxmlformats.org/officeDocument/2006/relationships/image" Target="../media/image-4-262.png"/><Relationship Id="rId263" Type="http://schemas.openxmlformats.org/officeDocument/2006/relationships/image" Target="../media/image-4-263.png"/><Relationship Id="rId264" Type="http://schemas.openxmlformats.org/officeDocument/2006/relationships/image" Target="../media/image-4-264.png"/><Relationship Id="rId265" Type="http://schemas.openxmlformats.org/officeDocument/2006/relationships/image" Target="../media/image-4-265.png"/><Relationship Id="rId266" Type="http://schemas.openxmlformats.org/officeDocument/2006/relationships/image" Target="../media/image-4-266.png"/><Relationship Id="rId267" Type="http://schemas.openxmlformats.org/officeDocument/2006/relationships/image" Target="../media/image-4-267.png"/><Relationship Id="rId268" Type="http://schemas.openxmlformats.org/officeDocument/2006/relationships/image" Target="../media/image-4-268.png"/><Relationship Id="rId269" Type="http://schemas.openxmlformats.org/officeDocument/2006/relationships/image" Target="../media/image-4-269.png"/><Relationship Id="rId270" Type="http://schemas.openxmlformats.org/officeDocument/2006/relationships/image" Target="../media/image-4-270.png"/><Relationship Id="rId271" Type="http://schemas.openxmlformats.org/officeDocument/2006/relationships/image" Target="../media/image-4-271.png"/><Relationship Id="rId272" Type="http://schemas.openxmlformats.org/officeDocument/2006/relationships/image" Target="../media/image-4-272.png"/><Relationship Id="rId273" Type="http://schemas.openxmlformats.org/officeDocument/2006/relationships/image" Target="../media/image-4-273.png"/><Relationship Id="rId274" Type="http://schemas.openxmlformats.org/officeDocument/2006/relationships/image" Target="../media/image-4-274.png"/><Relationship Id="rId275" Type="http://schemas.openxmlformats.org/officeDocument/2006/relationships/image" Target="../media/image-4-275.png"/><Relationship Id="rId276" Type="http://schemas.openxmlformats.org/officeDocument/2006/relationships/image" Target="../media/image-4-276.png"/><Relationship Id="rId277" Type="http://schemas.openxmlformats.org/officeDocument/2006/relationships/image" Target="../media/image-4-277.png"/><Relationship Id="rId278" Type="http://schemas.openxmlformats.org/officeDocument/2006/relationships/image" Target="../media/image-4-278.png"/><Relationship Id="rId279" Type="http://schemas.openxmlformats.org/officeDocument/2006/relationships/image" Target="../media/image-4-279.png"/><Relationship Id="rId280" Type="http://schemas.openxmlformats.org/officeDocument/2006/relationships/image" Target="../media/image-4-280.png"/><Relationship Id="rId281" Type="http://schemas.openxmlformats.org/officeDocument/2006/relationships/image" Target="../media/image-4-281.png"/><Relationship Id="rId282" Type="http://schemas.openxmlformats.org/officeDocument/2006/relationships/image" Target="../media/image-4-282.png"/><Relationship Id="rId283" Type="http://schemas.openxmlformats.org/officeDocument/2006/relationships/image" Target="../media/image-4-283.png"/><Relationship Id="rId284" Type="http://schemas.openxmlformats.org/officeDocument/2006/relationships/image" Target="../media/image-4-284.png"/><Relationship Id="rId285" Type="http://schemas.openxmlformats.org/officeDocument/2006/relationships/image" Target="../media/image-4-285.png"/><Relationship Id="rId286" Type="http://schemas.openxmlformats.org/officeDocument/2006/relationships/image" Target="../media/image-4-286.png"/><Relationship Id="rId287" Type="http://schemas.openxmlformats.org/officeDocument/2006/relationships/image" Target="../media/image-4-287.png"/><Relationship Id="rId288" Type="http://schemas.openxmlformats.org/officeDocument/2006/relationships/image" Target="../media/image-4-288.png"/><Relationship Id="rId289" Type="http://schemas.openxmlformats.org/officeDocument/2006/relationships/image" Target="../media/image-4-289.png"/><Relationship Id="rId290" Type="http://schemas.openxmlformats.org/officeDocument/2006/relationships/image" Target="../media/image-4-290.png"/><Relationship Id="rId291" Type="http://schemas.openxmlformats.org/officeDocument/2006/relationships/image" Target="../media/image-4-291.png"/><Relationship Id="rId292" Type="http://schemas.openxmlformats.org/officeDocument/2006/relationships/image" Target="../media/image-4-292.png"/><Relationship Id="rId293" Type="http://schemas.openxmlformats.org/officeDocument/2006/relationships/image" Target="../media/image-4-293.png"/><Relationship Id="rId294" Type="http://schemas.openxmlformats.org/officeDocument/2006/relationships/image" Target="../media/image-4-294.png"/><Relationship Id="rId295" Type="http://schemas.openxmlformats.org/officeDocument/2006/relationships/image" Target="../media/image-4-295.png"/><Relationship Id="rId296" Type="http://schemas.openxmlformats.org/officeDocument/2006/relationships/image" Target="../media/image-4-296.png"/><Relationship Id="rId297" Type="http://schemas.openxmlformats.org/officeDocument/2006/relationships/image" Target="../media/image-4-297.png"/><Relationship Id="rId298" Type="http://schemas.openxmlformats.org/officeDocument/2006/relationships/image" Target="../media/image-4-298.png"/><Relationship Id="rId299" Type="http://schemas.openxmlformats.org/officeDocument/2006/relationships/image" Target="../media/image-4-299.png"/><Relationship Id="rId300" Type="http://schemas.openxmlformats.org/officeDocument/2006/relationships/image" Target="../media/image-4-300.png"/><Relationship Id="rId301" Type="http://schemas.openxmlformats.org/officeDocument/2006/relationships/image" Target="../media/image-4-301.png"/><Relationship Id="rId302" Type="http://schemas.openxmlformats.org/officeDocument/2006/relationships/image" Target="../media/image-4-302.png"/><Relationship Id="rId303" Type="http://schemas.openxmlformats.org/officeDocument/2006/relationships/image" Target="../media/image-4-303.png"/><Relationship Id="rId304" Type="http://schemas.openxmlformats.org/officeDocument/2006/relationships/image" Target="../media/image-4-304.png"/><Relationship Id="rId305" Type="http://schemas.openxmlformats.org/officeDocument/2006/relationships/image" Target="../media/image-4-305.png"/><Relationship Id="rId306" Type="http://schemas.openxmlformats.org/officeDocument/2006/relationships/image" Target="../media/image-4-306.png"/><Relationship Id="rId307" Type="http://schemas.openxmlformats.org/officeDocument/2006/relationships/image" Target="../media/image-4-307.png"/><Relationship Id="rId308" Type="http://schemas.openxmlformats.org/officeDocument/2006/relationships/image" Target="../media/image-4-308.png"/><Relationship Id="rId309" Type="http://schemas.openxmlformats.org/officeDocument/2006/relationships/image" Target="../media/image-4-309.png"/><Relationship Id="rId310" Type="http://schemas.openxmlformats.org/officeDocument/2006/relationships/image" Target="../media/image-4-310.png"/><Relationship Id="rId311" Type="http://schemas.openxmlformats.org/officeDocument/2006/relationships/image" Target="../media/image-4-311.png"/><Relationship Id="rId312" Type="http://schemas.openxmlformats.org/officeDocument/2006/relationships/image" Target="../media/image-4-312.png"/><Relationship Id="rId313" Type="http://schemas.openxmlformats.org/officeDocument/2006/relationships/image" Target="../media/image-4-313.png"/><Relationship Id="rId314" Type="http://schemas.openxmlformats.org/officeDocument/2006/relationships/image" Target="../media/image-4-314.png"/><Relationship Id="rId315" Type="http://schemas.openxmlformats.org/officeDocument/2006/relationships/image" Target="../media/image-4-315.png"/><Relationship Id="rId316" Type="http://schemas.openxmlformats.org/officeDocument/2006/relationships/image" Target="../media/image-4-316.png"/><Relationship Id="rId317" Type="http://schemas.openxmlformats.org/officeDocument/2006/relationships/image" Target="../media/image-4-317.png"/><Relationship Id="rId318" Type="http://schemas.openxmlformats.org/officeDocument/2006/relationships/image" Target="../media/image-4-318.png"/><Relationship Id="rId319" Type="http://schemas.openxmlformats.org/officeDocument/2006/relationships/slideLayout" Target="../slideLayouts/slideLayout1.xml"/><Relationship Id="rId32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image" Target="../media/image-5-18.png"/><Relationship Id="rId19" Type="http://schemas.openxmlformats.org/officeDocument/2006/relationships/image" Target="../media/image-5-19.png"/><Relationship Id="rId20" Type="http://schemas.openxmlformats.org/officeDocument/2006/relationships/image" Target="../media/image-5-20.png"/><Relationship Id="rId21" Type="http://schemas.openxmlformats.org/officeDocument/2006/relationships/image" Target="../media/image-5-21.png"/><Relationship Id="rId22" Type="http://schemas.openxmlformats.org/officeDocument/2006/relationships/image" Target="../media/image-5-22.png"/><Relationship Id="rId23" Type="http://schemas.openxmlformats.org/officeDocument/2006/relationships/image" Target="../media/image-5-23.png"/><Relationship Id="rId24" Type="http://schemas.openxmlformats.org/officeDocument/2006/relationships/image" Target="../media/image-5-24.png"/><Relationship Id="rId25" Type="http://schemas.openxmlformats.org/officeDocument/2006/relationships/image" Target="../media/image-5-25.png"/><Relationship Id="rId26" Type="http://schemas.openxmlformats.org/officeDocument/2006/relationships/image" Target="../media/image-5-26.png"/><Relationship Id="rId27" Type="http://schemas.openxmlformats.org/officeDocument/2006/relationships/image" Target="../media/image-5-27.png"/><Relationship Id="rId28" Type="http://schemas.openxmlformats.org/officeDocument/2006/relationships/image" Target="../media/image-5-28.png"/><Relationship Id="rId29" Type="http://schemas.openxmlformats.org/officeDocument/2006/relationships/image" Target="../media/image-5-29.png"/><Relationship Id="rId30" Type="http://schemas.openxmlformats.org/officeDocument/2006/relationships/image" Target="../media/image-5-30.png"/><Relationship Id="rId31" Type="http://schemas.openxmlformats.org/officeDocument/2006/relationships/image" Target="../media/image-5-31.png"/><Relationship Id="rId32" Type="http://schemas.openxmlformats.org/officeDocument/2006/relationships/image" Target="../media/image-5-32.png"/><Relationship Id="rId33" Type="http://schemas.openxmlformats.org/officeDocument/2006/relationships/image" Target="../media/image-5-33.png"/><Relationship Id="rId34" Type="http://schemas.openxmlformats.org/officeDocument/2006/relationships/image" Target="../media/image-5-34.png"/><Relationship Id="rId35" Type="http://schemas.openxmlformats.org/officeDocument/2006/relationships/image" Target="../media/image-5-35.png"/><Relationship Id="rId36" Type="http://schemas.openxmlformats.org/officeDocument/2006/relationships/image" Target="../media/image-5-36.png"/><Relationship Id="rId37" Type="http://schemas.openxmlformats.org/officeDocument/2006/relationships/image" Target="../media/image-5-37.png"/><Relationship Id="rId38" Type="http://schemas.openxmlformats.org/officeDocument/2006/relationships/image" Target="../media/image-5-38.png"/><Relationship Id="rId39" Type="http://schemas.openxmlformats.org/officeDocument/2006/relationships/image" Target="../media/image-5-39.png"/><Relationship Id="rId40" Type="http://schemas.openxmlformats.org/officeDocument/2006/relationships/image" Target="../media/image-5-40.png"/><Relationship Id="rId41" Type="http://schemas.openxmlformats.org/officeDocument/2006/relationships/image" Target="../media/image-5-41.png"/><Relationship Id="rId42" Type="http://schemas.openxmlformats.org/officeDocument/2006/relationships/image" Target="../media/image-5-42.png"/><Relationship Id="rId43" Type="http://schemas.openxmlformats.org/officeDocument/2006/relationships/image" Target="../media/image-5-43.png"/><Relationship Id="rId44" Type="http://schemas.openxmlformats.org/officeDocument/2006/relationships/image" Target="../media/image-5-44.png"/><Relationship Id="rId45" Type="http://schemas.openxmlformats.org/officeDocument/2006/relationships/image" Target="../media/image-5-45.png"/><Relationship Id="rId46" Type="http://schemas.openxmlformats.org/officeDocument/2006/relationships/image" Target="../media/image-5-46.png"/><Relationship Id="rId47" Type="http://schemas.openxmlformats.org/officeDocument/2006/relationships/image" Target="../media/image-5-47.png"/><Relationship Id="rId48" Type="http://schemas.openxmlformats.org/officeDocument/2006/relationships/image" Target="../media/image-5-48.png"/><Relationship Id="rId49" Type="http://schemas.openxmlformats.org/officeDocument/2006/relationships/image" Target="../media/image-5-49.png"/><Relationship Id="rId50" Type="http://schemas.openxmlformats.org/officeDocument/2006/relationships/image" Target="../media/image-5-50.png"/><Relationship Id="rId51" Type="http://schemas.openxmlformats.org/officeDocument/2006/relationships/image" Target="../media/image-5-51.png"/><Relationship Id="rId52" Type="http://schemas.openxmlformats.org/officeDocument/2006/relationships/image" Target="../media/image-5-52.png"/><Relationship Id="rId53" Type="http://schemas.openxmlformats.org/officeDocument/2006/relationships/image" Target="../media/image-5-53.png"/><Relationship Id="rId54" Type="http://schemas.openxmlformats.org/officeDocument/2006/relationships/image" Target="../media/image-5-54.png"/><Relationship Id="rId55" Type="http://schemas.openxmlformats.org/officeDocument/2006/relationships/image" Target="../media/image-5-55.png"/><Relationship Id="rId56" Type="http://schemas.openxmlformats.org/officeDocument/2006/relationships/image" Target="../media/image-5-56.png"/><Relationship Id="rId57" Type="http://schemas.openxmlformats.org/officeDocument/2006/relationships/image" Target="../media/image-5-57.png"/><Relationship Id="rId58" Type="http://schemas.openxmlformats.org/officeDocument/2006/relationships/image" Target="../media/image-5-58.png"/><Relationship Id="rId59" Type="http://schemas.openxmlformats.org/officeDocument/2006/relationships/image" Target="../media/image-5-59.png"/><Relationship Id="rId60" Type="http://schemas.openxmlformats.org/officeDocument/2006/relationships/image" Target="../media/image-5-60.png"/><Relationship Id="rId61" Type="http://schemas.openxmlformats.org/officeDocument/2006/relationships/image" Target="../media/image-5-61.png"/><Relationship Id="rId62" Type="http://schemas.openxmlformats.org/officeDocument/2006/relationships/image" Target="../media/image-5-62.png"/><Relationship Id="rId63" Type="http://schemas.openxmlformats.org/officeDocument/2006/relationships/image" Target="../media/image-5-63.png"/><Relationship Id="rId64" Type="http://schemas.openxmlformats.org/officeDocument/2006/relationships/image" Target="../media/image-5-64.png"/><Relationship Id="rId65" Type="http://schemas.openxmlformats.org/officeDocument/2006/relationships/image" Target="../media/image-5-65.png"/><Relationship Id="rId66" Type="http://schemas.openxmlformats.org/officeDocument/2006/relationships/image" Target="../media/image-5-66.png"/><Relationship Id="rId67" Type="http://schemas.openxmlformats.org/officeDocument/2006/relationships/image" Target="../media/image-5-67.png"/><Relationship Id="rId68" Type="http://schemas.openxmlformats.org/officeDocument/2006/relationships/image" Target="../media/image-5-68.png"/><Relationship Id="rId69" Type="http://schemas.openxmlformats.org/officeDocument/2006/relationships/image" Target="../media/image-5-69.png"/><Relationship Id="rId70" Type="http://schemas.openxmlformats.org/officeDocument/2006/relationships/image" Target="../media/image-5-70.png"/><Relationship Id="rId71" Type="http://schemas.openxmlformats.org/officeDocument/2006/relationships/image" Target="../media/image-5-71.png"/><Relationship Id="rId72" Type="http://schemas.openxmlformats.org/officeDocument/2006/relationships/image" Target="../media/image-5-72.png"/><Relationship Id="rId73" Type="http://schemas.openxmlformats.org/officeDocument/2006/relationships/image" Target="../media/image-5-73.png"/><Relationship Id="rId74" Type="http://schemas.openxmlformats.org/officeDocument/2006/relationships/image" Target="../media/image-5-74.png"/><Relationship Id="rId75" Type="http://schemas.openxmlformats.org/officeDocument/2006/relationships/image" Target="../media/image-5-75.png"/><Relationship Id="rId76" Type="http://schemas.openxmlformats.org/officeDocument/2006/relationships/image" Target="../media/image-5-76.png"/><Relationship Id="rId77" Type="http://schemas.openxmlformats.org/officeDocument/2006/relationships/image" Target="../media/image-5-77.png"/><Relationship Id="rId78" Type="http://schemas.openxmlformats.org/officeDocument/2006/relationships/image" Target="../media/image-5-78.png"/><Relationship Id="rId79" Type="http://schemas.openxmlformats.org/officeDocument/2006/relationships/image" Target="../media/image-5-79.png"/><Relationship Id="rId80" Type="http://schemas.openxmlformats.org/officeDocument/2006/relationships/image" Target="../media/image-5-80.png"/><Relationship Id="rId81" Type="http://schemas.openxmlformats.org/officeDocument/2006/relationships/image" Target="../media/image-5-81.png"/><Relationship Id="rId82" Type="http://schemas.openxmlformats.org/officeDocument/2006/relationships/image" Target="../media/image-5-82.png"/><Relationship Id="rId83" Type="http://schemas.openxmlformats.org/officeDocument/2006/relationships/image" Target="../media/image-5-83.png"/><Relationship Id="rId84" Type="http://schemas.openxmlformats.org/officeDocument/2006/relationships/image" Target="../media/image-5-84.png"/><Relationship Id="rId85" Type="http://schemas.openxmlformats.org/officeDocument/2006/relationships/image" Target="../media/image-5-85.png"/><Relationship Id="rId86" Type="http://schemas.openxmlformats.org/officeDocument/2006/relationships/image" Target="../media/image-5-86.png"/><Relationship Id="rId87" Type="http://schemas.openxmlformats.org/officeDocument/2006/relationships/image" Target="../media/image-5-87.png"/><Relationship Id="rId88" Type="http://schemas.openxmlformats.org/officeDocument/2006/relationships/image" Target="../media/image-5-88.png"/><Relationship Id="rId89" Type="http://schemas.openxmlformats.org/officeDocument/2006/relationships/image" Target="../media/image-5-89.png"/><Relationship Id="rId90" Type="http://schemas.openxmlformats.org/officeDocument/2006/relationships/image" Target="../media/image-5-90.png"/><Relationship Id="rId91" Type="http://schemas.openxmlformats.org/officeDocument/2006/relationships/image" Target="../media/image-5-91.png"/><Relationship Id="rId92" Type="http://schemas.openxmlformats.org/officeDocument/2006/relationships/image" Target="../media/image-5-92.png"/><Relationship Id="rId93" Type="http://schemas.openxmlformats.org/officeDocument/2006/relationships/image" Target="../media/image-5-93.png"/><Relationship Id="rId94" Type="http://schemas.openxmlformats.org/officeDocument/2006/relationships/image" Target="../media/image-5-94.png"/><Relationship Id="rId95" Type="http://schemas.openxmlformats.org/officeDocument/2006/relationships/image" Target="../media/image-5-95.png"/><Relationship Id="rId96" Type="http://schemas.openxmlformats.org/officeDocument/2006/relationships/image" Target="../media/image-5-96.png"/><Relationship Id="rId97" Type="http://schemas.openxmlformats.org/officeDocument/2006/relationships/image" Target="../media/image-5-97.png"/><Relationship Id="rId98" Type="http://schemas.openxmlformats.org/officeDocument/2006/relationships/image" Target="../media/image-5-98.png"/><Relationship Id="rId99" Type="http://schemas.openxmlformats.org/officeDocument/2006/relationships/image" Target="../media/image-5-99.png"/><Relationship Id="rId100" Type="http://schemas.openxmlformats.org/officeDocument/2006/relationships/image" Target="../media/image-5-100.png"/><Relationship Id="rId101" Type="http://schemas.openxmlformats.org/officeDocument/2006/relationships/image" Target="../media/image-5-101.png"/><Relationship Id="rId102" Type="http://schemas.openxmlformats.org/officeDocument/2006/relationships/image" Target="../media/image-5-102.png"/><Relationship Id="rId103" Type="http://schemas.openxmlformats.org/officeDocument/2006/relationships/image" Target="../media/image-5-103.png"/><Relationship Id="rId104" Type="http://schemas.openxmlformats.org/officeDocument/2006/relationships/image" Target="../media/image-5-104.png"/><Relationship Id="rId105" Type="http://schemas.openxmlformats.org/officeDocument/2006/relationships/image" Target="../media/image-5-105.png"/><Relationship Id="rId106" Type="http://schemas.openxmlformats.org/officeDocument/2006/relationships/image" Target="../media/image-5-106.png"/><Relationship Id="rId107" Type="http://schemas.openxmlformats.org/officeDocument/2006/relationships/image" Target="../media/image-5-107.png"/><Relationship Id="rId108" Type="http://schemas.openxmlformats.org/officeDocument/2006/relationships/image" Target="../media/image-5-108.png"/><Relationship Id="rId109" Type="http://schemas.openxmlformats.org/officeDocument/2006/relationships/image" Target="../media/image-5-109.png"/><Relationship Id="rId110" Type="http://schemas.openxmlformats.org/officeDocument/2006/relationships/image" Target="../media/image-5-110.png"/><Relationship Id="rId111" Type="http://schemas.openxmlformats.org/officeDocument/2006/relationships/image" Target="../media/image-5-111.png"/><Relationship Id="rId112" Type="http://schemas.openxmlformats.org/officeDocument/2006/relationships/image" Target="../media/image-5-112.png"/><Relationship Id="rId113" Type="http://schemas.openxmlformats.org/officeDocument/2006/relationships/image" Target="../media/image-5-113.png"/><Relationship Id="rId114" Type="http://schemas.openxmlformats.org/officeDocument/2006/relationships/image" Target="../media/image-5-114.png"/><Relationship Id="rId115" Type="http://schemas.openxmlformats.org/officeDocument/2006/relationships/image" Target="../media/image-5-115.png"/><Relationship Id="rId116" Type="http://schemas.openxmlformats.org/officeDocument/2006/relationships/image" Target="../media/image-5-116.png"/><Relationship Id="rId117" Type="http://schemas.openxmlformats.org/officeDocument/2006/relationships/image" Target="../media/image-5-117.png"/><Relationship Id="rId118" Type="http://schemas.openxmlformats.org/officeDocument/2006/relationships/image" Target="../media/image-5-118.png"/><Relationship Id="rId119" Type="http://schemas.openxmlformats.org/officeDocument/2006/relationships/image" Target="../media/image-5-119.png"/><Relationship Id="rId120" Type="http://schemas.openxmlformats.org/officeDocument/2006/relationships/image" Target="../media/image-5-120.png"/><Relationship Id="rId121" Type="http://schemas.openxmlformats.org/officeDocument/2006/relationships/image" Target="../media/image-5-121.png"/><Relationship Id="rId122" Type="http://schemas.openxmlformats.org/officeDocument/2006/relationships/image" Target="../media/image-5-122.png"/><Relationship Id="rId123" Type="http://schemas.openxmlformats.org/officeDocument/2006/relationships/image" Target="../media/image-5-123.png"/><Relationship Id="rId124" Type="http://schemas.openxmlformats.org/officeDocument/2006/relationships/image" Target="../media/image-5-124.png"/><Relationship Id="rId125" Type="http://schemas.openxmlformats.org/officeDocument/2006/relationships/image" Target="../media/image-5-125.png"/><Relationship Id="rId126" Type="http://schemas.openxmlformats.org/officeDocument/2006/relationships/image" Target="../media/image-5-126.png"/><Relationship Id="rId127" Type="http://schemas.openxmlformats.org/officeDocument/2006/relationships/image" Target="../media/image-5-127.png"/><Relationship Id="rId128" Type="http://schemas.openxmlformats.org/officeDocument/2006/relationships/image" Target="../media/image-5-128.png"/><Relationship Id="rId129" Type="http://schemas.openxmlformats.org/officeDocument/2006/relationships/image" Target="../media/image-5-129.png"/><Relationship Id="rId130" Type="http://schemas.openxmlformats.org/officeDocument/2006/relationships/image" Target="../media/image-5-130.png"/><Relationship Id="rId131" Type="http://schemas.openxmlformats.org/officeDocument/2006/relationships/image" Target="../media/image-5-131.png"/><Relationship Id="rId132" Type="http://schemas.openxmlformats.org/officeDocument/2006/relationships/image" Target="../media/image-5-132.png"/><Relationship Id="rId133" Type="http://schemas.openxmlformats.org/officeDocument/2006/relationships/image" Target="../media/image-5-133.png"/><Relationship Id="rId134" Type="http://schemas.openxmlformats.org/officeDocument/2006/relationships/image" Target="../media/image-5-134.png"/><Relationship Id="rId135" Type="http://schemas.openxmlformats.org/officeDocument/2006/relationships/image" Target="../media/image-5-135.png"/><Relationship Id="rId136" Type="http://schemas.openxmlformats.org/officeDocument/2006/relationships/image" Target="../media/image-5-136.png"/><Relationship Id="rId137" Type="http://schemas.openxmlformats.org/officeDocument/2006/relationships/image" Target="../media/image-5-137.png"/><Relationship Id="rId138" Type="http://schemas.openxmlformats.org/officeDocument/2006/relationships/image" Target="../media/image-5-138.png"/><Relationship Id="rId139" Type="http://schemas.openxmlformats.org/officeDocument/2006/relationships/image" Target="../media/image-5-139.png"/><Relationship Id="rId140" Type="http://schemas.openxmlformats.org/officeDocument/2006/relationships/image" Target="../media/image-5-140.png"/><Relationship Id="rId141" Type="http://schemas.openxmlformats.org/officeDocument/2006/relationships/image" Target="../media/image-5-141.png"/><Relationship Id="rId142" Type="http://schemas.openxmlformats.org/officeDocument/2006/relationships/image" Target="../media/image-5-142.png"/><Relationship Id="rId143" Type="http://schemas.openxmlformats.org/officeDocument/2006/relationships/image" Target="../media/image-5-143.png"/><Relationship Id="rId144" Type="http://schemas.openxmlformats.org/officeDocument/2006/relationships/image" Target="../media/image-5-144.png"/><Relationship Id="rId145" Type="http://schemas.openxmlformats.org/officeDocument/2006/relationships/image" Target="../media/image-5-145.png"/><Relationship Id="rId146" Type="http://schemas.openxmlformats.org/officeDocument/2006/relationships/image" Target="../media/image-5-146.png"/><Relationship Id="rId147" Type="http://schemas.openxmlformats.org/officeDocument/2006/relationships/image" Target="../media/image-5-147.png"/><Relationship Id="rId148" Type="http://schemas.openxmlformats.org/officeDocument/2006/relationships/image" Target="../media/image-5-148.png"/><Relationship Id="rId149" Type="http://schemas.openxmlformats.org/officeDocument/2006/relationships/image" Target="../media/image-5-149.png"/><Relationship Id="rId150" Type="http://schemas.openxmlformats.org/officeDocument/2006/relationships/slideLayout" Target="../slideLayouts/slideLayout1.xml"/><Relationship Id="rId15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image" Target="../media/image-6-18.png"/><Relationship Id="rId19" Type="http://schemas.openxmlformats.org/officeDocument/2006/relationships/image" Target="../media/image-6-19.png"/><Relationship Id="rId20" Type="http://schemas.openxmlformats.org/officeDocument/2006/relationships/image" Target="../media/image-6-20.png"/><Relationship Id="rId21" Type="http://schemas.openxmlformats.org/officeDocument/2006/relationships/image" Target="../media/image-6-21.png"/><Relationship Id="rId22" Type="http://schemas.openxmlformats.org/officeDocument/2006/relationships/image" Target="../media/image-6-22.png"/><Relationship Id="rId23" Type="http://schemas.openxmlformats.org/officeDocument/2006/relationships/image" Target="../media/image-6-23.png"/><Relationship Id="rId24" Type="http://schemas.openxmlformats.org/officeDocument/2006/relationships/image" Target="../media/image-6-24.png"/><Relationship Id="rId25" Type="http://schemas.openxmlformats.org/officeDocument/2006/relationships/image" Target="../media/image-6-25.png"/><Relationship Id="rId26" Type="http://schemas.openxmlformats.org/officeDocument/2006/relationships/image" Target="../media/image-6-26.png"/><Relationship Id="rId27" Type="http://schemas.openxmlformats.org/officeDocument/2006/relationships/image" Target="../media/image-6-27.png"/><Relationship Id="rId28" Type="http://schemas.openxmlformats.org/officeDocument/2006/relationships/image" Target="../media/image-6-28.png"/><Relationship Id="rId29" Type="http://schemas.openxmlformats.org/officeDocument/2006/relationships/image" Target="../media/image-6-29.png"/><Relationship Id="rId30" Type="http://schemas.openxmlformats.org/officeDocument/2006/relationships/image" Target="../media/image-6-30.png"/><Relationship Id="rId31" Type="http://schemas.openxmlformats.org/officeDocument/2006/relationships/image" Target="../media/image-6-31.png"/><Relationship Id="rId32" Type="http://schemas.openxmlformats.org/officeDocument/2006/relationships/image" Target="../media/image-6-32.png"/><Relationship Id="rId33" Type="http://schemas.openxmlformats.org/officeDocument/2006/relationships/image" Target="../media/image-6-33.png"/><Relationship Id="rId34" Type="http://schemas.openxmlformats.org/officeDocument/2006/relationships/image" Target="../media/image-6-34.png"/><Relationship Id="rId35" Type="http://schemas.openxmlformats.org/officeDocument/2006/relationships/image" Target="../media/image-6-35.png"/><Relationship Id="rId36" Type="http://schemas.openxmlformats.org/officeDocument/2006/relationships/image" Target="../media/image-6-36.png"/><Relationship Id="rId37" Type="http://schemas.openxmlformats.org/officeDocument/2006/relationships/image" Target="../media/image-6-37.png"/><Relationship Id="rId38" Type="http://schemas.openxmlformats.org/officeDocument/2006/relationships/image" Target="../media/image-6-38.png"/><Relationship Id="rId39" Type="http://schemas.openxmlformats.org/officeDocument/2006/relationships/image" Target="../media/image-6-39.png"/><Relationship Id="rId40" Type="http://schemas.openxmlformats.org/officeDocument/2006/relationships/image" Target="../media/image-6-40.png"/><Relationship Id="rId41" Type="http://schemas.openxmlformats.org/officeDocument/2006/relationships/image" Target="../media/image-6-41.png"/><Relationship Id="rId42" Type="http://schemas.openxmlformats.org/officeDocument/2006/relationships/image" Target="../media/image-6-42.png"/><Relationship Id="rId43" Type="http://schemas.openxmlformats.org/officeDocument/2006/relationships/image" Target="../media/image-6-43.png"/><Relationship Id="rId44" Type="http://schemas.openxmlformats.org/officeDocument/2006/relationships/image" Target="../media/image-6-44.png"/><Relationship Id="rId45" Type="http://schemas.openxmlformats.org/officeDocument/2006/relationships/image" Target="../media/image-6-45.png"/><Relationship Id="rId46" Type="http://schemas.openxmlformats.org/officeDocument/2006/relationships/image" Target="../media/image-6-46.png"/><Relationship Id="rId47" Type="http://schemas.openxmlformats.org/officeDocument/2006/relationships/image" Target="../media/image-6-47.png"/><Relationship Id="rId48" Type="http://schemas.openxmlformats.org/officeDocument/2006/relationships/image" Target="../media/image-6-48.png"/><Relationship Id="rId49" Type="http://schemas.openxmlformats.org/officeDocument/2006/relationships/image" Target="../media/image-6-49.png"/><Relationship Id="rId50" Type="http://schemas.openxmlformats.org/officeDocument/2006/relationships/image" Target="../media/image-6-50.png"/><Relationship Id="rId51" Type="http://schemas.openxmlformats.org/officeDocument/2006/relationships/image" Target="../media/image-6-51.png"/><Relationship Id="rId52" Type="http://schemas.openxmlformats.org/officeDocument/2006/relationships/image" Target="../media/image-6-52.png"/><Relationship Id="rId53" Type="http://schemas.openxmlformats.org/officeDocument/2006/relationships/image" Target="../media/image-6-53.png"/><Relationship Id="rId54" Type="http://schemas.openxmlformats.org/officeDocument/2006/relationships/image" Target="../media/image-6-54.png"/><Relationship Id="rId55" Type="http://schemas.openxmlformats.org/officeDocument/2006/relationships/image" Target="../media/image-6-55.png"/><Relationship Id="rId56" Type="http://schemas.openxmlformats.org/officeDocument/2006/relationships/image" Target="../media/image-6-56.png"/><Relationship Id="rId57" Type="http://schemas.openxmlformats.org/officeDocument/2006/relationships/image" Target="../media/image-6-57.png"/><Relationship Id="rId58" Type="http://schemas.openxmlformats.org/officeDocument/2006/relationships/image" Target="../media/image-6-58.png"/><Relationship Id="rId59" Type="http://schemas.openxmlformats.org/officeDocument/2006/relationships/image" Target="../media/image-6-59.png"/><Relationship Id="rId60" Type="http://schemas.openxmlformats.org/officeDocument/2006/relationships/image" Target="../media/image-6-60.png"/><Relationship Id="rId61" Type="http://schemas.openxmlformats.org/officeDocument/2006/relationships/image" Target="../media/image-6-61.png"/><Relationship Id="rId62" Type="http://schemas.openxmlformats.org/officeDocument/2006/relationships/image" Target="../media/image-6-62.png"/><Relationship Id="rId63" Type="http://schemas.openxmlformats.org/officeDocument/2006/relationships/image" Target="../media/image-6-63.png"/><Relationship Id="rId64" Type="http://schemas.openxmlformats.org/officeDocument/2006/relationships/image" Target="../media/image-6-64.png"/><Relationship Id="rId65" Type="http://schemas.openxmlformats.org/officeDocument/2006/relationships/image" Target="../media/image-6-65.png"/><Relationship Id="rId66" Type="http://schemas.openxmlformats.org/officeDocument/2006/relationships/image" Target="../media/image-6-66.png"/><Relationship Id="rId67" Type="http://schemas.openxmlformats.org/officeDocument/2006/relationships/image" Target="../media/image-6-67.png"/><Relationship Id="rId68" Type="http://schemas.openxmlformats.org/officeDocument/2006/relationships/image" Target="../media/image-6-68.png"/><Relationship Id="rId69" Type="http://schemas.openxmlformats.org/officeDocument/2006/relationships/image" Target="../media/image-6-69.png"/><Relationship Id="rId70" Type="http://schemas.openxmlformats.org/officeDocument/2006/relationships/image" Target="../media/image-6-70.png"/><Relationship Id="rId71" Type="http://schemas.openxmlformats.org/officeDocument/2006/relationships/image" Target="../media/image-6-71.png"/><Relationship Id="rId72" Type="http://schemas.openxmlformats.org/officeDocument/2006/relationships/image" Target="../media/image-6-72.png"/><Relationship Id="rId73" Type="http://schemas.openxmlformats.org/officeDocument/2006/relationships/image" Target="../media/image-6-73.png"/><Relationship Id="rId74" Type="http://schemas.openxmlformats.org/officeDocument/2006/relationships/image" Target="../media/image-6-74.png"/><Relationship Id="rId75" Type="http://schemas.openxmlformats.org/officeDocument/2006/relationships/image" Target="../media/image-6-75.png"/><Relationship Id="rId76" Type="http://schemas.openxmlformats.org/officeDocument/2006/relationships/image" Target="../media/image-6-76.png"/><Relationship Id="rId77" Type="http://schemas.openxmlformats.org/officeDocument/2006/relationships/image" Target="../media/image-6-77.png"/><Relationship Id="rId78" Type="http://schemas.openxmlformats.org/officeDocument/2006/relationships/image" Target="../media/image-6-78.png"/><Relationship Id="rId79" Type="http://schemas.openxmlformats.org/officeDocument/2006/relationships/image" Target="../media/image-6-79.png"/><Relationship Id="rId80" Type="http://schemas.openxmlformats.org/officeDocument/2006/relationships/image" Target="../media/image-6-80.png"/><Relationship Id="rId81" Type="http://schemas.openxmlformats.org/officeDocument/2006/relationships/image" Target="../media/image-6-81.png"/><Relationship Id="rId82" Type="http://schemas.openxmlformats.org/officeDocument/2006/relationships/image" Target="../media/image-6-82.png"/><Relationship Id="rId83" Type="http://schemas.openxmlformats.org/officeDocument/2006/relationships/image" Target="../media/image-6-83.png"/><Relationship Id="rId84" Type="http://schemas.openxmlformats.org/officeDocument/2006/relationships/image" Target="../media/image-6-84.png"/><Relationship Id="rId85" Type="http://schemas.openxmlformats.org/officeDocument/2006/relationships/image" Target="../media/image-6-85.png"/><Relationship Id="rId86" Type="http://schemas.openxmlformats.org/officeDocument/2006/relationships/image" Target="../media/image-6-86.png"/><Relationship Id="rId87" Type="http://schemas.openxmlformats.org/officeDocument/2006/relationships/image" Target="../media/image-6-87.png"/><Relationship Id="rId88" Type="http://schemas.openxmlformats.org/officeDocument/2006/relationships/image" Target="../media/image-6-88.png"/><Relationship Id="rId89" Type="http://schemas.openxmlformats.org/officeDocument/2006/relationships/image" Target="../media/image-6-89.png"/><Relationship Id="rId90" Type="http://schemas.openxmlformats.org/officeDocument/2006/relationships/image" Target="../media/image-6-90.png"/><Relationship Id="rId91" Type="http://schemas.openxmlformats.org/officeDocument/2006/relationships/image" Target="../media/image-6-91.png"/><Relationship Id="rId92" Type="http://schemas.openxmlformats.org/officeDocument/2006/relationships/image" Target="../media/image-6-92.png"/><Relationship Id="rId93" Type="http://schemas.openxmlformats.org/officeDocument/2006/relationships/image" Target="../media/image-6-93.png"/><Relationship Id="rId94" Type="http://schemas.openxmlformats.org/officeDocument/2006/relationships/image" Target="../media/image-6-94.png"/><Relationship Id="rId95" Type="http://schemas.openxmlformats.org/officeDocument/2006/relationships/image" Target="../media/image-6-95.png"/><Relationship Id="rId96" Type="http://schemas.openxmlformats.org/officeDocument/2006/relationships/image" Target="../media/image-6-96.png"/><Relationship Id="rId97" Type="http://schemas.openxmlformats.org/officeDocument/2006/relationships/image" Target="../media/image-6-97.png"/><Relationship Id="rId98" Type="http://schemas.openxmlformats.org/officeDocument/2006/relationships/image" Target="../media/image-6-98.png"/><Relationship Id="rId99" Type="http://schemas.openxmlformats.org/officeDocument/2006/relationships/image" Target="../media/image-6-99.png"/><Relationship Id="rId100" Type="http://schemas.openxmlformats.org/officeDocument/2006/relationships/image" Target="../media/image-6-100.png"/><Relationship Id="rId101" Type="http://schemas.openxmlformats.org/officeDocument/2006/relationships/image" Target="../media/image-6-101.png"/><Relationship Id="rId102" Type="http://schemas.openxmlformats.org/officeDocument/2006/relationships/image" Target="../media/image-6-102.png"/><Relationship Id="rId103" Type="http://schemas.openxmlformats.org/officeDocument/2006/relationships/image" Target="../media/image-6-103.png"/><Relationship Id="rId104" Type="http://schemas.openxmlformats.org/officeDocument/2006/relationships/image" Target="../media/image-6-104.png"/><Relationship Id="rId105" Type="http://schemas.openxmlformats.org/officeDocument/2006/relationships/image" Target="../media/image-6-105.png"/><Relationship Id="rId106" Type="http://schemas.openxmlformats.org/officeDocument/2006/relationships/image" Target="../media/image-6-106.png"/><Relationship Id="rId107" Type="http://schemas.openxmlformats.org/officeDocument/2006/relationships/image" Target="../media/image-6-107.png"/><Relationship Id="rId108" Type="http://schemas.openxmlformats.org/officeDocument/2006/relationships/image" Target="../media/image-6-108.png"/><Relationship Id="rId109" Type="http://schemas.openxmlformats.org/officeDocument/2006/relationships/image" Target="../media/image-6-109.png"/><Relationship Id="rId110" Type="http://schemas.openxmlformats.org/officeDocument/2006/relationships/image" Target="../media/image-6-110.png"/><Relationship Id="rId111" Type="http://schemas.openxmlformats.org/officeDocument/2006/relationships/image" Target="../media/image-6-111.png"/><Relationship Id="rId112" Type="http://schemas.openxmlformats.org/officeDocument/2006/relationships/image" Target="../media/image-6-112.png"/><Relationship Id="rId113" Type="http://schemas.openxmlformats.org/officeDocument/2006/relationships/image" Target="../media/image-6-113.png"/><Relationship Id="rId114" Type="http://schemas.openxmlformats.org/officeDocument/2006/relationships/image" Target="../media/image-6-114.png"/><Relationship Id="rId115" Type="http://schemas.openxmlformats.org/officeDocument/2006/relationships/image" Target="../media/image-6-115.png"/><Relationship Id="rId116" Type="http://schemas.openxmlformats.org/officeDocument/2006/relationships/image" Target="../media/image-6-116.png"/><Relationship Id="rId117" Type="http://schemas.openxmlformats.org/officeDocument/2006/relationships/image" Target="../media/image-6-117.png"/><Relationship Id="rId118" Type="http://schemas.openxmlformats.org/officeDocument/2006/relationships/image" Target="../media/image-6-118.png"/><Relationship Id="rId119" Type="http://schemas.openxmlformats.org/officeDocument/2006/relationships/image" Target="../media/image-6-119.png"/><Relationship Id="rId120" Type="http://schemas.openxmlformats.org/officeDocument/2006/relationships/image" Target="../media/image-6-120.png"/><Relationship Id="rId121" Type="http://schemas.openxmlformats.org/officeDocument/2006/relationships/image" Target="../media/image-6-121.png"/><Relationship Id="rId122" Type="http://schemas.openxmlformats.org/officeDocument/2006/relationships/image" Target="../media/image-6-122.png"/><Relationship Id="rId123" Type="http://schemas.openxmlformats.org/officeDocument/2006/relationships/image" Target="../media/image-6-123.png"/><Relationship Id="rId124" Type="http://schemas.openxmlformats.org/officeDocument/2006/relationships/image" Target="../media/image-6-124.png"/><Relationship Id="rId125" Type="http://schemas.openxmlformats.org/officeDocument/2006/relationships/image" Target="../media/image-6-125.png"/><Relationship Id="rId126" Type="http://schemas.openxmlformats.org/officeDocument/2006/relationships/image" Target="../media/image-6-126.png"/><Relationship Id="rId127" Type="http://schemas.openxmlformats.org/officeDocument/2006/relationships/image" Target="../media/image-6-127.png"/><Relationship Id="rId128" Type="http://schemas.openxmlformats.org/officeDocument/2006/relationships/image" Target="../media/image-6-128.png"/><Relationship Id="rId129" Type="http://schemas.openxmlformats.org/officeDocument/2006/relationships/image" Target="../media/image-6-129.png"/><Relationship Id="rId130" Type="http://schemas.openxmlformats.org/officeDocument/2006/relationships/image" Target="../media/image-6-130.png"/><Relationship Id="rId131" Type="http://schemas.openxmlformats.org/officeDocument/2006/relationships/image" Target="../media/image-6-131.png"/><Relationship Id="rId132" Type="http://schemas.openxmlformats.org/officeDocument/2006/relationships/image" Target="../media/image-6-132.png"/><Relationship Id="rId133" Type="http://schemas.openxmlformats.org/officeDocument/2006/relationships/image" Target="../media/image-6-133.png"/><Relationship Id="rId134" Type="http://schemas.openxmlformats.org/officeDocument/2006/relationships/image" Target="../media/image-6-134.png"/><Relationship Id="rId135" Type="http://schemas.openxmlformats.org/officeDocument/2006/relationships/image" Target="../media/image-6-135.png"/><Relationship Id="rId136" Type="http://schemas.openxmlformats.org/officeDocument/2006/relationships/image" Target="../media/image-6-136.png"/><Relationship Id="rId137" Type="http://schemas.openxmlformats.org/officeDocument/2006/relationships/image" Target="../media/image-6-137.png"/><Relationship Id="rId138" Type="http://schemas.openxmlformats.org/officeDocument/2006/relationships/image" Target="../media/image-6-138.png"/><Relationship Id="rId139" Type="http://schemas.openxmlformats.org/officeDocument/2006/relationships/image" Target="../media/image-6-139.png"/><Relationship Id="rId140" Type="http://schemas.openxmlformats.org/officeDocument/2006/relationships/image" Target="../media/image-6-140.png"/><Relationship Id="rId141" Type="http://schemas.openxmlformats.org/officeDocument/2006/relationships/image" Target="../media/image-6-141.png"/><Relationship Id="rId142" Type="http://schemas.openxmlformats.org/officeDocument/2006/relationships/image" Target="../media/image-6-142.png"/><Relationship Id="rId143" Type="http://schemas.openxmlformats.org/officeDocument/2006/relationships/image" Target="../media/image-6-143.png"/><Relationship Id="rId144" Type="http://schemas.openxmlformats.org/officeDocument/2006/relationships/image" Target="../media/image-6-144.png"/><Relationship Id="rId145" Type="http://schemas.openxmlformats.org/officeDocument/2006/relationships/image" Target="../media/image-6-145.png"/><Relationship Id="rId146" Type="http://schemas.openxmlformats.org/officeDocument/2006/relationships/image" Target="../media/image-6-146.png"/><Relationship Id="rId147" Type="http://schemas.openxmlformats.org/officeDocument/2006/relationships/image" Target="../media/image-6-147.png"/><Relationship Id="rId148" Type="http://schemas.openxmlformats.org/officeDocument/2006/relationships/image" Target="../media/image-6-148.png"/><Relationship Id="rId149" Type="http://schemas.openxmlformats.org/officeDocument/2006/relationships/image" Target="../media/image-6-149.png"/><Relationship Id="rId150" Type="http://schemas.openxmlformats.org/officeDocument/2006/relationships/image" Target="../media/image-6-150.png"/><Relationship Id="rId151" Type="http://schemas.openxmlformats.org/officeDocument/2006/relationships/image" Target="../media/image-6-151.png"/><Relationship Id="rId152" Type="http://schemas.openxmlformats.org/officeDocument/2006/relationships/image" Target="../media/image-6-152.png"/><Relationship Id="rId153" Type="http://schemas.openxmlformats.org/officeDocument/2006/relationships/image" Target="../media/image-6-153.png"/><Relationship Id="rId154" Type="http://schemas.openxmlformats.org/officeDocument/2006/relationships/image" Target="../media/image-6-154.png"/><Relationship Id="rId155" Type="http://schemas.openxmlformats.org/officeDocument/2006/relationships/image" Target="../media/image-6-155.png"/><Relationship Id="rId156" Type="http://schemas.openxmlformats.org/officeDocument/2006/relationships/image" Target="../media/image-6-156.png"/><Relationship Id="rId157" Type="http://schemas.openxmlformats.org/officeDocument/2006/relationships/image" Target="../media/image-6-157.png"/><Relationship Id="rId158" Type="http://schemas.openxmlformats.org/officeDocument/2006/relationships/image" Target="../media/image-6-158.png"/><Relationship Id="rId159" Type="http://schemas.openxmlformats.org/officeDocument/2006/relationships/image" Target="../media/image-6-159.png"/><Relationship Id="rId160" Type="http://schemas.openxmlformats.org/officeDocument/2006/relationships/image" Target="../media/image-6-160.png"/><Relationship Id="rId161" Type="http://schemas.openxmlformats.org/officeDocument/2006/relationships/image" Target="../media/image-6-161.png"/><Relationship Id="rId162" Type="http://schemas.openxmlformats.org/officeDocument/2006/relationships/image" Target="../media/image-6-162.png"/><Relationship Id="rId163" Type="http://schemas.openxmlformats.org/officeDocument/2006/relationships/image" Target="../media/image-6-163.png"/><Relationship Id="rId164" Type="http://schemas.openxmlformats.org/officeDocument/2006/relationships/image" Target="../media/image-6-164.png"/><Relationship Id="rId165" Type="http://schemas.openxmlformats.org/officeDocument/2006/relationships/image" Target="../media/image-6-165.png"/><Relationship Id="rId166" Type="http://schemas.openxmlformats.org/officeDocument/2006/relationships/image" Target="../media/image-6-166.png"/><Relationship Id="rId167" Type="http://schemas.openxmlformats.org/officeDocument/2006/relationships/image" Target="../media/image-6-167.png"/><Relationship Id="rId168" Type="http://schemas.openxmlformats.org/officeDocument/2006/relationships/image" Target="../media/image-6-168.png"/><Relationship Id="rId169" Type="http://schemas.openxmlformats.org/officeDocument/2006/relationships/image" Target="../media/image-6-169.png"/><Relationship Id="rId170" Type="http://schemas.openxmlformats.org/officeDocument/2006/relationships/image" Target="../media/image-6-170.png"/><Relationship Id="rId171" Type="http://schemas.openxmlformats.org/officeDocument/2006/relationships/image" Target="../media/image-6-171.png"/><Relationship Id="rId172" Type="http://schemas.openxmlformats.org/officeDocument/2006/relationships/image" Target="../media/image-6-172.png"/><Relationship Id="rId173" Type="http://schemas.openxmlformats.org/officeDocument/2006/relationships/image" Target="../media/image-6-173.png"/><Relationship Id="rId174" Type="http://schemas.openxmlformats.org/officeDocument/2006/relationships/image" Target="../media/image-6-174.png"/><Relationship Id="rId175" Type="http://schemas.openxmlformats.org/officeDocument/2006/relationships/image" Target="../media/image-6-175.png"/><Relationship Id="rId176" Type="http://schemas.openxmlformats.org/officeDocument/2006/relationships/image" Target="../media/image-6-176.png"/><Relationship Id="rId177" Type="http://schemas.openxmlformats.org/officeDocument/2006/relationships/image" Target="../media/image-6-177.png"/><Relationship Id="rId178" Type="http://schemas.openxmlformats.org/officeDocument/2006/relationships/image" Target="../media/image-6-178.png"/><Relationship Id="rId179" Type="http://schemas.openxmlformats.org/officeDocument/2006/relationships/image" Target="../media/image-6-179.png"/><Relationship Id="rId180" Type="http://schemas.openxmlformats.org/officeDocument/2006/relationships/image" Target="../media/image-6-180.png"/><Relationship Id="rId181" Type="http://schemas.openxmlformats.org/officeDocument/2006/relationships/image" Target="../media/image-6-181.png"/><Relationship Id="rId182" Type="http://schemas.openxmlformats.org/officeDocument/2006/relationships/image" Target="../media/image-6-182.png"/><Relationship Id="rId183" Type="http://schemas.openxmlformats.org/officeDocument/2006/relationships/image" Target="../media/image-6-183.png"/><Relationship Id="rId184" Type="http://schemas.openxmlformats.org/officeDocument/2006/relationships/image" Target="../media/image-6-184.png"/><Relationship Id="rId185" Type="http://schemas.openxmlformats.org/officeDocument/2006/relationships/image" Target="../media/image-6-185.png"/><Relationship Id="rId186" Type="http://schemas.openxmlformats.org/officeDocument/2006/relationships/image" Target="../media/image-6-186.png"/><Relationship Id="rId187" Type="http://schemas.openxmlformats.org/officeDocument/2006/relationships/image" Target="../media/image-6-187.png"/><Relationship Id="rId188" Type="http://schemas.openxmlformats.org/officeDocument/2006/relationships/image" Target="../media/image-6-188.png"/><Relationship Id="rId189" Type="http://schemas.openxmlformats.org/officeDocument/2006/relationships/image" Target="../media/image-6-189.png"/><Relationship Id="rId190" Type="http://schemas.openxmlformats.org/officeDocument/2006/relationships/image" Target="../media/image-6-190.png"/><Relationship Id="rId191" Type="http://schemas.openxmlformats.org/officeDocument/2006/relationships/image" Target="../media/image-6-191.png"/><Relationship Id="rId192" Type="http://schemas.openxmlformats.org/officeDocument/2006/relationships/image" Target="../media/image-6-192.png"/><Relationship Id="rId193" Type="http://schemas.openxmlformats.org/officeDocument/2006/relationships/image" Target="../media/image-6-193.png"/><Relationship Id="rId194" Type="http://schemas.openxmlformats.org/officeDocument/2006/relationships/image" Target="../media/image-6-194.png"/><Relationship Id="rId195" Type="http://schemas.openxmlformats.org/officeDocument/2006/relationships/image" Target="../media/image-6-195.png"/><Relationship Id="rId196" Type="http://schemas.openxmlformats.org/officeDocument/2006/relationships/image" Target="../media/image-6-196.png"/><Relationship Id="rId197" Type="http://schemas.openxmlformats.org/officeDocument/2006/relationships/image" Target="../media/image-6-197.png"/><Relationship Id="rId198" Type="http://schemas.openxmlformats.org/officeDocument/2006/relationships/image" Target="../media/image-6-198.png"/><Relationship Id="rId199" Type="http://schemas.openxmlformats.org/officeDocument/2006/relationships/image" Target="../media/image-6-199.png"/><Relationship Id="rId200" Type="http://schemas.openxmlformats.org/officeDocument/2006/relationships/image" Target="../media/image-6-200.png"/><Relationship Id="rId201" Type="http://schemas.openxmlformats.org/officeDocument/2006/relationships/image" Target="../media/image-6-201.png"/><Relationship Id="rId202" Type="http://schemas.openxmlformats.org/officeDocument/2006/relationships/image" Target="../media/image-6-202.png"/><Relationship Id="rId203" Type="http://schemas.openxmlformats.org/officeDocument/2006/relationships/image" Target="../media/image-6-203.png"/><Relationship Id="rId204" Type="http://schemas.openxmlformats.org/officeDocument/2006/relationships/image" Target="../media/image-6-204.png"/><Relationship Id="rId205" Type="http://schemas.openxmlformats.org/officeDocument/2006/relationships/image" Target="../media/image-6-205.png"/><Relationship Id="rId206" Type="http://schemas.openxmlformats.org/officeDocument/2006/relationships/image" Target="../media/image-6-206.png"/><Relationship Id="rId207" Type="http://schemas.openxmlformats.org/officeDocument/2006/relationships/image" Target="../media/image-6-207.png"/><Relationship Id="rId208" Type="http://schemas.openxmlformats.org/officeDocument/2006/relationships/image" Target="../media/image-6-208.png"/><Relationship Id="rId209" Type="http://schemas.openxmlformats.org/officeDocument/2006/relationships/image" Target="../media/image-6-209.png"/><Relationship Id="rId210" Type="http://schemas.openxmlformats.org/officeDocument/2006/relationships/image" Target="../media/image-6-210.png"/><Relationship Id="rId211" Type="http://schemas.openxmlformats.org/officeDocument/2006/relationships/image" Target="../media/image-6-211.png"/><Relationship Id="rId212" Type="http://schemas.openxmlformats.org/officeDocument/2006/relationships/image" Target="../media/image-6-212.png"/><Relationship Id="rId213" Type="http://schemas.openxmlformats.org/officeDocument/2006/relationships/image" Target="../media/image-6-213.png"/><Relationship Id="rId214" Type="http://schemas.openxmlformats.org/officeDocument/2006/relationships/image" Target="../media/image-6-214.png"/><Relationship Id="rId215" Type="http://schemas.openxmlformats.org/officeDocument/2006/relationships/image" Target="../media/image-6-215.png"/><Relationship Id="rId216" Type="http://schemas.openxmlformats.org/officeDocument/2006/relationships/image" Target="../media/image-6-216.png"/><Relationship Id="rId217" Type="http://schemas.openxmlformats.org/officeDocument/2006/relationships/image" Target="../media/image-6-217.png"/><Relationship Id="rId218" Type="http://schemas.openxmlformats.org/officeDocument/2006/relationships/image" Target="../media/image-6-218.png"/><Relationship Id="rId219" Type="http://schemas.openxmlformats.org/officeDocument/2006/relationships/image" Target="../media/image-6-219.png"/><Relationship Id="rId220" Type="http://schemas.openxmlformats.org/officeDocument/2006/relationships/image" Target="../media/image-6-220.png"/><Relationship Id="rId221" Type="http://schemas.openxmlformats.org/officeDocument/2006/relationships/image" Target="../media/image-6-221.png"/><Relationship Id="rId222" Type="http://schemas.openxmlformats.org/officeDocument/2006/relationships/image" Target="../media/image-6-222.png"/><Relationship Id="rId223" Type="http://schemas.openxmlformats.org/officeDocument/2006/relationships/image" Target="../media/image-6-223.png"/><Relationship Id="rId224" Type="http://schemas.openxmlformats.org/officeDocument/2006/relationships/image" Target="../media/image-6-224.png"/><Relationship Id="rId225" Type="http://schemas.openxmlformats.org/officeDocument/2006/relationships/image" Target="../media/image-6-225.png"/><Relationship Id="rId226" Type="http://schemas.openxmlformats.org/officeDocument/2006/relationships/image" Target="../media/image-6-226.png"/><Relationship Id="rId227" Type="http://schemas.openxmlformats.org/officeDocument/2006/relationships/image" Target="../media/image-6-227.png"/><Relationship Id="rId228" Type="http://schemas.openxmlformats.org/officeDocument/2006/relationships/image" Target="../media/image-6-228.png"/><Relationship Id="rId229" Type="http://schemas.openxmlformats.org/officeDocument/2006/relationships/image" Target="../media/image-6-229.png"/><Relationship Id="rId230" Type="http://schemas.openxmlformats.org/officeDocument/2006/relationships/image" Target="../media/image-6-230.png"/><Relationship Id="rId231" Type="http://schemas.openxmlformats.org/officeDocument/2006/relationships/image" Target="../media/image-6-231.png"/><Relationship Id="rId232" Type="http://schemas.openxmlformats.org/officeDocument/2006/relationships/image" Target="../media/image-6-232.png"/><Relationship Id="rId233" Type="http://schemas.openxmlformats.org/officeDocument/2006/relationships/image" Target="../media/image-6-233.png"/><Relationship Id="rId234" Type="http://schemas.openxmlformats.org/officeDocument/2006/relationships/image" Target="../media/image-6-234.png"/><Relationship Id="rId235" Type="http://schemas.openxmlformats.org/officeDocument/2006/relationships/image" Target="../media/image-6-235.png"/><Relationship Id="rId236" Type="http://schemas.openxmlformats.org/officeDocument/2006/relationships/image" Target="../media/image-6-236.png"/><Relationship Id="rId237" Type="http://schemas.openxmlformats.org/officeDocument/2006/relationships/image" Target="../media/image-6-237.png"/><Relationship Id="rId238" Type="http://schemas.openxmlformats.org/officeDocument/2006/relationships/image" Target="../media/image-6-238.png"/><Relationship Id="rId239" Type="http://schemas.openxmlformats.org/officeDocument/2006/relationships/image" Target="../media/image-6-239.png"/><Relationship Id="rId240" Type="http://schemas.openxmlformats.org/officeDocument/2006/relationships/image" Target="../media/image-6-240.png"/><Relationship Id="rId241" Type="http://schemas.openxmlformats.org/officeDocument/2006/relationships/image" Target="../media/image-6-241.png"/><Relationship Id="rId242" Type="http://schemas.openxmlformats.org/officeDocument/2006/relationships/image" Target="../media/image-6-242.png"/><Relationship Id="rId243" Type="http://schemas.openxmlformats.org/officeDocument/2006/relationships/image" Target="../media/image-6-243.png"/><Relationship Id="rId244" Type="http://schemas.openxmlformats.org/officeDocument/2006/relationships/image" Target="../media/image-6-244.png"/><Relationship Id="rId245" Type="http://schemas.openxmlformats.org/officeDocument/2006/relationships/image" Target="../media/image-6-245.png"/><Relationship Id="rId246" Type="http://schemas.openxmlformats.org/officeDocument/2006/relationships/image" Target="../media/image-6-246.png"/><Relationship Id="rId247" Type="http://schemas.openxmlformats.org/officeDocument/2006/relationships/image" Target="../media/image-6-247.png"/><Relationship Id="rId248" Type="http://schemas.openxmlformats.org/officeDocument/2006/relationships/image" Target="../media/image-6-248.png"/><Relationship Id="rId249" Type="http://schemas.openxmlformats.org/officeDocument/2006/relationships/image" Target="../media/image-6-249.png"/><Relationship Id="rId250" Type="http://schemas.openxmlformats.org/officeDocument/2006/relationships/image" Target="../media/image-6-250.png"/><Relationship Id="rId251" Type="http://schemas.openxmlformats.org/officeDocument/2006/relationships/image" Target="../media/image-6-251.png"/><Relationship Id="rId252" Type="http://schemas.openxmlformats.org/officeDocument/2006/relationships/image" Target="../media/image-6-252.png"/><Relationship Id="rId253" Type="http://schemas.openxmlformats.org/officeDocument/2006/relationships/image" Target="../media/image-6-253.png"/><Relationship Id="rId254" Type="http://schemas.openxmlformats.org/officeDocument/2006/relationships/image" Target="../media/image-6-254.png"/><Relationship Id="rId255" Type="http://schemas.openxmlformats.org/officeDocument/2006/relationships/image" Target="../media/image-6-255.png"/><Relationship Id="rId256" Type="http://schemas.openxmlformats.org/officeDocument/2006/relationships/image" Target="../media/image-6-256.png"/><Relationship Id="rId257" Type="http://schemas.openxmlformats.org/officeDocument/2006/relationships/image" Target="../media/image-6-257.png"/><Relationship Id="rId258" Type="http://schemas.openxmlformats.org/officeDocument/2006/relationships/image" Target="../media/image-6-258.png"/><Relationship Id="rId259" Type="http://schemas.openxmlformats.org/officeDocument/2006/relationships/image" Target="../media/image-6-259.png"/><Relationship Id="rId260" Type="http://schemas.openxmlformats.org/officeDocument/2006/relationships/image" Target="../media/image-6-260.png"/><Relationship Id="rId261" Type="http://schemas.openxmlformats.org/officeDocument/2006/relationships/image" Target="../media/image-6-261.png"/><Relationship Id="rId262" Type="http://schemas.openxmlformats.org/officeDocument/2006/relationships/image" Target="../media/image-6-262.png"/><Relationship Id="rId263" Type="http://schemas.openxmlformats.org/officeDocument/2006/relationships/image" Target="../media/image-6-263.png"/><Relationship Id="rId264" Type="http://schemas.openxmlformats.org/officeDocument/2006/relationships/image" Target="../media/image-6-264.png"/><Relationship Id="rId265" Type="http://schemas.openxmlformats.org/officeDocument/2006/relationships/image" Target="../media/image-6-265.png"/><Relationship Id="rId266" Type="http://schemas.openxmlformats.org/officeDocument/2006/relationships/image" Target="../media/image-6-266.png"/><Relationship Id="rId267" Type="http://schemas.openxmlformats.org/officeDocument/2006/relationships/image" Target="../media/image-6-267.png"/><Relationship Id="rId268" Type="http://schemas.openxmlformats.org/officeDocument/2006/relationships/image" Target="../media/image-6-268.png"/><Relationship Id="rId269" Type="http://schemas.openxmlformats.org/officeDocument/2006/relationships/image" Target="../media/image-6-269.png"/><Relationship Id="rId270" Type="http://schemas.openxmlformats.org/officeDocument/2006/relationships/image" Target="../media/image-6-270.png"/><Relationship Id="rId271" Type="http://schemas.openxmlformats.org/officeDocument/2006/relationships/image" Target="../media/image-6-271.png"/><Relationship Id="rId272" Type="http://schemas.openxmlformats.org/officeDocument/2006/relationships/image" Target="../media/image-6-272.png"/><Relationship Id="rId273" Type="http://schemas.openxmlformats.org/officeDocument/2006/relationships/image" Target="../media/image-6-273.png"/><Relationship Id="rId274" Type="http://schemas.openxmlformats.org/officeDocument/2006/relationships/image" Target="../media/image-6-274.png"/><Relationship Id="rId275" Type="http://schemas.openxmlformats.org/officeDocument/2006/relationships/image" Target="../media/image-6-275.png"/><Relationship Id="rId276" Type="http://schemas.openxmlformats.org/officeDocument/2006/relationships/image" Target="../media/image-6-276.png"/><Relationship Id="rId277" Type="http://schemas.openxmlformats.org/officeDocument/2006/relationships/image" Target="../media/image-6-277.png"/><Relationship Id="rId278" Type="http://schemas.openxmlformats.org/officeDocument/2006/relationships/image" Target="../media/image-6-278.png"/><Relationship Id="rId279" Type="http://schemas.openxmlformats.org/officeDocument/2006/relationships/image" Target="../media/image-6-279.png"/><Relationship Id="rId280" Type="http://schemas.openxmlformats.org/officeDocument/2006/relationships/image" Target="../media/image-6-280.png"/><Relationship Id="rId281" Type="http://schemas.openxmlformats.org/officeDocument/2006/relationships/image" Target="../media/image-6-281.png"/><Relationship Id="rId282" Type="http://schemas.openxmlformats.org/officeDocument/2006/relationships/image" Target="../media/image-6-282.png"/><Relationship Id="rId283" Type="http://schemas.openxmlformats.org/officeDocument/2006/relationships/image" Target="../media/image-6-283.png"/><Relationship Id="rId284" Type="http://schemas.openxmlformats.org/officeDocument/2006/relationships/image" Target="../media/image-6-284.png"/><Relationship Id="rId285" Type="http://schemas.openxmlformats.org/officeDocument/2006/relationships/image" Target="../media/image-6-285.png"/><Relationship Id="rId286" Type="http://schemas.openxmlformats.org/officeDocument/2006/relationships/image" Target="../media/image-6-286.png"/><Relationship Id="rId287" Type="http://schemas.openxmlformats.org/officeDocument/2006/relationships/image" Target="../media/image-6-287.png"/><Relationship Id="rId288" Type="http://schemas.openxmlformats.org/officeDocument/2006/relationships/image" Target="../media/image-6-288.png"/><Relationship Id="rId289" Type="http://schemas.openxmlformats.org/officeDocument/2006/relationships/image" Target="../media/image-6-289.png"/><Relationship Id="rId290" Type="http://schemas.openxmlformats.org/officeDocument/2006/relationships/image" Target="../media/image-6-290.png"/><Relationship Id="rId291" Type="http://schemas.openxmlformats.org/officeDocument/2006/relationships/image" Target="../media/image-6-291.png"/><Relationship Id="rId292" Type="http://schemas.openxmlformats.org/officeDocument/2006/relationships/image" Target="../media/image-6-292.png"/><Relationship Id="rId293" Type="http://schemas.openxmlformats.org/officeDocument/2006/relationships/image" Target="../media/image-6-293.png"/><Relationship Id="rId294" Type="http://schemas.openxmlformats.org/officeDocument/2006/relationships/image" Target="../media/image-6-294.png"/><Relationship Id="rId295" Type="http://schemas.openxmlformats.org/officeDocument/2006/relationships/image" Target="../media/image-6-295.png"/><Relationship Id="rId296" Type="http://schemas.openxmlformats.org/officeDocument/2006/relationships/image" Target="../media/image-6-296.png"/><Relationship Id="rId297" Type="http://schemas.openxmlformats.org/officeDocument/2006/relationships/image" Target="../media/image-6-297.png"/><Relationship Id="rId298" Type="http://schemas.openxmlformats.org/officeDocument/2006/relationships/image" Target="../media/image-6-298.png"/><Relationship Id="rId299" Type="http://schemas.openxmlformats.org/officeDocument/2006/relationships/image" Target="../media/image-6-299.png"/><Relationship Id="rId300" Type="http://schemas.openxmlformats.org/officeDocument/2006/relationships/image" Target="../media/image-6-300.png"/><Relationship Id="rId301" Type="http://schemas.openxmlformats.org/officeDocument/2006/relationships/image" Target="../media/image-6-301.png"/><Relationship Id="rId302" Type="http://schemas.openxmlformats.org/officeDocument/2006/relationships/image" Target="../media/image-6-302.png"/><Relationship Id="rId303" Type="http://schemas.openxmlformats.org/officeDocument/2006/relationships/image" Target="../media/image-6-303.png"/><Relationship Id="rId304" Type="http://schemas.openxmlformats.org/officeDocument/2006/relationships/image" Target="../media/image-6-304.png"/><Relationship Id="rId305" Type="http://schemas.openxmlformats.org/officeDocument/2006/relationships/image" Target="../media/image-6-305.png"/><Relationship Id="rId306" Type="http://schemas.openxmlformats.org/officeDocument/2006/relationships/image" Target="../media/image-6-306.png"/><Relationship Id="rId307" Type="http://schemas.openxmlformats.org/officeDocument/2006/relationships/image" Target="../media/image-6-307.png"/><Relationship Id="rId308" Type="http://schemas.openxmlformats.org/officeDocument/2006/relationships/image" Target="../media/image-6-308.png"/><Relationship Id="rId309" Type="http://schemas.openxmlformats.org/officeDocument/2006/relationships/image" Target="../media/image-6-309.png"/><Relationship Id="rId310" Type="http://schemas.openxmlformats.org/officeDocument/2006/relationships/image" Target="../media/image-6-310.png"/><Relationship Id="rId311" Type="http://schemas.openxmlformats.org/officeDocument/2006/relationships/image" Target="../media/image-6-311.png"/><Relationship Id="rId312" Type="http://schemas.openxmlformats.org/officeDocument/2006/relationships/image" Target="../media/image-6-312.png"/><Relationship Id="rId313" Type="http://schemas.openxmlformats.org/officeDocument/2006/relationships/image" Target="../media/image-6-313.png"/><Relationship Id="rId314" Type="http://schemas.openxmlformats.org/officeDocument/2006/relationships/image" Target="../media/image-6-314.png"/><Relationship Id="rId315" Type="http://schemas.openxmlformats.org/officeDocument/2006/relationships/image" Target="../media/image-6-315.png"/><Relationship Id="rId316" Type="http://schemas.openxmlformats.org/officeDocument/2006/relationships/image" Target="../media/image-6-316.png"/><Relationship Id="rId317" Type="http://schemas.openxmlformats.org/officeDocument/2006/relationships/image" Target="../media/image-6-317.png"/><Relationship Id="rId318" Type="http://schemas.openxmlformats.org/officeDocument/2006/relationships/image" Target="../media/image-6-318.png"/><Relationship Id="rId319" Type="http://schemas.openxmlformats.org/officeDocument/2006/relationships/slideLayout" Target="../slideLayouts/slideLayout1.xml"/><Relationship Id="rId32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image" Target="../media/image-7-19.png"/><Relationship Id="rId20" Type="http://schemas.openxmlformats.org/officeDocument/2006/relationships/image" Target="../media/image-7-20.png"/><Relationship Id="rId21" Type="http://schemas.openxmlformats.org/officeDocument/2006/relationships/image" Target="../media/image-7-21.png"/><Relationship Id="rId22" Type="http://schemas.openxmlformats.org/officeDocument/2006/relationships/image" Target="../media/image-7-22.png"/><Relationship Id="rId23" Type="http://schemas.openxmlformats.org/officeDocument/2006/relationships/image" Target="../media/image-7-23.png"/><Relationship Id="rId24" Type="http://schemas.openxmlformats.org/officeDocument/2006/relationships/image" Target="../media/image-7-24.png"/><Relationship Id="rId25" Type="http://schemas.openxmlformats.org/officeDocument/2006/relationships/image" Target="../media/image-7-25.png"/><Relationship Id="rId26" Type="http://schemas.openxmlformats.org/officeDocument/2006/relationships/image" Target="../media/image-7-26.png"/><Relationship Id="rId27" Type="http://schemas.openxmlformats.org/officeDocument/2006/relationships/image" Target="../media/image-7-27.png"/><Relationship Id="rId28" Type="http://schemas.openxmlformats.org/officeDocument/2006/relationships/image" Target="../media/image-7-28.png"/><Relationship Id="rId29" Type="http://schemas.openxmlformats.org/officeDocument/2006/relationships/image" Target="../media/image-7-29.png"/><Relationship Id="rId30" Type="http://schemas.openxmlformats.org/officeDocument/2006/relationships/image" Target="../media/image-7-30.png"/><Relationship Id="rId31" Type="http://schemas.openxmlformats.org/officeDocument/2006/relationships/image" Target="../media/image-7-31.png"/><Relationship Id="rId32" Type="http://schemas.openxmlformats.org/officeDocument/2006/relationships/image" Target="../media/image-7-32.png"/><Relationship Id="rId33" Type="http://schemas.openxmlformats.org/officeDocument/2006/relationships/image" Target="../media/image-7-33.png"/><Relationship Id="rId34" Type="http://schemas.openxmlformats.org/officeDocument/2006/relationships/image" Target="../media/image-7-34.png"/><Relationship Id="rId35" Type="http://schemas.openxmlformats.org/officeDocument/2006/relationships/image" Target="../media/image-7-35.png"/><Relationship Id="rId36" Type="http://schemas.openxmlformats.org/officeDocument/2006/relationships/image" Target="../media/image-7-36.png"/><Relationship Id="rId37" Type="http://schemas.openxmlformats.org/officeDocument/2006/relationships/image" Target="../media/image-7-37.png"/><Relationship Id="rId38" Type="http://schemas.openxmlformats.org/officeDocument/2006/relationships/image" Target="../media/image-7-38.png"/><Relationship Id="rId39" Type="http://schemas.openxmlformats.org/officeDocument/2006/relationships/image" Target="../media/image-7-39.png"/><Relationship Id="rId40" Type="http://schemas.openxmlformats.org/officeDocument/2006/relationships/image" Target="../media/image-7-40.png"/><Relationship Id="rId41" Type="http://schemas.openxmlformats.org/officeDocument/2006/relationships/image" Target="../media/image-7-41.png"/><Relationship Id="rId42" Type="http://schemas.openxmlformats.org/officeDocument/2006/relationships/image" Target="../media/image-7-42.png"/><Relationship Id="rId43" Type="http://schemas.openxmlformats.org/officeDocument/2006/relationships/image" Target="../media/image-7-43.png"/><Relationship Id="rId44" Type="http://schemas.openxmlformats.org/officeDocument/2006/relationships/image" Target="../media/image-7-44.png"/><Relationship Id="rId45" Type="http://schemas.openxmlformats.org/officeDocument/2006/relationships/image" Target="../media/image-7-45.png"/><Relationship Id="rId46" Type="http://schemas.openxmlformats.org/officeDocument/2006/relationships/image" Target="../media/image-7-46.png"/><Relationship Id="rId47" Type="http://schemas.openxmlformats.org/officeDocument/2006/relationships/image" Target="../media/image-7-47.png"/><Relationship Id="rId48" Type="http://schemas.openxmlformats.org/officeDocument/2006/relationships/image" Target="../media/image-7-48.png"/><Relationship Id="rId49" Type="http://schemas.openxmlformats.org/officeDocument/2006/relationships/image" Target="../media/image-7-49.png"/><Relationship Id="rId50" Type="http://schemas.openxmlformats.org/officeDocument/2006/relationships/image" Target="../media/image-7-50.png"/><Relationship Id="rId51" Type="http://schemas.openxmlformats.org/officeDocument/2006/relationships/image" Target="../media/image-7-51.png"/><Relationship Id="rId52" Type="http://schemas.openxmlformats.org/officeDocument/2006/relationships/image" Target="../media/image-7-52.png"/><Relationship Id="rId53" Type="http://schemas.openxmlformats.org/officeDocument/2006/relationships/image" Target="../media/image-7-53.png"/><Relationship Id="rId54" Type="http://schemas.openxmlformats.org/officeDocument/2006/relationships/image" Target="../media/image-7-54.png"/><Relationship Id="rId55" Type="http://schemas.openxmlformats.org/officeDocument/2006/relationships/image" Target="../media/image-7-55.png"/><Relationship Id="rId56" Type="http://schemas.openxmlformats.org/officeDocument/2006/relationships/image" Target="../media/image-7-56.png"/><Relationship Id="rId57" Type="http://schemas.openxmlformats.org/officeDocument/2006/relationships/image" Target="../media/image-7-57.png"/><Relationship Id="rId58" Type="http://schemas.openxmlformats.org/officeDocument/2006/relationships/image" Target="../media/image-7-58.png"/><Relationship Id="rId59" Type="http://schemas.openxmlformats.org/officeDocument/2006/relationships/image" Target="../media/image-7-59.png"/><Relationship Id="rId60" Type="http://schemas.openxmlformats.org/officeDocument/2006/relationships/image" Target="../media/image-7-60.png"/><Relationship Id="rId61" Type="http://schemas.openxmlformats.org/officeDocument/2006/relationships/image" Target="../media/image-7-61.png"/><Relationship Id="rId62" Type="http://schemas.openxmlformats.org/officeDocument/2006/relationships/image" Target="../media/image-7-62.png"/><Relationship Id="rId63" Type="http://schemas.openxmlformats.org/officeDocument/2006/relationships/image" Target="../media/image-7-63.png"/><Relationship Id="rId64" Type="http://schemas.openxmlformats.org/officeDocument/2006/relationships/image" Target="../media/image-7-64.png"/><Relationship Id="rId65" Type="http://schemas.openxmlformats.org/officeDocument/2006/relationships/image" Target="../media/image-7-65.png"/><Relationship Id="rId66" Type="http://schemas.openxmlformats.org/officeDocument/2006/relationships/image" Target="../media/image-7-66.png"/><Relationship Id="rId67" Type="http://schemas.openxmlformats.org/officeDocument/2006/relationships/image" Target="../media/image-7-67.png"/><Relationship Id="rId68" Type="http://schemas.openxmlformats.org/officeDocument/2006/relationships/image" Target="../media/image-7-68.png"/><Relationship Id="rId69" Type="http://schemas.openxmlformats.org/officeDocument/2006/relationships/image" Target="../media/image-7-69.png"/><Relationship Id="rId70" Type="http://schemas.openxmlformats.org/officeDocument/2006/relationships/image" Target="../media/image-7-70.png"/><Relationship Id="rId71" Type="http://schemas.openxmlformats.org/officeDocument/2006/relationships/image" Target="../media/image-7-71.png"/><Relationship Id="rId72" Type="http://schemas.openxmlformats.org/officeDocument/2006/relationships/image" Target="../media/image-7-72.png"/><Relationship Id="rId73" Type="http://schemas.openxmlformats.org/officeDocument/2006/relationships/image" Target="../media/image-7-73.png"/><Relationship Id="rId74" Type="http://schemas.openxmlformats.org/officeDocument/2006/relationships/image" Target="../media/image-7-74.png"/><Relationship Id="rId75" Type="http://schemas.openxmlformats.org/officeDocument/2006/relationships/image" Target="../media/image-7-75.png"/><Relationship Id="rId76" Type="http://schemas.openxmlformats.org/officeDocument/2006/relationships/image" Target="../media/image-7-76.png"/><Relationship Id="rId77" Type="http://schemas.openxmlformats.org/officeDocument/2006/relationships/image" Target="../media/image-7-77.png"/><Relationship Id="rId78" Type="http://schemas.openxmlformats.org/officeDocument/2006/relationships/image" Target="../media/image-7-78.png"/><Relationship Id="rId79" Type="http://schemas.openxmlformats.org/officeDocument/2006/relationships/image" Target="../media/image-7-79.png"/><Relationship Id="rId80" Type="http://schemas.openxmlformats.org/officeDocument/2006/relationships/image" Target="../media/image-7-80.png"/><Relationship Id="rId81" Type="http://schemas.openxmlformats.org/officeDocument/2006/relationships/image" Target="../media/image-7-81.png"/><Relationship Id="rId82" Type="http://schemas.openxmlformats.org/officeDocument/2006/relationships/image" Target="../media/image-7-82.png"/><Relationship Id="rId83" Type="http://schemas.openxmlformats.org/officeDocument/2006/relationships/image" Target="../media/image-7-83.png"/><Relationship Id="rId84" Type="http://schemas.openxmlformats.org/officeDocument/2006/relationships/image" Target="../media/image-7-84.png"/><Relationship Id="rId85" Type="http://schemas.openxmlformats.org/officeDocument/2006/relationships/image" Target="../media/image-7-85.png"/><Relationship Id="rId86" Type="http://schemas.openxmlformats.org/officeDocument/2006/relationships/image" Target="../media/image-7-86.png"/><Relationship Id="rId87" Type="http://schemas.openxmlformats.org/officeDocument/2006/relationships/image" Target="../media/image-7-87.png"/><Relationship Id="rId88" Type="http://schemas.openxmlformats.org/officeDocument/2006/relationships/image" Target="../media/image-7-88.png"/><Relationship Id="rId89" Type="http://schemas.openxmlformats.org/officeDocument/2006/relationships/image" Target="../media/image-7-89.png"/><Relationship Id="rId90" Type="http://schemas.openxmlformats.org/officeDocument/2006/relationships/image" Target="../media/image-7-90.png"/><Relationship Id="rId91" Type="http://schemas.openxmlformats.org/officeDocument/2006/relationships/image" Target="../media/image-7-91.png"/><Relationship Id="rId92" Type="http://schemas.openxmlformats.org/officeDocument/2006/relationships/image" Target="../media/image-7-92.png"/><Relationship Id="rId93" Type="http://schemas.openxmlformats.org/officeDocument/2006/relationships/image" Target="../media/image-7-93.png"/><Relationship Id="rId94" Type="http://schemas.openxmlformats.org/officeDocument/2006/relationships/image" Target="../media/image-7-94.png"/><Relationship Id="rId95" Type="http://schemas.openxmlformats.org/officeDocument/2006/relationships/image" Target="../media/image-7-95.png"/><Relationship Id="rId96" Type="http://schemas.openxmlformats.org/officeDocument/2006/relationships/image" Target="../media/image-7-96.png"/><Relationship Id="rId97" Type="http://schemas.openxmlformats.org/officeDocument/2006/relationships/image" Target="../media/image-7-97.png"/><Relationship Id="rId98" Type="http://schemas.openxmlformats.org/officeDocument/2006/relationships/image" Target="../media/image-7-98.png"/><Relationship Id="rId99" Type="http://schemas.openxmlformats.org/officeDocument/2006/relationships/image" Target="../media/image-7-99.png"/><Relationship Id="rId100" Type="http://schemas.openxmlformats.org/officeDocument/2006/relationships/image" Target="../media/image-7-100.png"/><Relationship Id="rId101" Type="http://schemas.openxmlformats.org/officeDocument/2006/relationships/image" Target="../media/image-7-101.png"/><Relationship Id="rId102" Type="http://schemas.openxmlformats.org/officeDocument/2006/relationships/image" Target="../media/image-7-102.png"/><Relationship Id="rId103" Type="http://schemas.openxmlformats.org/officeDocument/2006/relationships/image" Target="../media/image-7-103.png"/><Relationship Id="rId104" Type="http://schemas.openxmlformats.org/officeDocument/2006/relationships/image" Target="../media/image-7-104.png"/><Relationship Id="rId105" Type="http://schemas.openxmlformats.org/officeDocument/2006/relationships/image" Target="../media/image-7-105.png"/><Relationship Id="rId106" Type="http://schemas.openxmlformats.org/officeDocument/2006/relationships/image" Target="../media/image-7-106.png"/><Relationship Id="rId107" Type="http://schemas.openxmlformats.org/officeDocument/2006/relationships/image" Target="../media/image-7-107.png"/><Relationship Id="rId108" Type="http://schemas.openxmlformats.org/officeDocument/2006/relationships/image" Target="../media/image-7-108.png"/><Relationship Id="rId109" Type="http://schemas.openxmlformats.org/officeDocument/2006/relationships/image" Target="../media/image-7-109.png"/><Relationship Id="rId110" Type="http://schemas.openxmlformats.org/officeDocument/2006/relationships/image" Target="../media/image-7-110.png"/><Relationship Id="rId111" Type="http://schemas.openxmlformats.org/officeDocument/2006/relationships/image" Target="../media/image-7-111.png"/><Relationship Id="rId112" Type="http://schemas.openxmlformats.org/officeDocument/2006/relationships/image" Target="../media/image-7-112.png"/><Relationship Id="rId113" Type="http://schemas.openxmlformats.org/officeDocument/2006/relationships/image" Target="../media/image-7-113.png"/><Relationship Id="rId114" Type="http://schemas.openxmlformats.org/officeDocument/2006/relationships/image" Target="../media/image-7-114.png"/><Relationship Id="rId115" Type="http://schemas.openxmlformats.org/officeDocument/2006/relationships/image" Target="../media/image-7-115.png"/><Relationship Id="rId116" Type="http://schemas.openxmlformats.org/officeDocument/2006/relationships/image" Target="../media/image-7-116.png"/><Relationship Id="rId117" Type="http://schemas.openxmlformats.org/officeDocument/2006/relationships/image" Target="../media/image-7-117.png"/><Relationship Id="rId118" Type="http://schemas.openxmlformats.org/officeDocument/2006/relationships/image" Target="../media/image-7-118.png"/><Relationship Id="rId119" Type="http://schemas.openxmlformats.org/officeDocument/2006/relationships/image" Target="../media/image-7-119.png"/><Relationship Id="rId120" Type="http://schemas.openxmlformats.org/officeDocument/2006/relationships/image" Target="../media/image-7-120.png"/><Relationship Id="rId121" Type="http://schemas.openxmlformats.org/officeDocument/2006/relationships/image" Target="../media/image-7-121.png"/><Relationship Id="rId122" Type="http://schemas.openxmlformats.org/officeDocument/2006/relationships/image" Target="../media/image-7-122.png"/><Relationship Id="rId123" Type="http://schemas.openxmlformats.org/officeDocument/2006/relationships/image" Target="../media/image-7-123.png"/><Relationship Id="rId124" Type="http://schemas.openxmlformats.org/officeDocument/2006/relationships/image" Target="../media/image-7-124.png"/><Relationship Id="rId125" Type="http://schemas.openxmlformats.org/officeDocument/2006/relationships/image" Target="../media/image-7-125.png"/><Relationship Id="rId126" Type="http://schemas.openxmlformats.org/officeDocument/2006/relationships/image" Target="../media/image-7-126.png"/><Relationship Id="rId127" Type="http://schemas.openxmlformats.org/officeDocument/2006/relationships/image" Target="../media/image-7-127.png"/><Relationship Id="rId128" Type="http://schemas.openxmlformats.org/officeDocument/2006/relationships/image" Target="../media/image-7-128.png"/><Relationship Id="rId129" Type="http://schemas.openxmlformats.org/officeDocument/2006/relationships/image" Target="../media/image-7-129.png"/><Relationship Id="rId130" Type="http://schemas.openxmlformats.org/officeDocument/2006/relationships/image" Target="../media/image-7-130.png"/><Relationship Id="rId131" Type="http://schemas.openxmlformats.org/officeDocument/2006/relationships/image" Target="../media/image-7-131.png"/><Relationship Id="rId132" Type="http://schemas.openxmlformats.org/officeDocument/2006/relationships/image" Target="../media/image-7-132.png"/><Relationship Id="rId133" Type="http://schemas.openxmlformats.org/officeDocument/2006/relationships/image" Target="../media/image-7-133.png"/><Relationship Id="rId134" Type="http://schemas.openxmlformats.org/officeDocument/2006/relationships/image" Target="../media/image-7-134.png"/><Relationship Id="rId135" Type="http://schemas.openxmlformats.org/officeDocument/2006/relationships/image" Target="../media/image-7-135.png"/><Relationship Id="rId136" Type="http://schemas.openxmlformats.org/officeDocument/2006/relationships/image" Target="../media/image-7-136.png"/><Relationship Id="rId137" Type="http://schemas.openxmlformats.org/officeDocument/2006/relationships/image" Target="../media/image-7-137.png"/><Relationship Id="rId138" Type="http://schemas.openxmlformats.org/officeDocument/2006/relationships/image" Target="../media/image-7-138.png"/><Relationship Id="rId139" Type="http://schemas.openxmlformats.org/officeDocument/2006/relationships/image" Target="../media/image-7-139.png"/><Relationship Id="rId140" Type="http://schemas.openxmlformats.org/officeDocument/2006/relationships/image" Target="../media/image-7-140.png"/><Relationship Id="rId141" Type="http://schemas.openxmlformats.org/officeDocument/2006/relationships/image" Target="../media/image-7-141.png"/><Relationship Id="rId142" Type="http://schemas.openxmlformats.org/officeDocument/2006/relationships/image" Target="../media/image-7-142.png"/><Relationship Id="rId143" Type="http://schemas.openxmlformats.org/officeDocument/2006/relationships/image" Target="../media/image-7-143.png"/><Relationship Id="rId144" Type="http://schemas.openxmlformats.org/officeDocument/2006/relationships/image" Target="../media/image-7-144.png"/><Relationship Id="rId145" Type="http://schemas.openxmlformats.org/officeDocument/2006/relationships/image" Target="../media/image-7-145.png"/><Relationship Id="rId146" Type="http://schemas.openxmlformats.org/officeDocument/2006/relationships/image" Target="../media/image-7-146.png"/><Relationship Id="rId147" Type="http://schemas.openxmlformats.org/officeDocument/2006/relationships/image" Target="../media/image-7-147.png"/><Relationship Id="rId148" Type="http://schemas.openxmlformats.org/officeDocument/2006/relationships/image" Target="../media/image-7-148.png"/><Relationship Id="rId149" Type="http://schemas.openxmlformats.org/officeDocument/2006/relationships/image" Target="../media/image-7-149.png"/><Relationship Id="rId150" Type="http://schemas.openxmlformats.org/officeDocument/2006/relationships/image" Target="../media/image-7-150.png"/><Relationship Id="rId151" Type="http://schemas.openxmlformats.org/officeDocument/2006/relationships/image" Target="../media/image-7-151.png"/><Relationship Id="rId152" Type="http://schemas.openxmlformats.org/officeDocument/2006/relationships/image" Target="../media/image-7-152.png"/><Relationship Id="rId153" Type="http://schemas.openxmlformats.org/officeDocument/2006/relationships/image" Target="../media/image-7-153.png"/><Relationship Id="rId154" Type="http://schemas.openxmlformats.org/officeDocument/2006/relationships/image" Target="../media/image-7-154.png"/><Relationship Id="rId155" Type="http://schemas.openxmlformats.org/officeDocument/2006/relationships/image" Target="../media/image-7-155.png"/><Relationship Id="rId156" Type="http://schemas.openxmlformats.org/officeDocument/2006/relationships/image" Target="../media/image-7-156.png"/><Relationship Id="rId157" Type="http://schemas.openxmlformats.org/officeDocument/2006/relationships/image" Target="../media/image-7-157.png"/><Relationship Id="rId158" Type="http://schemas.openxmlformats.org/officeDocument/2006/relationships/image" Target="../media/image-7-158.png"/><Relationship Id="rId159" Type="http://schemas.openxmlformats.org/officeDocument/2006/relationships/image" Target="../media/image-7-159.png"/><Relationship Id="rId160" Type="http://schemas.openxmlformats.org/officeDocument/2006/relationships/image" Target="../media/image-7-160.png"/><Relationship Id="rId161" Type="http://schemas.openxmlformats.org/officeDocument/2006/relationships/image" Target="../media/image-7-161.png"/><Relationship Id="rId162" Type="http://schemas.openxmlformats.org/officeDocument/2006/relationships/image" Target="../media/image-7-162.png"/><Relationship Id="rId163" Type="http://schemas.openxmlformats.org/officeDocument/2006/relationships/image" Target="../media/image-7-163.png"/><Relationship Id="rId164" Type="http://schemas.openxmlformats.org/officeDocument/2006/relationships/image" Target="../media/image-7-164.png"/><Relationship Id="rId165" Type="http://schemas.openxmlformats.org/officeDocument/2006/relationships/image" Target="../media/image-7-165.png"/><Relationship Id="rId166" Type="http://schemas.openxmlformats.org/officeDocument/2006/relationships/image" Target="../media/image-7-166.png"/><Relationship Id="rId167" Type="http://schemas.openxmlformats.org/officeDocument/2006/relationships/image" Target="../media/image-7-167.png"/><Relationship Id="rId168" Type="http://schemas.openxmlformats.org/officeDocument/2006/relationships/image" Target="../media/image-7-168.png"/><Relationship Id="rId169" Type="http://schemas.openxmlformats.org/officeDocument/2006/relationships/image" Target="../media/image-7-169.png"/><Relationship Id="rId170" Type="http://schemas.openxmlformats.org/officeDocument/2006/relationships/image" Target="../media/image-7-170.png"/><Relationship Id="rId171" Type="http://schemas.openxmlformats.org/officeDocument/2006/relationships/image" Target="../media/image-7-171.png"/><Relationship Id="rId172" Type="http://schemas.openxmlformats.org/officeDocument/2006/relationships/image" Target="../media/image-7-172.png"/><Relationship Id="rId173" Type="http://schemas.openxmlformats.org/officeDocument/2006/relationships/slideLayout" Target="../slideLayouts/slideLayout1.xml"/><Relationship Id="rId17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image" Target="../media/image-8-15.png"/><Relationship Id="rId16" Type="http://schemas.openxmlformats.org/officeDocument/2006/relationships/image" Target="../media/image-8-16.png"/><Relationship Id="rId17" Type="http://schemas.openxmlformats.org/officeDocument/2006/relationships/image" Target="../media/image-8-17.png"/><Relationship Id="rId18" Type="http://schemas.openxmlformats.org/officeDocument/2006/relationships/image" Target="../media/image-8-18.png"/><Relationship Id="rId19" Type="http://schemas.openxmlformats.org/officeDocument/2006/relationships/image" Target="../media/image-8-19.png"/><Relationship Id="rId20" Type="http://schemas.openxmlformats.org/officeDocument/2006/relationships/image" Target="../media/image-8-20.png"/><Relationship Id="rId21" Type="http://schemas.openxmlformats.org/officeDocument/2006/relationships/image" Target="../media/image-8-21.png"/><Relationship Id="rId22" Type="http://schemas.openxmlformats.org/officeDocument/2006/relationships/image" Target="../media/image-8-22.png"/><Relationship Id="rId23" Type="http://schemas.openxmlformats.org/officeDocument/2006/relationships/image" Target="../media/image-8-23.png"/><Relationship Id="rId24" Type="http://schemas.openxmlformats.org/officeDocument/2006/relationships/image" Target="../media/image-8-24.png"/><Relationship Id="rId25" Type="http://schemas.openxmlformats.org/officeDocument/2006/relationships/image" Target="../media/image-8-25.png"/><Relationship Id="rId26" Type="http://schemas.openxmlformats.org/officeDocument/2006/relationships/image" Target="../media/image-8-26.png"/><Relationship Id="rId27" Type="http://schemas.openxmlformats.org/officeDocument/2006/relationships/image" Target="../media/image-8-27.png"/><Relationship Id="rId28" Type="http://schemas.openxmlformats.org/officeDocument/2006/relationships/image" Target="../media/image-8-28.png"/><Relationship Id="rId29" Type="http://schemas.openxmlformats.org/officeDocument/2006/relationships/image" Target="../media/image-8-29.png"/><Relationship Id="rId30" Type="http://schemas.openxmlformats.org/officeDocument/2006/relationships/image" Target="../media/image-8-30.png"/><Relationship Id="rId31" Type="http://schemas.openxmlformats.org/officeDocument/2006/relationships/image" Target="../media/image-8-31.png"/><Relationship Id="rId32" Type="http://schemas.openxmlformats.org/officeDocument/2006/relationships/image" Target="../media/image-8-32.png"/><Relationship Id="rId33" Type="http://schemas.openxmlformats.org/officeDocument/2006/relationships/image" Target="../media/image-8-33.png"/><Relationship Id="rId34" Type="http://schemas.openxmlformats.org/officeDocument/2006/relationships/image" Target="../media/image-8-34.png"/><Relationship Id="rId35" Type="http://schemas.openxmlformats.org/officeDocument/2006/relationships/image" Target="../media/image-8-35.png"/><Relationship Id="rId36" Type="http://schemas.openxmlformats.org/officeDocument/2006/relationships/image" Target="../media/image-8-36.png"/><Relationship Id="rId37" Type="http://schemas.openxmlformats.org/officeDocument/2006/relationships/image" Target="../media/image-8-37.png"/><Relationship Id="rId38" Type="http://schemas.openxmlformats.org/officeDocument/2006/relationships/image" Target="../media/image-8-38.png"/><Relationship Id="rId39" Type="http://schemas.openxmlformats.org/officeDocument/2006/relationships/image" Target="../media/image-8-39.png"/><Relationship Id="rId40" Type="http://schemas.openxmlformats.org/officeDocument/2006/relationships/image" Target="../media/image-8-40.png"/><Relationship Id="rId41" Type="http://schemas.openxmlformats.org/officeDocument/2006/relationships/image" Target="../media/image-8-41.png"/><Relationship Id="rId42" Type="http://schemas.openxmlformats.org/officeDocument/2006/relationships/image" Target="../media/image-8-42.png"/><Relationship Id="rId43" Type="http://schemas.openxmlformats.org/officeDocument/2006/relationships/image" Target="../media/image-8-43.png"/><Relationship Id="rId44" Type="http://schemas.openxmlformats.org/officeDocument/2006/relationships/image" Target="../media/image-8-44.png"/><Relationship Id="rId45" Type="http://schemas.openxmlformats.org/officeDocument/2006/relationships/image" Target="../media/image-8-45.png"/><Relationship Id="rId46" Type="http://schemas.openxmlformats.org/officeDocument/2006/relationships/image" Target="../media/image-8-46.png"/><Relationship Id="rId47" Type="http://schemas.openxmlformats.org/officeDocument/2006/relationships/image" Target="../media/image-8-47.png"/><Relationship Id="rId48" Type="http://schemas.openxmlformats.org/officeDocument/2006/relationships/image" Target="../media/image-8-48.png"/><Relationship Id="rId49" Type="http://schemas.openxmlformats.org/officeDocument/2006/relationships/image" Target="../media/image-8-49.png"/><Relationship Id="rId50" Type="http://schemas.openxmlformats.org/officeDocument/2006/relationships/image" Target="../media/image-8-50.png"/><Relationship Id="rId51" Type="http://schemas.openxmlformats.org/officeDocument/2006/relationships/image" Target="../media/image-8-51.png"/><Relationship Id="rId52" Type="http://schemas.openxmlformats.org/officeDocument/2006/relationships/image" Target="../media/image-8-52.png"/><Relationship Id="rId53" Type="http://schemas.openxmlformats.org/officeDocument/2006/relationships/image" Target="../media/image-8-53.png"/><Relationship Id="rId54" Type="http://schemas.openxmlformats.org/officeDocument/2006/relationships/image" Target="../media/image-8-54.png"/><Relationship Id="rId55" Type="http://schemas.openxmlformats.org/officeDocument/2006/relationships/image" Target="../media/image-8-55.png"/><Relationship Id="rId56" Type="http://schemas.openxmlformats.org/officeDocument/2006/relationships/image" Target="../media/image-8-56.png"/><Relationship Id="rId57" Type="http://schemas.openxmlformats.org/officeDocument/2006/relationships/image" Target="../media/image-8-57.png"/><Relationship Id="rId58" Type="http://schemas.openxmlformats.org/officeDocument/2006/relationships/image" Target="../media/image-8-58.png"/><Relationship Id="rId59" Type="http://schemas.openxmlformats.org/officeDocument/2006/relationships/image" Target="../media/image-8-59.png"/><Relationship Id="rId60" Type="http://schemas.openxmlformats.org/officeDocument/2006/relationships/image" Target="../media/image-8-60.png"/><Relationship Id="rId61" Type="http://schemas.openxmlformats.org/officeDocument/2006/relationships/image" Target="../media/image-8-61.png"/><Relationship Id="rId62" Type="http://schemas.openxmlformats.org/officeDocument/2006/relationships/image" Target="../media/image-8-62.png"/><Relationship Id="rId63" Type="http://schemas.openxmlformats.org/officeDocument/2006/relationships/image" Target="../media/image-8-63.png"/><Relationship Id="rId64" Type="http://schemas.openxmlformats.org/officeDocument/2006/relationships/image" Target="../media/image-8-64.png"/><Relationship Id="rId65" Type="http://schemas.openxmlformats.org/officeDocument/2006/relationships/image" Target="../media/image-8-65.png"/><Relationship Id="rId66" Type="http://schemas.openxmlformats.org/officeDocument/2006/relationships/image" Target="../media/image-8-66.png"/><Relationship Id="rId67" Type="http://schemas.openxmlformats.org/officeDocument/2006/relationships/image" Target="../media/image-8-67.png"/><Relationship Id="rId68" Type="http://schemas.openxmlformats.org/officeDocument/2006/relationships/image" Target="../media/image-8-68.png"/><Relationship Id="rId69" Type="http://schemas.openxmlformats.org/officeDocument/2006/relationships/image" Target="../media/image-8-69.png"/><Relationship Id="rId70" Type="http://schemas.openxmlformats.org/officeDocument/2006/relationships/image" Target="../media/image-8-70.png"/><Relationship Id="rId71" Type="http://schemas.openxmlformats.org/officeDocument/2006/relationships/image" Target="../media/image-8-71.png"/><Relationship Id="rId72" Type="http://schemas.openxmlformats.org/officeDocument/2006/relationships/image" Target="../media/image-8-72.png"/><Relationship Id="rId73" Type="http://schemas.openxmlformats.org/officeDocument/2006/relationships/image" Target="../media/image-8-73.png"/><Relationship Id="rId74" Type="http://schemas.openxmlformats.org/officeDocument/2006/relationships/image" Target="../media/image-8-74.png"/><Relationship Id="rId75" Type="http://schemas.openxmlformats.org/officeDocument/2006/relationships/image" Target="../media/image-8-75.png"/><Relationship Id="rId76" Type="http://schemas.openxmlformats.org/officeDocument/2006/relationships/image" Target="../media/image-8-76.png"/><Relationship Id="rId77" Type="http://schemas.openxmlformats.org/officeDocument/2006/relationships/image" Target="../media/image-8-77.png"/><Relationship Id="rId78" Type="http://schemas.openxmlformats.org/officeDocument/2006/relationships/image" Target="../media/image-8-78.png"/><Relationship Id="rId79" Type="http://schemas.openxmlformats.org/officeDocument/2006/relationships/image" Target="../media/image-8-79.png"/><Relationship Id="rId80" Type="http://schemas.openxmlformats.org/officeDocument/2006/relationships/image" Target="../media/image-8-80.png"/><Relationship Id="rId81" Type="http://schemas.openxmlformats.org/officeDocument/2006/relationships/image" Target="../media/image-8-81.png"/><Relationship Id="rId82" Type="http://schemas.openxmlformats.org/officeDocument/2006/relationships/image" Target="../media/image-8-82.png"/><Relationship Id="rId83" Type="http://schemas.openxmlformats.org/officeDocument/2006/relationships/image" Target="../media/image-8-83.png"/><Relationship Id="rId84" Type="http://schemas.openxmlformats.org/officeDocument/2006/relationships/image" Target="../media/image-8-84.png"/><Relationship Id="rId85" Type="http://schemas.openxmlformats.org/officeDocument/2006/relationships/image" Target="../media/image-8-85.png"/><Relationship Id="rId86" Type="http://schemas.openxmlformats.org/officeDocument/2006/relationships/image" Target="../media/image-8-86.png"/><Relationship Id="rId87" Type="http://schemas.openxmlformats.org/officeDocument/2006/relationships/image" Target="../media/image-8-87.png"/><Relationship Id="rId88" Type="http://schemas.openxmlformats.org/officeDocument/2006/relationships/image" Target="../media/image-8-88.png"/><Relationship Id="rId89" Type="http://schemas.openxmlformats.org/officeDocument/2006/relationships/image" Target="../media/image-8-89.png"/><Relationship Id="rId90" Type="http://schemas.openxmlformats.org/officeDocument/2006/relationships/image" Target="../media/image-8-90.png"/><Relationship Id="rId91" Type="http://schemas.openxmlformats.org/officeDocument/2006/relationships/image" Target="../media/image-8-91.png"/><Relationship Id="rId92" Type="http://schemas.openxmlformats.org/officeDocument/2006/relationships/image" Target="../media/image-8-92.png"/><Relationship Id="rId93" Type="http://schemas.openxmlformats.org/officeDocument/2006/relationships/image" Target="../media/image-8-93.png"/><Relationship Id="rId94" Type="http://schemas.openxmlformats.org/officeDocument/2006/relationships/image" Target="../media/image-8-94.png"/><Relationship Id="rId95" Type="http://schemas.openxmlformats.org/officeDocument/2006/relationships/image" Target="../media/image-8-95.png"/><Relationship Id="rId96" Type="http://schemas.openxmlformats.org/officeDocument/2006/relationships/image" Target="../media/image-8-96.png"/><Relationship Id="rId97" Type="http://schemas.openxmlformats.org/officeDocument/2006/relationships/image" Target="../media/image-8-97.png"/><Relationship Id="rId98" Type="http://schemas.openxmlformats.org/officeDocument/2006/relationships/image" Target="../media/image-8-98.png"/><Relationship Id="rId99" Type="http://schemas.openxmlformats.org/officeDocument/2006/relationships/image" Target="../media/image-8-99.png"/><Relationship Id="rId100" Type="http://schemas.openxmlformats.org/officeDocument/2006/relationships/image" Target="../media/image-8-100.png"/><Relationship Id="rId101" Type="http://schemas.openxmlformats.org/officeDocument/2006/relationships/image" Target="../media/image-8-101.png"/><Relationship Id="rId102" Type="http://schemas.openxmlformats.org/officeDocument/2006/relationships/image" Target="../media/image-8-102.png"/><Relationship Id="rId103" Type="http://schemas.openxmlformats.org/officeDocument/2006/relationships/image" Target="../media/image-8-103.png"/><Relationship Id="rId104" Type="http://schemas.openxmlformats.org/officeDocument/2006/relationships/image" Target="../media/image-8-104.png"/><Relationship Id="rId105" Type="http://schemas.openxmlformats.org/officeDocument/2006/relationships/image" Target="../media/image-8-105.png"/><Relationship Id="rId106" Type="http://schemas.openxmlformats.org/officeDocument/2006/relationships/image" Target="../media/image-8-106.png"/><Relationship Id="rId107" Type="http://schemas.openxmlformats.org/officeDocument/2006/relationships/image" Target="../media/image-8-107.png"/><Relationship Id="rId108" Type="http://schemas.openxmlformats.org/officeDocument/2006/relationships/image" Target="../media/image-8-108.png"/><Relationship Id="rId109" Type="http://schemas.openxmlformats.org/officeDocument/2006/relationships/image" Target="../media/image-8-109.png"/><Relationship Id="rId110" Type="http://schemas.openxmlformats.org/officeDocument/2006/relationships/image" Target="../media/image-8-110.png"/><Relationship Id="rId111" Type="http://schemas.openxmlformats.org/officeDocument/2006/relationships/image" Target="../media/image-8-111.png"/><Relationship Id="rId112" Type="http://schemas.openxmlformats.org/officeDocument/2006/relationships/image" Target="../media/image-8-112.png"/><Relationship Id="rId113" Type="http://schemas.openxmlformats.org/officeDocument/2006/relationships/image" Target="../media/image-8-113.png"/><Relationship Id="rId114" Type="http://schemas.openxmlformats.org/officeDocument/2006/relationships/image" Target="../media/image-8-114.png"/><Relationship Id="rId115" Type="http://schemas.openxmlformats.org/officeDocument/2006/relationships/image" Target="../media/image-8-115.png"/><Relationship Id="rId116" Type="http://schemas.openxmlformats.org/officeDocument/2006/relationships/image" Target="../media/image-8-116.png"/><Relationship Id="rId117" Type="http://schemas.openxmlformats.org/officeDocument/2006/relationships/image" Target="../media/image-8-117.png"/><Relationship Id="rId118" Type="http://schemas.openxmlformats.org/officeDocument/2006/relationships/image" Target="../media/image-8-118.png"/><Relationship Id="rId119" Type="http://schemas.openxmlformats.org/officeDocument/2006/relationships/image" Target="../media/image-8-119.png"/><Relationship Id="rId120" Type="http://schemas.openxmlformats.org/officeDocument/2006/relationships/image" Target="../media/image-8-120.png"/><Relationship Id="rId121" Type="http://schemas.openxmlformats.org/officeDocument/2006/relationships/image" Target="../media/image-8-121.png"/><Relationship Id="rId122" Type="http://schemas.openxmlformats.org/officeDocument/2006/relationships/image" Target="../media/image-8-122.png"/><Relationship Id="rId123" Type="http://schemas.openxmlformats.org/officeDocument/2006/relationships/image" Target="../media/image-8-123.png"/><Relationship Id="rId124" Type="http://schemas.openxmlformats.org/officeDocument/2006/relationships/image" Target="../media/image-8-124.png"/><Relationship Id="rId125" Type="http://schemas.openxmlformats.org/officeDocument/2006/relationships/image" Target="../media/image-8-125.png"/><Relationship Id="rId126" Type="http://schemas.openxmlformats.org/officeDocument/2006/relationships/image" Target="../media/image-8-126.png"/><Relationship Id="rId127" Type="http://schemas.openxmlformats.org/officeDocument/2006/relationships/image" Target="../media/image-8-127.png"/><Relationship Id="rId128" Type="http://schemas.openxmlformats.org/officeDocument/2006/relationships/image" Target="../media/image-8-128.png"/><Relationship Id="rId129" Type="http://schemas.openxmlformats.org/officeDocument/2006/relationships/image" Target="../media/image-8-129.png"/><Relationship Id="rId130" Type="http://schemas.openxmlformats.org/officeDocument/2006/relationships/image" Target="../media/image-8-130.png"/><Relationship Id="rId131" Type="http://schemas.openxmlformats.org/officeDocument/2006/relationships/image" Target="../media/image-8-131.png"/><Relationship Id="rId132" Type="http://schemas.openxmlformats.org/officeDocument/2006/relationships/image" Target="../media/image-8-132.png"/><Relationship Id="rId133" Type="http://schemas.openxmlformats.org/officeDocument/2006/relationships/image" Target="../media/image-8-133.png"/><Relationship Id="rId134" Type="http://schemas.openxmlformats.org/officeDocument/2006/relationships/image" Target="../media/image-8-134.png"/><Relationship Id="rId135" Type="http://schemas.openxmlformats.org/officeDocument/2006/relationships/image" Target="../media/image-8-135.png"/><Relationship Id="rId136" Type="http://schemas.openxmlformats.org/officeDocument/2006/relationships/image" Target="../media/image-8-136.png"/><Relationship Id="rId137" Type="http://schemas.openxmlformats.org/officeDocument/2006/relationships/image" Target="../media/image-8-137.png"/><Relationship Id="rId138" Type="http://schemas.openxmlformats.org/officeDocument/2006/relationships/image" Target="../media/image-8-138.png"/><Relationship Id="rId139" Type="http://schemas.openxmlformats.org/officeDocument/2006/relationships/image" Target="../media/image-8-139.png"/><Relationship Id="rId140" Type="http://schemas.openxmlformats.org/officeDocument/2006/relationships/image" Target="../media/image-8-140.png"/><Relationship Id="rId141" Type="http://schemas.openxmlformats.org/officeDocument/2006/relationships/image" Target="../media/image-8-141.png"/><Relationship Id="rId142" Type="http://schemas.openxmlformats.org/officeDocument/2006/relationships/image" Target="../media/image-8-142.png"/><Relationship Id="rId143" Type="http://schemas.openxmlformats.org/officeDocument/2006/relationships/image" Target="../media/image-8-143.png"/><Relationship Id="rId144" Type="http://schemas.openxmlformats.org/officeDocument/2006/relationships/image" Target="../media/image-8-144.png"/><Relationship Id="rId145" Type="http://schemas.openxmlformats.org/officeDocument/2006/relationships/image" Target="../media/image-8-145.png"/><Relationship Id="rId146" Type="http://schemas.openxmlformats.org/officeDocument/2006/relationships/image" Target="../media/image-8-146.png"/><Relationship Id="rId147" Type="http://schemas.openxmlformats.org/officeDocument/2006/relationships/image" Target="../media/image-8-147.png"/><Relationship Id="rId148" Type="http://schemas.openxmlformats.org/officeDocument/2006/relationships/image" Target="../media/image-8-148.png"/><Relationship Id="rId149" Type="http://schemas.openxmlformats.org/officeDocument/2006/relationships/image" Target="../media/image-8-149.png"/><Relationship Id="rId150" Type="http://schemas.openxmlformats.org/officeDocument/2006/relationships/image" Target="../media/image-8-150.png"/><Relationship Id="rId151" Type="http://schemas.openxmlformats.org/officeDocument/2006/relationships/image" Target="../media/image-8-151.png"/><Relationship Id="rId152" Type="http://schemas.openxmlformats.org/officeDocument/2006/relationships/image" Target="../media/image-8-152.png"/><Relationship Id="rId153" Type="http://schemas.openxmlformats.org/officeDocument/2006/relationships/image" Target="../media/image-8-153.png"/><Relationship Id="rId154" Type="http://schemas.openxmlformats.org/officeDocument/2006/relationships/image" Target="../media/image-8-154.png"/><Relationship Id="rId155" Type="http://schemas.openxmlformats.org/officeDocument/2006/relationships/image" Target="../media/image-8-155.png"/><Relationship Id="rId156" Type="http://schemas.openxmlformats.org/officeDocument/2006/relationships/image" Target="../media/image-8-156.png"/><Relationship Id="rId157" Type="http://schemas.openxmlformats.org/officeDocument/2006/relationships/image" Target="../media/image-8-157.png"/><Relationship Id="rId158" Type="http://schemas.openxmlformats.org/officeDocument/2006/relationships/image" Target="../media/image-8-158.png"/><Relationship Id="rId159" Type="http://schemas.openxmlformats.org/officeDocument/2006/relationships/image" Target="../media/image-8-159.png"/><Relationship Id="rId160" Type="http://schemas.openxmlformats.org/officeDocument/2006/relationships/image" Target="../media/image-8-160.png"/><Relationship Id="rId161" Type="http://schemas.openxmlformats.org/officeDocument/2006/relationships/image" Target="../media/image-8-161.png"/><Relationship Id="rId162" Type="http://schemas.openxmlformats.org/officeDocument/2006/relationships/image" Target="../media/image-8-162.png"/><Relationship Id="rId163" Type="http://schemas.openxmlformats.org/officeDocument/2006/relationships/image" Target="../media/image-8-163.png"/><Relationship Id="rId164" Type="http://schemas.openxmlformats.org/officeDocument/2006/relationships/image" Target="../media/image-8-164.png"/><Relationship Id="rId165" Type="http://schemas.openxmlformats.org/officeDocument/2006/relationships/image" Target="../media/image-8-165.png"/><Relationship Id="rId166" Type="http://schemas.openxmlformats.org/officeDocument/2006/relationships/image" Target="../media/image-8-166.png"/><Relationship Id="rId167" Type="http://schemas.openxmlformats.org/officeDocument/2006/relationships/image" Target="../media/image-8-167.png"/><Relationship Id="rId168" Type="http://schemas.openxmlformats.org/officeDocument/2006/relationships/image" Target="../media/image-8-168.png"/><Relationship Id="rId169" Type="http://schemas.openxmlformats.org/officeDocument/2006/relationships/image" Target="../media/image-8-169.png"/><Relationship Id="rId170" Type="http://schemas.openxmlformats.org/officeDocument/2006/relationships/image" Target="../media/image-8-170.png"/><Relationship Id="rId171" Type="http://schemas.openxmlformats.org/officeDocument/2006/relationships/image" Target="../media/image-8-171.png"/><Relationship Id="rId172" Type="http://schemas.openxmlformats.org/officeDocument/2006/relationships/image" Target="../media/image-8-172.png"/><Relationship Id="rId173" Type="http://schemas.openxmlformats.org/officeDocument/2006/relationships/image" Target="../media/image-8-173.png"/><Relationship Id="rId174" Type="http://schemas.openxmlformats.org/officeDocument/2006/relationships/image" Target="../media/image-8-174.png"/><Relationship Id="rId175" Type="http://schemas.openxmlformats.org/officeDocument/2006/relationships/image" Target="../media/image-8-175.png"/><Relationship Id="rId176" Type="http://schemas.openxmlformats.org/officeDocument/2006/relationships/image" Target="../media/image-8-176.png"/><Relationship Id="rId177" Type="http://schemas.openxmlformats.org/officeDocument/2006/relationships/image" Target="../media/image-8-177.png"/><Relationship Id="rId178" Type="http://schemas.openxmlformats.org/officeDocument/2006/relationships/image" Target="../media/image-8-178.png"/><Relationship Id="rId179" Type="http://schemas.openxmlformats.org/officeDocument/2006/relationships/image" Target="../media/image-8-179.png"/><Relationship Id="rId180" Type="http://schemas.openxmlformats.org/officeDocument/2006/relationships/image" Target="../media/image-8-180.png"/><Relationship Id="rId181" Type="http://schemas.openxmlformats.org/officeDocument/2006/relationships/image" Target="../media/image-8-181.png"/><Relationship Id="rId182" Type="http://schemas.openxmlformats.org/officeDocument/2006/relationships/image" Target="../media/image-8-182.png"/><Relationship Id="rId183" Type="http://schemas.openxmlformats.org/officeDocument/2006/relationships/image" Target="../media/image-8-183.png"/><Relationship Id="rId184" Type="http://schemas.openxmlformats.org/officeDocument/2006/relationships/image" Target="../media/image-8-184.png"/><Relationship Id="rId185" Type="http://schemas.openxmlformats.org/officeDocument/2006/relationships/image" Target="../media/image-8-185.png"/><Relationship Id="rId186" Type="http://schemas.openxmlformats.org/officeDocument/2006/relationships/image" Target="../media/image-8-186.png"/><Relationship Id="rId187" Type="http://schemas.openxmlformats.org/officeDocument/2006/relationships/image" Target="../media/image-8-187.png"/><Relationship Id="rId188" Type="http://schemas.openxmlformats.org/officeDocument/2006/relationships/image" Target="../media/image-8-188.png"/><Relationship Id="rId189" Type="http://schemas.openxmlformats.org/officeDocument/2006/relationships/image" Target="../media/image-8-189.png"/><Relationship Id="rId190" Type="http://schemas.openxmlformats.org/officeDocument/2006/relationships/image" Target="../media/image-8-190.png"/><Relationship Id="rId191" Type="http://schemas.openxmlformats.org/officeDocument/2006/relationships/image" Target="../media/image-8-191.png"/><Relationship Id="rId192" Type="http://schemas.openxmlformats.org/officeDocument/2006/relationships/image" Target="../media/image-8-192.png"/><Relationship Id="rId193" Type="http://schemas.openxmlformats.org/officeDocument/2006/relationships/image" Target="../media/image-8-193.png"/><Relationship Id="rId194" Type="http://schemas.openxmlformats.org/officeDocument/2006/relationships/image" Target="../media/image-8-194.png"/><Relationship Id="rId195" Type="http://schemas.openxmlformats.org/officeDocument/2006/relationships/slideLayout" Target="../slideLayouts/slideLayout1.xml"/><Relationship Id="rId19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image" Target="../media/image-9-16.png"/><Relationship Id="rId17" Type="http://schemas.openxmlformats.org/officeDocument/2006/relationships/image" Target="../media/image-9-17.png"/><Relationship Id="rId18" Type="http://schemas.openxmlformats.org/officeDocument/2006/relationships/image" Target="../media/image-9-18.png"/><Relationship Id="rId19" Type="http://schemas.openxmlformats.org/officeDocument/2006/relationships/image" Target="../media/image-9-19.png"/><Relationship Id="rId20" Type="http://schemas.openxmlformats.org/officeDocument/2006/relationships/image" Target="../media/image-9-20.png"/><Relationship Id="rId21" Type="http://schemas.openxmlformats.org/officeDocument/2006/relationships/image" Target="../media/image-9-21.png"/><Relationship Id="rId22" Type="http://schemas.openxmlformats.org/officeDocument/2006/relationships/image" Target="../media/image-9-22.png"/><Relationship Id="rId23" Type="http://schemas.openxmlformats.org/officeDocument/2006/relationships/image" Target="../media/image-9-23.png"/><Relationship Id="rId24" Type="http://schemas.openxmlformats.org/officeDocument/2006/relationships/image" Target="../media/image-9-24.png"/><Relationship Id="rId25" Type="http://schemas.openxmlformats.org/officeDocument/2006/relationships/image" Target="../media/image-9-25.png"/><Relationship Id="rId26" Type="http://schemas.openxmlformats.org/officeDocument/2006/relationships/image" Target="../media/image-9-26.png"/><Relationship Id="rId27" Type="http://schemas.openxmlformats.org/officeDocument/2006/relationships/image" Target="../media/image-9-27.png"/><Relationship Id="rId28" Type="http://schemas.openxmlformats.org/officeDocument/2006/relationships/image" Target="../media/image-9-28.png"/><Relationship Id="rId29" Type="http://schemas.openxmlformats.org/officeDocument/2006/relationships/image" Target="../media/image-9-29.png"/><Relationship Id="rId30" Type="http://schemas.openxmlformats.org/officeDocument/2006/relationships/image" Target="../media/image-9-30.png"/><Relationship Id="rId31" Type="http://schemas.openxmlformats.org/officeDocument/2006/relationships/image" Target="../media/image-9-31.png"/><Relationship Id="rId32" Type="http://schemas.openxmlformats.org/officeDocument/2006/relationships/image" Target="../media/image-9-32.png"/><Relationship Id="rId33" Type="http://schemas.openxmlformats.org/officeDocument/2006/relationships/image" Target="../media/image-9-33.png"/><Relationship Id="rId34" Type="http://schemas.openxmlformats.org/officeDocument/2006/relationships/image" Target="../media/image-9-34.png"/><Relationship Id="rId35" Type="http://schemas.openxmlformats.org/officeDocument/2006/relationships/image" Target="../media/image-9-35.png"/><Relationship Id="rId36" Type="http://schemas.openxmlformats.org/officeDocument/2006/relationships/image" Target="../media/image-9-36.png"/><Relationship Id="rId37" Type="http://schemas.openxmlformats.org/officeDocument/2006/relationships/image" Target="../media/image-9-37.png"/><Relationship Id="rId38" Type="http://schemas.openxmlformats.org/officeDocument/2006/relationships/image" Target="../media/image-9-38.png"/><Relationship Id="rId39" Type="http://schemas.openxmlformats.org/officeDocument/2006/relationships/image" Target="../media/image-9-39.png"/><Relationship Id="rId40" Type="http://schemas.openxmlformats.org/officeDocument/2006/relationships/image" Target="../media/image-9-40.png"/><Relationship Id="rId41" Type="http://schemas.openxmlformats.org/officeDocument/2006/relationships/image" Target="../media/image-9-41.png"/><Relationship Id="rId42" Type="http://schemas.openxmlformats.org/officeDocument/2006/relationships/image" Target="../media/image-9-42.png"/><Relationship Id="rId43" Type="http://schemas.openxmlformats.org/officeDocument/2006/relationships/image" Target="../media/image-9-43.png"/><Relationship Id="rId44" Type="http://schemas.openxmlformats.org/officeDocument/2006/relationships/image" Target="../media/image-9-44.png"/><Relationship Id="rId45" Type="http://schemas.openxmlformats.org/officeDocument/2006/relationships/image" Target="../media/image-9-45.png"/><Relationship Id="rId46" Type="http://schemas.openxmlformats.org/officeDocument/2006/relationships/image" Target="../media/image-9-46.png"/><Relationship Id="rId47" Type="http://schemas.openxmlformats.org/officeDocument/2006/relationships/image" Target="../media/image-9-47.png"/><Relationship Id="rId48" Type="http://schemas.openxmlformats.org/officeDocument/2006/relationships/image" Target="../media/image-9-48.png"/><Relationship Id="rId49" Type="http://schemas.openxmlformats.org/officeDocument/2006/relationships/image" Target="../media/image-9-49.png"/><Relationship Id="rId50" Type="http://schemas.openxmlformats.org/officeDocument/2006/relationships/image" Target="../media/image-9-50.png"/><Relationship Id="rId51" Type="http://schemas.openxmlformats.org/officeDocument/2006/relationships/image" Target="../media/image-9-51.png"/><Relationship Id="rId52" Type="http://schemas.openxmlformats.org/officeDocument/2006/relationships/image" Target="../media/image-9-52.png"/><Relationship Id="rId53" Type="http://schemas.openxmlformats.org/officeDocument/2006/relationships/image" Target="../media/image-9-53.png"/><Relationship Id="rId54" Type="http://schemas.openxmlformats.org/officeDocument/2006/relationships/image" Target="../media/image-9-54.png"/><Relationship Id="rId55" Type="http://schemas.openxmlformats.org/officeDocument/2006/relationships/image" Target="../media/image-9-55.png"/><Relationship Id="rId56" Type="http://schemas.openxmlformats.org/officeDocument/2006/relationships/image" Target="../media/image-9-56.png"/><Relationship Id="rId57" Type="http://schemas.openxmlformats.org/officeDocument/2006/relationships/slideLayout" Target="../slideLayouts/slideLayout1.xml"/><Relationship Id="rId5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1" y="1257709"/>
            <a:ext cx="17216961" cy="77531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0" y="1793230"/>
            <a:ext cx="3581400" cy="28003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972050" y="4807781"/>
            <a:ext cx="8761095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590"/>
              </a:lnSpc>
              <a:buNone/>
            </a:pPr>
            <a:r>
              <a:rPr lang="en-US" sz="6325" b="1" dirty="0">
                <a:solidFill>
                  <a:srgbClr val="000000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Integrated POS (Android)</a:t>
            </a:r>
            <a:endParaRPr lang="en-US" sz="6325" dirty="0"/>
          </a:p>
        </p:txBody>
      </p:sp>
      <p:sp>
        <p:nvSpPr>
          <p:cNvPr id="5" name="Text 1"/>
          <p:cNvSpPr/>
          <p:nvPr/>
        </p:nvSpPr>
        <p:spPr>
          <a:xfrm>
            <a:off x="7824787" y="5832872"/>
            <a:ext cx="2770346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Chile: POS integrado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España, Portugal: Get Central</a:t>
            </a:r>
            <a:endParaRPr lang="en-US" sz="1476" dirty="0"/>
          </a:p>
        </p:txBody>
      </p:sp>
      <p:sp>
        <p:nvSpPr>
          <p:cNvPr id="6" name="Text 2"/>
          <p:cNvSpPr/>
          <p:nvPr/>
        </p:nvSpPr>
        <p:spPr>
          <a:xfrm>
            <a:off x="1392362" y="6590035"/>
            <a:ext cx="15503297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Integrated POS (Android) unifies sales management and payment processing into a single, all-in-one device.</a:t>
            </a:r>
            <a:endParaRPr lang="en-US" sz="1687" dirty="0"/>
          </a:p>
        </p:txBody>
      </p:sp>
      <p:sp>
        <p:nvSpPr>
          <p:cNvPr id="7" name="Text 3"/>
          <p:cNvSpPr/>
          <p:nvPr/>
        </p:nvSpPr>
        <p:spPr>
          <a:xfrm>
            <a:off x="7281863" y="7128086"/>
            <a:ext cx="391048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#instore #sme #allsegments #allindustries</a:t>
            </a:r>
            <a:endParaRPr lang="en-US" sz="1476" dirty="0"/>
          </a:p>
        </p:txBody>
      </p:sp>
      <p:sp>
        <p:nvSpPr>
          <p:cNvPr id="8" name="Text 4"/>
          <p:cNvSpPr/>
          <p:nvPr/>
        </p:nvSpPr>
        <p:spPr>
          <a:xfrm>
            <a:off x="7171023" y="8046951"/>
            <a:ext cx="910114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Availability</a:t>
            </a:r>
            <a:endParaRPr lang="en-US" sz="1265" dirty="0"/>
          </a:p>
        </p:txBody>
      </p:sp>
      <p:sp>
        <p:nvSpPr>
          <p:cNvPr id="9" name="Text 5"/>
          <p:cNvSpPr/>
          <p:nvPr/>
        </p:nvSpPr>
        <p:spPr>
          <a:xfrm>
            <a:off x="8144917" y="8046951"/>
            <a:ext cx="1151368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Current:</a:t>
            </a:r>
            <a:endParaRPr lang="en-US" sz="1265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489" y="8046951"/>
            <a:ext cx="1606562" cy="321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95074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642603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Value proposition main atributes</a:t>
            </a:r>
            <a:endParaRPr lang="en-US" sz="506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071" y="2006798"/>
            <a:ext cx="3752850" cy="33432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638391" y="2328118"/>
            <a:ext cx="3110226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Seamless Checkout Integration</a:t>
            </a:r>
            <a:endParaRPr lang="en-US" sz="2952" dirty="0"/>
          </a:p>
        </p:txBody>
      </p:sp>
      <p:sp>
        <p:nvSpPr>
          <p:cNvPr id="6" name="Text 2"/>
          <p:cNvSpPr/>
          <p:nvPr/>
        </p:nvSpPr>
        <p:spPr>
          <a:xfrm>
            <a:off x="5638391" y="3399569"/>
            <a:ext cx="3106015" cy="1931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Easily integrates with your existing cash register system, unifying your sales process. This versatility ensures a smooth payment experience without changing how you manage your store’s workflow.</a:t>
            </a:r>
            <a:endParaRPr lang="en-US" sz="1476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321" y="2006798"/>
            <a:ext cx="3748646" cy="33432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543641" y="2328118"/>
            <a:ext cx="310601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625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Automated Operational Efficiency</a:t>
            </a:r>
            <a:endParaRPr lang="en-US" sz="2625" dirty="0"/>
          </a:p>
        </p:txBody>
      </p:sp>
      <p:sp>
        <p:nvSpPr>
          <p:cNvPr id="9" name="Text 4"/>
          <p:cNvSpPr/>
          <p:nvPr/>
        </p:nvSpPr>
        <p:spPr>
          <a:xfrm>
            <a:off x="9543641" y="3399569"/>
            <a:ext cx="3106015" cy="1931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Minimize manual tasks and eliminate human typing errors. By automating your sales control, you reduce the effort required for daily operations, ensuring accuracy even during high-demand peak seasons.</a:t>
            </a:r>
            <a:endParaRPr lang="en-US" sz="1476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071" y="5502473"/>
            <a:ext cx="3752850" cy="33432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638391" y="5823793"/>
            <a:ext cx="30658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250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High-Speed Performance &amp; Versatility</a:t>
            </a:r>
            <a:endParaRPr lang="en-US" sz="2250" dirty="0"/>
          </a:p>
        </p:txBody>
      </p:sp>
      <p:sp>
        <p:nvSpPr>
          <p:cNvPr id="12" name="Text 6"/>
          <p:cNvSpPr/>
          <p:nvPr/>
        </p:nvSpPr>
        <p:spPr>
          <a:xfrm>
            <a:off x="5638391" y="6895244"/>
            <a:ext cx="3106015" cy="2251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 fast and elegant terminal designed to handle high transaction volumes effortlessly. Offer your customers a reliable, contactless, and agile payment experience that keeps your checkout line moving.</a:t>
            </a:r>
            <a:endParaRPr lang="en-US" sz="1476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2321" y="5502473"/>
            <a:ext cx="3748646" cy="334327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543641" y="5823793"/>
            <a:ext cx="30658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Real-Time Business Intelligence</a:t>
            </a:r>
            <a:endParaRPr lang="en-US" sz="2952" dirty="0"/>
          </a:p>
        </p:txBody>
      </p:sp>
      <p:sp>
        <p:nvSpPr>
          <p:cNvPr id="15" name="Text 8"/>
          <p:cNvSpPr/>
          <p:nvPr/>
        </p:nvSpPr>
        <p:spPr>
          <a:xfrm>
            <a:off x="9543641" y="6895244"/>
            <a:ext cx="3106015" cy="1931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Gain full control with 24/7 access to your Merchant Portal. Monitor sales in real-time, access detailed reports, and perform online cancellations or exports from a single, unified dashboard.</a:t>
            </a:r>
            <a:endParaRPr lang="en-US" sz="1476" dirty="0"/>
          </a:p>
        </p:txBody>
      </p:sp>
      <p:sp>
        <p:nvSpPr>
          <p:cNvPr id="16" name="Text 9"/>
          <p:cNvSpPr/>
          <p:nvPr/>
        </p:nvSpPr>
        <p:spPr>
          <a:xfrm>
            <a:off x="1071042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17" name="Text 10"/>
          <p:cNvSpPr/>
          <p:nvPr/>
        </p:nvSpPr>
        <p:spPr>
          <a:xfrm>
            <a:off x="1959211" y="321283"/>
            <a:ext cx="263032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Integrated POS (Android)</a:t>
            </a:r>
            <a:endParaRPr lang="en-US" sz="168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177630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211" y="321320"/>
            <a:ext cx="263032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Integrated POS (Android)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Country capabilities</a:t>
            </a:r>
            <a:endParaRPr lang="en-US" sz="5060" dirty="0"/>
          </a:p>
        </p:txBody>
      </p:sp>
      <p:sp>
        <p:nvSpPr>
          <p:cNvPr id="7" name="Text 3"/>
          <p:cNvSpPr/>
          <p:nvPr/>
        </p:nvSpPr>
        <p:spPr>
          <a:xfrm>
            <a:off x="1071042" y="1668996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2311822"/>
            <a:ext cx="16119145" cy="535521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2311822"/>
            <a:ext cx="5551736" cy="535521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77" y="2311822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802673" y="243568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70" y="2469133"/>
            <a:ext cx="214208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78" y="2311822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8498458" y="243568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698" y="2469133"/>
            <a:ext cx="214208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9" y="2311822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0040392" y="243568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9003" y="2469133"/>
            <a:ext cx="214208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80" y="2311822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1457012" y="243568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73" y="2469133"/>
            <a:ext cx="214208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81" y="2311822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2903324" y="243568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63" y="2469133"/>
            <a:ext cx="214208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82" y="2311822"/>
            <a:ext cx="1509601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4470968" y="243568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5995" y="2469133"/>
            <a:ext cx="214208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82" y="2311822"/>
            <a:ext cx="1509824" cy="535521"/>
          </a:xfrm>
          <a:prstGeom prst="rect">
            <a:avLst/>
          </a:prstGeom>
        </p:spPr>
      </p:pic>
      <p:sp>
        <p:nvSpPr>
          <p:cNvPr id="29" name="Text 10"/>
          <p:cNvSpPr/>
          <p:nvPr/>
        </p:nvSpPr>
        <p:spPr>
          <a:xfrm>
            <a:off x="15913633" y="243568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0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43" y="2469133"/>
            <a:ext cx="214208" cy="214208"/>
          </a:xfrm>
          <a:prstGeom prst="rect">
            <a:avLst/>
          </a:prstGeom>
        </p:spPr>
      </p:pic>
      <p:pic>
        <p:nvPicPr>
          <p:cNvPr id="31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042" y="2954462"/>
            <a:ext cx="16145923" cy="5582778"/>
          </a:xfrm>
          <a:prstGeom prst="rect">
            <a:avLst/>
          </a:prstGeom>
        </p:spPr>
      </p:pic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36" y="2967856"/>
            <a:ext cx="16119146" cy="54221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436" y="2967856"/>
            <a:ext cx="5475690" cy="542218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1245096" y="3135213"/>
            <a:ext cx="138017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Sales Purchase</a:t>
            </a:r>
            <a:endParaRPr lang="en-US" sz="1476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60121" y="2967856"/>
            <a:ext cx="1524260" cy="542218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05414" y="3098416"/>
            <a:ext cx="1233683" cy="267760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85744" y="3151956"/>
            <a:ext cx="160660" cy="160660"/>
          </a:xfrm>
          <a:prstGeom prst="rect">
            <a:avLst/>
          </a:prstGeom>
        </p:spPr>
      </p:pic>
      <p:sp>
        <p:nvSpPr>
          <p:cNvPr id="38" name="Text 12"/>
          <p:cNvSpPr/>
          <p:nvPr/>
        </p:nvSpPr>
        <p:spPr>
          <a:xfrm>
            <a:off x="6973156" y="3105113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84344" y="2967856"/>
            <a:ext cx="1524260" cy="542218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79743" y="3098416"/>
            <a:ext cx="1333465" cy="267760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60073" y="3151956"/>
            <a:ext cx="160660" cy="160660"/>
          </a:xfrm>
          <a:prstGeom prst="rect">
            <a:avLst/>
          </a:prstGeom>
        </p:spPr>
      </p:pic>
      <p:sp>
        <p:nvSpPr>
          <p:cNvPr id="42" name="Text 13"/>
          <p:cNvSpPr/>
          <p:nvPr/>
        </p:nvSpPr>
        <p:spPr>
          <a:xfrm>
            <a:off x="8447522" y="31051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08604" y="2967856"/>
            <a:ext cx="1524260" cy="542218"/>
          </a:xfrm>
          <a:prstGeom prst="rect">
            <a:avLst/>
          </a:prstGeom>
        </p:spPr>
      </p:pic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56812" y="3098416"/>
            <a:ext cx="1027844" cy="267760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37142" y="3151956"/>
            <a:ext cx="160660" cy="160660"/>
          </a:xfrm>
          <a:prstGeom prst="rect">
            <a:avLst/>
          </a:prstGeom>
        </p:spPr>
      </p:pic>
      <p:sp>
        <p:nvSpPr>
          <p:cNvPr id="46" name="Text 14"/>
          <p:cNvSpPr/>
          <p:nvPr/>
        </p:nvSpPr>
        <p:spPr>
          <a:xfrm>
            <a:off x="10124554" y="31051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32865" y="2967856"/>
            <a:ext cx="1524260" cy="542218"/>
          </a:xfrm>
          <a:prstGeom prst="rect">
            <a:avLst/>
          </a:prstGeom>
        </p:spPr>
      </p:pic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381036" y="3098416"/>
            <a:ext cx="1027844" cy="267760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461366" y="3151956"/>
            <a:ext cx="160660" cy="160660"/>
          </a:xfrm>
          <a:prstGeom prst="rect">
            <a:avLst/>
          </a:prstGeom>
        </p:spPr>
      </p:pic>
      <p:sp>
        <p:nvSpPr>
          <p:cNvPr id="50" name="Text 15"/>
          <p:cNvSpPr/>
          <p:nvPr/>
        </p:nvSpPr>
        <p:spPr>
          <a:xfrm>
            <a:off x="11648815" y="31051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1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57088" y="2967856"/>
            <a:ext cx="1524260" cy="542218"/>
          </a:xfrm>
          <a:prstGeom prst="rect">
            <a:avLst/>
          </a:prstGeom>
        </p:spPr>
      </p:pic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905296" y="3098416"/>
            <a:ext cx="1027844" cy="267760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985626" y="3151956"/>
            <a:ext cx="160660" cy="160660"/>
          </a:xfrm>
          <a:prstGeom prst="rect">
            <a:avLst/>
          </a:prstGeom>
        </p:spPr>
      </p:pic>
      <p:sp>
        <p:nvSpPr>
          <p:cNvPr id="54" name="Text 16"/>
          <p:cNvSpPr/>
          <p:nvPr/>
        </p:nvSpPr>
        <p:spPr>
          <a:xfrm>
            <a:off x="13173038" y="31051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5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81348" y="2967856"/>
            <a:ext cx="1524260" cy="542218"/>
          </a:xfrm>
          <a:prstGeom prst="rect">
            <a:avLst/>
          </a:prstGeom>
        </p:spPr>
      </p:pic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429556" y="3098416"/>
            <a:ext cx="1027844" cy="267760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509849" y="3151956"/>
            <a:ext cx="160660" cy="160660"/>
          </a:xfrm>
          <a:prstGeom prst="rect">
            <a:avLst/>
          </a:prstGeom>
        </p:spPr>
      </p:pic>
      <p:sp>
        <p:nvSpPr>
          <p:cNvPr id="58" name="Text 17"/>
          <p:cNvSpPr/>
          <p:nvPr/>
        </p:nvSpPr>
        <p:spPr>
          <a:xfrm>
            <a:off x="14697298" y="31051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9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05572" y="2967856"/>
            <a:ext cx="1498011" cy="542218"/>
          </a:xfrm>
          <a:prstGeom prst="rect">
            <a:avLst/>
          </a:prstGeom>
        </p:spPr>
      </p:pic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800970" y="3098416"/>
            <a:ext cx="1333465" cy="267760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81300" y="3151956"/>
            <a:ext cx="160660" cy="160660"/>
          </a:xfrm>
          <a:prstGeom prst="rect">
            <a:avLst/>
          </a:prstGeom>
        </p:spPr>
      </p:pic>
      <p:sp>
        <p:nvSpPr>
          <p:cNvPr id="62" name="Text 18"/>
          <p:cNvSpPr/>
          <p:nvPr/>
        </p:nvSpPr>
        <p:spPr>
          <a:xfrm>
            <a:off x="16068749" y="31051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36" y="3510074"/>
            <a:ext cx="16119146" cy="502050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436" y="3510074"/>
            <a:ext cx="5475690" cy="502050"/>
          </a:xfrm>
          <a:prstGeom prst="rect">
            <a:avLst/>
          </a:prstGeom>
        </p:spPr>
      </p:pic>
      <p:sp>
        <p:nvSpPr>
          <p:cNvPr id="65" name="Text 19"/>
          <p:cNvSpPr/>
          <p:nvPr/>
        </p:nvSpPr>
        <p:spPr>
          <a:xfrm>
            <a:off x="1245096" y="3633936"/>
            <a:ext cx="159019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Cancellation void</a:t>
            </a:r>
            <a:endParaRPr lang="en-US" sz="1476" dirty="0"/>
          </a:p>
        </p:txBody>
      </p:sp>
      <p:pic>
        <p:nvPicPr>
          <p:cNvPr id="6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60121" y="3510074"/>
            <a:ext cx="1524260" cy="502050"/>
          </a:xfrm>
          <a:prstGeom prst="rect">
            <a:avLst/>
          </a:prstGeom>
        </p:spPr>
      </p:pic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655519" y="3623890"/>
            <a:ext cx="1333465" cy="267760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35849" y="3677431"/>
            <a:ext cx="160660" cy="160660"/>
          </a:xfrm>
          <a:prstGeom prst="rect">
            <a:avLst/>
          </a:prstGeom>
        </p:spPr>
      </p:pic>
      <p:sp>
        <p:nvSpPr>
          <p:cNvPr id="69" name="Text 20"/>
          <p:cNvSpPr/>
          <p:nvPr/>
        </p:nvSpPr>
        <p:spPr>
          <a:xfrm>
            <a:off x="6923261" y="36305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0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84344" y="3510074"/>
            <a:ext cx="1524260" cy="502050"/>
          </a:xfrm>
          <a:prstGeom prst="rect">
            <a:avLst/>
          </a:prstGeom>
        </p:spPr>
      </p:pic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79743" y="3623890"/>
            <a:ext cx="1333465" cy="267760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60073" y="3677431"/>
            <a:ext cx="160660" cy="160660"/>
          </a:xfrm>
          <a:prstGeom prst="rect">
            <a:avLst/>
          </a:prstGeom>
        </p:spPr>
      </p:pic>
      <p:sp>
        <p:nvSpPr>
          <p:cNvPr id="73" name="Text 21"/>
          <p:cNvSpPr/>
          <p:nvPr/>
        </p:nvSpPr>
        <p:spPr>
          <a:xfrm>
            <a:off x="8447522" y="36305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4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08604" y="3510074"/>
            <a:ext cx="1524260" cy="502050"/>
          </a:xfrm>
          <a:prstGeom prst="rect">
            <a:avLst/>
          </a:prstGeom>
        </p:spPr>
      </p:pic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704003" y="3623890"/>
            <a:ext cx="1333465" cy="267760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784333" y="3677431"/>
            <a:ext cx="160660" cy="160660"/>
          </a:xfrm>
          <a:prstGeom prst="rect">
            <a:avLst/>
          </a:prstGeom>
        </p:spPr>
      </p:pic>
      <p:sp>
        <p:nvSpPr>
          <p:cNvPr id="77" name="Text 22"/>
          <p:cNvSpPr/>
          <p:nvPr/>
        </p:nvSpPr>
        <p:spPr>
          <a:xfrm>
            <a:off x="9971745" y="36305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8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32865" y="3510074"/>
            <a:ext cx="1524260" cy="502050"/>
          </a:xfrm>
          <a:prstGeom prst="rect">
            <a:avLst/>
          </a:prstGeom>
        </p:spPr>
      </p:pic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28226" y="3623890"/>
            <a:ext cx="1333465" cy="267760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308556" y="3677431"/>
            <a:ext cx="160660" cy="160660"/>
          </a:xfrm>
          <a:prstGeom prst="rect">
            <a:avLst/>
          </a:prstGeom>
        </p:spPr>
      </p:pic>
      <p:sp>
        <p:nvSpPr>
          <p:cNvPr id="81" name="Text 23"/>
          <p:cNvSpPr/>
          <p:nvPr/>
        </p:nvSpPr>
        <p:spPr>
          <a:xfrm>
            <a:off x="11496005" y="36305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2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57088" y="3510074"/>
            <a:ext cx="1524260" cy="502050"/>
          </a:xfrm>
          <a:prstGeom prst="rect">
            <a:avLst/>
          </a:prstGeom>
        </p:spPr>
      </p:pic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905296" y="3623890"/>
            <a:ext cx="1027844" cy="267760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985626" y="3677431"/>
            <a:ext cx="160660" cy="160660"/>
          </a:xfrm>
          <a:prstGeom prst="rect">
            <a:avLst/>
          </a:prstGeom>
        </p:spPr>
      </p:pic>
      <p:sp>
        <p:nvSpPr>
          <p:cNvPr id="85" name="Text 24"/>
          <p:cNvSpPr/>
          <p:nvPr/>
        </p:nvSpPr>
        <p:spPr>
          <a:xfrm>
            <a:off x="13173038" y="363058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6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81348" y="3510074"/>
            <a:ext cx="1524260" cy="502050"/>
          </a:xfrm>
          <a:prstGeom prst="rect">
            <a:avLst/>
          </a:prstGeom>
        </p:spPr>
      </p:pic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76710" y="3623890"/>
            <a:ext cx="1333465" cy="267760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57040" y="3677431"/>
            <a:ext cx="160660" cy="160660"/>
          </a:xfrm>
          <a:prstGeom prst="rect">
            <a:avLst/>
          </a:prstGeom>
        </p:spPr>
      </p:pic>
      <p:sp>
        <p:nvSpPr>
          <p:cNvPr id="89" name="Text 25"/>
          <p:cNvSpPr/>
          <p:nvPr/>
        </p:nvSpPr>
        <p:spPr>
          <a:xfrm>
            <a:off x="14544489" y="36305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0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05572" y="3510074"/>
            <a:ext cx="1498011" cy="502050"/>
          </a:xfrm>
          <a:prstGeom prst="rect">
            <a:avLst/>
          </a:prstGeom>
        </p:spPr>
      </p:pic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00970" y="3623890"/>
            <a:ext cx="1333465" cy="267760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81300" y="3677431"/>
            <a:ext cx="160660" cy="160660"/>
          </a:xfrm>
          <a:prstGeom prst="rect">
            <a:avLst/>
          </a:prstGeom>
        </p:spPr>
      </p:pic>
      <p:sp>
        <p:nvSpPr>
          <p:cNvPr id="93" name="Text 26"/>
          <p:cNvSpPr/>
          <p:nvPr/>
        </p:nvSpPr>
        <p:spPr>
          <a:xfrm>
            <a:off x="16068749" y="36305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4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36" y="4012146"/>
            <a:ext cx="16119146" cy="502050"/>
          </a:xfrm>
          <a:prstGeom prst="rect">
            <a:avLst/>
          </a:prstGeom>
        </p:spPr>
      </p:pic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436" y="4012146"/>
            <a:ext cx="5475690" cy="502050"/>
          </a:xfrm>
          <a:prstGeom prst="rect">
            <a:avLst/>
          </a:prstGeom>
        </p:spPr>
      </p:pic>
      <p:sp>
        <p:nvSpPr>
          <p:cNvPr id="96" name="Text 27"/>
          <p:cNvSpPr/>
          <p:nvPr/>
        </p:nvSpPr>
        <p:spPr>
          <a:xfrm>
            <a:off x="1245096" y="4135971"/>
            <a:ext cx="222027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cancellation void</a:t>
            </a:r>
            <a:endParaRPr lang="en-US" sz="1476" dirty="0"/>
          </a:p>
        </p:txBody>
      </p:sp>
      <p:pic>
        <p:nvPicPr>
          <p:cNvPr id="97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60121" y="4012146"/>
            <a:ext cx="1524260" cy="502050"/>
          </a:xfrm>
          <a:prstGeom prst="rect">
            <a:avLst/>
          </a:prstGeom>
        </p:spPr>
      </p:pic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55519" y="4125925"/>
            <a:ext cx="1333465" cy="267760"/>
          </a:xfrm>
          <a:prstGeom prst="rect">
            <a:avLst/>
          </a:prstGeom>
        </p:spPr>
      </p:pic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35849" y="4179503"/>
            <a:ext cx="160660" cy="160660"/>
          </a:xfrm>
          <a:prstGeom prst="rect">
            <a:avLst/>
          </a:prstGeom>
        </p:spPr>
      </p:pic>
      <p:sp>
        <p:nvSpPr>
          <p:cNvPr id="100" name="Text 28"/>
          <p:cNvSpPr/>
          <p:nvPr/>
        </p:nvSpPr>
        <p:spPr>
          <a:xfrm>
            <a:off x="6923261" y="41326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1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84344" y="4012146"/>
            <a:ext cx="1524260" cy="502050"/>
          </a:xfrm>
          <a:prstGeom prst="rect">
            <a:avLst/>
          </a:prstGeom>
        </p:spPr>
      </p:pic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79743" y="4125925"/>
            <a:ext cx="1333465" cy="267760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60073" y="4179503"/>
            <a:ext cx="160660" cy="160660"/>
          </a:xfrm>
          <a:prstGeom prst="rect">
            <a:avLst/>
          </a:prstGeom>
        </p:spPr>
      </p:pic>
      <p:sp>
        <p:nvSpPr>
          <p:cNvPr id="104" name="Text 29"/>
          <p:cNvSpPr/>
          <p:nvPr/>
        </p:nvSpPr>
        <p:spPr>
          <a:xfrm>
            <a:off x="8447522" y="41326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08604" y="4012146"/>
            <a:ext cx="1524260" cy="502050"/>
          </a:xfrm>
          <a:prstGeom prst="rect">
            <a:avLst/>
          </a:prstGeom>
        </p:spPr>
      </p:pic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04003" y="4125925"/>
            <a:ext cx="1333465" cy="267760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84333" y="4179503"/>
            <a:ext cx="160660" cy="160660"/>
          </a:xfrm>
          <a:prstGeom prst="rect">
            <a:avLst/>
          </a:prstGeom>
        </p:spPr>
      </p:pic>
      <p:sp>
        <p:nvSpPr>
          <p:cNvPr id="108" name="Text 30"/>
          <p:cNvSpPr/>
          <p:nvPr/>
        </p:nvSpPr>
        <p:spPr>
          <a:xfrm>
            <a:off x="9971745" y="41326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9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32865" y="4012146"/>
            <a:ext cx="1524260" cy="502050"/>
          </a:xfrm>
          <a:prstGeom prst="rect">
            <a:avLst/>
          </a:prstGeom>
        </p:spPr>
      </p:pic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28226" y="4125925"/>
            <a:ext cx="1333465" cy="267760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308556" y="4179503"/>
            <a:ext cx="160660" cy="160660"/>
          </a:xfrm>
          <a:prstGeom prst="rect">
            <a:avLst/>
          </a:prstGeom>
        </p:spPr>
      </p:pic>
      <p:sp>
        <p:nvSpPr>
          <p:cNvPr id="112" name="Text 31"/>
          <p:cNvSpPr/>
          <p:nvPr/>
        </p:nvSpPr>
        <p:spPr>
          <a:xfrm>
            <a:off x="11496005" y="41326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3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57088" y="4012146"/>
            <a:ext cx="1524260" cy="502050"/>
          </a:xfrm>
          <a:prstGeom prst="rect">
            <a:avLst/>
          </a:prstGeom>
        </p:spPr>
      </p:pic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905296" y="4125925"/>
            <a:ext cx="1027844" cy="267760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985626" y="4179503"/>
            <a:ext cx="160660" cy="160660"/>
          </a:xfrm>
          <a:prstGeom prst="rect">
            <a:avLst/>
          </a:prstGeom>
        </p:spPr>
      </p:pic>
      <p:sp>
        <p:nvSpPr>
          <p:cNvPr id="116" name="Text 32"/>
          <p:cNvSpPr/>
          <p:nvPr/>
        </p:nvSpPr>
        <p:spPr>
          <a:xfrm>
            <a:off x="13173038" y="413262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7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81348" y="4012146"/>
            <a:ext cx="1524260" cy="502050"/>
          </a:xfrm>
          <a:prstGeom prst="rect">
            <a:avLst/>
          </a:prstGeom>
        </p:spPr>
      </p:pic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76710" y="4125925"/>
            <a:ext cx="1333465" cy="267760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57040" y="4179503"/>
            <a:ext cx="160660" cy="160660"/>
          </a:xfrm>
          <a:prstGeom prst="rect">
            <a:avLst/>
          </a:prstGeom>
        </p:spPr>
      </p:pic>
      <p:sp>
        <p:nvSpPr>
          <p:cNvPr id="120" name="Text 33"/>
          <p:cNvSpPr/>
          <p:nvPr/>
        </p:nvSpPr>
        <p:spPr>
          <a:xfrm>
            <a:off x="14544489" y="41326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1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05572" y="4012146"/>
            <a:ext cx="1498011" cy="502050"/>
          </a:xfrm>
          <a:prstGeom prst="rect">
            <a:avLst/>
          </a:prstGeom>
        </p:spPr>
      </p:pic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00970" y="4125925"/>
            <a:ext cx="1333465" cy="267760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81300" y="4179503"/>
            <a:ext cx="160660" cy="160660"/>
          </a:xfrm>
          <a:prstGeom prst="rect">
            <a:avLst/>
          </a:prstGeom>
        </p:spPr>
      </p:pic>
      <p:sp>
        <p:nvSpPr>
          <p:cNvPr id="124" name="Text 34"/>
          <p:cNvSpPr/>
          <p:nvPr/>
        </p:nvSpPr>
        <p:spPr>
          <a:xfrm>
            <a:off x="16068749" y="41326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5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36" y="4514180"/>
            <a:ext cx="16119146" cy="502050"/>
          </a:xfrm>
          <a:prstGeom prst="rect">
            <a:avLst/>
          </a:prstGeom>
        </p:spPr>
      </p:pic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436" y="4514180"/>
            <a:ext cx="5475690" cy="502050"/>
          </a:xfrm>
          <a:prstGeom prst="rect">
            <a:avLst/>
          </a:prstGeom>
        </p:spPr>
      </p:pic>
      <p:sp>
        <p:nvSpPr>
          <p:cNvPr id="127" name="Text 35"/>
          <p:cNvSpPr/>
          <p:nvPr/>
        </p:nvSpPr>
        <p:spPr>
          <a:xfrm>
            <a:off x="1245096" y="4638042"/>
            <a:ext cx="129016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Refund (total)</a:t>
            </a:r>
            <a:endParaRPr lang="en-US" sz="1476" dirty="0"/>
          </a:p>
        </p:txBody>
      </p:sp>
      <p:pic>
        <p:nvPicPr>
          <p:cNvPr id="128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60121" y="4514180"/>
            <a:ext cx="1524260" cy="502050"/>
          </a:xfrm>
          <a:prstGeom prst="rect">
            <a:avLst/>
          </a:prstGeom>
        </p:spPr>
      </p:pic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55519" y="4627997"/>
            <a:ext cx="1333465" cy="267760"/>
          </a:xfrm>
          <a:prstGeom prst="rect">
            <a:avLst/>
          </a:prstGeom>
        </p:spPr>
      </p:pic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35849" y="4681538"/>
            <a:ext cx="160660" cy="160660"/>
          </a:xfrm>
          <a:prstGeom prst="rect">
            <a:avLst/>
          </a:prstGeom>
        </p:spPr>
      </p:pic>
      <p:sp>
        <p:nvSpPr>
          <p:cNvPr id="131" name="Text 36"/>
          <p:cNvSpPr/>
          <p:nvPr/>
        </p:nvSpPr>
        <p:spPr>
          <a:xfrm>
            <a:off x="6923261" y="463469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2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84344" y="4514180"/>
            <a:ext cx="1524260" cy="502050"/>
          </a:xfrm>
          <a:prstGeom prst="rect">
            <a:avLst/>
          </a:prstGeom>
        </p:spPr>
      </p:pic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79743" y="4627997"/>
            <a:ext cx="1333465" cy="267760"/>
          </a:xfrm>
          <a:prstGeom prst="rect">
            <a:avLst/>
          </a:prstGeom>
        </p:spPr>
      </p:pic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60073" y="4681538"/>
            <a:ext cx="160660" cy="160660"/>
          </a:xfrm>
          <a:prstGeom prst="rect">
            <a:avLst/>
          </a:prstGeom>
        </p:spPr>
      </p:pic>
      <p:sp>
        <p:nvSpPr>
          <p:cNvPr id="135" name="Text 37"/>
          <p:cNvSpPr/>
          <p:nvPr/>
        </p:nvSpPr>
        <p:spPr>
          <a:xfrm>
            <a:off x="8447522" y="463469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6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08604" y="4514180"/>
            <a:ext cx="1524260" cy="502050"/>
          </a:xfrm>
          <a:prstGeom prst="rect">
            <a:avLst/>
          </a:prstGeom>
        </p:spPr>
      </p:pic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856812" y="4627997"/>
            <a:ext cx="1027844" cy="267760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937142" y="4681538"/>
            <a:ext cx="160660" cy="160660"/>
          </a:xfrm>
          <a:prstGeom prst="rect">
            <a:avLst/>
          </a:prstGeom>
        </p:spPr>
      </p:pic>
      <p:sp>
        <p:nvSpPr>
          <p:cNvPr id="139" name="Text 38"/>
          <p:cNvSpPr/>
          <p:nvPr/>
        </p:nvSpPr>
        <p:spPr>
          <a:xfrm>
            <a:off x="10124554" y="463469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0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32865" y="4514180"/>
            <a:ext cx="1524260" cy="502050"/>
          </a:xfrm>
          <a:prstGeom prst="rect">
            <a:avLst/>
          </a:prstGeom>
        </p:spPr>
      </p:pic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28226" y="4627997"/>
            <a:ext cx="1333465" cy="267760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308556" y="4681538"/>
            <a:ext cx="160660" cy="160660"/>
          </a:xfrm>
          <a:prstGeom prst="rect">
            <a:avLst/>
          </a:prstGeom>
        </p:spPr>
      </p:pic>
      <p:sp>
        <p:nvSpPr>
          <p:cNvPr id="143" name="Text 39"/>
          <p:cNvSpPr/>
          <p:nvPr/>
        </p:nvSpPr>
        <p:spPr>
          <a:xfrm>
            <a:off x="11496005" y="463469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57088" y="4514180"/>
            <a:ext cx="1524260" cy="502050"/>
          </a:xfrm>
          <a:prstGeom prst="rect">
            <a:avLst/>
          </a:prstGeom>
        </p:spPr>
      </p:pic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905296" y="4627997"/>
            <a:ext cx="1027844" cy="267760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985626" y="4681538"/>
            <a:ext cx="160660" cy="160660"/>
          </a:xfrm>
          <a:prstGeom prst="rect">
            <a:avLst/>
          </a:prstGeom>
        </p:spPr>
      </p:pic>
      <p:sp>
        <p:nvSpPr>
          <p:cNvPr id="147" name="Text 40"/>
          <p:cNvSpPr/>
          <p:nvPr/>
        </p:nvSpPr>
        <p:spPr>
          <a:xfrm>
            <a:off x="13173038" y="463469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8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81348" y="4514180"/>
            <a:ext cx="1524260" cy="502050"/>
          </a:xfrm>
          <a:prstGeom prst="rect">
            <a:avLst/>
          </a:prstGeom>
        </p:spPr>
      </p:pic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76710" y="4627997"/>
            <a:ext cx="1333465" cy="267760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57040" y="4681538"/>
            <a:ext cx="160660" cy="160660"/>
          </a:xfrm>
          <a:prstGeom prst="rect">
            <a:avLst/>
          </a:prstGeom>
        </p:spPr>
      </p:pic>
      <p:sp>
        <p:nvSpPr>
          <p:cNvPr id="151" name="Text 41"/>
          <p:cNvSpPr/>
          <p:nvPr/>
        </p:nvSpPr>
        <p:spPr>
          <a:xfrm>
            <a:off x="14544489" y="463469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2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05572" y="4514180"/>
            <a:ext cx="1498011" cy="502050"/>
          </a:xfrm>
          <a:prstGeom prst="rect">
            <a:avLst/>
          </a:prstGeom>
        </p:spPr>
      </p:pic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00970" y="4627997"/>
            <a:ext cx="1333465" cy="267760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81300" y="4681538"/>
            <a:ext cx="160660" cy="160660"/>
          </a:xfrm>
          <a:prstGeom prst="rect">
            <a:avLst/>
          </a:prstGeom>
        </p:spPr>
      </p:pic>
      <p:sp>
        <p:nvSpPr>
          <p:cNvPr id="155" name="Text 42"/>
          <p:cNvSpPr/>
          <p:nvPr/>
        </p:nvSpPr>
        <p:spPr>
          <a:xfrm>
            <a:off x="16068749" y="463469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6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36" y="5016252"/>
            <a:ext cx="16119146" cy="502050"/>
          </a:xfrm>
          <a:prstGeom prst="rect">
            <a:avLst/>
          </a:prstGeom>
        </p:spPr>
      </p:pic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4436" y="5016252"/>
            <a:ext cx="5475690" cy="502050"/>
          </a:xfrm>
          <a:prstGeom prst="rect">
            <a:avLst/>
          </a:prstGeom>
        </p:spPr>
      </p:pic>
      <p:sp>
        <p:nvSpPr>
          <p:cNvPr id="158" name="Text 43"/>
          <p:cNvSpPr/>
          <p:nvPr/>
        </p:nvSpPr>
        <p:spPr>
          <a:xfrm>
            <a:off x="1245096" y="5140077"/>
            <a:ext cx="189023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linked refund</a:t>
            </a:r>
            <a:endParaRPr lang="en-US" sz="1476" dirty="0"/>
          </a:p>
        </p:txBody>
      </p:sp>
      <p:pic>
        <p:nvPicPr>
          <p:cNvPr id="159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60121" y="5016252"/>
            <a:ext cx="1524260" cy="502050"/>
          </a:xfrm>
          <a:prstGeom prst="rect">
            <a:avLst/>
          </a:prstGeom>
        </p:spPr>
      </p:pic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55519" y="5130031"/>
            <a:ext cx="1333465" cy="267760"/>
          </a:xfrm>
          <a:prstGeom prst="rect">
            <a:avLst/>
          </a:prstGeom>
        </p:spPr>
      </p:pic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35849" y="5183572"/>
            <a:ext cx="160660" cy="160660"/>
          </a:xfrm>
          <a:prstGeom prst="rect">
            <a:avLst/>
          </a:prstGeom>
        </p:spPr>
      </p:pic>
      <p:sp>
        <p:nvSpPr>
          <p:cNvPr id="162" name="Text 44"/>
          <p:cNvSpPr/>
          <p:nvPr/>
        </p:nvSpPr>
        <p:spPr>
          <a:xfrm>
            <a:off x="6923261" y="51367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3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84344" y="5016252"/>
            <a:ext cx="1524260" cy="502050"/>
          </a:xfrm>
          <a:prstGeom prst="rect">
            <a:avLst/>
          </a:prstGeom>
        </p:spPr>
      </p:pic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79743" y="5130031"/>
            <a:ext cx="1333465" cy="267760"/>
          </a:xfrm>
          <a:prstGeom prst="rect">
            <a:avLst/>
          </a:prstGeom>
        </p:spPr>
      </p:pic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60073" y="5183572"/>
            <a:ext cx="160660" cy="160660"/>
          </a:xfrm>
          <a:prstGeom prst="rect">
            <a:avLst/>
          </a:prstGeom>
        </p:spPr>
      </p:pic>
      <p:sp>
        <p:nvSpPr>
          <p:cNvPr id="166" name="Text 45"/>
          <p:cNvSpPr/>
          <p:nvPr/>
        </p:nvSpPr>
        <p:spPr>
          <a:xfrm>
            <a:off x="8447522" y="51367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7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08604" y="5016252"/>
            <a:ext cx="1524260" cy="502050"/>
          </a:xfrm>
          <a:prstGeom prst="rect">
            <a:avLst/>
          </a:prstGeom>
        </p:spPr>
      </p:pic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856812" y="5130031"/>
            <a:ext cx="1027844" cy="267760"/>
          </a:xfrm>
          <a:prstGeom prst="rect">
            <a:avLst/>
          </a:prstGeom>
        </p:spPr>
      </p:pic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937142" y="5183572"/>
            <a:ext cx="160660" cy="160660"/>
          </a:xfrm>
          <a:prstGeom prst="rect">
            <a:avLst/>
          </a:prstGeom>
        </p:spPr>
      </p:pic>
      <p:sp>
        <p:nvSpPr>
          <p:cNvPr id="170" name="Text 46"/>
          <p:cNvSpPr/>
          <p:nvPr/>
        </p:nvSpPr>
        <p:spPr>
          <a:xfrm>
            <a:off x="10124554" y="513672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71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32865" y="5016252"/>
            <a:ext cx="1524260" cy="502050"/>
          </a:xfrm>
          <a:prstGeom prst="rect">
            <a:avLst/>
          </a:prstGeom>
        </p:spPr>
      </p:pic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28226" y="5130031"/>
            <a:ext cx="1333465" cy="267760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308556" y="5183572"/>
            <a:ext cx="160660" cy="160660"/>
          </a:xfrm>
          <a:prstGeom prst="rect">
            <a:avLst/>
          </a:prstGeom>
        </p:spPr>
      </p:pic>
      <p:sp>
        <p:nvSpPr>
          <p:cNvPr id="174" name="Text 47"/>
          <p:cNvSpPr/>
          <p:nvPr/>
        </p:nvSpPr>
        <p:spPr>
          <a:xfrm>
            <a:off x="11496005" y="51367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5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57088" y="5016252"/>
            <a:ext cx="1524260" cy="502050"/>
          </a:xfrm>
          <a:prstGeom prst="rect">
            <a:avLst/>
          </a:prstGeom>
        </p:spPr>
      </p:pic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905296" y="5130031"/>
            <a:ext cx="1027844" cy="267760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985626" y="5183572"/>
            <a:ext cx="160660" cy="160660"/>
          </a:xfrm>
          <a:prstGeom prst="rect">
            <a:avLst/>
          </a:prstGeom>
        </p:spPr>
      </p:pic>
      <p:sp>
        <p:nvSpPr>
          <p:cNvPr id="178" name="Text 48"/>
          <p:cNvSpPr/>
          <p:nvPr/>
        </p:nvSpPr>
        <p:spPr>
          <a:xfrm>
            <a:off x="13173038" y="513672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79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81348" y="5016252"/>
            <a:ext cx="1524260" cy="502050"/>
          </a:xfrm>
          <a:prstGeom prst="rect">
            <a:avLst/>
          </a:prstGeom>
        </p:spPr>
      </p:pic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76710" y="5130031"/>
            <a:ext cx="1333465" cy="267760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57040" y="5183572"/>
            <a:ext cx="160660" cy="160660"/>
          </a:xfrm>
          <a:prstGeom prst="rect">
            <a:avLst/>
          </a:prstGeom>
        </p:spPr>
      </p:pic>
      <p:sp>
        <p:nvSpPr>
          <p:cNvPr id="182" name="Text 49"/>
          <p:cNvSpPr/>
          <p:nvPr/>
        </p:nvSpPr>
        <p:spPr>
          <a:xfrm>
            <a:off x="14544489" y="51367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3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05572" y="5016252"/>
            <a:ext cx="1498011" cy="502050"/>
          </a:xfrm>
          <a:prstGeom prst="rect">
            <a:avLst/>
          </a:prstGeom>
        </p:spPr>
      </p:pic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00970" y="5130031"/>
            <a:ext cx="1333465" cy="267760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81300" y="5183572"/>
            <a:ext cx="160660" cy="160660"/>
          </a:xfrm>
          <a:prstGeom prst="rect">
            <a:avLst/>
          </a:prstGeom>
        </p:spPr>
      </p:pic>
      <p:sp>
        <p:nvSpPr>
          <p:cNvPr id="186" name="Text 50"/>
          <p:cNvSpPr/>
          <p:nvPr/>
        </p:nvSpPr>
        <p:spPr>
          <a:xfrm>
            <a:off x="16068749" y="51367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7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36" y="5518286"/>
            <a:ext cx="16119146" cy="502050"/>
          </a:xfrm>
          <a:prstGeom prst="rect">
            <a:avLst/>
          </a:prstGeom>
        </p:spPr>
      </p:pic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84436" y="5518286"/>
            <a:ext cx="5475690" cy="502050"/>
          </a:xfrm>
          <a:prstGeom prst="rect">
            <a:avLst/>
          </a:prstGeom>
        </p:spPr>
      </p:pic>
      <p:sp>
        <p:nvSpPr>
          <p:cNvPr id="189" name="Text 51"/>
          <p:cNvSpPr/>
          <p:nvPr/>
        </p:nvSpPr>
        <p:spPr>
          <a:xfrm>
            <a:off x="1245096" y="5642111"/>
            <a:ext cx="172021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Standalone refund</a:t>
            </a:r>
            <a:endParaRPr lang="en-US" sz="1476" dirty="0"/>
          </a:p>
        </p:txBody>
      </p:sp>
      <p:pic>
        <p:nvPicPr>
          <p:cNvPr id="190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60121" y="5518286"/>
            <a:ext cx="1524260" cy="502050"/>
          </a:xfrm>
          <a:prstGeom prst="rect">
            <a:avLst/>
          </a:prstGeom>
        </p:spPr>
      </p:pic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808329" y="5632066"/>
            <a:ext cx="1027844" cy="267760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888659" y="5685644"/>
            <a:ext cx="160660" cy="160660"/>
          </a:xfrm>
          <a:prstGeom prst="rect">
            <a:avLst/>
          </a:prstGeom>
        </p:spPr>
      </p:pic>
      <p:sp>
        <p:nvSpPr>
          <p:cNvPr id="193" name="Text 52"/>
          <p:cNvSpPr/>
          <p:nvPr/>
        </p:nvSpPr>
        <p:spPr>
          <a:xfrm>
            <a:off x="7076070" y="563876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4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84344" y="5518286"/>
            <a:ext cx="1524260" cy="502050"/>
          </a:xfrm>
          <a:prstGeom prst="rect">
            <a:avLst/>
          </a:prstGeom>
        </p:spPr>
      </p:pic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79743" y="5632066"/>
            <a:ext cx="1333465" cy="267760"/>
          </a:xfrm>
          <a:prstGeom prst="rect">
            <a:avLst/>
          </a:prstGeom>
        </p:spPr>
      </p:pic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60073" y="5685644"/>
            <a:ext cx="160660" cy="160660"/>
          </a:xfrm>
          <a:prstGeom prst="rect">
            <a:avLst/>
          </a:prstGeom>
        </p:spPr>
      </p:pic>
      <p:sp>
        <p:nvSpPr>
          <p:cNvPr id="197" name="Text 53"/>
          <p:cNvSpPr/>
          <p:nvPr/>
        </p:nvSpPr>
        <p:spPr>
          <a:xfrm>
            <a:off x="8447522" y="56387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08604" y="5518286"/>
            <a:ext cx="1524260" cy="502050"/>
          </a:xfrm>
          <a:prstGeom prst="rect">
            <a:avLst/>
          </a:prstGeom>
        </p:spPr>
      </p:pic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04003" y="5632066"/>
            <a:ext cx="1333465" cy="267760"/>
          </a:xfrm>
          <a:prstGeom prst="rect">
            <a:avLst/>
          </a:prstGeom>
        </p:spPr>
      </p:pic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84333" y="5685644"/>
            <a:ext cx="160660" cy="160660"/>
          </a:xfrm>
          <a:prstGeom prst="rect">
            <a:avLst/>
          </a:prstGeom>
        </p:spPr>
      </p:pic>
      <p:sp>
        <p:nvSpPr>
          <p:cNvPr id="201" name="Text 54"/>
          <p:cNvSpPr/>
          <p:nvPr/>
        </p:nvSpPr>
        <p:spPr>
          <a:xfrm>
            <a:off x="9971745" y="56387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2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32865" y="5518286"/>
            <a:ext cx="1524260" cy="502050"/>
          </a:xfrm>
          <a:prstGeom prst="rect">
            <a:avLst/>
          </a:prstGeom>
        </p:spPr>
      </p:pic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28226" y="5632066"/>
            <a:ext cx="1333465" cy="267760"/>
          </a:xfrm>
          <a:prstGeom prst="rect">
            <a:avLst/>
          </a:prstGeom>
        </p:spPr>
      </p:pic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308556" y="5685644"/>
            <a:ext cx="160660" cy="160660"/>
          </a:xfrm>
          <a:prstGeom prst="rect">
            <a:avLst/>
          </a:prstGeom>
        </p:spPr>
      </p:pic>
      <p:sp>
        <p:nvSpPr>
          <p:cNvPr id="205" name="Text 55"/>
          <p:cNvSpPr/>
          <p:nvPr/>
        </p:nvSpPr>
        <p:spPr>
          <a:xfrm>
            <a:off x="11496005" y="56387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6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57088" y="5518286"/>
            <a:ext cx="1524260" cy="502050"/>
          </a:xfrm>
          <a:prstGeom prst="rect">
            <a:avLst/>
          </a:prstGeom>
        </p:spPr>
      </p:pic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905296" y="5632066"/>
            <a:ext cx="1027844" cy="267760"/>
          </a:xfrm>
          <a:prstGeom prst="rect">
            <a:avLst/>
          </a:prstGeom>
        </p:spPr>
      </p:pic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985626" y="5685644"/>
            <a:ext cx="160660" cy="160660"/>
          </a:xfrm>
          <a:prstGeom prst="rect">
            <a:avLst/>
          </a:prstGeom>
        </p:spPr>
      </p:pic>
      <p:sp>
        <p:nvSpPr>
          <p:cNvPr id="209" name="Text 56"/>
          <p:cNvSpPr/>
          <p:nvPr/>
        </p:nvSpPr>
        <p:spPr>
          <a:xfrm>
            <a:off x="13173038" y="563876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0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81348" y="5518286"/>
            <a:ext cx="1524260" cy="502050"/>
          </a:xfrm>
          <a:prstGeom prst="rect">
            <a:avLst/>
          </a:prstGeom>
        </p:spPr>
      </p:pic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76710" y="5632066"/>
            <a:ext cx="1333465" cy="267760"/>
          </a:xfrm>
          <a:prstGeom prst="rect">
            <a:avLst/>
          </a:prstGeom>
        </p:spPr>
      </p:pic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57040" y="5685644"/>
            <a:ext cx="160660" cy="160660"/>
          </a:xfrm>
          <a:prstGeom prst="rect">
            <a:avLst/>
          </a:prstGeom>
        </p:spPr>
      </p:pic>
      <p:sp>
        <p:nvSpPr>
          <p:cNvPr id="213" name="Text 57"/>
          <p:cNvSpPr/>
          <p:nvPr/>
        </p:nvSpPr>
        <p:spPr>
          <a:xfrm>
            <a:off x="14544489" y="56387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4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05572" y="5518286"/>
            <a:ext cx="1498011" cy="502050"/>
          </a:xfrm>
          <a:prstGeom prst="rect">
            <a:avLst/>
          </a:prstGeom>
        </p:spPr>
      </p:pic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800970" y="5632066"/>
            <a:ext cx="1333465" cy="267760"/>
          </a:xfrm>
          <a:prstGeom prst="rect">
            <a:avLst/>
          </a:prstGeom>
        </p:spPr>
      </p:pic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81300" y="5685644"/>
            <a:ext cx="160660" cy="160660"/>
          </a:xfrm>
          <a:prstGeom prst="rect">
            <a:avLst/>
          </a:prstGeom>
        </p:spPr>
      </p:pic>
      <p:sp>
        <p:nvSpPr>
          <p:cNvPr id="217" name="Text 58"/>
          <p:cNvSpPr/>
          <p:nvPr/>
        </p:nvSpPr>
        <p:spPr>
          <a:xfrm>
            <a:off x="16068749" y="56387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36" y="6020321"/>
            <a:ext cx="16119146" cy="502050"/>
          </a:xfrm>
          <a:prstGeom prst="rect">
            <a:avLst/>
          </a:prstGeom>
        </p:spPr>
      </p:pic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84436" y="6020321"/>
            <a:ext cx="5475690" cy="502050"/>
          </a:xfrm>
          <a:prstGeom prst="rect">
            <a:avLst/>
          </a:prstGeom>
        </p:spPr>
      </p:pic>
      <p:sp>
        <p:nvSpPr>
          <p:cNvPr id="220" name="Text 59"/>
          <p:cNvSpPr/>
          <p:nvPr/>
        </p:nvSpPr>
        <p:spPr>
          <a:xfrm>
            <a:off x="1245096" y="6144183"/>
            <a:ext cx="118014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Installments</a:t>
            </a:r>
            <a:endParaRPr lang="en-US" sz="1476" dirty="0"/>
          </a:p>
        </p:txBody>
      </p:sp>
      <p:pic>
        <p:nvPicPr>
          <p:cNvPr id="221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60121" y="6020321"/>
            <a:ext cx="1524260" cy="502050"/>
          </a:xfrm>
          <a:prstGeom prst="rect">
            <a:avLst/>
          </a:prstGeom>
        </p:spPr>
      </p:pic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808329" y="6134137"/>
            <a:ext cx="1027844" cy="267760"/>
          </a:xfrm>
          <a:prstGeom prst="rect">
            <a:avLst/>
          </a:prstGeom>
        </p:spPr>
      </p:pic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888659" y="6187678"/>
            <a:ext cx="160660" cy="160660"/>
          </a:xfrm>
          <a:prstGeom prst="rect">
            <a:avLst/>
          </a:prstGeom>
        </p:spPr>
      </p:pic>
      <p:sp>
        <p:nvSpPr>
          <p:cNvPr id="224" name="Text 60"/>
          <p:cNvSpPr/>
          <p:nvPr/>
        </p:nvSpPr>
        <p:spPr>
          <a:xfrm>
            <a:off x="7076070" y="614083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84344" y="6020321"/>
            <a:ext cx="1524260" cy="502050"/>
          </a:xfrm>
          <a:prstGeom prst="rect">
            <a:avLst/>
          </a:prstGeom>
        </p:spPr>
      </p:pic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179743" y="6134137"/>
            <a:ext cx="1333465" cy="267760"/>
          </a:xfrm>
          <a:prstGeom prst="rect">
            <a:avLst/>
          </a:prstGeom>
        </p:spPr>
      </p:pic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260073" y="6187678"/>
            <a:ext cx="160660" cy="160660"/>
          </a:xfrm>
          <a:prstGeom prst="rect">
            <a:avLst/>
          </a:prstGeom>
        </p:spPr>
      </p:pic>
      <p:sp>
        <p:nvSpPr>
          <p:cNvPr id="228" name="Text 61"/>
          <p:cNvSpPr/>
          <p:nvPr/>
        </p:nvSpPr>
        <p:spPr>
          <a:xfrm>
            <a:off x="8447522" y="61408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9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08604" y="6020321"/>
            <a:ext cx="1524260" cy="502050"/>
          </a:xfrm>
          <a:prstGeom prst="rect">
            <a:avLst/>
          </a:prstGeom>
        </p:spPr>
      </p:pic>
      <p:pic>
        <p:nvPicPr>
          <p:cNvPr id="230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856812" y="6134137"/>
            <a:ext cx="1027844" cy="267760"/>
          </a:xfrm>
          <a:prstGeom prst="rect">
            <a:avLst/>
          </a:prstGeom>
        </p:spPr>
      </p:pic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937142" y="6187678"/>
            <a:ext cx="160660" cy="160660"/>
          </a:xfrm>
          <a:prstGeom prst="rect">
            <a:avLst/>
          </a:prstGeom>
        </p:spPr>
      </p:pic>
      <p:sp>
        <p:nvSpPr>
          <p:cNvPr id="232" name="Text 62"/>
          <p:cNvSpPr/>
          <p:nvPr/>
        </p:nvSpPr>
        <p:spPr>
          <a:xfrm>
            <a:off x="10124554" y="614083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3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32865" y="6020321"/>
            <a:ext cx="1524260" cy="502050"/>
          </a:xfrm>
          <a:prstGeom prst="rect">
            <a:avLst/>
          </a:prstGeom>
        </p:spPr>
      </p:pic>
      <p:pic>
        <p:nvPicPr>
          <p:cNvPr id="234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28226" y="6134137"/>
            <a:ext cx="1333465" cy="267760"/>
          </a:xfrm>
          <a:prstGeom prst="rect">
            <a:avLst/>
          </a:prstGeom>
        </p:spPr>
      </p:pic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308556" y="6187678"/>
            <a:ext cx="160660" cy="160660"/>
          </a:xfrm>
          <a:prstGeom prst="rect">
            <a:avLst/>
          </a:prstGeom>
        </p:spPr>
      </p:pic>
      <p:sp>
        <p:nvSpPr>
          <p:cNvPr id="236" name="Text 63"/>
          <p:cNvSpPr/>
          <p:nvPr/>
        </p:nvSpPr>
        <p:spPr>
          <a:xfrm>
            <a:off x="11496005" y="61408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7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57088" y="6020321"/>
            <a:ext cx="1524260" cy="502050"/>
          </a:xfrm>
          <a:prstGeom prst="rect">
            <a:avLst/>
          </a:prstGeom>
        </p:spPr>
      </p:pic>
      <p:pic>
        <p:nvPicPr>
          <p:cNvPr id="238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905296" y="6134137"/>
            <a:ext cx="1027844" cy="267760"/>
          </a:xfrm>
          <a:prstGeom prst="rect">
            <a:avLst/>
          </a:prstGeom>
        </p:spPr>
      </p:pic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985626" y="6187678"/>
            <a:ext cx="160660" cy="160660"/>
          </a:xfrm>
          <a:prstGeom prst="rect">
            <a:avLst/>
          </a:prstGeom>
        </p:spPr>
      </p:pic>
      <p:sp>
        <p:nvSpPr>
          <p:cNvPr id="240" name="Text 64"/>
          <p:cNvSpPr/>
          <p:nvPr/>
        </p:nvSpPr>
        <p:spPr>
          <a:xfrm>
            <a:off x="13173038" y="614083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41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81348" y="6020321"/>
            <a:ext cx="1524260" cy="502050"/>
          </a:xfrm>
          <a:prstGeom prst="rect">
            <a:avLst/>
          </a:prstGeom>
        </p:spPr>
      </p:pic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76710" y="6134137"/>
            <a:ext cx="1333465" cy="267760"/>
          </a:xfrm>
          <a:prstGeom prst="rect">
            <a:avLst/>
          </a:prstGeom>
        </p:spPr>
      </p:pic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57040" y="6187678"/>
            <a:ext cx="160660" cy="160660"/>
          </a:xfrm>
          <a:prstGeom prst="rect">
            <a:avLst/>
          </a:prstGeom>
        </p:spPr>
      </p:pic>
      <p:sp>
        <p:nvSpPr>
          <p:cNvPr id="244" name="Text 65"/>
          <p:cNvSpPr/>
          <p:nvPr/>
        </p:nvSpPr>
        <p:spPr>
          <a:xfrm>
            <a:off x="14544489" y="61408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5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705572" y="6020321"/>
            <a:ext cx="1498011" cy="502050"/>
          </a:xfrm>
          <a:prstGeom prst="rect">
            <a:avLst/>
          </a:prstGeom>
        </p:spPr>
      </p:pic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800970" y="6134137"/>
            <a:ext cx="1333465" cy="267760"/>
          </a:xfrm>
          <a:prstGeom prst="rect">
            <a:avLst/>
          </a:prstGeom>
        </p:spPr>
      </p:pic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81300" y="6187678"/>
            <a:ext cx="160660" cy="160660"/>
          </a:xfrm>
          <a:prstGeom prst="rect">
            <a:avLst/>
          </a:prstGeom>
        </p:spPr>
      </p:pic>
      <p:sp>
        <p:nvSpPr>
          <p:cNvPr id="248" name="Text 66"/>
          <p:cNvSpPr/>
          <p:nvPr/>
        </p:nvSpPr>
        <p:spPr>
          <a:xfrm>
            <a:off x="16068749" y="61408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436" y="6522393"/>
            <a:ext cx="16119146" cy="502050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84436" y="6522393"/>
            <a:ext cx="5475690" cy="502050"/>
          </a:xfrm>
          <a:prstGeom prst="rect">
            <a:avLst/>
          </a:prstGeom>
        </p:spPr>
      </p:pic>
      <p:sp>
        <p:nvSpPr>
          <p:cNvPr id="251" name="Text 67"/>
          <p:cNvSpPr/>
          <p:nvPr/>
        </p:nvSpPr>
        <p:spPr>
          <a:xfrm>
            <a:off x="1245096" y="6646218"/>
            <a:ext cx="35404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Pre-authorization (authorization hold)</a:t>
            </a:r>
            <a:endParaRPr lang="en-US" sz="1476" dirty="0"/>
          </a:p>
        </p:txBody>
      </p:sp>
      <p:pic>
        <p:nvPicPr>
          <p:cNvPr id="252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60121" y="6522393"/>
            <a:ext cx="1524260" cy="502050"/>
          </a:xfrm>
          <a:prstGeom prst="rect">
            <a:avLst/>
          </a:prstGeom>
        </p:spPr>
      </p:pic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705414" y="6636172"/>
            <a:ext cx="1233683" cy="267760"/>
          </a:xfrm>
          <a:prstGeom prst="rect">
            <a:avLst/>
          </a:prstGeom>
        </p:spPr>
      </p:pic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85744" y="6689750"/>
            <a:ext cx="160660" cy="160660"/>
          </a:xfrm>
          <a:prstGeom prst="rect">
            <a:avLst/>
          </a:prstGeom>
        </p:spPr>
      </p:pic>
      <p:sp>
        <p:nvSpPr>
          <p:cNvPr id="255" name="Text 68"/>
          <p:cNvSpPr/>
          <p:nvPr/>
        </p:nvSpPr>
        <p:spPr>
          <a:xfrm>
            <a:off x="6973156" y="6642869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56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84344" y="6522393"/>
            <a:ext cx="1524260" cy="502050"/>
          </a:xfrm>
          <a:prstGeom prst="rect">
            <a:avLst/>
          </a:prstGeom>
        </p:spPr>
      </p:pic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179743" y="6636172"/>
            <a:ext cx="1333465" cy="267760"/>
          </a:xfrm>
          <a:prstGeom prst="rect">
            <a:avLst/>
          </a:prstGeom>
        </p:spPr>
      </p:pic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260073" y="6689750"/>
            <a:ext cx="160660" cy="160660"/>
          </a:xfrm>
          <a:prstGeom prst="rect">
            <a:avLst/>
          </a:prstGeom>
        </p:spPr>
      </p:pic>
      <p:sp>
        <p:nvSpPr>
          <p:cNvPr id="259" name="Text 69"/>
          <p:cNvSpPr/>
          <p:nvPr/>
        </p:nvSpPr>
        <p:spPr>
          <a:xfrm>
            <a:off x="8447522" y="66428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0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08604" y="6522393"/>
            <a:ext cx="1524260" cy="502050"/>
          </a:xfrm>
          <a:prstGeom prst="rect">
            <a:avLst/>
          </a:prstGeom>
        </p:spPr>
      </p:pic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753898" y="6636172"/>
            <a:ext cx="1233683" cy="267760"/>
          </a:xfrm>
          <a:prstGeom prst="rect">
            <a:avLst/>
          </a:prstGeom>
        </p:spPr>
      </p:pic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834228" y="6689750"/>
            <a:ext cx="160660" cy="160660"/>
          </a:xfrm>
          <a:prstGeom prst="rect">
            <a:avLst/>
          </a:prstGeom>
        </p:spPr>
      </p:pic>
      <p:sp>
        <p:nvSpPr>
          <p:cNvPr id="263" name="Text 70"/>
          <p:cNvSpPr/>
          <p:nvPr/>
        </p:nvSpPr>
        <p:spPr>
          <a:xfrm>
            <a:off x="10021639" y="6642869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64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32865" y="6522393"/>
            <a:ext cx="1524260" cy="502050"/>
          </a:xfrm>
          <a:prstGeom prst="rect">
            <a:avLst/>
          </a:prstGeom>
        </p:spPr>
      </p:pic>
      <p:pic>
        <p:nvPicPr>
          <p:cNvPr id="265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228226" y="6636172"/>
            <a:ext cx="1333465" cy="267760"/>
          </a:xfrm>
          <a:prstGeom prst="rect">
            <a:avLst/>
          </a:prstGeom>
        </p:spPr>
      </p:pic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308556" y="6689750"/>
            <a:ext cx="160660" cy="160660"/>
          </a:xfrm>
          <a:prstGeom prst="rect">
            <a:avLst/>
          </a:prstGeom>
        </p:spPr>
      </p:pic>
      <p:sp>
        <p:nvSpPr>
          <p:cNvPr id="267" name="Text 71"/>
          <p:cNvSpPr/>
          <p:nvPr/>
        </p:nvSpPr>
        <p:spPr>
          <a:xfrm>
            <a:off x="11496005" y="66428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8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57088" y="6522393"/>
            <a:ext cx="1524260" cy="502050"/>
          </a:xfrm>
          <a:prstGeom prst="rect">
            <a:avLst/>
          </a:prstGeom>
        </p:spPr>
      </p:pic>
      <p:pic>
        <p:nvPicPr>
          <p:cNvPr id="269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905296" y="6636172"/>
            <a:ext cx="1027844" cy="267760"/>
          </a:xfrm>
          <a:prstGeom prst="rect">
            <a:avLst/>
          </a:prstGeom>
        </p:spPr>
      </p:pic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985626" y="6689750"/>
            <a:ext cx="160660" cy="160660"/>
          </a:xfrm>
          <a:prstGeom prst="rect">
            <a:avLst/>
          </a:prstGeom>
        </p:spPr>
      </p:pic>
      <p:sp>
        <p:nvSpPr>
          <p:cNvPr id="271" name="Text 72"/>
          <p:cNvSpPr/>
          <p:nvPr/>
        </p:nvSpPr>
        <p:spPr>
          <a:xfrm>
            <a:off x="13173038" y="664286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72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81348" y="6522393"/>
            <a:ext cx="1524260" cy="502050"/>
          </a:xfrm>
          <a:prstGeom prst="rect">
            <a:avLst/>
          </a:prstGeom>
        </p:spPr>
      </p:pic>
      <p:pic>
        <p:nvPicPr>
          <p:cNvPr id="273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76710" y="6636172"/>
            <a:ext cx="1333465" cy="267760"/>
          </a:xfrm>
          <a:prstGeom prst="rect">
            <a:avLst/>
          </a:prstGeom>
        </p:spPr>
      </p:pic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57040" y="6689750"/>
            <a:ext cx="160660" cy="160660"/>
          </a:xfrm>
          <a:prstGeom prst="rect">
            <a:avLst/>
          </a:prstGeom>
        </p:spPr>
      </p:pic>
      <p:sp>
        <p:nvSpPr>
          <p:cNvPr id="275" name="Text 73"/>
          <p:cNvSpPr/>
          <p:nvPr/>
        </p:nvSpPr>
        <p:spPr>
          <a:xfrm>
            <a:off x="14544489" y="66428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6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705572" y="6522393"/>
            <a:ext cx="1498011" cy="502050"/>
          </a:xfrm>
          <a:prstGeom prst="rect">
            <a:avLst/>
          </a:prstGeom>
        </p:spPr>
      </p:pic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00970" y="6636172"/>
            <a:ext cx="1333465" cy="267760"/>
          </a:xfrm>
          <a:prstGeom prst="rect">
            <a:avLst/>
          </a:prstGeom>
        </p:spPr>
      </p:pic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81300" y="6689750"/>
            <a:ext cx="160660" cy="160660"/>
          </a:xfrm>
          <a:prstGeom prst="rect">
            <a:avLst/>
          </a:prstGeom>
        </p:spPr>
      </p:pic>
      <p:sp>
        <p:nvSpPr>
          <p:cNvPr id="279" name="Text 74"/>
          <p:cNvSpPr/>
          <p:nvPr/>
        </p:nvSpPr>
        <p:spPr>
          <a:xfrm>
            <a:off x="16068749" y="66428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0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436" y="7024427"/>
            <a:ext cx="16119146" cy="502050"/>
          </a:xfrm>
          <a:prstGeom prst="rect">
            <a:avLst/>
          </a:prstGeom>
        </p:spPr>
      </p:pic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84436" y="7024427"/>
            <a:ext cx="5475690" cy="502050"/>
          </a:xfrm>
          <a:prstGeom prst="rect">
            <a:avLst/>
          </a:prstGeom>
        </p:spPr>
      </p:pic>
      <p:sp>
        <p:nvSpPr>
          <p:cNvPr id="282" name="Text 75"/>
          <p:cNvSpPr/>
          <p:nvPr/>
        </p:nvSpPr>
        <p:spPr>
          <a:xfrm>
            <a:off x="1245096" y="7148289"/>
            <a:ext cx="522065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Re-authorization (Pre-auth adjustments up incremental)</a:t>
            </a:r>
            <a:endParaRPr lang="en-US" sz="1476" dirty="0"/>
          </a:p>
        </p:txBody>
      </p:sp>
      <p:pic>
        <p:nvPicPr>
          <p:cNvPr id="283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560121" y="7024427"/>
            <a:ext cx="1524260" cy="502050"/>
          </a:xfrm>
          <a:prstGeom prst="rect">
            <a:avLst/>
          </a:prstGeom>
        </p:spPr>
      </p:pic>
      <p:pic>
        <p:nvPicPr>
          <p:cNvPr id="284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705414" y="7138243"/>
            <a:ext cx="1233683" cy="267760"/>
          </a:xfrm>
          <a:prstGeom prst="rect">
            <a:avLst/>
          </a:prstGeom>
        </p:spPr>
      </p:pic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785744" y="7191784"/>
            <a:ext cx="160660" cy="160660"/>
          </a:xfrm>
          <a:prstGeom prst="rect">
            <a:avLst/>
          </a:prstGeom>
        </p:spPr>
      </p:pic>
      <p:sp>
        <p:nvSpPr>
          <p:cNvPr id="286" name="Text 76"/>
          <p:cNvSpPr/>
          <p:nvPr/>
        </p:nvSpPr>
        <p:spPr>
          <a:xfrm>
            <a:off x="6973156" y="7144941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87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084344" y="7024427"/>
            <a:ext cx="1524260" cy="502050"/>
          </a:xfrm>
          <a:prstGeom prst="rect">
            <a:avLst/>
          </a:prstGeom>
        </p:spPr>
      </p:pic>
      <p:pic>
        <p:nvPicPr>
          <p:cNvPr id="288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179743" y="7138243"/>
            <a:ext cx="1333465" cy="267760"/>
          </a:xfrm>
          <a:prstGeom prst="rect">
            <a:avLst/>
          </a:prstGeom>
        </p:spPr>
      </p:pic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260073" y="7191784"/>
            <a:ext cx="160660" cy="160660"/>
          </a:xfrm>
          <a:prstGeom prst="rect">
            <a:avLst/>
          </a:prstGeom>
        </p:spPr>
      </p:pic>
      <p:sp>
        <p:nvSpPr>
          <p:cNvPr id="290" name="Text 77"/>
          <p:cNvSpPr/>
          <p:nvPr/>
        </p:nvSpPr>
        <p:spPr>
          <a:xfrm>
            <a:off x="8447522" y="71449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1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08604" y="7024427"/>
            <a:ext cx="1524260" cy="502050"/>
          </a:xfrm>
          <a:prstGeom prst="rect">
            <a:avLst/>
          </a:prstGeom>
        </p:spPr>
      </p:pic>
      <p:pic>
        <p:nvPicPr>
          <p:cNvPr id="292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753898" y="7138243"/>
            <a:ext cx="1233683" cy="267760"/>
          </a:xfrm>
          <a:prstGeom prst="rect">
            <a:avLst/>
          </a:prstGeom>
        </p:spPr>
      </p:pic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834228" y="7191784"/>
            <a:ext cx="160660" cy="160660"/>
          </a:xfrm>
          <a:prstGeom prst="rect">
            <a:avLst/>
          </a:prstGeom>
        </p:spPr>
      </p:pic>
      <p:sp>
        <p:nvSpPr>
          <p:cNvPr id="294" name="Text 78"/>
          <p:cNvSpPr/>
          <p:nvPr/>
        </p:nvSpPr>
        <p:spPr>
          <a:xfrm>
            <a:off x="10021639" y="7144941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95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32865" y="7024427"/>
            <a:ext cx="1524260" cy="502050"/>
          </a:xfrm>
          <a:prstGeom prst="rect">
            <a:avLst/>
          </a:prstGeom>
        </p:spPr>
      </p:pic>
      <p:pic>
        <p:nvPicPr>
          <p:cNvPr id="296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228226" y="7138243"/>
            <a:ext cx="1333465" cy="267760"/>
          </a:xfrm>
          <a:prstGeom prst="rect">
            <a:avLst/>
          </a:prstGeom>
        </p:spPr>
      </p:pic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308556" y="7191784"/>
            <a:ext cx="160660" cy="160660"/>
          </a:xfrm>
          <a:prstGeom prst="rect">
            <a:avLst/>
          </a:prstGeom>
        </p:spPr>
      </p:pic>
      <p:sp>
        <p:nvSpPr>
          <p:cNvPr id="298" name="Text 79"/>
          <p:cNvSpPr/>
          <p:nvPr/>
        </p:nvSpPr>
        <p:spPr>
          <a:xfrm>
            <a:off x="11496005" y="71449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9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57088" y="7024427"/>
            <a:ext cx="1524260" cy="502050"/>
          </a:xfrm>
          <a:prstGeom prst="rect">
            <a:avLst/>
          </a:prstGeom>
        </p:spPr>
      </p:pic>
      <p:pic>
        <p:nvPicPr>
          <p:cNvPr id="300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905296" y="7138243"/>
            <a:ext cx="1027844" cy="267760"/>
          </a:xfrm>
          <a:prstGeom prst="rect">
            <a:avLst/>
          </a:prstGeom>
        </p:spPr>
      </p:pic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985626" y="7191784"/>
            <a:ext cx="160660" cy="160660"/>
          </a:xfrm>
          <a:prstGeom prst="rect">
            <a:avLst/>
          </a:prstGeom>
        </p:spPr>
      </p:pic>
      <p:sp>
        <p:nvSpPr>
          <p:cNvPr id="302" name="Text 80"/>
          <p:cNvSpPr/>
          <p:nvPr/>
        </p:nvSpPr>
        <p:spPr>
          <a:xfrm>
            <a:off x="13173038" y="714494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03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181348" y="7024427"/>
            <a:ext cx="1524260" cy="502050"/>
          </a:xfrm>
          <a:prstGeom prst="rect">
            <a:avLst/>
          </a:prstGeom>
        </p:spPr>
      </p:pic>
      <p:pic>
        <p:nvPicPr>
          <p:cNvPr id="304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76710" y="7138243"/>
            <a:ext cx="1333465" cy="267760"/>
          </a:xfrm>
          <a:prstGeom prst="rect">
            <a:avLst/>
          </a:prstGeom>
        </p:spPr>
      </p:pic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57040" y="7191784"/>
            <a:ext cx="160660" cy="160660"/>
          </a:xfrm>
          <a:prstGeom prst="rect">
            <a:avLst/>
          </a:prstGeom>
        </p:spPr>
      </p:pic>
      <p:sp>
        <p:nvSpPr>
          <p:cNvPr id="306" name="Text 81"/>
          <p:cNvSpPr/>
          <p:nvPr/>
        </p:nvSpPr>
        <p:spPr>
          <a:xfrm>
            <a:off x="14544489" y="71449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7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705572" y="7024427"/>
            <a:ext cx="1498011" cy="502050"/>
          </a:xfrm>
          <a:prstGeom prst="rect">
            <a:avLst/>
          </a:prstGeom>
        </p:spPr>
      </p:pic>
      <p:pic>
        <p:nvPicPr>
          <p:cNvPr id="308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800970" y="7138243"/>
            <a:ext cx="1333465" cy="267760"/>
          </a:xfrm>
          <a:prstGeom prst="rect">
            <a:avLst/>
          </a:prstGeom>
        </p:spPr>
      </p:pic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81300" y="7191784"/>
            <a:ext cx="160660" cy="160660"/>
          </a:xfrm>
          <a:prstGeom prst="rect">
            <a:avLst/>
          </a:prstGeom>
        </p:spPr>
      </p:pic>
      <p:sp>
        <p:nvSpPr>
          <p:cNvPr id="310" name="Text 82"/>
          <p:cNvSpPr/>
          <p:nvPr/>
        </p:nvSpPr>
        <p:spPr>
          <a:xfrm>
            <a:off x="16068749" y="71449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4436" y="7526499"/>
            <a:ext cx="16119146" cy="502050"/>
          </a:xfrm>
          <a:prstGeom prst="rect">
            <a:avLst/>
          </a:prstGeom>
        </p:spPr>
      </p:pic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84436" y="7526499"/>
            <a:ext cx="5475690" cy="502050"/>
          </a:xfrm>
          <a:prstGeom prst="rect">
            <a:avLst/>
          </a:prstGeom>
        </p:spPr>
      </p:pic>
      <p:sp>
        <p:nvSpPr>
          <p:cNvPr id="313" name="Text 83"/>
          <p:cNvSpPr/>
          <p:nvPr/>
        </p:nvSpPr>
        <p:spPr>
          <a:xfrm>
            <a:off x="1245096" y="7650324"/>
            <a:ext cx="502062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capture (Pre-auth adjustments down decrease)</a:t>
            </a:r>
            <a:endParaRPr lang="en-US" sz="1476" dirty="0"/>
          </a:p>
        </p:txBody>
      </p:sp>
      <p:pic>
        <p:nvPicPr>
          <p:cNvPr id="314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560121" y="7526499"/>
            <a:ext cx="1524260" cy="502050"/>
          </a:xfrm>
          <a:prstGeom prst="rect">
            <a:avLst/>
          </a:prstGeom>
        </p:spPr>
      </p:pic>
      <p:pic>
        <p:nvPicPr>
          <p:cNvPr id="315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705414" y="7640278"/>
            <a:ext cx="1233683" cy="267760"/>
          </a:xfrm>
          <a:prstGeom prst="rect">
            <a:avLst/>
          </a:prstGeom>
        </p:spPr>
      </p:pic>
      <p:pic>
        <p:nvPicPr>
          <p:cNvPr id="316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785744" y="7693819"/>
            <a:ext cx="160660" cy="160660"/>
          </a:xfrm>
          <a:prstGeom prst="rect">
            <a:avLst/>
          </a:prstGeom>
        </p:spPr>
      </p:pic>
      <p:sp>
        <p:nvSpPr>
          <p:cNvPr id="317" name="Text 84"/>
          <p:cNvSpPr/>
          <p:nvPr/>
        </p:nvSpPr>
        <p:spPr>
          <a:xfrm>
            <a:off x="6973156" y="7646975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318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084344" y="7526499"/>
            <a:ext cx="1524260" cy="502050"/>
          </a:xfrm>
          <a:prstGeom prst="rect">
            <a:avLst/>
          </a:prstGeom>
        </p:spPr>
      </p:pic>
      <p:pic>
        <p:nvPicPr>
          <p:cNvPr id="319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179743" y="7640278"/>
            <a:ext cx="1333465" cy="267760"/>
          </a:xfrm>
          <a:prstGeom prst="rect">
            <a:avLst/>
          </a:prstGeom>
        </p:spPr>
      </p:pic>
      <p:pic>
        <p:nvPicPr>
          <p:cNvPr id="320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260073" y="7693819"/>
            <a:ext cx="160660" cy="160660"/>
          </a:xfrm>
          <a:prstGeom prst="rect">
            <a:avLst/>
          </a:prstGeom>
        </p:spPr>
      </p:pic>
      <p:sp>
        <p:nvSpPr>
          <p:cNvPr id="321" name="Text 85"/>
          <p:cNvSpPr/>
          <p:nvPr/>
        </p:nvSpPr>
        <p:spPr>
          <a:xfrm>
            <a:off x="8447522" y="76469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2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608604" y="7526499"/>
            <a:ext cx="1524260" cy="502050"/>
          </a:xfrm>
          <a:prstGeom prst="rect">
            <a:avLst/>
          </a:prstGeom>
        </p:spPr>
      </p:pic>
      <p:pic>
        <p:nvPicPr>
          <p:cNvPr id="323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753898" y="7640278"/>
            <a:ext cx="1233683" cy="267760"/>
          </a:xfrm>
          <a:prstGeom prst="rect">
            <a:avLst/>
          </a:prstGeom>
        </p:spPr>
      </p:pic>
      <p:pic>
        <p:nvPicPr>
          <p:cNvPr id="324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834228" y="7693819"/>
            <a:ext cx="160660" cy="160660"/>
          </a:xfrm>
          <a:prstGeom prst="rect">
            <a:avLst/>
          </a:prstGeom>
        </p:spPr>
      </p:pic>
      <p:sp>
        <p:nvSpPr>
          <p:cNvPr id="325" name="Text 86"/>
          <p:cNvSpPr/>
          <p:nvPr/>
        </p:nvSpPr>
        <p:spPr>
          <a:xfrm>
            <a:off x="10021639" y="7646975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326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132865" y="7526499"/>
            <a:ext cx="1524260" cy="502050"/>
          </a:xfrm>
          <a:prstGeom prst="rect">
            <a:avLst/>
          </a:prstGeom>
        </p:spPr>
      </p:pic>
      <p:pic>
        <p:nvPicPr>
          <p:cNvPr id="327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228226" y="7640278"/>
            <a:ext cx="1333465" cy="267760"/>
          </a:xfrm>
          <a:prstGeom prst="rect">
            <a:avLst/>
          </a:prstGeom>
        </p:spPr>
      </p:pic>
      <p:pic>
        <p:nvPicPr>
          <p:cNvPr id="328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308556" y="7693819"/>
            <a:ext cx="160660" cy="160660"/>
          </a:xfrm>
          <a:prstGeom prst="rect">
            <a:avLst/>
          </a:prstGeom>
        </p:spPr>
      </p:pic>
      <p:sp>
        <p:nvSpPr>
          <p:cNvPr id="329" name="Text 87"/>
          <p:cNvSpPr/>
          <p:nvPr/>
        </p:nvSpPr>
        <p:spPr>
          <a:xfrm>
            <a:off x="11496005" y="76469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0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657088" y="7526499"/>
            <a:ext cx="1524260" cy="502050"/>
          </a:xfrm>
          <a:prstGeom prst="rect">
            <a:avLst/>
          </a:prstGeom>
        </p:spPr>
      </p:pic>
      <p:pic>
        <p:nvPicPr>
          <p:cNvPr id="331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905296" y="7640278"/>
            <a:ext cx="1027844" cy="267760"/>
          </a:xfrm>
          <a:prstGeom prst="rect">
            <a:avLst/>
          </a:prstGeom>
        </p:spPr>
      </p:pic>
      <p:pic>
        <p:nvPicPr>
          <p:cNvPr id="332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985626" y="7693819"/>
            <a:ext cx="160660" cy="160660"/>
          </a:xfrm>
          <a:prstGeom prst="rect">
            <a:avLst/>
          </a:prstGeom>
        </p:spPr>
      </p:pic>
      <p:sp>
        <p:nvSpPr>
          <p:cNvPr id="333" name="Text 88"/>
          <p:cNvSpPr/>
          <p:nvPr/>
        </p:nvSpPr>
        <p:spPr>
          <a:xfrm>
            <a:off x="13173038" y="764697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34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181348" y="7526499"/>
            <a:ext cx="1524260" cy="502050"/>
          </a:xfrm>
          <a:prstGeom prst="rect">
            <a:avLst/>
          </a:prstGeom>
        </p:spPr>
      </p:pic>
      <p:pic>
        <p:nvPicPr>
          <p:cNvPr id="335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276710" y="7640278"/>
            <a:ext cx="1333465" cy="267760"/>
          </a:xfrm>
          <a:prstGeom prst="rect">
            <a:avLst/>
          </a:prstGeom>
        </p:spPr>
      </p:pic>
      <p:pic>
        <p:nvPicPr>
          <p:cNvPr id="336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357040" y="7693819"/>
            <a:ext cx="160660" cy="160660"/>
          </a:xfrm>
          <a:prstGeom prst="rect">
            <a:avLst/>
          </a:prstGeom>
        </p:spPr>
      </p:pic>
      <p:sp>
        <p:nvSpPr>
          <p:cNvPr id="337" name="Text 89"/>
          <p:cNvSpPr/>
          <p:nvPr/>
        </p:nvSpPr>
        <p:spPr>
          <a:xfrm>
            <a:off x="14544489" y="76469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8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705572" y="7526499"/>
            <a:ext cx="1498011" cy="502050"/>
          </a:xfrm>
          <a:prstGeom prst="rect">
            <a:avLst/>
          </a:prstGeom>
        </p:spPr>
      </p:pic>
      <p:pic>
        <p:nvPicPr>
          <p:cNvPr id="339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800970" y="7640278"/>
            <a:ext cx="1333465" cy="267760"/>
          </a:xfrm>
          <a:prstGeom prst="rect">
            <a:avLst/>
          </a:prstGeom>
        </p:spPr>
      </p:pic>
      <p:pic>
        <p:nvPicPr>
          <p:cNvPr id="340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881300" y="7693819"/>
            <a:ext cx="160660" cy="160660"/>
          </a:xfrm>
          <a:prstGeom prst="rect">
            <a:avLst/>
          </a:prstGeom>
        </p:spPr>
      </p:pic>
      <p:sp>
        <p:nvSpPr>
          <p:cNvPr id="341" name="Text 90"/>
          <p:cNvSpPr/>
          <p:nvPr/>
        </p:nvSpPr>
        <p:spPr>
          <a:xfrm>
            <a:off x="16068749" y="76469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2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84436" y="8028533"/>
            <a:ext cx="16119146" cy="502050"/>
          </a:xfrm>
          <a:prstGeom prst="rect">
            <a:avLst/>
          </a:prstGeom>
        </p:spPr>
      </p:pic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84436" y="8028533"/>
            <a:ext cx="5475690" cy="502050"/>
          </a:xfrm>
          <a:prstGeom prst="rect">
            <a:avLst/>
          </a:prstGeom>
        </p:spPr>
      </p:pic>
      <p:sp>
        <p:nvSpPr>
          <p:cNvPr id="344" name="Text 91"/>
          <p:cNvSpPr/>
          <p:nvPr/>
        </p:nvSpPr>
        <p:spPr>
          <a:xfrm>
            <a:off x="1245096" y="8152358"/>
            <a:ext cx="21202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Deferred authorization</a:t>
            </a:r>
            <a:endParaRPr lang="en-US" sz="1476" dirty="0"/>
          </a:p>
        </p:txBody>
      </p:sp>
      <p:pic>
        <p:nvPicPr>
          <p:cNvPr id="345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560121" y="8028533"/>
            <a:ext cx="1524260" cy="502050"/>
          </a:xfrm>
          <a:prstGeom prst="rect">
            <a:avLst/>
          </a:prstGeom>
        </p:spPr>
      </p:pic>
      <p:pic>
        <p:nvPicPr>
          <p:cNvPr id="346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655519" y="8142350"/>
            <a:ext cx="1333465" cy="267760"/>
          </a:xfrm>
          <a:prstGeom prst="rect">
            <a:avLst/>
          </a:prstGeom>
        </p:spPr>
      </p:pic>
      <p:pic>
        <p:nvPicPr>
          <p:cNvPr id="347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735849" y="8195890"/>
            <a:ext cx="160660" cy="160660"/>
          </a:xfrm>
          <a:prstGeom prst="rect">
            <a:avLst/>
          </a:prstGeom>
        </p:spPr>
      </p:pic>
      <p:sp>
        <p:nvSpPr>
          <p:cNvPr id="348" name="Text 92"/>
          <p:cNvSpPr/>
          <p:nvPr/>
        </p:nvSpPr>
        <p:spPr>
          <a:xfrm>
            <a:off x="6923261" y="81490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9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084344" y="8028533"/>
            <a:ext cx="1524260" cy="502050"/>
          </a:xfrm>
          <a:prstGeom prst="rect">
            <a:avLst/>
          </a:prstGeom>
        </p:spPr>
      </p:pic>
      <p:pic>
        <p:nvPicPr>
          <p:cNvPr id="350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179743" y="8142350"/>
            <a:ext cx="1333465" cy="267760"/>
          </a:xfrm>
          <a:prstGeom prst="rect">
            <a:avLst/>
          </a:prstGeom>
        </p:spPr>
      </p:pic>
      <p:pic>
        <p:nvPicPr>
          <p:cNvPr id="351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260073" y="8195890"/>
            <a:ext cx="160660" cy="160660"/>
          </a:xfrm>
          <a:prstGeom prst="rect">
            <a:avLst/>
          </a:prstGeom>
        </p:spPr>
      </p:pic>
      <p:sp>
        <p:nvSpPr>
          <p:cNvPr id="352" name="Text 93"/>
          <p:cNvSpPr/>
          <p:nvPr/>
        </p:nvSpPr>
        <p:spPr>
          <a:xfrm>
            <a:off x="8447522" y="81490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3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608604" y="8028533"/>
            <a:ext cx="1524260" cy="502050"/>
          </a:xfrm>
          <a:prstGeom prst="rect">
            <a:avLst/>
          </a:prstGeom>
        </p:spPr>
      </p:pic>
      <p:pic>
        <p:nvPicPr>
          <p:cNvPr id="354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704003" y="8142350"/>
            <a:ext cx="1333465" cy="267760"/>
          </a:xfrm>
          <a:prstGeom prst="rect">
            <a:avLst/>
          </a:prstGeom>
        </p:spPr>
      </p:pic>
      <p:pic>
        <p:nvPicPr>
          <p:cNvPr id="355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784333" y="8195890"/>
            <a:ext cx="160660" cy="160660"/>
          </a:xfrm>
          <a:prstGeom prst="rect">
            <a:avLst/>
          </a:prstGeom>
        </p:spPr>
      </p:pic>
      <p:sp>
        <p:nvSpPr>
          <p:cNvPr id="356" name="Text 94"/>
          <p:cNvSpPr/>
          <p:nvPr/>
        </p:nvSpPr>
        <p:spPr>
          <a:xfrm>
            <a:off x="9971745" y="81490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7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132865" y="8028533"/>
            <a:ext cx="1524260" cy="502050"/>
          </a:xfrm>
          <a:prstGeom prst="rect">
            <a:avLst/>
          </a:prstGeom>
        </p:spPr>
      </p:pic>
      <p:pic>
        <p:nvPicPr>
          <p:cNvPr id="358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228226" y="8142350"/>
            <a:ext cx="1333465" cy="267760"/>
          </a:xfrm>
          <a:prstGeom prst="rect">
            <a:avLst/>
          </a:prstGeom>
        </p:spPr>
      </p:pic>
      <p:pic>
        <p:nvPicPr>
          <p:cNvPr id="359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308556" y="8195890"/>
            <a:ext cx="160660" cy="160660"/>
          </a:xfrm>
          <a:prstGeom prst="rect">
            <a:avLst/>
          </a:prstGeom>
        </p:spPr>
      </p:pic>
      <p:sp>
        <p:nvSpPr>
          <p:cNvPr id="360" name="Text 95"/>
          <p:cNvSpPr/>
          <p:nvPr/>
        </p:nvSpPr>
        <p:spPr>
          <a:xfrm>
            <a:off x="11496005" y="81490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1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657088" y="8028533"/>
            <a:ext cx="1524260" cy="502050"/>
          </a:xfrm>
          <a:prstGeom prst="rect">
            <a:avLst/>
          </a:prstGeom>
        </p:spPr>
      </p:pic>
      <p:pic>
        <p:nvPicPr>
          <p:cNvPr id="362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905296" y="8142350"/>
            <a:ext cx="1027844" cy="267760"/>
          </a:xfrm>
          <a:prstGeom prst="rect">
            <a:avLst/>
          </a:prstGeom>
        </p:spPr>
      </p:pic>
      <p:pic>
        <p:nvPicPr>
          <p:cNvPr id="363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985626" y="8195890"/>
            <a:ext cx="160660" cy="160660"/>
          </a:xfrm>
          <a:prstGeom prst="rect">
            <a:avLst/>
          </a:prstGeom>
        </p:spPr>
      </p:pic>
      <p:sp>
        <p:nvSpPr>
          <p:cNvPr id="364" name="Text 96"/>
          <p:cNvSpPr/>
          <p:nvPr/>
        </p:nvSpPr>
        <p:spPr>
          <a:xfrm>
            <a:off x="13173038" y="814901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65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181348" y="8028533"/>
            <a:ext cx="1524260" cy="502050"/>
          </a:xfrm>
          <a:prstGeom prst="rect">
            <a:avLst/>
          </a:prstGeom>
        </p:spPr>
      </p:pic>
      <p:pic>
        <p:nvPicPr>
          <p:cNvPr id="366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276710" y="8142350"/>
            <a:ext cx="1333465" cy="267760"/>
          </a:xfrm>
          <a:prstGeom prst="rect">
            <a:avLst/>
          </a:prstGeom>
        </p:spPr>
      </p:pic>
      <p:pic>
        <p:nvPicPr>
          <p:cNvPr id="367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357040" y="8195890"/>
            <a:ext cx="160660" cy="160660"/>
          </a:xfrm>
          <a:prstGeom prst="rect">
            <a:avLst/>
          </a:prstGeom>
        </p:spPr>
      </p:pic>
      <p:sp>
        <p:nvSpPr>
          <p:cNvPr id="368" name="Text 97"/>
          <p:cNvSpPr/>
          <p:nvPr/>
        </p:nvSpPr>
        <p:spPr>
          <a:xfrm>
            <a:off x="14544489" y="81490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9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705572" y="8028533"/>
            <a:ext cx="1498011" cy="502050"/>
          </a:xfrm>
          <a:prstGeom prst="rect">
            <a:avLst/>
          </a:prstGeom>
        </p:spPr>
      </p:pic>
      <p:pic>
        <p:nvPicPr>
          <p:cNvPr id="370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800970" y="8142350"/>
            <a:ext cx="1333465" cy="267760"/>
          </a:xfrm>
          <a:prstGeom prst="rect">
            <a:avLst/>
          </a:prstGeom>
        </p:spPr>
      </p:pic>
      <p:pic>
        <p:nvPicPr>
          <p:cNvPr id="371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881300" y="8195890"/>
            <a:ext cx="160660" cy="160660"/>
          </a:xfrm>
          <a:prstGeom prst="rect">
            <a:avLst/>
          </a:prstGeom>
        </p:spPr>
      </p:pic>
      <p:sp>
        <p:nvSpPr>
          <p:cNvPr id="372" name="Text 98"/>
          <p:cNvSpPr/>
          <p:nvPr/>
        </p:nvSpPr>
        <p:spPr>
          <a:xfrm>
            <a:off x="16068749" y="81490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sp>
        <p:nvSpPr>
          <p:cNvPr id="373" name="Text 99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8595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211" y="321320"/>
            <a:ext cx="263032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Integrated POS (Android)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395115"/>
            <a:ext cx="16119145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1395115"/>
            <a:ext cx="5551736" cy="535521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77" y="1395115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6802673" y="151897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70" y="1552426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78" y="1395115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8498458" y="151897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698" y="1552426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9" y="1395115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0040392" y="151897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9003" y="1552426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80" y="1395115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1457012" y="151897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73" y="1552426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81" y="1395115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2903324" y="151897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63" y="1552426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82" y="1395115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4470968" y="151897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5995" y="1552426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82" y="1395115"/>
            <a:ext cx="1509824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5913633" y="151897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43" y="1552426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042" y="2037755"/>
            <a:ext cx="16145923" cy="6519937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36" y="2051149"/>
            <a:ext cx="16119146" cy="481958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436" y="2051149"/>
            <a:ext cx="5475690" cy="481958"/>
          </a:xfrm>
          <a:prstGeom prst="rect">
            <a:avLst/>
          </a:prstGeom>
        </p:spPr>
      </p:pic>
      <p:sp>
        <p:nvSpPr>
          <p:cNvPr id="33" name="Text 10"/>
          <p:cNvSpPr/>
          <p:nvPr/>
        </p:nvSpPr>
        <p:spPr>
          <a:xfrm>
            <a:off x="1245096" y="2154882"/>
            <a:ext cx="33004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Forced post (straight to settlement)</a:t>
            </a:r>
            <a:endParaRPr lang="en-US" sz="1476" dirty="0"/>
          </a:p>
        </p:txBody>
      </p:sp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60121" y="2051149"/>
            <a:ext cx="1524260" cy="481958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55519" y="2144837"/>
            <a:ext cx="1333465" cy="267760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35849" y="2198415"/>
            <a:ext cx="160660" cy="160660"/>
          </a:xfrm>
          <a:prstGeom prst="rect">
            <a:avLst/>
          </a:prstGeom>
        </p:spPr>
      </p:pic>
      <p:sp>
        <p:nvSpPr>
          <p:cNvPr id="37" name="Text 11"/>
          <p:cNvSpPr/>
          <p:nvPr/>
        </p:nvSpPr>
        <p:spPr>
          <a:xfrm>
            <a:off x="6923261" y="21515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84344" y="2051149"/>
            <a:ext cx="1524260" cy="481958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79743" y="2144837"/>
            <a:ext cx="1333465" cy="267760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60073" y="2198415"/>
            <a:ext cx="160660" cy="160660"/>
          </a:xfrm>
          <a:prstGeom prst="rect">
            <a:avLst/>
          </a:prstGeom>
        </p:spPr>
      </p:pic>
      <p:sp>
        <p:nvSpPr>
          <p:cNvPr id="41" name="Text 12"/>
          <p:cNvSpPr/>
          <p:nvPr/>
        </p:nvSpPr>
        <p:spPr>
          <a:xfrm>
            <a:off x="8447522" y="21515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08604" y="2051149"/>
            <a:ext cx="1524260" cy="481958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04003" y="2144837"/>
            <a:ext cx="1333465" cy="267760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84333" y="2198415"/>
            <a:ext cx="160660" cy="160660"/>
          </a:xfrm>
          <a:prstGeom prst="rect">
            <a:avLst/>
          </a:prstGeom>
        </p:spPr>
      </p:pic>
      <p:sp>
        <p:nvSpPr>
          <p:cNvPr id="45" name="Text 13"/>
          <p:cNvSpPr/>
          <p:nvPr/>
        </p:nvSpPr>
        <p:spPr>
          <a:xfrm>
            <a:off x="9971745" y="21515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32865" y="2051149"/>
            <a:ext cx="1524260" cy="481958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28226" y="2144837"/>
            <a:ext cx="1333465" cy="267760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308556" y="2198415"/>
            <a:ext cx="160660" cy="160660"/>
          </a:xfrm>
          <a:prstGeom prst="rect">
            <a:avLst/>
          </a:prstGeom>
        </p:spPr>
      </p:pic>
      <p:sp>
        <p:nvSpPr>
          <p:cNvPr id="49" name="Text 14"/>
          <p:cNvSpPr/>
          <p:nvPr/>
        </p:nvSpPr>
        <p:spPr>
          <a:xfrm>
            <a:off x="11496005" y="21515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57088" y="2051149"/>
            <a:ext cx="1524260" cy="481958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52487" y="2144837"/>
            <a:ext cx="1333465" cy="267760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32817" y="2198415"/>
            <a:ext cx="160660" cy="160660"/>
          </a:xfrm>
          <a:prstGeom prst="rect">
            <a:avLst/>
          </a:prstGeom>
        </p:spPr>
      </p:pic>
      <p:sp>
        <p:nvSpPr>
          <p:cNvPr id="53" name="Text 15"/>
          <p:cNvSpPr/>
          <p:nvPr/>
        </p:nvSpPr>
        <p:spPr>
          <a:xfrm>
            <a:off x="13020229" y="21515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81348" y="2051149"/>
            <a:ext cx="1524260" cy="481958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76710" y="2144837"/>
            <a:ext cx="1333465" cy="267760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57040" y="2198415"/>
            <a:ext cx="160660" cy="160660"/>
          </a:xfrm>
          <a:prstGeom prst="rect">
            <a:avLst/>
          </a:prstGeom>
        </p:spPr>
      </p:pic>
      <p:sp>
        <p:nvSpPr>
          <p:cNvPr id="57" name="Text 16"/>
          <p:cNvSpPr/>
          <p:nvPr/>
        </p:nvSpPr>
        <p:spPr>
          <a:xfrm>
            <a:off x="14544489" y="21515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05572" y="2051149"/>
            <a:ext cx="1498011" cy="481958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800970" y="2144837"/>
            <a:ext cx="1333465" cy="267760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81300" y="2198415"/>
            <a:ext cx="160660" cy="160660"/>
          </a:xfrm>
          <a:prstGeom prst="rect">
            <a:avLst/>
          </a:prstGeom>
        </p:spPr>
      </p:pic>
      <p:sp>
        <p:nvSpPr>
          <p:cNvPr id="61" name="Text 17"/>
          <p:cNvSpPr/>
          <p:nvPr/>
        </p:nvSpPr>
        <p:spPr>
          <a:xfrm>
            <a:off x="16068749" y="21515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36" y="2533092"/>
            <a:ext cx="16119146" cy="502050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436" y="2533092"/>
            <a:ext cx="5475690" cy="502050"/>
          </a:xfrm>
          <a:prstGeom prst="rect">
            <a:avLst/>
          </a:prstGeom>
        </p:spPr>
      </p:pic>
      <p:sp>
        <p:nvSpPr>
          <p:cNvPr id="64" name="Text 18"/>
          <p:cNvSpPr/>
          <p:nvPr/>
        </p:nvSpPr>
        <p:spPr>
          <a:xfrm>
            <a:off x="1245096" y="2656954"/>
            <a:ext cx="291036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Manual and automatic cut-over</a:t>
            </a:r>
            <a:endParaRPr lang="en-US" sz="1476" dirty="0"/>
          </a:p>
        </p:txBody>
      </p:sp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60121" y="2533092"/>
            <a:ext cx="1524260" cy="502050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808329" y="2646908"/>
            <a:ext cx="1027844" cy="267760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888659" y="2700449"/>
            <a:ext cx="160660" cy="160660"/>
          </a:xfrm>
          <a:prstGeom prst="rect">
            <a:avLst/>
          </a:prstGeom>
        </p:spPr>
      </p:pic>
      <p:sp>
        <p:nvSpPr>
          <p:cNvPr id="68" name="Text 19"/>
          <p:cNvSpPr/>
          <p:nvPr/>
        </p:nvSpPr>
        <p:spPr>
          <a:xfrm>
            <a:off x="7076070" y="265360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84344" y="2533092"/>
            <a:ext cx="1524260" cy="502050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79743" y="2646908"/>
            <a:ext cx="1333465" cy="267760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60073" y="2700449"/>
            <a:ext cx="160660" cy="160660"/>
          </a:xfrm>
          <a:prstGeom prst="rect">
            <a:avLst/>
          </a:prstGeom>
        </p:spPr>
      </p:pic>
      <p:sp>
        <p:nvSpPr>
          <p:cNvPr id="72" name="Text 20"/>
          <p:cNvSpPr/>
          <p:nvPr/>
        </p:nvSpPr>
        <p:spPr>
          <a:xfrm>
            <a:off x="8447522" y="26536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08604" y="2533092"/>
            <a:ext cx="1524260" cy="502050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856812" y="2646908"/>
            <a:ext cx="1027844" cy="267760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937142" y="2700449"/>
            <a:ext cx="160660" cy="160660"/>
          </a:xfrm>
          <a:prstGeom prst="rect">
            <a:avLst/>
          </a:prstGeom>
        </p:spPr>
      </p:pic>
      <p:sp>
        <p:nvSpPr>
          <p:cNvPr id="76" name="Text 21"/>
          <p:cNvSpPr/>
          <p:nvPr/>
        </p:nvSpPr>
        <p:spPr>
          <a:xfrm>
            <a:off x="10124554" y="265360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32865" y="2533092"/>
            <a:ext cx="1524260" cy="502050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381036" y="2646908"/>
            <a:ext cx="1027844" cy="267760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461366" y="2700449"/>
            <a:ext cx="160660" cy="160660"/>
          </a:xfrm>
          <a:prstGeom prst="rect">
            <a:avLst/>
          </a:prstGeom>
        </p:spPr>
      </p:pic>
      <p:sp>
        <p:nvSpPr>
          <p:cNvPr id="80" name="Text 22"/>
          <p:cNvSpPr/>
          <p:nvPr/>
        </p:nvSpPr>
        <p:spPr>
          <a:xfrm>
            <a:off x="11648815" y="265360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57088" y="2533092"/>
            <a:ext cx="1524260" cy="502050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905296" y="2646908"/>
            <a:ext cx="1027844" cy="267760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985626" y="2700449"/>
            <a:ext cx="160660" cy="160660"/>
          </a:xfrm>
          <a:prstGeom prst="rect">
            <a:avLst/>
          </a:prstGeom>
        </p:spPr>
      </p:pic>
      <p:sp>
        <p:nvSpPr>
          <p:cNvPr id="84" name="Text 23"/>
          <p:cNvSpPr/>
          <p:nvPr/>
        </p:nvSpPr>
        <p:spPr>
          <a:xfrm>
            <a:off x="13173038" y="265360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81348" y="2533092"/>
            <a:ext cx="1524260" cy="502050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429556" y="2646908"/>
            <a:ext cx="1027844" cy="267760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509849" y="2700449"/>
            <a:ext cx="160660" cy="160660"/>
          </a:xfrm>
          <a:prstGeom prst="rect">
            <a:avLst/>
          </a:prstGeom>
        </p:spPr>
      </p:pic>
      <p:sp>
        <p:nvSpPr>
          <p:cNvPr id="88" name="Text 24"/>
          <p:cNvSpPr/>
          <p:nvPr/>
        </p:nvSpPr>
        <p:spPr>
          <a:xfrm>
            <a:off x="14697298" y="265360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05572" y="2533092"/>
            <a:ext cx="1498011" cy="502050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00970" y="2646908"/>
            <a:ext cx="1333465" cy="267760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81300" y="2700449"/>
            <a:ext cx="160660" cy="160660"/>
          </a:xfrm>
          <a:prstGeom prst="rect">
            <a:avLst/>
          </a:prstGeom>
        </p:spPr>
      </p:pic>
      <p:sp>
        <p:nvSpPr>
          <p:cNvPr id="92" name="Text 25"/>
          <p:cNvSpPr/>
          <p:nvPr/>
        </p:nvSpPr>
        <p:spPr>
          <a:xfrm>
            <a:off x="16068749" y="265360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36" y="3035164"/>
            <a:ext cx="16119146" cy="502050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436" y="3035164"/>
            <a:ext cx="5475690" cy="502050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1245096" y="3158989"/>
            <a:ext cx="74009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Payouts</a:t>
            </a:r>
            <a:endParaRPr lang="en-US" sz="1476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60121" y="3035164"/>
            <a:ext cx="1524260" cy="502050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55519" y="3148943"/>
            <a:ext cx="1333465" cy="267760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35849" y="3202484"/>
            <a:ext cx="160660" cy="160660"/>
          </a:xfrm>
          <a:prstGeom prst="rect">
            <a:avLst/>
          </a:prstGeom>
        </p:spPr>
      </p:pic>
      <p:sp>
        <p:nvSpPr>
          <p:cNvPr id="99" name="Text 27"/>
          <p:cNvSpPr/>
          <p:nvPr/>
        </p:nvSpPr>
        <p:spPr>
          <a:xfrm>
            <a:off x="6923261" y="31556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84344" y="3035164"/>
            <a:ext cx="1524260" cy="502050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79743" y="3148943"/>
            <a:ext cx="1333465" cy="267760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60073" y="3202484"/>
            <a:ext cx="160660" cy="160660"/>
          </a:xfrm>
          <a:prstGeom prst="rect">
            <a:avLst/>
          </a:prstGeom>
        </p:spPr>
      </p:pic>
      <p:sp>
        <p:nvSpPr>
          <p:cNvPr id="103" name="Text 28"/>
          <p:cNvSpPr/>
          <p:nvPr/>
        </p:nvSpPr>
        <p:spPr>
          <a:xfrm>
            <a:off x="8447522" y="31556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08604" y="3035164"/>
            <a:ext cx="1524260" cy="502050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04003" y="3148943"/>
            <a:ext cx="1333465" cy="267760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84333" y="3202484"/>
            <a:ext cx="160660" cy="160660"/>
          </a:xfrm>
          <a:prstGeom prst="rect">
            <a:avLst/>
          </a:prstGeom>
        </p:spPr>
      </p:pic>
      <p:sp>
        <p:nvSpPr>
          <p:cNvPr id="107" name="Text 29"/>
          <p:cNvSpPr/>
          <p:nvPr/>
        </p:nvSpPr>
        <p:spPr>
          <a:xfrm>
            <a:off x="9971745" y="31556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32865" y="3035164"/>
            <a:ext cx="1524260" cy="502050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28226" y="3148943"/>
            <a:ext cx="1333465" cy="267760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308556" y="3202484"/>
            <a:ext cx="160660" cy="160660"/>
          </a:xfrm>
          <a:prstGeom prst="rect">
            <a:avLst/>
          </a:prstGeom>
        </p:spPr>
      </p:pic>
      <p:sp>
        <p:nvSpPr>
          <p:cNvPr id="111" name="Text 30"/>
          <p:cNvSpPr/>
          <p:nvPr/>
        </p:nvSpPr>
        <p:spPr>
          <a:xfrm>
            <a:off x="11496005" y="31556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57088" y="3035164"/>
            <a:ext cx="1524260" cy="502050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52487" y="3148943"/>
            <a:ext cx="1333465" cy="267760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32817" y="3202484"/>
            <a:ext cx="160660" cy="160660"/>
          </a:xfrm>
          <a:prstGeom prst="rect">
            <a:avLst/>
          </a:prstGeom>
        </p:spPr>
      </p:pic>
      <p:sp>
        <p:nvSpPr>
          <p:cNvPr id="115" name="Text 31"/>
          <p:cNvSpPr/>
          <p:nvPr/>
        </p:nvSpPr>
        <p:spPr>
          <a:xfrm>
            <a:off x="13020229" y="31556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81348" y="3035164"/>
            <a:ext cx="1524260" cy="502050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76710" y="3148943"/>
            <a:ext cx="1333465" cy="267760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57040" y="3202484"/>
            <a:ext cx="160660" cy="160660"/>
          </a:xfrm>
          <a:prstGeom prst="rect">
            <a:avLst/>
          </a:prstGeom>
        </p:spPr>
      </p:pic>
      <p:sp>
        <p:nvSpPr>
          <p:cNvPr id="119" name="Text 32"/>
          <p:cNvSpPr/>
          <p:nvPr/>
        </p:nvSpPr>
        <p:spPr>
          <a:xfrm>
            <a:off x="14544489" y="31556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05572" y="3035164"/>
            <a:ext cx="1498011" cy="502050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00970" y="3148943"/>
            <a:ext cx="1333465" cy="267760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81300" y="3202484"/>
            <a:ext cx="160660" cy="160660"/>
          </a:xfrm>
          <a:prstGeom prst="rect">
            <a:avLst/>
          </a:prstGeom>
        </p:spPr>
      </p:pic>
      <p:sp>
        <p:nvSpPr>
          <p:cNvPr id="123" name="Text 33"/>
          <p:cNvSpPr/>
          <p:nvPr/>
        </p:nvSpPr>
        <p:spPr>
          <a:xfrm>
            <a:off x="16068749" y="31556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36" y="3537198"/>
            <a:ext cx="16119146" cy="502050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436" y="3537198"/>
            <a:ext cx="5475690" cy="502050"/>
          </a:xfrm>
          <a:prstGeom prst="rect">
            <a:avLst/>
          </a:prstGeom>
        </p:spPr>
      </p:pic>
      <p:sp>
        <p:nvSpPr>
          <p:cNvPr id="126" name="Text 34"/>
          <p:cNvSpPr/>
          <p:nvPr/>
        </p:nvSpPr>
        <p:spPr>
          <a:xfrm>
            <a:off x="1245096" y="3661023"/>
            <a:ext cx="533066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Check-in/Check-out Cancel Capture Increment/Decrement</a:t>
            </a:r>
            <a:endParaRPr lang="en-US" sz="1476" dirty="0"/>
          </a:p>
        </p:txBody>
      </p:sp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60121" y="3537198"/>
            <a:ext cx="1524260" cy="502050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55519" y="3651014"/>
            <a:ext cx="1333465" cy="267760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35849" y="3704555"/>
            <a:ext cx="160660" cy="160660"/>
          </a:xfrm>
          <a:prstGeom prst="rect">
            <a:avLst/>
          </a:prstGeom>
        </p:spPr>
      </p:pic>
      <p:sp>
        <p:nvSpPr>
          <p:cNvPr id="130" name="Text 35"/>
          <p:cNvSpPr/>
          <p:nvPr/>
        </p:nvSpPr>
        <p:spPr>
          <a:xfrm>
            <a:off x="6923261" y="36577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84344" y="3537198"/>
            <a:ext cx="1524260" cy="502050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79743" y="3651014"/>
            <a:ext cx="1333465" cy="267760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60073" y="3704555"/>
            <a:ext cx="160660" cy="160660"/>
          </a:xfrm>
          <a:prstGeom prst="rect">
            <a:avLst/>
          </a:prstGeom>
        </p:spPr>
      </p:pic>
      <p:sp>
        <p:nvSpPr>
          <p:cNvPr id="134" name="Text 36"/>
          <p:cNvSpPr/>
          <p:nvPr/>
        </p:nvSpPr>
        <p:spPr>
          <a:xfrm>
            <a:off x="8447522" y="36577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08604" y="3537198"/>
            <a:ext cx="1524260" cy="502050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53898" y="3651014"/>
            <a:ext cx="1233683" cy="267760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834228" y="3704555"/>
            <a:ext cx="160660" cy="160660"/>
          </a:xfrm>
          <a:prstGeom prst="rect">
            <a:avLst/>
          </a:prstGeom>
        </p:spPr>
      </p:pic>
      <p:sp>
        <p:nvSpPr>
          <p:cNvPr id="138" name="Text 37"/>
          <p:cNvSpPr/>
          <p:nvPr/>
        </p:nvSpPr>
        <p:spPr>
          <a:xfrm>
            <a:off x="10021639" y="3657712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32865" y="3537198"/>
            <a:ext cx="1524260" cy="502050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28226" y="3651014"/>
            <a:ext cx="1333465" cy="267760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308556" y="3704555"/>
            <a:ext cx="160660" cy="160660"/>
          </a:xfrm>
          <a:prstGeom prst="rect">
            <a:avLst/>
          </a:prstGeom>
        </p:spPr>
      </p:pic>
      <p:sp>
        <p:nvSpPr>
          <p:cNvPr id="142" name="Text 38"/>
          <p:cNvSpPr/>
          <p:nvPr/>
        </p:nvSpPr>
        <p:spPr>
          <a:xfrm>
            <a:off x="11496005" y="36577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57088" y="3537198"/>
            <a:ext cx="1524260" cy="502050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905296" y="3651014"/>
            <a:ext cx="1027844" cy="267760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985626" y="3704555"/>
            <a:ext cx="160660" cy="160660"/>
          </a:xfrm>
          <a:prstGeom prst="rect">
            <a:avLst/>
          </a:prstGeom>
        </p:spPr>
      </p:pic>
      <p:sp>
        <p:nvSpPr>
          <p:cNvPr id="146" name="Text 39"/>
          <p:cNvSpPr/>
          <p:nvPr/>
        </p:nvSpPr>
        <p:spPr>
          <a:xfrm>
            <a:off x="13173038" y="365771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81348" y="3537198"/>
            <a:ext cx="1524260" cy="502050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76710" y="3651014"/>
            <a:ext cx="1333465" cy="267760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57040" y="3704555"/>
            <a:ext cx="160660" cy="160660"/>
          </a:xfrm>
          <a:prstGeom prst="rect">
            <a:avLst/>
          </a:prstGeom>
        </p:spPr>
      </p:pic>
      <p:sp>
        <p:nvSpPr>
          <p:cNvPr id="150" name="Text 40"/>
          <p:cNvSpPr/>
          <p:nvPr/>
        </p:nvSpPr>
        <p:spPr>
          <a:xfrm>
            <a:off x="14544489" y="36577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05572" y="3537198"/>
            <a:ext cx="1498011" cy="502050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00970" y="3651014"/>
            <a:ext cx="1333465" cy="267760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81300" y="3704555"/>
            <a:ext cx="160660" cy="160660"/>
          </a:xfrm>
          <a:prstGeom prst="rect">
            <a:avLst/>
          </a:prstGeom>
        </p:spPr>
      </p:pic>
      <p:sp>
        <p:nvSpPr>
          <p:cNvPr id="154" name="Text 41"/>
          <p:cNvSpPr/>
          <p:nvPr/>
        </p:nvSpPr>
        <p:spPr>
          <a:xfrm>
            <a:off x="16068749" y="36577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36" y="4039270"/>
            <a:ext cx="16119146" cy="502050"/>
          </a:xfrm>
          <a:prstGeom prst="rect">
            <a:avLst/>
          </a:prstGeom>
        </p:spPr>
      </p:pic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4436" y="4039270"/>
            <a:ext cx="5475690" cy="502050"/>
          </a:xfrm>
          <a:prstGeom prst="rect">
            <a:avLst/>
          </a:prstGeom>
        </p:spPr>
      </p:pic>
      <p:sp>
        <p:nvSpPr>
          <p:cNvPr id="157" name="Text 42"/>
          <p:cNvSpPr/>
          <p:nvPr/>
        </p:nvSpPr>
        <p:spPr>
          <a:xfrm>
            <a:off x="1245096" y="4163095"/>
            <a:ext cx="246030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Billing Descriptor</a:t>
            </a:r>
            <a:endParaRPr lang="en-US" sz="1476" dirty="0"/>
          </a:p>
        </p:txBody>
      </p:sp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60121" y="4039270"/>
            <a:ext cx="1524260" cy="502050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55519" y="4153049"/>
            <a:ext cx="1333465" cy="267760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35849" y="4206590"/>
            <a:ext cx="160660" cy="160660"/>
          </a:xfrm>
          <a:prstGeom prst="rect">
            <a:avLst/>
          </a:prstGeom>
        </p:spPr>
      </p:pic>
      <p:sp>
        <p:nvSpPr>
          <p:cNvPr id="161" name="Text 43"/>
          <p:cNvSpPr/>
          <p:nvPr/>
        </p:nvSpPr>
        <p:spPr>
          <a:xfrm>
            <a:off x="6923261" y="41597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84344" y="4039270"/>
            <a:ext cx="1524260" cy="502050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79743" y="4153049"/>
            <a:ext cx="1333465" cy="267760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60073" y="4206590"/>
            <a:ext cx="160660" cy="160660"/>
          </a:xfrm>
          <a:prstGeom prst="rect">
            <a:avLst/>
          </a:prstGeom>
        </p:spPr>
      </p:pic>
      <p:sp>
        <p:nvSpPr>
          <p:cNvPr id="165" name="Text 44"/>
          <p:cNvSpPr/>
          <p:nvPr/>
        </p:nvSpPr>
        <p:spPr>
          <a:xfrm>
            <a:off x="8447522" y="41597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08604" y="4039270"/>
            <a:ext cx="1524260" cy="502050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04003" y="4153049"/>
            <a:ext cx="1333465" cy="267760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84333" y="4206590"/>
            <a:ext cx="160660" cy="160660"/>
          </a:xfrm>
          <a:prstGeom prst="rect">
            <a:avLst/>
          </a:prstGeom>
        </p:spPr>
      </p:pic>
      <p:sp>
        <p:nvSpPr>
          <p:cNvPr id="169" name="Text 45"/>
          <p:cNvSpPr/>
          <p:nvPr/>
        </p:nvSpPr>
        <p:spPr>
          <a:xfrm>
            <a:off x="9971745" y="41597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32865" y="4039270"/>
            <a:ext cx="1524260" cy="502050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28226" y="4153049"/>
            <a:ext cx="1333465" cy="267760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308556" y="4206590"/>
            <a:ext cx="160660" cy="160660"/>
          </a:xfrm>
          <a:prstGeom prst="rect">
            <a:avLst/>
          </a:prstGeom>
        </p:spPr>
      </p:pic>
      <p:sp>
        <p:nvSpPr>
          <p:cNvPr id="173" name="Text 46"/>
          <p:cNvSpPr/>
          <p:nvPr/>
        </p:nvSpPr>
        <p:spPr>
          <a:xfrm>
            <a:off x="11496005" y="41597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57088" y="4039270"/>
            <a:ext cx="1524260" cy="502050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52487" y="4153049"/>
            <a:ext cx="1333465" cy="267760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32817" y="4206590"/>
            <a:ext cx="160660" cy="160660"/>
          </a:xfrm>
          <a:prstGeom prst="rect">
            <a:avLst/>
          </a:prstGeom>
        </p:spPr>
      </p:pic>
      <p:sp>
        <p:nvSpPr>
          <p:cNvPr id="177" name="Text 47"/>
          <p:cNvSpPr/>
          <p:nvPr/>
        </p:nvSpPr>
        <p:spPr>
          <a:xfrm>
            <a:off x="13020229" y="41597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81348" y="4039270"/>
            <a:ext cx="1524260" cy="502050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76710" y="4153049"/>
            <a:ext cx="1333465" cy="267760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57040" y="4206590"/>
            <a:ext cx="160660" cy="160660"/>
          </a:xfrm>
          <a:prstGeom prst="rect">
            <a:avLst/>
          </a:prstGeom>
        </p:spPr>
      </p:pic>
      <p:sp>
        <p:nvSpPr>
          <p:cNvPr id="181" name="Text 48"/>
          <p:cNvSpPr/>
          <p:nvPr/>
        </p:nvSpPr>
        <p:spPr>
          <a:xfrm>
            <a:off x="14544489" y="41597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05572" y="4039270"/>
            <a:ext cx="1498011" cy="502050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00970" y="4153049"/>
            <a:ext cx="1333465" cy="267760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81300" y="4206590"/>
            <a:ext cx="160660" cy="160660"/>
          </a:xfrm>
          <a:prstGeom prst="rect">
            <a:avLst/>
          </a:prstGeom>
        </p:spPr>
      </p:pic>
      <p:sp>
        <p:nvSpPr>
          <p:cNvPr id="185" name="Text 49"/>
          <p:cNvSpPr/>
          <p:nvPr/>
        </p:nvSpPr>
        <p:spPr>
          <a:xfrm>
            <a:off x="16068749" y="41597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36" y="4541304"/>
            <a:ext cx="16119146" cy="502050"/>
          </a:xfrm>
          <a:prstGeom prst="rect">
            <a:avLst/>
          </a:prstGeom>
        </p:spPr>
      </p:pic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84436" y="4541304"/>
            <a:ext cx="5475690" cy="502050"/>
          </a:xfrm>
          <a:prstGeom prst="rect">
            <a:avLst/>
          </a:prstGeom>
        </p:spPr>
      </p:pic>
      <p:sp>
        <p:nvSpPr>
          <p:cNvPr id="188" name="Text 50"/>
          <p:cNvSpPr/>
          <p:nvPr/>
        </p:nvSpPr>
        <p:spPr>
          <a:xfrm>
            <a:off x="1245096" y="4665129"/>
            <a:ext cx="139017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Soft Descriptor</a:t>
            </a:r>
            <a:endParaRPr lang="en-US" sz="1476" dirty="0"/>
          </a:p>
        </p:txBody>
      </p:sp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60121" y="4541304"/>
            <a:ext cx="1524260" cy="502050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655519" y="4655083"/>
            <a:ext cx="1333465" cy="267760"/>
          </a:xfrm>
          <a:prstGeom prst="rect">
            <a:avLst/>
          </a:prstGeom>
        </p:spPr>
      </p:pic>
      <p:pic>
        <p:nvPicPr>
          <p:cNvPr id="191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35849" y="4708661"/>
            <a:ext cx="160660" cy="160660"/>
          </a:xfrm>
          <a:prstGeom prst="rect">
            <a:avLst/>
          </a:prstGeom>
        </p:spPr>
      </p:pic>
      <p:sp>
        <p:nvSpPr>
          <p:cNvPr id="192" name="Text 51"/>
          <p:cNvSpPr/>
          <p:nvPr/>
        </p:nvSpPr>
        <p:spPr>
          <a:xfrm>
            <a:off x="6923261" y="46617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84344" y="4541304"/>
            <a:ext cx="1524260" cy="502050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79743" y="4655083"/>
            <a:ext cx="1333465" cy="267760"/>
          </a:xfrm>
          <a:prstGeom prst="rect">
            <a:avLst/>
          </a:prstGeom>
        </p:spPr>
      </p:pic>
      <p:pic>
        <p:nvPicPr>
          <p:cNvPr id="195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60073" y="4708661"/>
            <a:ext cx="160660" cy="160660"/>
          </a:xfrm>
          <a:prstGeom prst="rect">
            <a:avLst/>
          </a:prstGeom>
        </p:spPr>
      </p:pic>
      <p:sp>
        <p:nvSpPr>
          <p:cNvPr id="196" name="Text 52"/>
          <p:cNvSpPr/>
          <p:nvPr/>
        </p:nvSpPr>
        <p:spPr>
          <a:xfrm>
            <a:off x="8447522" y="46617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08604" y="4541304"/>
            <a:ext cx="1524260" cy="502050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04003" y="4655083"/>
            <a:ext cx="1333465" cy="267760"/>
          </a:xfrm>
          <a:prstGeom prst="rect">
            <a:avLst/>
          </a:prstGeom>
        </p:spPr>
      </p:pic>
      <p:pic>
        <p:nvPicPr>
          <p:cNvPr id="199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84333" y="4708661"/>
            <a:ext cx="160660" cy="160660"/>
          </a:xfrm>
          <a:prstGeom prst="rect">
            <a:avLst/>
          </a:prstGeom>
        </p:spPr>
      </p:pic>
      <p:sp>
        <p:nvSpPr>
          <p:cNvPr id="200" name="Text 53"/>
          <p:cNvSpPr/>
          <p:nvPr/>
        </p:nvSpPr>
        <p:spPr>
          <a:xfrm>
            <a:off x="9971745" y="46617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32865" y="4541304"/>
            <a:ext cx="1524260" cy="502050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28226" y="4655083"/>
            <a:ext cx="1333465" cy="267760"/>
          </a:xfrm>
          <a:prstGeom prst="rect">
            <a:avLst/>
          </a:prstGeom>
        </p:spPr>
      </p:pic>
      <p:pic>
        <p:nvPicPr>
          <p:cNvPr id="203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308556" y="4708661"/>
            <a:ext cx="160660" cy="160660"/>
          </a:xfrm>
          <a:prstGeom prst="rect">
            <a:avLst/>
          </a:prstGeom>
        </p:spPr>
      </p:pic>
      <p:sp>
        <p:nvSpPr>
          <p:cNvPr id="204" name="Text 54"/>
          <p:cNvSpPr/>
          <p:nvPr/>
        </p:nvSpPr>
        <p:spPr>
          <a:xfrm>
            <a:off x="11496005" y="46617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57088" y="4541304"/>
            <a:ext cx="1524260" cy="502050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52487" y="4655083"/>
            <a:ext cx="1333465" cy="267760"/>
          </a:xfrm>
          <a:prstGeom prst="rect">
            <a:avLst/>
          </a:prstGeom>
        </p:spPr>
      </p:pic>
      <p:pic>
        <p:nvPicPr>
          <p:cNvPr id="207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32817" y="4708661"/>
            <a:ext cx="160660" cy="160660"/>
          </a:xfrm>
          <a:prstGeom prst="rect">
            <a:avLst/>
          </a:prstGeom>
        </p:spPr>
      </p:pic>
      <p:sp>
        <p:nvSpPr>
          <p:cNvPr id="208" name="Text 55"/>
          <p:cNvSpPr/>
          <p:nvPr/>
        </p:nvSpPr>
        <p:spPr>
          <a:xfrm>
            <a:off x="13020229" y="46617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81348" y="4541304"/>
            <a:ext cx="1524260" cy="502050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76710" y="4655083"/>
            <a:ext cx="1333465" cy="267760"/>
          </a:xfrm>
          <a:prstGeom prst="rect">
            <a:avLst/>
          </a:prstGeom>
        </p:spPr>
      </p:pic>
      <p:pic>
        <p:nvPicPr>
          <p:cNvPr id="211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57040" y="4708661"/>
            <a:ext cx="160660" cy="160660"/>
          </a:xfrm>
          <a:prstGeom prst="rect">
            <a:avLst/>
          </a:prstGeom>
        </p:spPr>
      </p:pic>
      <p:sp>
        <p:nvSpPr>
          <p:cNvPr id="212" name="Text 56"/>
          <p:cNvSpPr/>
          <p:nvPr/>
        </p:nvSpPr>
        <p:spPr>
          <a:xfrm>
            <a:off x="14544489" y="46617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05572" y="4541304"/>
            <a:ext cx="1498011" cy="502050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800970" y="4655083"/>
            <a:ext cx="1333465" cy="267760"/>
          </a:xfrm>
          <a:prstGeom prst="rect">
            <a:avLst/>
          </a:prstGeom>
        </p:spPr>
      </p:pic>
      <p:pic>
        <p:nvPicPr>
          <p:cNvPr id="215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81300" y="4708661"/>
            <a:ext cx="160660" cy="160660"/>
          </a:xfrm>
          <a:prstGeom prst="rect">
            <a:avLst/>
          </a:prstGeom>
        </p:spPr>
      </p:pic>
      <p:sp>
        <p:nvSpPr>
          <p:cNvPr id="216" name="Text 57"/>
          <p:cNvSpPr/>
          <p:nvPr/>
        </p:nvSpPr>
        <p:spPr>
          <a:xfrm>
            <a:off x="16068749" y="46617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36" y="5043339"/>
            <a:ext cx="16119146" cy="502050"/>
          </a:xfrm>
          <a:prstGeom prst="rect">
            <a:avLst/>
          </a:prstGeom>
        </p:spPr>
      </p:pic>
      <p:pic>
        <p:nvPicPr>
          <p:cNvPr id="218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84436" y="5043339"/>
            <a:ext cx="5475690" cy="502050"/>
          </a:xfrm>
          <a:prstGeom prst="rect">
            <a:avLst/>
          </a:prstGeom>
        </p:spPr>
      </p:pic>
      <p:sp>
        <p:nvSpPr>
          <p:cNvPr id="219" name="Text 58"/>
          <p:cNvSpPr/>
          <p:nvPr/>
        </p:nvSpPr>
        <p:spPr>
          <a:xfrm>
            <a:off x="1245096" y="5167201"/>
            <a:ext cx="101012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BIN lookup</a:t>
            </a:r>
            <a:endParaRPr lang="en-US" sz="1476" dirty="0"/>
          </a:p>
        </p:txBody>
      </p:sp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60121" y="5043339"/>
            <a:ext cx="1524260" cy="502050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808329" y="5157155"/>
            <a:ext cx="1027844" cy="267760"/>
          </a:xfrm>
          <a:prstGeom prst="rect">
            <a:avLst/>
          </a:prstGeom>
        </p:spPr>
      </p:pic>
      <p:pic>
        <p:nvPicPr>
          <p:cNvPr id="222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888659" y="5210696"/>
            <a:ext cx="160660" cy="160660"/>
          </a:xfrm>
          <a:prstGeom prst="rect">
            <a:avLst/>
          </a:prstGeom>
        </p:spPr>
      </p:pic>
      <p:sp>
        <p:nvSpPr>
          <p:cNvPr id="223" name="Text 59"/>
          <p:cNvSpPr/>
          <p:nvPr/>
        </p:nvSpPr>
        <p:spPr>
          <a:xfrm>
            <a:off x="7076070" y="516385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84344" y="5043339"/>
            <a:ext cx="1524260" cy="502050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179743" y="5157155"/>
            <a:ext cx="1333465" cy="267760"/>
          </a:xfrm>
          <a:prstGeom prst="rect">
            <a:avLst/>
          </a:prstGeom>
        </p:spPr>
      </p:pic>
      <p:pic>
        <p:nvPicPr>
          <p:cNvPr id="226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260073" y="5210696"/>
            <a:ext cx="160660" cy="160660"/>
          </a:xfrm>
          <a:prstGeom prst="rect">
            <a:avLst/>
          </a:prstGeom>
        </p:spPr>
      </p:pic>
      <p:sp>
        <p:nvSpPr>
          <p:cNvPr id="227" name="Text 60"/>
          <p:cNvSpPr/>
          <p:nvPr/>
        </p:nvSpPr>
        <p:spPr>
          <a:xfrm>
            <a:off x="8447522" y="516385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08604" y="5043339"/>
            <a:ext cx="1524260" cy="502050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704003" y="5157155"/>
            <a:ext cx="1333465" cy="267760"/>
          </a:xfrm>
          <a:prstGeom prst="rect">
            <a:avLst/>
          </a:prstGeom>
        </p:spPr>
      </p:pic>
      <p:pic>
        <p:nvPicPr>
          <p:cNvPr id="230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784333" y="5210696"/>
            <a:ext cx="160660" cy="160660"/>
          </a:xfrm>
          <a:prstGeom prst="rect">
            <a:avLst/>
          </a:prstGeom>
        </p:spPr>
      </p:pic>
      <p:sp>
        <p:nvSpPr>
          <p:cNvPr id="231" name="Text 61"/>
          <p:cNvSpPr/>
          <p:nvPr/>
        </p:nvSpPr>
        <p:spPr>
          <a:xfrm>
            <a:off x="9971745" y="516385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32865" y="5043339"/>
            <a:ext cx="1524260" cy="502050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28226" y="5157155"/>
            <a:ext cx="1333465" cy="267760"/>
          </a:xfrm>
          <a:prstGeom prst="rect">
            <a:avLst/>
          </a:prstGeom>
        </p:spPr>
      </p:pic>
      <p:pic>
        <p:nvPicPr>
          <p:cNvPr id="234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308556" y="5210696"/>
            <a:ext cx="160660" cy="160660"/>
          </a:xfrm>
          <a:prstGeom prst="rect">
            <a:avLst/>
          </a:prstGeom>
        </p:spPr>
      </p:pic>
      <p:sp>
        <p:nvSpPr>
          <p:cNvPr id="235" name="Text 62"/>
          <p:cNvSpPr/>
          <p:nvPr/>
        </p:nvSpPr>
        <p:spPr>
          <a:xfrm>
            <a:off x="11496005" y="516385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57088" y="5043339"/>
            <a:ext cx="1524260" cy="502050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905296" y="5157155"/>
            <a:ext cx="1027844" cy="267760"/>
          </a:xfrm>
          <a:prstGeom prst="rect">
            <a:avLst/>
          </a:prstGeom>
        </p:spPr>
      </p:pic>
      <p:pic>
        <p:nvPicPr>
          <p:cNvPr id="238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985626" y="5210696"/>
            <a:ext cx="160660" cy="160660"/>
          </a:xfrm>
          <a:prstGeom prst="rect">
            <a:avLst/>
          </a:prstGeom>
        </p:spPr>
      </p:pic>
      <p:sp>
        <p:nvSpPr>
          <p:cNvPr id="239" name="Text 63"/>
          <p:cNvSpPr/>
          <p:nvPr/>
        </p:nvSpPr>
        <p:spPr>
          <a:xfrm>
            <a:off x="13173038" y="516385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81348" y="5043339"/>
            <a:ext cx="1524260" cy="502050"/>
          </a:xfrm>
          <a:prstGeom prst="rect">
            <a:avLst/>
          </a:prstGeom>
        </p:spPr>
      </p:pic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76710" y="5157155"/>
            <a:ext cx="1333465" cy="267760"/>
          </a:xfrm>
          <a:prstGeom prst="rect">
            <a:avLst/>
          </a:prstGeom>
        </p:spPr>
      </p:pic>
      <p:pic>
        <p:nvPicPr>
          <p:cNvPr id="242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57040" y="5210696"/>
            <a:ext cx="160660" cy="160660"/>
          </a:xfrm>
          <a:prstGeom prst="rect">
            <a:avLst/>
          </a:prstGeom>
        </p:spPr>
      </p:pic>
      <p:sp>
        <p:nvSpPr>
          <p:cNvPr id="243" name="Text 64"/>
          <p:cNvSpPr/>
          <p:nvPr/>
        </p:nvSpPr>
        <p:spPr>
          <a:xfrm>
            <a:off x="14544489" y="516385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705572" y="5043339"/>
            <a:ext cx="1498011" cy="502050"/>
          </a:xfrm>
          <a:prstGeom prst="rect">
            <a:avLst/>
          </a:prstGeom>
        </p:spPr>
      </p:pic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800970" y="5157155"/>
            <a:ext cx="1333465" cy="267760"/>
          </a:xfrm>
          <a:prstGeom prst="rect">
            <a:avLst/>
          </a:prstGeom>
        </p:spPr>
      </p:pic>
      <p:pic>
        <p:nvPicPr>
          <p:cNvPr id="246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81300" y="5210696"/>
            <a:ext cx="160660" cy="160660"/>
          </a:xfrm>
          <a:prstGeom prst="rect">
            <a:avLst/>
          </a:prstGeom>
        </p:spPr>
      </p:pic>
      <p:sp>
        <p:nvSpPr>
          <p:cNvPr id="247" name="Text 65"/>
          <p:cNvSpPr/>
          <p:nvPr/>
        </p:nvSpPr>
        <p:spPr>
          <a:xfrm>
            <a:off x="16068749" y="516385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8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436" y="5545410"/>
            <a:ext cx="16119146" cy="502050"/>
          </a:xfrm>
          <a:prstGeom prst="rect">
            <a:avLst/>
          </a:prstGeom>
        </p:spPr>
      </p:pic>
      <p:pic>
        <p:nvPicPr>
          <p:cNvPr id="249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84436" y="5545410"/>
            <a:ext cx="5475690" cy="502050"/>
          </a:xfrm>
          <a:prstGeom prst="rect">
            <a:avLst/>
          </a:prstGeom>
        </p:spPr>
      </p:pic>
      <p:sp>
        <p:nvSpPr>
          <p:cNvPr id="250" name="Text 66"/>
          <p:cNvSpPr/>
          <p:nvPr/>
        </p:nvSpPr>
        <p:spPr>
          <a:xfrm>
            <a:off x="1245096" y="5669235"/>
            <a:ext cx="387048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Client originated additional ID transaction</a:t>
            </a:r>
            <a:endParaRPr lang="en-US" sz="1476" dirty="0"/>
          </a:p>
        </p:txBody>
      </p:sp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60121" y="5545410"/>
            <a:ext cx="1524260" cy="502050"/>
          </a:xfrm>
          <a:prstGeom prst="rect">
            <a:avLst/>
          </a:prstGeom>
        </p:spPr>
      </p:pic>
      <p:pic>
        <p:nvPicPr>
          <p:cNvPr id="252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808329" y="5659189"/>
            <a:ext cx="1027844" cy="267760"/>
          </a:xfrm>
          <a:prstGeom prst="rect">
            <a:avLst/>
          </a:prstGeom>
        </p:spPr>
      </p:pic>
      <p:pic>
        <p:nvPicPr>
          <p:cNvPr id="253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888659" y="5712768"/>
            <a:ext cx="160660" cy="160660"/>
          </a:xfrm>
          <a:prstGeom prst="rect">
            <a:avLst/>
          </a:prstGeom>
        </p:spPr>
      </p:pic>
      <p:sp>
        <p:nvSpPr>
          <p:cNvPr id="254" name="Text 67"/>
          <p:cNvSpPr/>
          <p:nvPr/>
        </p:nvSpPr>
        <p:spPr>
          <a:xfrm>
            <a:off x="7076070" y="566588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84344" y="5545410"/>
            <a:ext cx="1524260" cy="502050"/>
          </a:xfrm>
          <a:prstGeom prst="rect">
            <a:avLst/>
          </a:prstGeom>
        </p:spPr>
      </p:pic>
      <p:pic>
        <p:nvPicPr>
          <p:cNvPr id="256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179743" y="5659189"/>
            <a:ext cx="1333465" cy="267760"/>
          </a:xfrm>
          <a:prstGeom prst="rect">
            <a:avLst/>
          </a:prstGeom>
        </p:spPr>
      </p:pic>
      <p:pic>
        <p:nvPicPr>
          <p:cNvPr id="257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260073" y="5712768"/>
            <a:ext cx="160660" cy="160660"/>
          </a:xfrm>
          <a:prstGeom prst="rect">
            <a:avLst/>
          </a:prstGeom>
        </p:spPr>
      </p:pic>
      <p:sp>
        <p:nvSpPr>
          <p:cNvPr id="258" name="Text 68"/>
          <p:cNvSpPr/>
          <p:nvPr/>
        </p:nvSpPr>
        <p:spPr>
          <a:xfrm>
            <a:off x="8447522" y="5665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08604" y="5545410"/>
            <a:ext cx="1524260" cy="502050"/>
          </a:xfrm>
          <a:prstGeom prst="rect">
            <a:avLst/>
          </a:prstGeom>
        </p:spPr>
      </p:pic>
      <p:pic>
        <p:nvPicPr>
          <p:cNvPr id="260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856812" y="5659189"/>
            <a:ext cx="1027844" cy="267760"/>
          </a:xfrm>
          <a:prstGeom prst="rect">
            <a:avLst/>
          </a:prstGeom>
        </p:spPr>
      </p:pic>
      <p:pic>
        <p:nvPicPr>
          <p:cNvPr id="261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937142" y="5712768"/>
            <a:ext cx="160660" cy="160660"/>
          </a:xfrm>
          <a:prstGeom prst="rect">
            <a:avLst/>
          </a:prstGeom>
        </p:spPr>
      </p:pic>
      <p:sp>
        <p:nvSpPr>
          <p:cNvPr id="262" name="Text 69"/>
          <p:cNvSpPr/>
          <p:nvPr/>
        </p:nvSpPr>
        <p:spPr>
          <a:xfrm>
            <a:off x="10124554" y="566588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32865" y="5545410"/>
            <a:ext cx="1524260" cy="502050"/>
          </a:xfrm>
          <a:prstGeom prst="rect">
            <a:avLst/>
          </a:prstGeom>
        </p:spPr>
      </p:pic>
      <p:pic>
        <p:nvPicPr>
          <p:cNvPr id="264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381036" y="5659189"/>
            <a:ext cx="1027844" cy="267760"/>
          </a:xfrm>
          <a:prstGeom prst="rect">
            <a:avLst/>
          </a:prstGeom>
        </p:spPr>
      </p:pic>
      <p:pic>
        <p:nvPicPr>
          <p:cNvPr id="265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461366" y="5712768"/>
            <a:ext cx="160660" cy="160660"/>
          </a:xfrm>
          <a:prstGeom prst="rect">
            <a:avLst/>
          </a:prstGeom>
        </p:spPr>
      </p:pic>
      <p:sp>
        <p:nvSpPr>
          <p:cNvPr id="266" name="Text 70"/>
          <p:cNvSpPr/>
          <p:nvPr/>
        </p:nvSpPr>
        <p:spPr>
          <a:xfrm>
            <a:off x="11648815" y="566588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57088" y="5545410"/>
            <a:ext cx="1524260" cy="502050"/>
          </a:xfrm>
          <a:prstGeom prst="rect">
            <a:avLst/>
          </a:prstGeom>
        </p:spPr>
      </p:pic>
      <p:pic>
        <p:nvPicPr>
          <p:cNvPr id="268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905296" y="5659189"/>
            <a:ext cx="1027844" cy="267760"/>
          </a:xfrm>
          <a:prstGeom prst="rect">
            <a:avLst/>
          </a:prstGeom>
        </p:spPr>
      </p:pic>
      <p:pic>
        <p:nvPicPr>
          <p:cNvPr id="269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985626" y="5712768"/>
            <a:ext cx="160660" cy="160660"/>
          </a:xfrm>
          <a:prstGeom prst="rect">
            <a:avLst/>
          </a:prstGeom>
        </p:spPr>
      </p:pic>
      <p:sp>
        <p:nvSpPr>
          <p:cNvPr id="270" name="Text 71"/>
          <p:cNvSpPr/>
          <p:nvPr/>
        </p:nvSpPr>
        <p:spPr>
          <a:xfrm>
            <a:off x="13173038" y="566588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81348" y="5545410"/>
            <a:ext cx="1524260" cy="502050"/>
          </a:xfrm>
          <a:prstGeom prst="rect">
            <a:avLst/>
          </a:prstGeom>
        </p:spPr>
      </p:pic>
      <p:pic>
        <p:nvPicPr>
          <p:cNvPr id="272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429556" y="5659189"/>
            <a:ext cx="1027844" cy="267760"/>
          </a:xfrm>
          <a:prstGeom prst="rect">
            <a:avLst/>
          </a:prstGeom>
        </p:spPr>
      </p:pic>
      <p:pic>
        <p:nvPicPr>
          <p:cNvPr id="273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509849" y="5712768"/>
            <a:ext cx="160660" cy="160660"/>
          </a:xfrm>
          <a:prstGeom prst="rect">
            <a:avLst/>
          </a:prstGeom>
        </p:spPr>
      </p:pic>
      <p:sp>
        <p:nvSpPr>
          <p:cNvPr id="274" name="Text 72"/>
          <p:cNvSpPr/>
          <p:nvPr/>
        </p:nvSpPr>
        <p:spPr>
          <a:xfrm>
            <a:off x="14697298" y="566588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705572" y="5545410"/>
            <a:ext cx="1498011" cy="502050"/>
          </a:xfrm>
          <a:prstGeom prst="rect">
            <a:avLst/>
          </a:prstGeom>
        </p:spPr>
      </p:pic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00970" y="5659189"/>
            <a:ext cx="1333465" cy="267760"/>
          </a:xfrm>
          <a:prstGeom prst="rect">
            <a:avLst/>
          </a:prstGeom>
        </p:spPr>
      </p:pic>
      <p:pic>
        <p:nvPicPr>
          <p:cNvPr id="277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81300" y="5712768"/>
            <a:ext cx="160660" cy="160660"/>
          </a:xfrm>
          <a:prstGeom prst="rect">
            <a:avLst/>
          </a:prstGeom>
        </p:spPr>
      </p:pic>
      <p:sp>
        <p:nvSpPr>
          <p:cNvPr id="278" name="Text 73"/>
          <p:cNvSpPr/>
          <p:nvPr/>
        </p:nvSpPr>
        <p:spPr>
          <a:xfrm>
            <a:off x="16068749" y="5665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9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436" y="6047445"/>
            <a:ext cx="16119146" cy="502050"/>
          </a:xfrm>
          <a:prstGeom prst="rect">
            <a:avLst/>
          </a:prstGeom>
        </p:spPr>
      </p:pic>
      <p:pic>
        <p:nvPicPr>
          <p:cNvPr id="280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84436" y="6047445"/>
            <a:ext cx="5475690" cy="502050"/>
          </a:xfrm>
          <a:prstGeom prst="rect">
            <a:avLst/>
          </a:prstGeom>
        </p:spPr>
      </p:pic>
      <p:sp>
        <p:nvSpPr>
          <p:cNvPr id="281" name="Text 74"/>
          <p:cNvSpPr/>
          <p:nvPr/>
        </p:nvSpPr>
        <p:spPr>
          <a:xfrm>
            <a:off x="1245096" y="6171307"/>
            <a:ext cx="88011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Antifraud</a:t>
            </a:r>
            <a:endParaRPr lang="en-US" sz="1476" dirty="0"/>
          </a:p>
        </p:txBody>
      </p:sp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560121" y="6047445"/>
            <a:ext cx="1524260" cy="502050"/>
          </a:xfrm>
          <a:prstGeom prst="rect">
            <a:avLst/>
          </a:prstGeom>
        </p:spPr>
      </p:pic>
      <p:pic>
        <p:nvPicPr>
          <p:cNvPr id="283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655519" y="6161261"/>
            <a:ext cx="1333465" cy="267760"/>
          </a:xfrm>
          <a:prstGeom prst="rect">
            <a:avLst/>
          </a:prstGeom>
        </p:spPr>
      </p:pic>
      <p:pic>
        <p:nvPicPr>
          <p:cNvPr id="284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735849" y="6214802"/>
            <a:ext cx="160660" cy="160660"/>
          </a:xfrm>
          <a:prstGeom prst="rect">
            <a:avLst/>
          </a:prstGeom>
        </p:spPr>
      </p:pic>
      <p:sp>
        <p:nvSpPr>
          <p:cNvPr id="285" name="Text 75"/>
          <p:cNvSpPr/>
          <p:nvPr/>
        </p:nvSpPr>
        <p:spPr>
          <a:xfrm>
            <a:off x="6923261" y="61679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084344" y="6047445"/>
            <a:ext cx="1524260" cy="502050"/>
          </a:xfrm>
          <a:prstGeom prst="rect">
            <a:avLst/>
          </a:prstGeom>
        </p:spPr>
      </p:pic>
      <p:pic>
        <p:nvPicPr>
          <p:cNvPr id="287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179743" y="6161261"/>
            <a:ext cx="1333465" cy="267760"/>
          </a:xfrm>
          <a:prstGeom prst="rect">
            <a:avLst/>
          </a:prstGeom>
        </p:spPr>
      </p:pic>
      <p:pic>
        <p:nvPicPr>
          <p:cNvPr id="288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260073" y="6214802"/>
            <a:ext cx="160660" cy="160660"/>
          </a:xfrm>
          <a:prstGeom prst="rect">
            <a:avLst/>
          </a:prstGeom>
        </p:spPr>
      </p:pic>
      <p:sp>
        <p:nvSpPr>
          <p:cNvPr id="289" name="Text 76"/>
          <p:cNvSpPr/>
          <p:nvPr/>
        </p:nvSpPr>
        <p:spPr>
          <a:xfrm>
            <a:off x="8447522" y="61679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08604" y="6047445"/>
            <a:ext cx="1524260" cy="502050"/>
          </a:xfrm>
          <a:prstGeom prst="rect">
            <a:avLst/>
          </a:prstGeom>
        </p:spPr>
      </p:pic>
      <p:pic>
        <p:nvPicPr>
          <p:cNvPr id="291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856812" y="6161261"/>
            <a:ext cx="1027844" cy="267760"/>
          </a:xfrm>
          <a:prstGeom prst="rect">
            <a:avLst/>
          </a:prstGeom>
        </p:spPr>
      </p:pic>
      <p:pic>
        <p:nvPicPr>
          <p:cNvPr id="292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937142" y="6214802"/>
            <a:ext cx="160660" cy="160660"/>
          </a:xfrm>
          <a:prstGeom prst="rect">
            <a:avLst/>
          </a:prstGeom>
        </p:spPr>
      </p:pic>
      <p:sp>
        <p:nvSpPr>
          <p:cNvPr id="293" name="Text 77"/>
          <p:cNvSpPr/>
          <p:nvPr/>
        </p:nvSpPr>
        <p:spPr>
          <a:xfrm>
            <a:off x="10124554" y="616795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32865" y="6047445"/>
            <a:ext cx="1524260" cy="502050"/>
          </a:xfrm>
          <a:prstGeom prst="rect">
            <a:avLst/>
          </a:prstGeom>
        </p:spPr>
      </p:pic>
      <p:pic>
        <p:nvPicPr>
          <p:cNvPr id="295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228226" y="6161261"/>
            <a:ext cx="1333465" cy="267760"/>
          </a:xfrm>
          <a:prstGeom prst="rect">
            <a:avLst/>
          </a:prstGeom>
        </p:spPr>
      </p:pic>
      <p:pic>
        <p:nvPicPr>
          <p:cNvPr id="296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308556" y="6214802"/>
            <a:ext cx="160660" cy="160660"/>
          </a:xfrm>
          <a:prstGeom prst="rect">
            <a:avLst/>
          </a:prstGeom>
        </p:spPr>
      </p:pic>
      <p:sp>
        <p:nvSpPr>
          <p:cNvPr id="297" name="Text 78"/>
          <p:cNvSpPr/>
          <p:nvPr/>
        </p:nvSpPr>
        <p:spPr>
          <a:xfrm>
            <a:off x="11496005" y="61679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57088" y="6047445"/>
            <a:ext cx="1524260" cy="502050"/>
          </a:xfrm>
          <a:prstGeom prst="rect">
            <a:avLst/>
          </a:prstGeom>
        </p:spPr>
      </p:pic>
      <p:pic>
        <p:nvPicPr>
          <p:cNvPr id="299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752487" y="6161261"/>
            <a:ext cx="1333465" cy="267760"/>
          </a:xfrm>
          <a:prstGeom prst="rect">
            <a:avLst/>
          </a:prstGeom>
        </p:spPr>
      </p:pic>
      <p:pic>
        <p:nvPicPr>
          <p:cNvPr id="300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832817" y="6214802"/>
            <a:ext cx="160660" cy="160660"/>
          </a:xfrm>
          <a:prstGeom prst="rect">
            <a:avLst/>
          </a:prstGeom>
        </p:spPr>
      </p:pic>
      <p:sp>
        <p:nvSpPr>
          <p:cNvPr id="301" name="Text 79"/>
          <p:cNvSpPr/>
          <p:nvPr/>
        </p:nvSpPr>
        <p:spPr>
          <a:xfrm>
            <a:off x="13020229" y="61679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181348" y="6047445"/>
            <a:ext cx="1524260" cy="502050"/>
          </a:xfrm>
          <a:prstGeom prst="rect">
            <a:avLst/>
          </a:prstGeom>
        </p:spPr>
      </p:pic>
      <p:pic>
        <p:nvPicPr>
          <p:cNvPr id="303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76710" y="6161261"/>
            <a:ext cx="1333465" cy="267760"/>
          </a:xfrm>
          <a:prstGeom prst="rect">
            <a:avLst/>
          </a:prstGeom>
        </p:spPr>
      </p:pic>
      <p:pic>
        <p:nvPicPr>
          <p:cNvPr id="304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57040" y="6214802"/>
            <a:ext cx="160660" cy="160660"/>
          </a:xfrm>
          <a:prstGeom prst="rect">
            <a:avLst/>
          </a:prstGeom>
        </p:spPr>
      </p:pic>
      <p:sp>
        <p:nvSpPr>
          <p:cNvPr id="305" name="Text 80"/>
          <p:cNvSpPr/>
          <p:nvPr/>
        </p:nvSpPr>
        <p:spPr>
          <a:xfrm>
            <a:off x="14544489" y="61679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705572" y="6047445"/>
            <a:ext cx="1498011" cy="502050"/>
          </a:xfrm>
          <a:prstGeom prst="rect">
            <a:avLst/>
          </a:prstGeom>
        </p:spPr>
      </p:pic>
      <p:pic>
        <p:nvPicPr>
          <p:cNvPr id="307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800970" y="6161261"/>
            <a:ext cx="1333465" cy="267760"/>
          </a:xfrm>
          <a:prstGeom prst="rect">
            <a:avLst/>
          </a:prstGeom>
        </p:spPr>
      </p:pic>
      <p:pic>
        <p:nvPicPr>
          <p:cNvPr id="308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81300" y="6214802"/>
            <a:ext cx="160660" cy="160660"/>
          </a:xfrm>
          <a:prstGeom prst="rect">
            <a:avLst/>
          </a:prstGeom>
        </p:spPr>
      </p:pic>
      <p:sp>
        <p:nvSpPr>
          <p:cNvPr id="309" name="Text 81"/>
          <p:cNvSpPr/>
          <p:nvPr/>
        </p:nvSpPr>
        <p:spPr>
          <a:xfrm>
            <a:off x="16068749" y="61679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0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4436" y="6549517"/>
            <a:ext cx="16119146" cy="502050"/>
          </a:xfrm>
          <a:prstGeom prst="rect">
            <a:avLst/>
          </a:prstGeom>
        </p:spPr>
      </p:pic>
      <p:pic>
        <p:nvPicPr>
          <p:cNvPr id="311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84436" y="6549517"/>
            <a:ext cx="5475690" cy="502050"/>
          </a:xfrm>
          <a:prstGeom prst="rect">
            <a:avLst/>
          </a:prstGeom>
        </p:spPr>
      </p:pic>
      <p:sp>
        <p:nvSpPr>
          <p:cNvPr id="312" name="Text 82"/>
          <p:cNvSpPr/>
          <p:nvPr/>
        </p:nvSpPr>
        <p:spPr>
          <a:xfrm>
            <a:off x="1245096" y="6673342"/>
            <a:ext cx="162020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Purchase with tip</a:t>
            </a:r>
            <a:endParaRPr lang="en-US" sz="1476" dirty="0"/>
          </a:p>
        </p:txBody>
      </p:sp>
      <p:pic>
        <p:nvPicPr>
          <p:cNvPr id="313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560121" y="6549517"/>
            <a:ext cx="1524260" cy="502050"/>
          </a:xfrm>
          <a:prstGeom prst="rect">
            <a:avLst/>
          </a:prstGeom>
        </p:spPr>
      </p:pic>
      <p:pic>
        <p:nvPicPr>
          <p:cNvPr id="314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808329" y="6663296"/>
            <a:ext cx="1027844" cy="267760"/>
          </a:xfrm>
          <a:prstGeom prst="rect">
            <a:avLst/>
          </a:prstGeom>
        </p:spPr>
      </p:pic>
      <p:pic>
        <p:nvPicPr>
          <p:cNvPr id="315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888659" y="6716837"/>
            <a:ext cx="160660" cy="160660"/>
          </a:xfrm>
          <a:prstGeom prst="rect">
            <a:avLst/>
          </a:prstGeom>
        </p:spPr>
      </p:pic>
      <p:sp>
        <p:nvSpPr>
          <p:cNvPr id="316" name="Text 83"/>
          <p:cNvSpPr/>
          <p:nvPr/>
        </p:nvSpPr>
        <p:spPr>
          <a:xfrm>
            <a:off x="7076070" y="666999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17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084344" y="6549517"/>
            <a:ext cx="1524260" cy="502050"/>
          </a:xfrm>
          <a:prstGeom prst="rect">
            <a:avLst/>
          </a:prstGeom>
        </p:spPr>
      </p:pic>
      <p:pic>
        <p:nvPicPr>
          <p:cNvPr id="318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179743" y="6663296"/>
            <a:ext cx="1333465" cy="267760"/>
          </a:xfrm>
          <a:prstGeom prst="rect">
            <a:avLst/>
          </a:prstGeom>
        </p:spPr>
      </p:pic>
      <p:pic>
        <p:nvPicPr>
          <p:cNvPr id="319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260073" y="6716837"/>
            <a:ext cx="160660" cy="160660"/>
          </a:xfrm>
          <a:prstGeom prst="rect">
            <a:avLst/>
          </a:prstGeom>
        </p:spPr>
      </p:pic>
      <p:sp>
        <p:nvSpPr>
          <p:cNvPr id="320" name="Text 84"/>
          <p:cNvSpPr/>
          <p:nvPr/>
        </p:nvSpPr>
        <p:spPr>
          <a:xfrm>
            <a:off x="8447522" y="66699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1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608604" y="6549517"/>
            <a:ext cx="1524260" cy="502050"/>
          </a:xfrm>
          <a:prstGeom prst="rect">
            <a:avLst/>
          </a:prstGeom>
        </p:spPr>
      </p:pic>
      <p:pic>
        <p:nvPicPr>
          <p:cNvPr id="322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856812" y="6663296"/>
            <a:ext cx="1027844" cy="267760"/>
          </a:xfrm>
          <a:prstGeom prst="rect">
            <a:avLst/>
          </a:prstGeom>
        </p:spPr>
      </p:pic>
      <p:pic>
        <p:nvPicPr>
          <p:cNvPr id="323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937142" y="6716837"/>
            <a:ext cx="160660" cy="160660"/>
          </a:xfrm>
          <a:prstGeom prst="rect">
            <a:avLst/>
          </a:prstGeom>
        </p:spPr>
      </p:pic>
      <p:sp>
        <p:nvSpPr>
          <p:cNvPr id="324" name="Text 85"/>
          <p:cNvSpPr/>
          <p:nvPr/>
        </p:nvSpPr>
        <p:spPr>
          <a:xfrm>
            <a:off x="10124554" y="666999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25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132865" y="6549517"/>
            <a:ext cx="1524260" cy="502050"/>
          </a:xfrm>
          <a:prstGeom prst="rect">
            <a:avLst/>
          </a:prstGeom>
        </p:spPr>
      </p:pic>
      <p:pic>
        <p:nvPicPr>
          <p:cNvPr id="326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228226" y="6663296"/>
            <a:ext cx="1333465" cy="267760"/>
          </a:xfrm>
          <a:prstGeom prst="rect">
            <a:avLst/>
          </a:prstGeom>
        </p:spPr>
      </p:pic>
      <p:pic>
        <p:nvPicPr>
          <p:cNvPr id="327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308556" y="6716837"/>
            <a:ext cx="160660" cy="160660"/>
          </a:xfrm>
          <a:prstGeom prst="rect">
            <a:avLst/>
          </a:prstGeom>
        </p:spPr>
      </p:pic>
      <p:sp>
        <p:nvSpPr>
          <p:cNvPr id="328" name="Text 86"/>
          <p:cNvSpPr/>
          <p:nvPr/>
        </p:nvSpPr>
        <p:spPr>
          <a:xfrm>
            <a:off x="11496005" y="66699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9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657088" y="6549517"/>
            <a:ext cx="1524260" cy="502050"/>
          </a:xfrm>
          <a:prstGeom prst="rect">
            <a:avLst/>
          </a:prstGeom>
        </p:spPr>
      </p:pic>
      <p:pic>
        <p:nvPicPr>
          <p:cNvPr id="330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905296" y="6663296"/>
            <a:ext cx="1027844" cy="267760"/>
          </a:xfrm>
          <a:prstGeom prst="rect">
            <a:avLst/>
          </a:prstGeom>
        </p:spPr>
      </p:pic>
      <p:pic>
        <p:nvPicPr>
          <p:cNvPr id="331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985626" y="6716837"/>
            <a:ext cx="160660" cy="160660"/>
          </a:xfrm>
          <a:prstGeom prst="rect">
            <a:avLst/>
          </a:prstGeom>
        </p:spPr>
      </p:pic>
      <p:sp>
        <p:nvSpPr>
          <p:cNvPr id="332" name="Text 87"/>
          <p:cNvSpPr/>
          <p:nvPr/>
        </p:nvSpPr>
        <p:spPr>
          <a:xfrm>
            <a:off x="13173038" y="666999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33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181348" y="6549517"/>
            <a:ext cx="1524260" cy="502050"/>
          </a:xfrm>
          <a:prstGeom prst="rect">
            <a:avLst/>
          </a:prstGeom>
        </p:spPr>
      </p:pic>
      <p:pic>
        <p:nvPicPr>
          <p:cNvPr id="334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276710" y="6663296"/>
            <a:ext cx="1333465" cy="267760"/>
          </a:xfrm>
          <a:prstGeom prst="rect">
            <a:avLst/>
          </a:prstGeom>
        </p:spPr>
      </p:pic>
      <p:pic>
        <p:nvPicPr>
          <p:cNvPr id="335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357040" y="6716837"/>
            <a:ext cx="160660" cy="160660"/>
          </a:xfrm>
          <a:prstGeom prst="rect">
            <a:avLst/>
          </a:prstGeom>
        </p:spPr>
      </p:pic>
      <p:sp>
        <p:nvSpPr>
          <p:cNvPr id="336" name="Text 88"/>
          <p:cNvSpPr/>
          <p:nvPr/>
        </p:nvSpPr>
        <p:spPr>
          <a:xfrm>
            <a:off x="14544489" y="66699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7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705572" y="6549517"/>
            <a:ext cx="1498011" cy="502050"/>
          </a:xfrm>
          <a:prstGeom prst="rect">
            <a:avLst/>
          </a:prstGeom>
        </p:spPr>
      </p:pic>
      <p:pic>
        <p:nvPicPr>
          <p:cNvPr id="338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800970" y="6663296"/>
            <a:ext cx="1333465" cy="267760"/>
          </a:xfrm>
          <a:prstGeom prst="rect">
            <a:avLst/>
          </a:prstGeom>
        </p:spPr>
      </p:pic>
      <p:pic>
        <p:nvPicPr>
          <p:cNvPr id="339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881300" y="6716837"/>
            <a:ext cx="160660" cy="160660"/>
          </a:xfrm>
          <a:prstGeom prst="rect">
            <a:avLst/>
          </a:prstGeom>
        </p:spPr>
      </p:pic>
      <p:sp>
        <p:nvSpPr>
          <p:cNvPr id="340" name="Text 89"/>
          <p:cNvSpPr/>
          <p:nvPr/>
        </p:nvSpPr>
        <p:spPr>
          <a:xfrm>
            <a:off x="16068749" y="66699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1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84436" y="7051551"/>
            <a:ext cx="16119146" cy="502050"/>
          </a:xfrm>
          <a:prstGeom prst="rect">
            <a:avLst/>
          </a:prstGeom>
        </p:spPr>
      </p:pic>
      <p:pic>
        <p:nvPicPr>
          <p:cNvPr id="342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84436" y="7051551"/>
            <a:ext cx="5475690" cy="502050"/>
          </a:xfrm>
          <a:prstGeom prst="rect">
            <a:avLst/>
          </a:prstGeom>
        </p:spPr>
      </p:pic>
      <p:sp>
        <p:nvSpPr>
          <p:cNvPr id="343" name="Text 90"/>
          <p:cNvSpPr/>
          <p:nvPr/>
        </p:nvSpPr>
        <p:spPr>
          <a:xfrm>
            <a:off x="1245096" y="7175376"/>
            <a:ext cx="220027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Purchase with donation</a:t>
            </a:r>
            <a:endParaRPr lang="en-US" sz="1476" dirty="0"/>
          </a:p>
        </p:txBody>
      </p:sp>
      <p:pic>
        <p:nvPicPr>
          <p:cNvPr id="344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560121" y="7051551"/>
            <a:ext cx="1524260" cy="502050"/>
          </a:xfrm>
          <a:prstGeom prst="rect">
            <a:avLst/>
          </a:prstGeom>
        </p:spPr>
      </p:pic>
      <p:pic>
        <p:nvPicPr>
          <p:cNvPr id="345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655519" y="7165330"/>
            <a:ext cx="1333465" cy="267760"/>
          </a:xfrm>
          <a:prstGeom prst="rect">
            <a:avLst/>
          </a:prstGeom>
        </p:spPr>
      </p:pic>
      <p:pic>
        <p:nvPicPr>
          <p:cNvPr id="346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735849" y="7218908"/>
            <a:ext cx="160660" cy="160660"/>
          </a:xfrm>
          <a:prstGeom prst="rect">
            <a:avLst/>
          </a:prstGeom>
        </p:spPr>
      </p:pic>
      <p:sp>
        <p:nvSpPr>
          <p:cNvPr id="347" name="Text 91"/>
          <p:cNvSpPr/>
          <p:nvPr/>
        </p:nvSpPr>
        <p:spPr>
          <a:xfrm>
            <a:off x="6923261" y="71720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8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084344" y="7051551"/>
            <a:ext cx="1524260" cy="502050"/>
          </a:xfrm>
          <a:prstGeom prst="rect">
            <a:avLst/>
          </a:prstGeom>
        </p:spPr>
      </p:pic>
      <p:pic>
        <p:nvPicPr>
          <p:cNvPr id="349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179743" y="7165330"/>
            <a:ext cx="1333465" cy="267760"/>
          </a:xfrm>
          <a:prstGeom prst="rect">
            <a:avLst/>
          </a:prstGeom>
        </p:spPr>
      </p:pic>
      <p:pic>
        <p:nvPicPr>
          <p:cNvPr id="350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260073" y="7218908"/>
            <a:ext cx="160660" cy="160660"/>
          </a:xfrm>
          <a:prstGeom prst="rect">
            <a:avLst/>
          </a:prstGeom>
        </p:spPr>
      </p:pic>
      <p:sp>
        <p:nvSpPr>
          <p:cNvPr id="351" name="Text 92"/>
          <p:cNvSpPr/>
          <p:nvPr/>
        </p:nvSpPr>
        <p:spPr>
          <a:xfrm>
            <a:off x="8447522" y="71720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2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608604" y="7051551"/>
            <a:ext cx="1524260" cy="502050"/>
          </a:xfrm>
          <a:prstGeom prst="rect">
            <a:avLst/>
          </a:prstGeom>
        </p:spPr>
      </p:pic>
      <p:pic>
        <p:nvPicPr>
          <p:cNvPr id="353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704003" y="7165330"/>
            <a:ext cx="1333465" cy="267760"/>
          </a:xfrm>
          <a:prstGeom prst="rect">
            <a:avLst/>
          </a:prstGeom>
        </p:spPr>
      </p:pic>
      <p:pic>
        <p:nvPicPr>
          <p:cNvPr id="354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784333" y="7218908"/>
            <a:ext cx="160660" cy="160660"/>
          </a:xfrm>
          <a:prstGeom prst="rect">
            <a:avLst/>
          </a:prstGeom>
        </p:spPr>
      </p:pic>
      <p:sp>
        <p:nvSpPr>
          <p:cNvPr id="355" name="Text 93"/>
          <p:cNvSpPr/>
          <p:nvPr/>
        </p:nvSpPr>
        <p:spPr>
          <a:xfrm>
            <a:off x="9971745" y="71720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6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132865" y="7051551"/>
            <a:ext cx="1524260" cy="502050"/>
          </a:xfrm>
          <a:prstGeom prst="rect">
            <a:avLst/>
          </a:prstGeom>
        </p:spPr>
      </p:pic>
      <p:pic>
        <p:nvPicPr>
          <p:cNvPr id="357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228226" y="7165330"/>
            <a:ext cx="1333465" cy="267760"/>
          </a:xfrm>
          <a:prstGeom prst="rect">
            <a:avLst/>
          </a:prstGeom>
        </p:spPr>
      </p:pic>
      <p:pic>
        <p:nvPicPr>
          <p:cNvPr id="358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308556" y="7218908"/>
            <a:ext cx="160660" cy="160660"/>
          </a:xfrm>
          <a:prstGeom prst="rect">
            <a:avLst/>
          </a:prstGeom>
        </p:spPr>
      </p:pic>
      <p:sp>
        <p:nvSpPr>
          <p:cNvPr id="359" name="Text 94"/>
          <p:cNvSpPr/>
          <p:nvPr/>
        </p:nvSpPr>
        <p:spPr>
          <a:xfrm>
            <a:off x="11496005" y="71720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0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657088" y="7051551"/>
            <a:ext cx="1524260" cy="502050"/>
          </a:xfrm>
          <a:prstGeom prst="rect">
            <a:avLst/>
          </a:prstGeom>
        </p:spPr>
      </p:pic>
      <p:pic>
        <p:nvPicPr>
          <p:cNvPr id="361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752487" y="7165330"/>
            <a:ext cx="1333465" cy="267760"/>
          </a:xfrm>
          <a:prstGeom prst="rect">
            <a:avLst/>
          </a:prstGeom>
        </p:spPr>
      </p:pic>
      <p:pic>
        <p:nvPicPr>
          <p:cNvPr id="362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832817" y="7218908"/>
            <a:ext cx="160660" cy="160660"/>
          </a:xfrm>
          <a:prstGeom prst="rect">
            <a:avLst/>
          </a:prstGeom>
        </p:spPr>
      </p:pic>
      <p:sp>
        <p:nvSpPr>
          <p:cNvPr id="363" name="Text 95"/>
          <p:cNvSpPr/>
          <p:nvPr/>
        </p:nvSpPr>
        <p:spPr>
          <a:xfrm>
            <a:off x="13020229" y="71720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4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181348" y="7051551"/>
            <a:ext cx="1524260" cy="502050"/>
          </a:xfrm>
          <a:prstGeom prst="rect">
            <a:avLst/>
          </a:prstGeom>
        </p:spPr>
      </p:pic>
      <p:pic>
        <p:nvPicPr>
          <p:cNvPr id="365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276710" y="7165330"/>
            <a:ext cx="1333465" cy="267760"/>
          </a:xfrm>
          <a:prstGeom prst="rect">
            <a:avLst/>
          </a:prstGeom>
        </p:spPr>
      </p:pic>
      <p:pic>
        <p:nvPicPr>
          <p:cNvPr id="366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357040" y="7218908"/>
            <a:ext cx="160660" cy="160660"/>
          </a:xfrm>
          <a:prstGeom prst="rect">
            <a:avLst/>
          </a:prstGeom>
        </p:spPr>
      </p:pic>
      <p:sp>
        <p:nvSpPr>
          <p:cNvPr id="367" name="Text 96"/>
          <p:cNvSpPr/>
          <p:nvPr/>
        </p:nvSpPr>
        <p:spPr>
          <a:xfrm>
            <a:off x="14544489" y="71720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8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705572" y="7051551"/>
            <a:ext cx="1498011" cy="502050"/>
          </a:xfrm>
          <a:prstGeom prst="rect">
            <a:avLst/>
          </a:prstGeom>
        </p:spPr>
      </p:pic>
      <p:pic>
        <p:nvPicPr>
          <p:cNvPr id="369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800970" y="7165330"/>
            <a:ext cx="1333465" cy="267760"/>
          </a:xfrm>
          <a:prstGeom prst="rect">
            <a:avLst/>
          </a:prstGeom>
        </p:spPr>
      </p:pic>
      <p:pic>
        <p:nvPicPr>
          <p:cNvPr id="370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881300" y="7218908"/>
            <a:ext cx="160660" cy="160660"/>
          </a:xfrm>
          <a:prstGeom prst="rect">
            <a:avLst/>
          </a:prstGeom>
        </p:spPr>
      </p:pic>
      <p:sp>
        <p:nvSpPr>
          <p:cNvPr id="371" name="Text 97"/>
          <p:cNvSpPr/>
          <p:nvPr/>
        </p:nvSpPr>
        <p:spPr>
          <a:xfrm>
            <a:off x="16068749" y="71720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2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084436" y="7553585"/>
            <a:ext cx="16119146" cy="502050"/>
          </a:xfrm>
          <a:prstGeom prst="rect">
            <a:avLst/>
          </a:prstGeom>
        </p:spPr>
      </p:pic>
      <p:pic>
        <p:nvPicPr>
          <p:cNvPr id="373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1084436" y="7553585"/>
            <a:ext cx="5475690" cy="502050"/>
          </a:xfrm>
          <a:prstGeom prst="rect">
            <a:avLst/>
          </a:prstGeom>
        </p:spPr>
      </p:pic>
      <p:sp>
        <p:nvSpPr>
          <p:cNvPr id="374" name="Text 98"/>
          <p:cNvSpPr/>
          <p:nvPr/>
        </p:nvSpPr>
        <p:spPr>
          <a:xfrm>
            <a:off x="1245096" y="7677448"/>
            <a:ext cx="224028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Cashback with purchase</a:t>
            </a:r>
            <a:endParaRPr lang="en-US" sz="1476" dirty="0"/>
          </a:p>
        </p:txBody>
      </p:sp>
      <p:pic>
        <p:nvPicPr>
          <p:cNvPr id="375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6560121" y="7553585"/>
            <a:ext cx="1524260" cy="502050"/>
          </a:xfrm>
          <a:prstGeom prst="rect">
            <a:avLst/>
          </a:prstGeom>
        </p:spPr>
      </p:pic>
      <p:pic>
        <p:nvPicPr>
          <p:cNvPr id="376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6705414" y="7667402"/>
            <a:ext cx="1233683" cy="267760"/>
          </a:xfrm>
          <a:prstGeom prst="rect">
            <a:avLst/>
          </a:prstGeom>
        </p:spPr>
      </p:pic>
      <p:pic>
        <p:nvPicPr>
          <p:cNvPr id="377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6785744" y="7720943"/>
            <a:ext cx="160660" cy="160660"/>
          </a:xfrm>
          <a:prstGeom prst="rect">
            <a:avLst/>
          </a:prstGeom>
        </p:spPr>
      </p:pic>
      <p:sp>
        <p:nvSpPr>
          <p:cNvPr id="378" name="Text 99"/>
          <p:cNvSpPr/>
          <p:nvPr/>
        </p:nvSpPr>
        <p:spPr>
          <a:xfrm>
            <a:off x="6973156" y="7674099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379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8084344" y="7553585"/>
            <a:ext cx="1524260" cy="502050"/>
          </a:xfrm>
          <a:prstGeom prst="rect">
            <a:avLst/>
          </a:prstGeom>
        </p:spPr>
      </p:pic>
      <p:pic>
        <p:nvPicPr>
          <p:cNvPr id="380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8179743" y="7667402"/>
            <a:ext cx="1333465" cy="267760"/>
          </a:xfrm>
          <a:prstGeom prst="rect">
            <a:avLst/>
          </a:prstGeom>
        </p:spPr>
      </p:pic>
      <p:pic>
        <p:nvPicPr>
          <p:cNvPr id="381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8260073" y="7720943"/>
            <a:ext cx="160660" cy="160660"/>
          </a:xfrm>
          <a:prstGeom prst="rect">
            <a:avLst/>
          </a:prstGeom>
        </p:spPr>
      </p:pic>
      <p:sp>
        <p:nvSpPr>
          <p:cNvPr id="382" name="Text 100"/>
          <p:cNvSpPr/>
          <p:nvPr/>
        </p:nvSpPr>
        <p:spPr>
          <a:xfrm>
            <a:off x="8447522" y="767409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3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9608604" y="7553585"/>
            <a:ext cx="1524260" cy="502050"/>
          </a:xfrm>
          <a:prstGeom prst="rect">
            <a:avLst/>
          </a:prstGeom>
        </p:spPr>
      </p:pic>
      <p:pic>
        <p:nvPicPr>
          <p:cNvPr id="384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9856812" y="7667402"/>
            <a:ext cx="1027844" cy="267760"/>
          </a:xfrm>
          <a:prstGeom prst="rect">
            <a:avLst/>
          </a:prstGeom>
        </p:spPr>
      </p:pic>
      <p:pic>
        <p:nvPicPr>
          <p:cNvPr id="385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9937142" y="7720943"/>
            <a:ext cx="160660" cy="160660"/>
          </a:xfrm>
          <a:prstGeom prst="rect">
            <a:avLst/>
          </a:prstGeom>
        </p:spPr>
      </p:pic>
      <p:sp>
        <p:nvSpPr>
          <p:cNvPr id="386" name="Text 101"/>
          <p:cNvSpPr/>
          <p:nvPr/>
        </p:nvSpPr>
        <p:spPr>
          <a:xfrm>
            <a:off x="10124554" y="767409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87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11132865" y="7553585"/>
            <a:ext cx="1524260" cy="502050"/>
          </a:xfrm>
          <a:prstGeom prst="rect">
            <a:avLst/>
          </a:prstGeom>
        </p:spPr>
      </p:pic>
      <p:pic>
        <p:nvPicPr>
          <p:cNvPr id="388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11228226" y="7667402"/>
            <a:ext cx="1333465" cy="267760"/>
          </a:xfrm>
          <a:prstGeom prst="rect">
            <a:avLst/>
          </a:prstGeom>
        </p:spPr>
      </p:pic>
      <p:pic>
        <p:nvPicPr>
          <p:cNvPr id="389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11308556" y="7720943"/>
            <a:ext cx="160660" cy="160660"/>
          </a:xfrm>
          <a:prstGeom prst="rect">
            <a:avLst/>
          </a:prstGeom>
        </p:spPr>
      </p:pic>
      <p:sp>
        <p:nvSpPr>
          <p:cNvPr id="390" name="Text 102"/>
          <p:cNvSpPr/>
          <p:nvPr/>
        </p:nvSpPr>
        <p:spPr>
          <a:xfrm>
            <a:off x="11496005" y="767409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1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12657088" y="7553585"/>
            <a:ext cx="1524260" cy="502050"/>
          </a:xfrm>
          <a:prstGeom prst="rect">
            <a:avLst/>
          </a:prstGeom>
        </p:spPr>
      </p:pic>
      <p:pic>
        <p:nvPicPr>
          <p:cNvPr id="392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12905296" y="7667402"/>
            <a:ext cx="1027844" cy="267760"/>
          </a:xfrm>
          <a:prstGeom prst="rect">
            <a:avLst/>
          </a:prstGeom>
        </p:spPr>
      </p:pic>
      <p:pic>
        <p:nvPicPr>
          <p:cNvPr id="393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12985626" y="7720943"/>
            <a:ext cx="160660" cy="160660"/>
          </a:xfrm>
          <a:prstGeom prst="rect">
            <a:avLst/>
          </a:prstGeom>
        </p:spPr>
      </p:pic>
      <p:sp>
        <p:nvSpPr>
          <p:cNvPr id="394" name="Text 103"/>
          <p:cNvSpPr/>
          <p:nvPr/>
        </p:nvSpPr>
        <p:spPr>
          <a:xfrm>
            <a:off x="13173038" y="767409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95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14181348" y="7553585"/>
            <a:ext cx="1524260" cy="502050"/>
          </a:xfrm>
          <a:prstGeom prst="rect">
            <a:avLst/>
          </a:prstGeom>
        </p:spPr>
      </p:pic>
      <p:pic>
        <p:nvPicPr>
          <p:cNvPr id="396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14276710" y="7667402"/>
            <a:ext cx="1333465" cy="267760"/>
          </a:xfrm>
          <a:prstGeom prst="rect">
            <a:avLst/>
          </a:prstGeom>
        </p:spPr>
      </p:pic>
      <p:pic>
        <p:nvPicPr>
          <p:cNvPr id="397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14357040" y="7720943"/>
            <a:ext cx="160660" cy="160660"/>
          </a:xfrm>
          <a:prstGeom prst="rect">
            <a:avLst/>
          </a:prstGeom>
        </p:spPr>
      </p:pic>
      <p:sp>
        <p:nvSpPr>
          <p:cNvPr id="398" name="Text 104"/>
          <p:cNvSpPr/>
          <p:nvPr/>
        </p:nvSpPr>
        <p:spPr>
          <a:xfrm>
            <a:off x="14544489" y="767409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9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15705572" y="7553585"/>
            <a:ext cx="1498011" cy="502050"/>
          </a:xfrm>
          <a:prstGeom prst="rect">
            <a:avLst/>
          </a:prstGeom>
        </p:spPr>
      </p:pic>
      <p:pic>
        <p:nvPicPr>
          <p:cNvPr id="400" name="Image 293" descr="preencoded.png">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15800970" y="7667402"/>
            <a:ext cx="1333465" cy="267760"/>
          </a:xfrm>
          <a:prstGeom prst="rect">
            <a:avLst/>
          </a:prstGeom>
        </p:spPr>
      </p:pic>
      <p:pic>
        <p:nvPicPr>
          <p:cNvPr id="401" name="Image 294" descr="preencoded.png">    </p:cNvPr>
          <p:cNvPicPr>
            <a:picLocks noChangeAspect="1"/>
          </p:cNvPicPr>
          <p:nvPr/>
        </p:nvPicPr>
        <p:blipFill>
          <a:blip r:embed="rId295"/>
          <a:stretch>
            <a:fillRect/>
          </a:stretch>
        </p:blipFill>
        <p:spPr>
          <a:xfrm>
            <a:off x="15881300" y="7720943"/>
            <a:ext cx="160660" cy="160660"/>
          </a:xfrm>
          <a:prstGeom prst="rect">
            <a:avLst/>
          </a:prstGeom>
        </p:spPr>
      </p:pic>
      <p:sp>
        <p:nvSpPr>
          <p:cNvPr id="402" name="Text 105"/>
          <p:cNvSpPr/>
          <p:nvPr/>
        </p:nvSpPr>
        <p:spPr>
          <a:xfrm>
            <a:off x="16068749" y="767409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3" name="Image 295" descr="preencoded.png">    </p:cNvPr>
          <p:cNvPicPr>
            <a:picLocks noChangeAspect="1"/>
          </p:cNvPicPr>
          <p:nvPr/>
        </p:nvPicPr>
        <p:blipFill>
          <a:blip r:embed="rId296"/>
          <a:stretch>
            <a:fillRect/>
          </a:stretch>
        </p:blipFill>
        <p:spPr>
          <a:xfrm>
            <a:off x="1084436" y="8055657"/>
            <a:ext cx="16119146" cy="502035"/>
          </a:xfrm>
          <a:prstGeom prst="rect">
            <a:avLst/>
          </a:prstGeom>
        </p:spPr>
      </p:pic>
      <p:pic>
        <p:nvPicPr>
          <p:cNvPr id="404" name="Image 296" descr="preencoded.png">    </p:cNvPr>
          <p:cNvPicPr>
            <a:picLocks noChangeAspect="1"/>
          </p:cNvPicPr>
          <p:nvPr/>
        </p:nvPicPr>
        <p:blipFill>
          <a:blip r:embed="rId297"/>
          <a:stretch>
            <a:fillRect/>
          </a:stretch>
        </p:blipFill>
        <p:spPr>
          <a:xfrm>
            <a:off x="1084436" y="8055657"/>
            <a:ext cx="5475690" cy="502035"/>
          </a:xfrm>
          <a:prstGeom prst="rect">
            <a:avLst/>
          </a:prstGeom>
        </p:spPr>
      </p:pic>
      <p:sp>
        <p:nvSpPr>
          <p:cNvPr id="405" name="Text 106"/>
          <p:cNvSpPr/>
          <p:nvPr/>
        </p:nvSpPr>
        <p:spPr>
          <a:xfrm>
            <a:off x="1245096" y="8179482"/>
            <a:ext cx="255031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Cashback without purchase</a:t>
            </a:r>
            <a:endParaRPr lang="en-US" sz="1476" dirty="0"/>
          </a:p>
        </p:txBody>
      </p:sp>
      <p:pic>
        <p:nvPicPr>
          <p:cNvPr id="406" name="Image 297" descr="preencoded.png">    </p:cNvPr>
          <p:cNvPicPr>
            <a:picLocks noChangeAspect="1"/>
          </p:cNvPicPr>
          <p:nvPr/>
        </p:nvPicPr>
        <p:blipFill>
          <a:blip r:embed="rId298"/>
          <a:stretch>
            <a:fillRect/>
          </a:stretch>
        </p:blipFill>
        <p:spPr>
          <a:xfrm>
            <a:off x="6560121" y="8055657"/>
            <a:ext cx="1524260" cy="502035"/>
          </a:xfrm>
          <a:prstGeom prst="rect">
            <a:avLst/>
          </a:prstGeom>
        </p:spPr>
      </p:pic>
      <p:pic>
        <p:nvPicPr>
          <p:cNvPr id="407" name="Image 298" descr="preencoded.png">    </p:cNvPr>
          <p:cNvPicPr>
            <a:picLocks noChangeAspect="1"/>
          </p:cNvPicPr>
          <p:nvPr/>
        </p:nvPicPr>
        <p:blipFill>
          <a:blip r:embed="rId299"/>
          <a:stretch>
            <a:fillRect/>
          </a:stretch>
        </p:blipFill>
        <p:spPr>
          <a:xfrm>
            <a:off x="6655519" y="8169436"/>
            <a:ext cx="1333465" cy="267760"/>
          </a:xfrm>
          <a:prstGeom prst="rect">
            <a:avLst/>
          </a:prstGeom>
        </p:spPr>
      </p:pic>
      <p:pic>
        <p:nvPicPr>
          <p:cNvPr id="408" name="Image 299" descr="preencoded.png">    </p:cNvPr>
          <p:cNvPicPr>
            <a:picLocks noChangeAspect="1"/>
          </p:cNvPicPr>
          <p:nvPr/>
        </p:nvPicPr>
        <p:blipFill>
          <a:blip r:embed="rId300"/>
          <a:stretch>
            <a:fillRect/>
          </a:stretch>
        </p:blipFill>
        <p:spPr>
          <a:xfrm>
            <a:off x="6735849" y="8223014"/>
            <a:ext cx="160660" cy="160660"/>
          </a:xfrm>
          <a:prstGeom prst="rect">
            <a:avLst/>
          </a:prstGeom>
        </p:spPr>
      </p:pic>
      <p:sp>
        <p:nvSpPr>
          <p:cNvPr id="409" name="Text 107"/>
          <p:cNvSpPr/>
          <p:nvPr/>
        </p:nvSpPr>
        <p:spPr>
          <a:xfrm>
            <a:off x="6923261" y="81761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0" name="Image 300" descr="preencoded.png">    </p:cNvPr>
          <p:cNvPicPr>
            <a:picLocks noChangeAspect="1"/>
          </p:cNvPicPr>
          <p:nvPr/>
        </p:nvPicPr>
        <p:blipFill>
          <a:blip r:embed="rId301"/>
          <a:stretch>
            <a:fillRect/>
          </a:stretch>
        </p:blipFill>
        <p:spPr>
          <a:xfrm>
            <a:off x="8084344" y="8055657"/>
            <a:ext cx="1524260" cy="502035"/>
          </a:xfrm>
          <a:prstGeom prst="rect">
            <a:avLst/>
          </a:prstGeom>
        </p:spPr>
      </p:pic>
      <p:pic>
        <p:nvPicPr>
          <p:cNvPr id="411" name="Image 301" descr="preencoded.png">    </p:cNvPr>
          <p:cNvPicPr>
            <a:picLocks noChangeAspect="1"/>
          </p:cNvPicPr>
          <p:nvPr/>
        </p:nvPicPr>
        <p:blipFill>
          <a:blip r:embed="rId302"/>
          <a:stretch>
            <a:fillRect/>
          </a:stretch>
        </p:blipFill>
        <p:spPr>
          <a:xfrm>
            <a:off x="8179743" y="8169436"/>
            <a:ext cx="1333465" cy="267760"/>
          </a:xfrm>
          <a:prstGeom prst="rect">
            <a:avLst/>
          </a:prstGeom>
        </p:spPr>
      </p:pic>
      <p:pic>
        <p:nvPicPr>
          <p:cNvPr id="412" name="Image 302" descr="preencoded.png">    </p:cNvPr>
          <p:cNvPicPr>
            <a:picLocks noChangeAspect="1"/>
          </p:cNvPicPr>
          <p:nvPr/>
        </p:nvPicPr>
        <p:blipFill>
          <a:blip r:embed="rId303"/>
          <a:stretch>
            <a:fillRect/>
          </a:stretch>
        </p:blipFill>
        <p:spPr>
          <a:xfrm>
            <a:off x="8260073" y="8223014"/>
            <a:ext cx="160660" cy="160660"/>
          </a:xfrm>
          <a:prstGeom prst="rect">
            <a:avLst/>
          </a:prstGeom>
        </p:spPr>
      </p:pic>
      <p:sp>
        <p:nvSpPr>
          <p:cNvPr id="413" name="Text 108"/>
          <p:cNvSpPr/>
          <p:nvPr/>
        </p:nvSpPr>
        <p:spPr>
          <a:xfrm>
            <a:off x="8447522" y="81761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4" name="Image 303" descr="preencoded.png">    </p:cNvPr>
          <p:cNvPicPr>
            <a:picLocks noChangeAspect="1"/>
          </p:cNvPicPr>
          <p:nvPr/>
        </p:nvPicPr>
        <p:blipFill>
          <a:blip r:embed="rId304"/>
          <a:stretch>
            <a:fillRect/>
          </a:stretch>
        </p:blipFill>
        <p:spPr>
          <a:xfrm>
            <a:off x="9608604" y="8055657"/>
            <a:ext cx="1524260" cy="502035"/>
          </a:xfrm>
          <a:prstGeom prst="rect">
            <a:avLst/>
          </a:prstGeom>
        </p:spPr>
      </p:pic>
      <p:pic>
        <p:nvPicPr>
          <p:cNvPr id="415" name="Image 304" descr="preencoded.png">    </p:cNvPr>
          <p:cNvPicPr>
            <a:picLocks noChangeAspect="1"/>
          </p:cNvPicPr>
          <p:nvPr/>
        </p:nvPicPr>
        <p:blipFill>
          <a:blip r:embed="rId305"/>
          <a:stretch>
            <a:fillRect/>
          </a:stretch>
        </p:blipFill>
        <p:spPr>
          <a:xfrm>
            <a:off x="9704003" y="8169436"/>
            <a:ext cx="1333465" cy="267760"/>
          </a:xfrm>
          <a:prstGeom prst="rect">
            <a:avLst/>
          </a:prstGeom>
        </p:spPr>
      </p:pic>
      <p:pic>
        <p:nvPicPr>
          <p:cNvPr id="416" name="Image 305" descr="preencoded.png">    </p:cNvPr>
          <p:cNvPicPr>
            <a:picLocks noChangeAspect="1"/>
          </p:cNvPicPr>
          <p:nvPr/>
        </p:nvPicPr>
        <p:blipFill>
          <a:blip r:embed="rId306"/>
          <a:stretch>
            <a:fillRect/>
          </a:stretch>
        </p:blipFill>
        <p:spPr>
          <a:xfrm>
            <a:off x="9784333" y="8223014"/>
            <a:ext cx="160660" cy="160660"/>
          </a:xfrm>
          <a:prstGeom prst="rect">
            <a:avLst/>
          </a:prstGeom>
        </p:spPr>
      </p:pic>
      <p:sp>
        <p:nvSpPr>
          <p:cNvPr id="417" name="Text 109"/>
          <p:cNvSpPr/>
          <p:nvPr/>
        </p:nvSpPr>
        <p:spPr>
          <a:xfrm>
            <a:off x="9971745" y="81761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8" name="Image 306" descr="preencoded.png">    </p:cNvPr>
          <p:cNvPicPr>
            <a:picLocks noChangeAspect="1"/>
          </p:cNvPicPr>
          <p:nvPr/>
        </p:nvPicPr>
        <p:blipFill>
          <a:blip r:embed="rId307"/>
          <a:stretch>
            <a:fillRect/>
          </a:stretch>
        </p:blipFill>
        <p:spPr>
          <a:xfrm>
            <a:off x="11132865" y="8055657"/>
            <a:ext cx="1524260" cy="502035"/>
          </a:xfrm>
          <a:prstGeom prst="rect">
            <a:avLst/>
          </a:prstGeom>
        </p:spPr>
      </p:pic>
      <p:pic>
        <p:nvPicPr>
          <p:cNvPr id="419" name="Image 307" descr="preencoded.png">    </p:cNvPr>
          <p:cNvPicPr>
            <a:picLocks noChangeAspect="1"/>
          </p:cNvPicPr>
          <p:nvPr/>
        </p:nvPicPr>
        <p:blipFill>
          <a:blip r:embed="rId308"/>
          <a:stretch>
            <a:fillRect/>
          </a:stretch>
        </p:blipFill>
        <p:spPr>
          <a:xfrm>
            <a:off x="11228226" y="8169436"/>
            <a:ext cx="1333465" cy="267760"/>
          </a:xfrm>
          <a:prstGeom prst="rect">
            <a:avLst/>
          </a:prstGeom>
        </p:spPr>
      </p:pic>
      <p:pic>
        <p:nvPicPr>
          <p:cNvPr id="420" name="Image 308" descr="preencoded.png">    </p:cNvPr>
          <p:cNvPicPr>
            <a:picLocks noChangeAspect="1"/>
          </p:cNvPicPr>
          <p:nvPr/>
        </p:nvPicPr>
        <p:blipFill>
          <a:blip r:embed="rId309"/>
          <a:stretch>
            <a:fillRect/>
          </a:stretch>
        </p:blipFill>
        <p:spPr>
          <a:xfrm>
            <a:off x="11308556" y="8223014"/>
            <a:ext cx="160660" cy="160660"/>
          </a:xfrm>
          <a:prstGeom prst="rect">
            <a:avLst/>
          </a:prstGeom>
        </p:spPr>
      </p:pic>
      <p:sp>
        <p:nvSpPr>
          <p:cNvPr id="421" name="Text 110"/>
          <p:cNvSpPr/>
          <p:nvPr/>
        </p:nvSpPr>
        <p:spPr>
          <a:xfrm>
            <a:off x="11496005" y="81761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2" name="Image 309" descr="preencoded.png">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12657088" y="8055657"/>
            <a:ext cx="1524260" cy="502035"/>
          </a:xfrm>
          <a:prstGeom prst="rect">
            <a:avLst/>
          </a:prstGeom>
        </p:spPr>
      </p:pic>
      <p:pic>
        <p:nvPicPr>
          <p:cNvPr id="423" name="Image 310" descr="preencoded.png">    </p:cNvPr>
          <p:cNvPicPr>
            <a:picLocks noChangeAspect="1"/>
          </p:cNvPicPr>
          <p:nvPr/>
        </p:nvPicPr>
        <p:blipFill>
          <a:blip r:embed="rId311"/>
          <a:stretch>
            <a:fillRect/>
          </a:stretch>
        </p:blipFill>
        <p:spPr>
          <a:xfrm>
            <a:off x="12752487" y="8169436"/>
            <a:ext cx="1333465" cy="267760"/>
          </a:xfrm>
          <a:prstGeom prst="rect">
            <a:avLst/>
          </a:prstGeom>
        </p:spPr>
      </p:pic>
      <p:pic>
        <p:nvPicPr>
          <p:cNvPr id="424" name="Image 311" descr="preencoded.png">    </p:cNvPr>
          <p:cNvPicPr>
            <a:picLocks noChangeAspect="1"/>
          </p:cNvPicPr>
          <p:nvPr/>
        </p:nvPicPr>
        <p:blipFill>
          <a:blip r:embed="rId312"/>
          <a:stretch>
            <a:fillRect/>
          </a:stretch>
        </p:blipFill>
        <p:spPr>
          <a:xfrm>
            <a:off x="12832817" y="8223014"/>
            <a:ext cx="160660" cy="160660"/>
          </a:xfrm>
          <a:prstGeom prst="rect">
            <a:avLst/>
          </a:prstGeom>
        </p:spPr>
      </p:pic>
      <p:sp>
        <p:nvSpPr>
          <p:cNvPr id="425" name="Text 111"/>
          <p:cNvSpPr/>
          <p:nvPr/>
        </p:nvSpPr>
        <p:spPr>
          <a:xfrm>
            <a:off x="13020229" y="81761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6" name="Image 312" descr="preencoded.png">    </p:cNvPr>
          <p:cNvPicPr>
            <a:picLocks noChangeAspect="1"/>
          </p:cNvPicPr>
          <p:nvPr/>
        </p:nvPicPr>
        <p:blipFill>
          <a:blip r:embed="rId313"/>
          <a:stretch>
            <a:fillRect/>
          </a:stretch>
        </p:blipFill>
        <p:spPr>
          <a:xfrm>
            <a:off x="14181348" y="8055657"/>
            <a:ext cx="1524260" cy="502035"/>
          </a:xfrm>
          <a:prstGeom prst="rect">
            <a:avLst/>
          </a:prstGeom>
        </p:spPr>
      </p:pic>
      <p:pic>
        <p:nvPicPr>
          <p:cNvPr id="427" name="Image 313" descr="preencoded.png">    </p:cNvPr>
          <p:cNvPicPr>
            <a:picLocks noChangeAspect="1"/>
          </p:cNvPicPr>
          <p:nvPr/>
        </p:nvPicPr>
        <p:blipFill>
          <a:blip r:embed="rId314"/>
          <a:stretch>
            <a:fillRect/>
          </a:stretch>
        </p:blipFill>
        <p:spPr>
          <a:xfrm>
            <a:off x="14276710" y="8169436"/>
            <a:ext cx="1333465" cy="267760"/>
          </a:xfrm>
          <a:prstGeom prst="rect">
            <a:avLst/>
          </a:prstGeom>
        </p:spPr>
      </p:pic>
      <p:pic>
        <p:nvPicPr>
          <p:cNvPr id="428" name="Image 314" descr="preencoded.png">    </p:cNvPr>
          <p:cNvPicPr>
            <a:picLocks noChangeAspect="1"/>
          </p:cNvPicPr>
          <p:nvPr/>
        </p:nvPicPr>
        <p:blipFill>
          <a:blip r:embed="rId315"/>
          <a:stretch>
            <a:fillRect/>
          </a:stretch>
        </p:blipFill>
        <p:spPr>
          <a:xfrm>
            <a:off x="14357040" y="8223014"/>
            <a:ext cx="160660" cy="160660"/>
          </a:xfrm>
          <a:prstGeom prst="rect">
            <a:avLst/>
          </a:prstGeom>
        </p:spPr>
      </p:pic>
      <p:sp>
        <p:nvSpPr>
          <p:cNvPr id="429" name="Text 112"/>
          <p:cNvSpPr/>
          <p:nvPr/>
        </p:nvSpPr>
        <p:spPr>
          <a:xfrm>
            <a:off x="14544489" y="81761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30" name="Image 315" descr="preencoded.png">    </p:cNvPr>
          <p:cNvPicPr>
            <a:picLocks noChangeAspect="1"/>
          </p:cNvPicPr>
          <p:nvPr/>
        </p:nvPicPr>
        <p:blipFill>
          <a:blip r:embed="rId316"/>
          <a:stretch>
            <a:fillRect/>
          </a:stretch>
        </p:blipFill>
        <p:spPr>
          <a:xfrm>
            <a:off x="15705572" y="8055657"/>
            <a:ext cx="1498011" cy="502035"/>
          </a:xfrm>
          <a:prstGeom prst="rect">
            <a:avLst/>
          </a:prstGeom>
        </p:spPr>
      </p:pic>
      <p:pic>
        <p:nvPicPr>
          <p:cNvPr id="431" name="Image 316" descr="preencoded.png">    </p:cNvPr>
          <p:cNvPicPr>
            <a:picLocks noChangeAspect="1"/>
          </p:cNvPicPr>
          <p:nvPr/>
        </p:nvPicPr>
        <p:blipFill>
          <a:blip r:embed="rId317"/>
          <a:stretch>
            <a:fillRect/>
          </a:stretch>
        </p:blipFill>
        <p:spPr>
          <a:xfrm>
            <a:off x="15800970" y="8169436"/>
            <a:ext cx="1333465" cy="267760"/>
          </a:xfrm>
          <a:prstGeom prst="rect">
            <a:avLst/>
          </a:prstGeom>
        </p:spPr>
      </p:pic>
      <p:pic>
        <p:nvPicPr>
          <p:cNvPr id="432" name="Image 317" descr="preencoded.png">    </p:cNvPr>
          <p:cNvPicPr>
            <a:picLocks noChangeAspect="1"/>
          </p:cNvPicPr>
          <p:nvPr/>
        </p:nvPicPr>
        <p:blipFill>
          <a:blip r:embed="rId318"/>
          <a:stretch>
            <a:fillRect/>
          </a:stretch>
        </p:blipFill>
        <p:spPr>
          <a:xfrm>
            <a:off x="15881300" y="8223014"/>
            <a:ext cx="160660" cy="160660"/>
          </a:xfrm>
          <a:prstGeom prst="rect">
            <a:avLst/>
          </a:prstGeom>
        </p:spPr>
      </p:pic>
      <p:sp>
        <p:nvSpPr>
          <p:cNvPr id="433" name="Text 113"/>
          <p:cNvSpPr/>
          <p:nvPr/>
        </p:nvSpPr>
        <p:spPr>
          <a:xfrm>
            <a:off x="16068749" y="81761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sp>
        <p:nvSpPr>
          <p:cNvPr id="434" name="Text 114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8595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211" y="321320"/>
            <a:ext cx="263032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Integrated POS (Android)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395115"/>
            <a:ext cx="16119145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1395115"/>
            <a:ext cx="5551736" cy="535521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77" y="1395115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6802673" y="151897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70" y="1552426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78" y="1395115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8498458" y="151897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698" y="1552426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9" y="1395115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0040392" y="151897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9003" y="1552426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80" y="1395115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1457012" y="151897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73" y="1552426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81" y="1395115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2903324" y="151897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63" y="1552426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82" y="1395115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4470968" y="151897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5995" y="1552426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82" y="1395115"/>
            <a:ext cx="1509824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5913633" y="151897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43" y="1552426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042" y="2037755"/>
            <a:ext cx="16145923" cy="3012283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36" y="2051149"/>
            <a:ext cx="16119146" cy="488655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436" y="2051149"/>
            <a:ext cx="5475690" cy="488655"/>
          </a:xfrm>
          <a:prstGeom prst="rect">
            <a:avLst/>
          </a:prstGeom>
        </p:spPr>
      </p:pic>
      <p:sp>
        <p:nvSpPr>
          <p:cNvPr id="33" name="Text 10"/>
          <p:cNvSpPr/>
          <p:nvPr/>
        </p:nvSpPr>
        <p:spPr>
          <a:xfrm>
            <a:off x="1245096" y="2161580"/>
            <a:ext cx="126015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Receipt Paper</a:t>
            </a:r>
            <a:endParaRPr lang="en-US" sz="1476" dirty="0"/>
          </a:p>
        </p:txBody>
      </p:sp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60121" y="2051149"/>
            <a:ext cx="1524260" cy="488655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55519" y="2151534"/>
            <a:ext cx="1333465" cy="267760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35849" y="2205112"/>
            <a:ext cx="160660" cy="160660"/>
          </a:xfrm>
          <a:prstGeom prst="rect">
            <a:avLst/>
          </a:prstGeom>
        </p:spPr>
      </p:pic>
      <p:sp>
        <p:nvSpPr>
          <p:cNvPr id="37" name="Text 11"/>
          <p:cNvSpPr/>
          <p:nvPr/>
        </p:nvSpPr>
        <p:spPr>
          <a:xfrm>
            <a:off x="6923261" y="21582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84344" y="2051149"/>
            <a:ext cx="1524260" cy="488655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79743" y="2151534"/>
            <a:ext cx="1333465" cy="267760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60073" y="2205112"/>
            <a:ext cx="160660" cy="160660"/>
          </a:xfrm>
          <a:prstGeom prst="rect">
            <a:avLst/>
          </a:prstGeom>
        </p:spPr>
      </p:pic>
      <p:sp>
        <p:nvSpPr>
          <p:cNvPr id="41" name="Text 12"/>
          <p:cNvSpPr/>
          <p:nvPr/>
        </p:nvSpPr>
        <p:spPr>
          <a:xfrm>
            <a:off x="8447522" y="21582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08604" y="2051149"/>
            <a:ext cx="1524260" cy="488655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56812" y="2151534"/>
            <a:ext cx="1027844" cy="267760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37142" y="2205112"/>
            <a:ext cx="160660" cy="160660"/>
          </a:xfrm>
          <a:prstGeom prst="rect">
            <a:avLst/>
          </a:prstGeom>
        </p:spPr>
      </p:pic>
      <p:sp>
        <p:nvSpPr>
          <p:cNvPr id="45" name="Text 13"/>
          <p:cNvSpPr/>
          <p:nvPr/>
        </p:nvSpPr>
        <p:spPr>
          <a:xfrm>
            <a:off x="10124554" y="215823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32865" y="2051149"/>
            <a:ext cx="1524260" cy="488655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28226" y="2151534"/>
            <a:ext cx="1333465" cy="267760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308556" y="2205112"/>
            <a:ext cx="160660" cy="160660"/>
          </a:xfrm>
          <a:prstGeom prst="rect">
            <a:avLst/>
          </a:prstGeom>
        </p:spPr>
      </p:pic>
      <p:sp>
        <p:nvSpPr>
          <p:cNvPr id="49" name="Text 14"/>
          <p:cNvSpPr/>
          <p:nvPr/>
        </p:nvSpPr>
        <p:spPr>
          <a:xfrm>
            <a:off x="11496005" y="21582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57088" y="2051149"/>
            <a:ext cx="1524260" cy="488655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905296" y="2151534"/>
            <a:ext cx="1027844" cy="267760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985626" y="2205112"/>
            <a:ext cx="160660" cy="160660"/>
          </a:xfrm>
          <a:prstGeom prst="rect">
            <a:avLst/>
          </a:prstGeom>
        </p:spPr>
      </p:pic>
      <p:sp>
        <p:nvSpPr>
          <p:cNvPr id="53" name="Text 15"/>
          <p:cNvSpPr/>
          <p:nvPr/>
        </p:nvSpPr>
        <p:spPr>
          <a:xfrm>
            <a:off x="13173038" y="215823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81348" y="2051149"/>
            <a:ext cx="1524260" cy="488655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76710" y="2151534"/>
            <a:ext cx="1333465" cy="267760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57040" y="2205112"/>
            <a:ext cx="160660" cy="160660"/>
          </a:xfrm>
          <a:prstGeom prst="rect">
            <a:avLst/>
          </a:prstGeom>
        </p:spPr>
      </p:pic>
      <p:sp>
        <p:nvSpPr>
          <p:cNvPr id="57" name="Text 16"/>
          <p:cNvSpPr/>
          <p:nvPr/>
        </p:nvSpPr>
        <p:spPr>
          <a:xfrm>
            <a:off x="14544489" y="21582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05572" y="2051149"/>
            <a:ext cx="1498011" cy="488655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800970" y="2151534"/>
            <a:ext cx="1333465" cy="267760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81300" y="2205112"/>
            <a:ext cx="160660" cy="160660"/>
          </a:xfrm>
          <a:prstGeom prst="rect">
            <a:avLst/>
          </a:prstGeom>
        </p:spPr>
      </p:pic>
      <p:sp>
        <p:nvSpPr>
          <p:cNvPr id="61" name="Text 17"/>
          <p:cNvSpPr/>
          <p:nvPr/>
        </p:nvSpPr>
        <p:spPr>
          <a:xfrm>
            <a:off x="16068749" y="21582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36" y="2539789"/>
            <a:ext cx="16119146" cy="502050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436" y="2539789"/>
            <a:ext cx="5475690" cy="502050"/>
          </a:xfrm>
          <a:prstGeom prst="rect">
            <a:avLst/>
          </a:prstGeom>
        </p:spPr>
      </p:pic>
      <p:sp>
        <p:nvSpPr>
          <p:cNvPr id="64" name="Text 18"/>
          <p:cNvSpPr/>
          <p:nvPr/>
        </p:nvSpPr>
        <p:spPr>
          <a:xfrm>
            <a:off x="1245096" y="2663651"/>
            <a:ext cx="134016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Receipt Digital</a:t>
            </a:r>
            <a:endParaRPr lang="en-US" sz="1476" dirty="0"/>
          </a:p>
        </p:txBody>
      </p:sp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60121" y="2539789"/>
            <a:ext cx="1524260" cy="502050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808329" y="2653605"/>
            <a:ext cx="1027844" cy="267760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888659" y="2707146"/>
            <a:ext cx="160660" cy="160660"/>
          </a:xfrm>
          <a:prstGeom prst="rect">
            <a:avLst/>
          </a:prstGeom>
        </p:spPr>
      </p:pic>
      <p:sp>
        <p:nvSpPr>
          <p:cNvPr id="68" name="Text 19"/>
          <p:cNvSpPr/>
          <p:nvPr/>
        </p:nvSpPr>
        <p:spPr>
          <a:xfrm>
            <a:off x="7076070" y="266030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84344" y="2539789"/>
            <a:ext cx="1524260" cy="502050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79743" y="2653605"/>
            <a:ext cx="1333465" cy="267760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60073" y="2707146"/>
            <a:ext cx="160660" cy="160660"/>
          </a:xfrm>
          <a:prstGeom prst="rect">
            <a:avLst/>
          </a:prstGeom>
        </p:spPr>
      </p:pic>
      <p:sp>
        <p:nvSpPr>
          <p:cNvPr id="72" name="Text 20"/>
          <p:cNvSpPr/>
          <p:nvPr/>
        </p:nvSpPr>
        <p:spPr>
          <a:xfrm>
            <a:off x="8447522" y="26603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08604" y="2539789"/>
            <a:ext cx="1524260" cy="502050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704003" y="2653605"/>
            <a:ext cx="1333465" cy="267760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784333" y="2707146"/>
            <a:ext cx="160660" cy="160660"/>
          </a:xfrm>
          <a:prstGeom prst="rect">
            <a:avLst/>
          </a:prstGeom>
        </p:spPr>
      </p:pic>
      <p:sp>
        <p:nvSpPr>
          <p:cNvPr id="76" name="Text 21"/>
          <p:cNvSpPr/>
          <p:nvPr/>
        </p:nvSpPr>
        <p:spPr>
          <a:xfrm>
            <a:off x="9971745" y="26603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32865" y="2539789"/>
            <a:ext cx="1524260" cy="502050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381036" y="2653605"/>
            <a:ext cx="1027844" cy="267760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461366" y="2707146"/>
            <a:ext cx="160660" cy="160660"/>
          </a:xfrm>
          <a:prstGeom prst="rect">
            <a:avLst/>
          </a:prstGeom>
        </p:spPr>
      </p:pic>
      <p:sp>
        <p:nvSpPr>
          <p:cNvPr id="80" name="Text 22"/>
          <p:cNvSpPr/>
          <p:nvPr/>
        </p:nvSpPr>
        <p:spPr>
          <a:xfrm>
            <a:off x="11648815" y="266030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57088" y="2539789"/>
            <a:ext cx="1524260" cy="502050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905296" y="2653605"/>
            <a:ext cx="1027844" cy="267760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985626" y="2707146"/>
            <a:ext cx="160660" cy="160660"/>
          </a:xfrm>
          <a:prstGeom prst="rect">
            <a:avLst/>
          </a:prstGeom>
        </p:spPr>
      </p:pic>
      <p:sp>
        <p:nvSpPr>
          <p:cNvPr id="84" name="Text 23"/>
          <p:cNvSpPr/>
          <p:nvPr/>
        </p:nvSpPr>
        <p:spPr>
          <a:xfrm>
            <a:off x="13173038" y="266030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81348" y="2539789"/>
            <a:ext cx="1524260" cy="502050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429556" y="2653605"/>
            <a:ext cx="1027844" cy="267760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509849" y="2707146"/>
            <a:ext cx="160660" cy="160660"/>
          </a:xfrm>
          <a:prstGeom prst="rect">
            <a:avLst/>
          </a:prstGeom>
        </p:spPr>
      </p:pic>
      <p:sp>
        <p:nvSpPr>
          <p:cNvPr id="88" name="Text 24"/>
          <p:cNvSpPr/>
          <p:nvPr/>
        </p:nvSpPr>
        <p:spPr>
          <a:xfrm>
            <a:off x="14697298" y="266030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05572" y="2539789"/>
            <a:ext cx="1498011" cy="502050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00970" y="2653605"/>
            <a:ext cx="1333465" cy="267760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81300" y="2707146"/>
            <a:ext cx="160660" cy="160660"/>
          </a:xfrm>
          <a:prstGeom prst="rect">
            <a:avLst/>
          </a:prstGeom>
        </p:spPr>
      </p:pic>
      <p:sp>
        <p:nvSpPr>
          <p:cNvPr id="92" name="Text 25"/>
          <p:cNvSpPr/>
          <p:nvPr/>
        </p:nvSpPr>
        <p:spPr>
          <a:xfrm>
            <a:off x="16068749" y="26603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36" y="3041861"/>
            <a:ext cx="16119146" cy="502050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436" y="3041861"/>
            <a:ext cx="5475690" cy="502050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1245096" y="3165686"/>
            <a:ext cx="980122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Receipt QR</a:t>
            </a:r>
            <a:endParaRPr lang="en-US" sz="1476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60121" y="3041861"/>
            <a:ext cx="1524260" cy="502050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55519" y="3155640"/>
            <a:ext cx="1333465" cy="267760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35849" y="3209181"/>
            <a:ext cx="160660" cy="160660"/>
          </a:xfrm>
          <a:prstGeom prst="rect">
            <a:avLst/>
          </a:prstGeom>
        </p:spPr>
      </p:pic>
      <p:sp>
        <p:nvSpPr>
          <p:cNvPr id="99" name="Text 27"/>
          <p:cNvSpPr/>
          <p:nvPr/>
        </p:nvSpPr>
        <p:spPr>
          <a:xfrm>
            <a:off x="6923261" y="316233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84344" y="3041861"/>
            <a:ext cx="1524260" cy="502050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79743" y="3155640"/>
            <a:ext cx="1333465" cy="267760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60073" y="3209181"/>
            <a:ext cx="160660" cy="160660"/>
          </a:xfrm>
          <a:prstGeom prst="rect">
            <a:avLst/>
          </a:prstGeom>
        </p:spPr>
      </p:pic>
      <p:sp>
        <p:nvSpPr>
          <p:cNvPr id="103" name="Text 28"/>
          <p:cNvSpPr/>
          <p:nvPr/>
        </p:nvSpPr>
        <p:spPr>
          <a:xfrm>
            <a:off x="8447522" y="316233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08604" y="3041861"/>
            <a:ext cx="1524260" cy="502050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04003" y="3155640"/>
            <a:ext cx="1333465" cy="267760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84333" y="3209181"/>
            <a:ext cx="160660" cy="160660"/>
          </a:xfrm>
          <a:prstGeom prst="rect">
            <a:avLst/>
          </a:prstGeom>
        </p:spPr>
      </p:pic>
      <p:sp>
        <p:nvSpPr>
          <p:cNvPr id="107" name="Text 29"/>
          <p:cNvSpPr/>
          <p:nvPr/>
        </p:nvSpPr>
        <p:spPr>
          <a:xfrm>
            <a:off x="9971745" y="316233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32865" y="3041861"/>
            <a:ext cx="1524260" cy="502050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28226" y="3155640"/>
            <a:ext cx="1333465" cy="267760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308556" y="3209181"/>
            <a:ext cx="160660" cy="160660"/>
          </a:xfrm>
          <a:prstGeom prst="rect">
            <a:avLst/>
          </a:prstGeom>
        </p:spPr>
      </p:pic>
      <p:sp>
        <p:nvSpPr>
          <p:cNvPr id="111" name="Text 30"/>
          <p:cNvSpPr/>
          <p:nvPr/>
        </p:nvSpPr>
        <p:spPr>
          <a:xfrm>
            <a:off x="11496005" y="316233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57088" y="3041861"/>
            <a:ext cx="1524260" cy="502050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52487" y="3155640"/>
            <a:ext cx="1333465" cy="267760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32817" y="3209181"/>
            <a:ext cx="160660" cy="160660"/>
          </a:xfrm>
          <a:prstGeom prst="rect">
            <a:avLst/>
          </a:prstGeom>
        </p:spPr>
      </p:pic>
      <p:sp>
        <p:nvSpPr>
          <p:cNvPr id="115" name="Text 31"/>
          <p:cNvSpPr/>
          <p:nvPr/>
        </p:nvSpPr>
        <p:spPr>
          <a:xfrm>
            <a:off x="13020229" y="316233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81348" y="3041861"/>
            <a:ext cx="1524260" cy="502050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76710" y="3155640"/>
            <a:ext cx="1333465" cy="267760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57040" y="3209181"/>
            <a:ext cx="160660" cy="160660"/>
          </a:xfrm>
          <a:prstGeom prst="rect">
            <a:avLst/>
          </a:prstGeom>
        </p:spPr>
      </p:pic>
      <p:sp>
        <p:nvSpPr>
          <p:cNvPr id="119" name="Text 32"/>
          <p:cNvSpPr/>
          <p:nvPr/>
        </p:nvSpPr>
        <p:spPr>
          <a:xfrm>
            <a:off x="14544489" y="316233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05572" y="3041861"/>
            <a:ext cx="1498011" cy="502050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00970" y="3155640"/>
            <a:ext cx="1333465" cy="267760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81300" y="3209181"/>
            <a:ext cx="160660" cy="160660"/>
          </a:xfrm>
          <a:prstGeom prst="rect">
            <a:avLst/>
          </a:prstGeom>
        </p:spPr>
      </p:pic>
      <p:sp>
        <p:nvSpPr>
          <p:cNvPr id="123" name="Text 33"/>
          <p:cNvSpPr/>
          <p:nvPr/>
        </p:nvSpPr>
        <p:spPr>
          <a:xfrm>
            <a:off x="16068749" y="316233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36" y="3543895"/>
            <a:ext cx="16119146" cy="502050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436" y="3543895"/>
            <a:ext cx="5475690" cy="502050"/>
          </a:xfrm>
          <a:prstGeom prst="rect">
            <a:avLst/>
          </a:prstGeom>
        </p:spPr>
      </p:pic>
      <p:sp>
        <p:nvSpPr>
          <p:cNvPr id="126" name="Text 34"/>
          <p:cNvSpPr/>
          <p:nvPr/>
        </p:nvSpPr>
        <p:spPr>
          <a:xfrm>
            <a:off x="1245096" y="3667720"/>
            <a:ext cx="18502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Offline transactions</a:t>
            </a:r>
            <a:endParaRPr lang="en-US" sz="1476" dirty="0"/>
          </a:p>
        </p:txBody>
      </p:sp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60121" y="3543895"/>
            <a:ext cx="1524260" cy="502050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55519" y="3657712"/>
            <a:ext cx="1333465" cy="267760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35849" y="3711253"/>
            <a:ext cx="160660" cy="160660"/>
          </a:xfrm>
          <a:prstGeom prst="rect">
            <a:avLst/>
          </a:prstGeom>
        </p:spPr>
      </p:pic>
      <p:sp>
        <p:nvSpPr>
          <p:cNvPr id="130" name="Text 35"/>
          <p:cNvSpPr/>
          <p:nvPr/>
        </p:nvSpPr>
        <p:spPr>
          <a:xfrm>
            <a:off x="6923261" y="366437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84344" y="3543895"/>
            <a:ext cx="1524260" cy="502050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79743" y="3657712"/>
            <a:ext cx="1333465" cy="267760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60073" y="3711253"/>
            <a:ext cx="160660" cy="160660"/>
          </a:xfrm>
          <a:prstGeom prst="rect">
            <a:avLst/>
          </a:prstGeom>
        </p:spPr>
      </p:pic>
      <p:sp>
        <p:nvSpPr>
          <p:cNvPr id="134" name="Text 36"/>
          <p:cNvSpPr/>
          <p:nvPr/>
        </p:nvSpPr>
        <p:spPr>
          <a:xfrm>
            <a:off x="8447522" y="366437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08604" y="3543895"/>
            <a:ext cx="1524260" cy="502050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04003" y="3657712"/>
            <a:ext cx="1333465" cy="267760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84333" y="3711253"/>
            <a:ext cx="160660" cy="160660"/>
          </a:xfrm>
          <a:prstGeom prst="rect">
            <a:avLst/>
          </a:prstGeom>
        </p:spPr>
      </p:pic>
      <p:sp>
        <p:nvSpPr>
          <p:cNvPr id="138" name="Text 37"/>
          <p:cNvSpPr/>
          <p:nvPr/>
        </p:nvSpPr>
        <p:spPr>
          <a:xfrm>
            <a:off x="9971745" y="366437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32865" y="3543895"/>
            <a:ext cx="1524260" cy="502050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28226" y="3657712"/>
            <a:ext cx="1333465" cy="267760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308556" y="3711253"/>
            <a:ext cx="160660" cy="160660"/>
          </a:xfrm>
          <a:prstGeom prst="rect">
            <a:avLst/>
          </a:prstGeom>
        </p:spPr>
      </p:pic>
      <p:sp>
        <p:nvSpPr>
          <p:cNvPr id="142" name="Text 38"/>
          <p:cNvSpPr/>
          <p:nvPr/>
        </p:nvSpPr>
        <p:spPr>
          <a:xfrm>
            <a:off x="11496005" y="366437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57088" y="3543895"/>
            <a:ext cx="1524260" cy="502050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52487" y="3657712"/>
            <a:ext cx="1333465" cy="267760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32817" y="3711253"/>
            <a:ext cx="160660" cy="160660"/>
          </a:xfrm>
          <a:prstGeom prst="rect">
            <a:avLst/>
          </a:prstGeom>
        </p:spPr>
      </p:pic>
      <p:sp>
        <p:nvSpPr>
          <p:cNvPr id="146" name="Text 39"/>
          <p:cNvSpPr/>
          <p:nvPr/>
        </p:nvSpPr>
        <p:spPr>
          <a:xfrm>
            <a:off x="13020229" y="366437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81348" y="3543895"/>
            <a:ext cx="1524260" cy="502050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76710" y="3657712"/>
            <a:ext cx="1333465" cy="267760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57040" y="3711253"/>
            <a:ext cx="160660" cy="160660"/>
          </a:xfrm>
          <a:prstGeom prst="rect">
            <a:avLst/>
          </a:prstGeom>
        </p:spPr>
      </p:pic>
      <p:sp>
        <p:nvSpPr>
          <p:cNvPr id="150" name="Text 40"/>
          <p:cNvSpPr/>
          <p:nvPr/>
        </p:nvSpPr>
        <p:spPr>
          <a:xfrm>
            <a:off x="14544489" y="366437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05572" y="3543895"/>
            <a:ext cx="1498011" cy="502050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00970" y="3657712"/>
            <a:ext cx="1333465" cy="267760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81300" y="3711253"/>
            <a:ext cx="160660" cy="160660"/>
          </a:xfrm>
          <a:prstGeom prst="rect">
            <a:avLst/>
          </a:prstGeom>
        </p:spPr>
      </p:pic>
      <p:sp>
        <p:nvSpPr>
          <p:cNvPr id="154" name="Text 41"/>
          <p:cNvSpPr/>
          <p:nvPr/>
        </p:nvSpPr>
        <p:spPr>
          <a:xfrm>
            <a:off x="16068749" y="366437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36" y="4045930"/>
            <a:ext cx="16119146" cy="502050"/>
          </a:xfrm>
          <a:prstGeom prst="rect">
            <a:avLst/>
          </a:prstGeom>
        </p:spPr>
      </p:pic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4436" y="4045930"/>
            <a:ext cx="5475690" cy="502050"/>
          </a:xfrm>
          <a:prstGeom prst="rect">
            <a:avLst/>
          </a:prstGeom>
        </p:spPr>
      </p:pic>
      <p:sp>
        <p:nvSpPr>
          <p:cNvPr id="157" name="Text 42"/>
          <p:cNvSpPr/>
          <p:nvPr/>
        </p:nvSpPr>
        <p:spPr>
          <a:xfrm>
            <a:off x="1245096" y="4169792"/>
            <a:ext cx="160020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Multiple Users ID</a:t>
            </a:r>
            <a:endParaRPr lang="en-US" sz="1476" dirty="0"/>
          </a:p>
        </p:txBody>
      </p:sp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60121" y="4045930"/>
            <a:ext cx="1524260" cy="502050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55519" y="4159746"/>
            <a:ext cx="1333465" cy="267760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35849" y="4213287"/>
            <a:ext cx="160660" cy="160660"/>
          </a:xfrm>
          <a:prstGeom prst="rect">
            <a:avLst/>
          </a:prstGeom>
        </p:spPr>
      </p:pic>
      <p:sp>
        <p:nvSpPr>
          <p:cNvPr id="161" name="Text 43"/>
          <p:cNvSpPr/>
          <p:nvPr/>
        </p:nvSpPr>
        <p:spPr>
          <a:xfrm>
            <a:off x="6923261" y="41664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84344" y="4045930"/>
            <a:ext cx="1524260" cy="502050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79743" y="4159746"/>
            <a:ext cx="1333465" cy="267760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60073" y="4213287"/>
            <a:ext cx="160660" cy="160660"/>
          </a:xfrm>
          <a:prstGeom prst="rect">
            <a:avLst/>
          </a:prstGeom>
        </p:spPr>
      </p:pic>
      <p:sp>
        <p:nvSpPr>
          <p:cNvPr id="165" name="Text 44"/>
          <p:cNvSpPr/>
          <p:nvPr/>
        </p:nvSpPr>
        <p:spPr>
          <a:xfrm>
            <a:off x="8447522" y="41664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08604" y="4045930"/>
            <a:ext cx="1524260" cy="502050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04003" y="4159746"/>
            <a:ext cx="1333465" cy="267760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84333" y="4213287"/>
            <a:ext cx="160660" cy="160660"/>
          </a:xfrm>
          <a:prstGeom prst="rect">
            <a:avLst/>
          </a:prstGeom>
        </p:spPr>
      </p:pic>
      <p:sp>
        <p:nvSpPr>
          <p:cNvPr id="169" name="Text 45"/>
          <p:cNvSpPr/>
          <p:nvPr/>
        </p:nvSpPr>
        <p:spPr>
          <a:xfrm>
            <a:off x="9971745" y="41664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32865" y="4045930"/>
            <a:ext cx="1524260" cy="502050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28226" y="4159746"/>
            <a:ext cx="1333465" cy="267760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308556" y="4213287"/>
            <a:ext cx="160660" cy="160660"/>
          </a:xfrm>
          <a:prstGeom prst="rect">
            <a:avLst/>
          </a:prstGeom>
        </p:spPr>
      </p:pic>
      <p:sp>
        <p:nvSpPr>
          <p:cNvPr id="173" name="Text 46"/>
          <p:cNvSpPr/>
          <p:nvPr/>
        </p:nvSpPr>
        <p:spPr>
          <a:xfrm>
            <a:off x="11496005" y="41664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57088" y="4045930"/>
            <a:ext cx="1524260" cy="502050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52487" y="4159746"/>
            <a:ext cx="1333465" cy="267760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32817" y="4213287"/>
            <a:ext cx="160660" cy="160660"/>
          </a:xfrm>
          <a:prstGeom prst="rect">
            <a:avLst/>
          </a:prstGeom>
        </p:spPr>
      </p:pic>
      <p:sp>
        <p:nvSpPr>
          <p:cNvPr id="177" name="Text 47"/>
          <p:cNvSpPr/>
          <p:nvPr/>
        </p:nvSpPr>
        <p:spPr>
          <a:xfrm>
            <a:off x="13020229" y="41664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81348" y="4045930"/>
            <a:ext cx="1524260" cy="502050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76710" y="4159746"/>
            <a:ext cx="1333465" cy="267760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57040" y="4213287"/>
            <a:ext cx="160660" cy="160660"/>
          </a:xfrm>
          <a:prstGeom prst="rect">
            <a:avLst/>
          </a:prstGeom>
        </p:spPr>
      </p:pic>
      <p:sp>
        <p:nvSpPr>
          <p:cNvPr id="181" name="Text 48"/>
          <p:cNvSpPr/>
          <p:nvPr/>
        </p:nvSpPr>
        <p:spPr>
          <a:xfrm>
            <a:off x="14544489" y="41664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05572" y="4045930"/>
            <a:ext cx="1498011" cy="502050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00970" y="4159746"/>
            <a:ext cx="1333465" cy="267760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81300" y="4213287"/>
            <a:ext cx="160660" cy="160660"/>
          </a:xfrm>
          <a:prstGeom prst="rect">
            <a:avLst/>
          </a:prstGeom>
        </p:spPr>
      </p:pic>
      <p:sp>
        <p:nvSpPr>
          <p:cNvPr id="185" name="Text 49"/>
          <p:cNvSpPr/>
          <p:nvPr/>
        </p:nvSpPr>
        <p:spPr>
          <a:xfrm>
            <a:off x="16068749" y="41664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36" y="4548001"/>
            <a:ext cx="5475690" cy="495374"/>
          </a:xfrm>
          <a:prstGeom prst="rect">
            <a:avLst/>
          </a:prstGeom>
        </p:spPr>
      </p:pic>
      <p:sp>
        <p:nvSpPr>
          <p:cNvPr id="187" name="Text 50"/>
          <p:cNvSpPr/>
          <p:nvPr/>
        </p:nvSpPr>
        <p:spPr>
          <a:xfrm>
            <a:off x="1245096" y="4671826"/>
            <a:ext cx="9001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APP Store</a:t>
            </a:r>
            <a:endParaRPr lang="en-US" sz="1476" dirty="0"/>
          </a:p>
        </p:txBody>
      </p:sp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655519" y="4661781"/>
            <a:ext cx="1333465" cy="267760"/>
          </a:xfrm>
          <a:prstGeom prst="rect">
            <a:avLst/>
          </a:prstGeom>
        </p:spPr>
      </p:pic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735849" y="4715359"/>
            <a:ext cx="160660" cy="160660"/>
          </a:xfrm>
          <a:prstGeom prst="rect">
            <a:avLst/>
          </a:prstGeom>
        </p:spPr>
      </p:pic>
      <p:sp>
        <p:nvSpPr>
          <p:cNvPr id="190" name="Text 51"/>
          <p:cNvSpPr/>
          <p:nvPr/>
        </p:nvSpPr>
        <p:spPr>
          <a:xfrm>
            <a:off x="6923261" y="46684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8179743" y="4661781"/>
            <a:ext cx="1333465" cy="267760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260073" y="4715359"/>
            <a:ext cx="160660" cy="160660"/>
          </a:xfrm>
          <a:prstGeom prst="rect">
            <a:avLst/>
          </a:prstGeom>
        </p:spPr>
      </p:pic>
      <p:sp>
        <p:nvSpPr>
          <p:cNvPr id="193" name="Text 52"/>
          <p:cNvSpPr/>
          <p:nvPr/>
        </p:nvSpPr>
        <p:spPr>
          <a:xfrm>
            <a:off x="8447522" y="46684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4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9856812" y="4661781"/>
            <a:ext cx="1027844" cy="267760"/>
          </a:xfrm>
          <a:prstGeom prst="rect">
            <a:avLst/>
          </a:prstGeom>
        </p:spPr>
      </p:pic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9937142" y="4715359"/>
            <a:ext cx="160660" cy="160660"/>
          </a:xfrm>
          <a:prstGeom prst="rect">
            <a:avLst/>
          </a:prstGeom>
        </p:spPr>
      </p:pic>
      <p:sp>
        <p:nvSpPr>
          <p:cNvPr id="196" name="Text 53"/>
          <p:cNvSpPr/>
          <p:nvPr/>
        </p:nvSpPr>
        <p:spPr>
          <a:xfrm>
            <a:off x="10124554" y="466847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7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11228226" y="4661781"/>
            <a:ext cx="1333465" cy="267760"/>
          </a:xfrm>
          <a:prstGeom prst="rect">
            <a:avLst/>
          </a:prstGeom>
        </p:spPr>
      </p:pic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11308556" y="4715359"/>
            <a:ext cx="160660" cy="160660"/>
          </a:xfrm>
          <a:prstGeom prst="rect">
            <a:avLst/>
          </a:prstGeom>
        </p:spPr>
      </p:pic>
      <p:sp>
        <p:nvSpPr>
          <p:cNvPr id="199" name="Text 54"/>
          <p:cNvSpPr/>
          <p:nvPr/>
        </p:nvSpPr>
        <p:spPr>
          <a:xfrm>
            <a:off x="11496005" y="46684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0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12752487" y="4661781"/>
            <a:ext cx="1333465" cy="267760"/>
          </a:xfrm>
          <a:prstGeom prst="rect">
            <a:avLst/>
          </a:prstGeom>
        </p:spPr>
      </p:pic>
      <p:pic>
        <p:nvPicPr>
          <p:cNvPr id="201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2832817" y="4715359"/>
            <a:ext cx="160660" cy="160660"/>
          </a:xfrm>
          <a:prstGeom prst="rect">
            <a:avLst/>
          </a:prstGeom>
        </p:spPr>
      </p:pic>
      <p:sp>
        <p:nvSpPr>
          <p:cNvPr id="202" name="Text 55"/>
          <p:cNvSpPr/>
          <p:nvPr/>
        </p:nvSpPr>
        <p:spPr>
          <a:xfrm>
            <a:off x="13020229" y="46684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3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4276710" y="4661781"/>
            <a:ext cx="1333465" cy="267760"/>
          </a:xfrm>
          <a:prstGeom prst="rect">
            <a:avLst/>
          </a:prstGeom>
        </p:spPr>
      </p:pic>
      <p:pic>
        <p:nvPicPr>
          <p:cNvPr id="204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4357040" y="4715359"/>
            <a:ext cx="160660" cy="160660"/>
          </a:xfrm>
          <a:prstGeom prst="rect">
            <a:avLst/>
          </a:prstGeom>
        </p:spPr>
      </p:pic>
      <p:sp>
        <p:nvSpPr>
          <p:cNvPr id="205" name="Text 56"/>
          <p:cNvSpPr/>
          <p:nvPr/>
        </p:nvSpPr>
        <p:spPr>
          <a:xfrm>
            <a:off x="14544489" y="46684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6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5800970" y="4661781"/>
            <a:ext cx="1333465" cy="267760"/>
          </a:xfrm>
          <a:prstGeom prst="rect">
            <a:avLst/>
          </a:prstGeom>
        </p:spPr>
      </p:pic>
      <p:pic>
        <p:nvPicPr>
          <p:cNvPr id="207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5881300" y="4715359"/>
            <a:ext cx="160660" cy="160660"/>
          </a:xfrm>
          <a:prstGeom prst="rect">
            <a:avLst/>
          </a:prstGeom>
        </p:spPr>
      </p:pic>
      <p:sp>
        <p:nvSpPr>
          <p:cNvPr id="208" name="Text 57"/>
          <p:cNvSpPr/>
          <p:nvPr/>
        </p:nvSpPr>
        <p:spPr>
          <a:xfrm>
            <a:off x="16068749" y="46684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8595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211" y="321320"/>
            <a:ext cx="263032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Integrated POS (Android)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62007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VAS</a:t>
            </a:r>
            <a:endParaRPr lang="en-US" sz="2952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3" y="1395115"/>
            <a:ext cx="16119145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63" y="1395115"/>
            <a:ext cx="5551736" cy="535521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298" y="1395115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6803194" y="151897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690" y="1552426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899" y="1395115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8498979" y="151897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2219" y="1552426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2500" y="1395115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0040913" y="151897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9524" y="1552426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2101" y="1395115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1457533" y="151897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994" y="1552426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702" y="1395115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2903845" y="151897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884" y="1552426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1302" y="1395115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4471489" y="151897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6516" y="1552426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903" y="1395115"/>
            <a:ext cx="1509824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5914154" y="151897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3164" y="1552426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563" y="2037755"/>
            <a:ext cx="16144875" cy="6548735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957" y="2051149"/>
            <a:ext cx="16118099" cy="542218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957" y="2051149"/>
            <a:ext cx="5475690" cy="542218"/>
          </a:xfrm>
          <a:prstGeom prst="rect">
            <a:avLst/>
          </a:prstGeom>
        </p:spPr>
      </p:pic>
      <p:sp>
        <p:nvSpPr>
          <p:cNvPr id="33" name="Text 10"/>
          <p:cNvSpPr/>
          <p:nvPr/>
        </p:nvSpPr>
        <p:spPr>
          <a:xfrm>
            <a:off x="1245617" y="2218506"/>
            <a:ext cx="58007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Auttar</a:t>
            </a:r>
            <a:endParaRPr lang="en-US" sz="1476" dirty="0"/>
          </a:p>
        </p:txBody>
      </p:sp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60641" y="2051149"/>
            <a:ext cx="1524260" cy="542218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56040" y="2181709"/>
            <a:ext cx="1333465" cy="267760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36370" y="2235250"/>
            <a:ext cx="160660" cy="160660"/>
          </a:xfrm>
          <a:prstGeom prst="rect">
            <a:avLst/>
          </a:prstGeom>
        </p:spPr>
      </p:pic>
      <p:sp>
        <p:nvSpPr>
          <p:cNvPr id="37" name="Text 11"/>
          <p:cNvSpPr/>
          <p:nvPr/>
        </p:nvSpPr>
        <p:spPr>
          <a:xfrm>
            <a:off x="6923782" y="21884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84865" y="2051149"/>
            <a:ext cx="1524260" cy="542218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80263" y="2181709"/>
            <a:ext cx="1333465" cy="267760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60593" y="2235250"/>
            <a:ext cx="160660" cy="160660"/>
          </a:xfrm>
          <a:prstGeom prst="rect">
            <a:avLst/>
          </a:prstGeom>
        </p:spPr>
      </p:pic>
      <p:sp>
        <p:nvSpPr>
          <p:cNvPr id="41" name="Text 12"/>
          <p:cNvSpPr/>
          <p:nvPr/>
        </p:nvSpPr>
        <p:spPr>
          <a:xfrm>
            <a:off x="8448042" y="21884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09125" y="2051149"/>
            <a:ext cx="1524260" cy="542218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04524" y="2181709"/>
            <a:ext cx="1333465" cy="267760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84854" y="2235250"/>
            <a:ext cx="160660" cy="160660"/>
          </a:xfrm>
          <a:prstGeom prst="rect">
            <a:avLst/>
          </a:prstGeom>
        </p:spPr>
      </p:pic>
      <p:sp>
        <p:nvSpPr>
          <p:cNvPr id="45" name="Text 13"/>
          <p:cNvSpPr/>
          <p:nvPr/>
        </p:nvSpPr>
        <p:spPr>
          <a:xfrm>
            <a:off x="9972266" y="21884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33386" y="2051149"/>
            <a:ext cx="1524260" cy="542218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28747" y="2181709"/>
            <a:ext cx="1333465" cy="267760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309077" y="2235250"/>
            <a:ext cx="160660" cy="160660"/>
          </a:xfrm>
          <a:prstGeom prst="rect">
            <a:avLst/>
          </a:prstGeom>
        </p:spPr>
      </p:pic>
      <p:sp>
        <p:nvSpPr>
          <p:cNvPr id="49" name="Text 14"/>
          <p:cNvSpPr/>
          <p:nvPr/>
        </p:nvSpPr>
        <p:spPr>
          <a:xfrm>
            <a:off x="11496526" y="21884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57609" y="2051149"/>
            <a:ext cx="1524260" cy="542218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53008" y="2181709"/>
            <a:ext cx="1333465" cy="267760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33338" y="2235250"/>
            <a:ext cx="160660" cy="160660"/>
          </a:xfrm>
          <a:prstGeom prst="rect">
            <a:avLst/>
          </a:prstGeom>
        </p:spPr>
      </p:pic>
      <p:sp>
        <p:nvSpPr>
          <p:cNvPr id="53" name="Text 15"/>
          <p:cNvSpPr/>
          <p:nvPr/>
        </p:nvSpPr>
        <p:spPr>
          <a:xfrm>
            <a:off x="13020749" y="21884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81869" y="2051149"/>
            <a:ext cx="1524260" cy="542218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77231" y="2181709"/>
            <a:ext cx="1333465" cy="267760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57561" y="2235250"/>
            <a:ext cx="160660" cy="160660"/>
          </a:xfrm>
          <a:prstGeom prst="rect">
            <a:avLst/>
          </a:prstGeom>
        </p:spPr>
      </p:pic>
      <p:sp>
        <p:nvSpPr>
          <p:cNvPr id="57" name="Text 16"/>
          <p:cNvSpPr/>
          <p:nvPr/>
        </p:nvSpPr>
        <p:spPr>
          <a:xfrm>
            <a:off x="14545010" y="21884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06092" y="2051149"/>
            <a:ext cx="1496963" cy="542218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801491" y="2181709"/>
            <a:ext cx="1333465" cy="267760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81821" y="2235250"/>
            <a:ext cx="160660" cy="160660"/>
          </a:xfrm>
          <a:prstGeom prst="rect">
            <a:avLst/>
          </a:prstGeom>
        </p:spPr>
      </p:pic>
      <p:sp>
        <p:nvSpPr>
          <p:cNvPr id="61" name="Text 17"/>
          <p:cNvSpPr/>
          <p:nvPr/>
        </p:nvSpPr>
        <p:spPr>
          <a:xfrm>
            <a:off x="16069270" y="21884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957" y="2593367"/>
            <a:ext cx="16118099" cy="502050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957" y="2593367"/>
            <a:ext cx="5475690" cy="502050"/>
          </a:xfrm>
          <a:prstGeom prst="rect">
            <a:avLst/>
          </a:prstGeom>
        </p:spPr>
      </p:pic>
      <p:sp>
        <p:nvSpPr>
          <p:cNvPr id="64" name="Text 18"/>
          <p:cNvSpPr/>
          <p:nvPr/>
        </p:nvSpPr>
        <p:spPr>
          <a:xfrm>
            <a:off x="1245617" y="2717229"/>
            <a:ext cx="124015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Benefit Cards</a:t>
            </a:r>
            <a:endParaRPr lang="en-US" sz="1476" dirty="0"/>
          </a:p>
        </p:txBody>
      </p:sp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60641" y="2593367"/>
            <a:ext cx="1524260" cy="502050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656040" y="2707184"/>
            <a:ext cx="1333465" cy="267760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36370" y="2760725"/>
            <a:ext cx="160660" cy="160660"/>
          </a:xfrm>
          <a:prstGeom prst="rect">
            <a:avLst/>
          </a:prstGeom>
        </p:spPr>
      </p:pic>
      <p:sp>
        <p:nvSpPr>
          <p:cNvPr id="68" name="Text 19"/>
          <p:cNvSpPr/>
          <p:nvPr/>
        </p:nvSpPr>
        <p:spPr>
          <a:xfrm>
            <a:off x="6923782" y="27138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84865" y="2593367"/>
            <a:ext cx="1524260" cy="502050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80263" y="2707184"/>
            <a:ext cx="1333465" cy="267760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60593" y="2760725"/>
            <a:ext cx="160660" cy="160660"/>
          </a:xfrm>
          <a:prstGeom prst="rect">
            <a:avLst/>
          </a:prstGeom>
        </p:spPr>
      </p:pic>
      <p:sp>
        <p:nvSpPr>
          <p:cNvPr id="72" name="Text 20"/>
          <p:cNvSpPr/>
          <p:nvPr/>
        </p:nvSpPr>
        <p:spPr>
          <a:xfrm>
            <a:off x="8448042" y="27138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09125" y="2593367"/>
            <a:ext cx="1524260" cy="502050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704524" y="2707184"/>
            <a:ext cx="1333465" cy="267760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784854" y="2760725"/>
            <a:ext cx="160660" cy="160660"/>
          </a:xfrm>
          <a:prstGeom prst="rect">
            <a:avLst/>
          </a:prstGeom>
        </p:spPr>
      </p:pic>
      <p:sp>
        <p:nvSpPr>
          <p:cNvPr id="76" name="Text 21"/>
          <p:cNvSpPr/>
          <p:nvPr/>
        </p:nvSpPr>
        <p:spPr>
          <a:xfrm>
            <a:off x="9972266" y="27138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33386" y="2593367"/>
            <a:ext cx="1524260" cy="502050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28747" y="2707184"/>
            <a:ext cx="1333465" cy="267760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309077" y="2760725"/>
            <a:ext cx="160660" cy="160660"/>
          </a:xfrm>
          <a:prstGeom prst="rect">
            <a:avLst/>
          </a:prstGeom>
        </p:spPr>
      </p:pic>
      <p:sp>
        <p:nvSpPr>
          <p:cNvPr id="80" name="Text 22"/>
          <p:cNvSpPr/>
          <p:nvPr/>
        </p:nvSpPr>
        <p:spPr>
          <a:xfrm>
            <a:off x="11496526" y="27138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57609" y="2593367"/>
            <a:ext cx="1524260" cy="502050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53008" y="2707184"/>
            <a:ext cx="1333465" cy="267760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33338" y="2760725"/>
            <a:ext cx="160660" cy="160660"/>
          </a:xfrm>
          <a:prstGeom prst="rect">
            <a:avLst/>
          </a:prstGeom>
        </p:spPr>
      </p:pic>
      <p:sp>
        <p:nvSpPr>
          <p:cNvPr id="84" name="Text 23"/>
          <p:cNvSpPr/>
          <p:nvPr/>
        </p:nvSpPr>
        <p:spPr>
          <a:xfrm>
            <a:off x="13020749" y="27138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81869" y="2593367"/>
            <a:ext cx="1524260" cy="502050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77231" y="2707184"/>
            <a:ext cx="1333465" cy="267760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57561" y="2760725"/>
            <a:ext cx="160660" cy="160660"/>
          </a:xfrm>
          <a:prstGeom prst="rect">
            <a:avLst/>
          </a:prstGeom>
        </p:spPr>
      </p:pic>
      <p:sp>
        <p:nvSpPr>
          <p:cNvPr id="88" name="Text 24"/>
          <p:cNvSpPr/>
          <p:nvPr/>
        </p:nvSpPr>
        <p:spPr>
          <a:xfrm>
            <a:off x="14545010" y="27138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06092" y="2593367"/>
            <a:ext cx="1496963" cy="502050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01491" y="2707184"/>
            <a:ext cx="1333465" cy="267760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81821" y="2760725"/>
            <a:ext cx="160660" cy="160660"/>
          </a:xfrm>
          <a:prstGeom prst="rect">
            <a:avLst/>
          </a:prstGeom>
        </p:spPr>
      </p:pic>
      <p:sp>
        <p:nvSpPr>
          <p:cNvPr id="92" name="Text 25"/>
          <p:cNvSpPr/>
          <p:nvPr/>
        </p:nvSpPr>
        <p:spPr>
          <a:xfrm>
            <a:off x="16069270" y="27138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957" y="3095439"/>
            <a:ext cx="16118099" cy="502050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957" y="3095439"/>
            <a:ext cx="5475690" cy="502050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1245617" y="3219264"/>
            <a:ext cx="127015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Bill Payments</a:t>
            </a:r>
            <a:endParaRPr lang="en-US" sz="1476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60641" y="3095439"/>
            <a:ext cx="1524260" cy="502050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56040" y="3209218"/>
            <a:ext cx="1333465" cy="267760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36370" y="3262796"/>
            <a:ext cx="160660" cy="160660"/>
          </a:xfrm>
          <a:prstGeom prst="rect">
            <a:avLst/>
          </a:prstGeom>
        </p:spPr>
      </p:pic>
      <p:sp>
        <p:nvSpPr>
          <p:cNvPr id="99" name="Text 27"/>
          <p:cNvSpPr/>
          <p:nvPr/>
        </p:nvSpPr>
        <p:spPr>
          <a:xfrm>
            <a:off x="6923782" y="32159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84865" y="3095439"/>
            <a:ext cx="1524260" cy="502050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80263" y="3209218"/>
            <a:ext cx="1333465" cy="267760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60593" y="3262796"/>
            <a:ext cx="160660" cy="160660"/>
          </a:xfrm>
          <a:prstGeom prst="rect">
            <a:avLst/>
          </a:prstGeom>
        </p:spPr>
      </p:pic>
      <p:sp>
        <p:nvSpPr>
          <p:cNvPr id="103" name="Text 28"/>
          <p:cNvSpPr/>
          <p:nvPr/>
        </p:nvSpPr>
        <p:spPr>
          <a:xfrm>
            <a:off x="8448042" y="32159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09125" y="3095439"/>
            <a:ext cx="1524260" cy="502050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857333" y="3209218"/>
            <a:ext cx="1027844" cy="267760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937663" y="3262796"/>
            <a:ext cx="160660" cy="160660"/>
          </a:xfrm>
          <a:prstGeom prst="rect">
            <a:avLst/>
          </a:prstGeom>
        </p:spPr>
      </p:pic>
      <p:sp>
        <p:nvSpPr>
          <p:cNvPr id="107" name="Text 29"/>
          <p:cNvSpPr/>
          <p:nvPr/>
        </p:nvSpPr>
        <p:spPr>
          <a:xfrm>
            <a:off x="10125075" y="321591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33386" y="3095439"/>
            <a:ext cx="1524260" cy="502050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28747" y="3209218"/>
            <a:ext cx="1333465" cy="267760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309077" y="3262796"/>
            <a:ext cx="160660" cy="160660"/>
          </a:xfrm>
          <a:prstGeom prst="rect">
            <a:avLst/>
          </a:prstGeom>
        </p:spPr>
      </p:pic>
      <p:sp>
        <p:nvSpPr>
          <p:cNvPr id="111" name="Text 30"/>
          <p:cNvSpPr/>
          <p:nvPr/>
        </p:nvSpPr>
        <p:spPr>
          <a:xfrm>
            <a:off x="11496526" y="32159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57609" y="3095439"/>
            <a:ext cx="1524260" cy="502050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53008" y="3209218"/>
            <a:ext cx="1333465" cy="267760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33338" y="3262796"/>
            <a:ext cx="160660" cy="160660"/>
          </a:xfrm>
          <a:prstGeom prst="rect">
            <a:avLst/>
          </a:prstGeom>
        </p:spPr>
      </p:pic>
      <p:sp>
        <p:nvSpPr>
          <p:cNvPr id="115" name="Text 31"/>
          <p:cNvSpPr/>
          <p:nvPr/>
        </p:nvSpPr>
        <p:spPr>
          <a:xfrm>
            <a:off x="13020749" y="32159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81869" y="3095439"/>
            <a:ext cx="1524260" cy="502050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77231" y="3209218"/>
            <a:ext cx="1333465" cy="267760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57561" y="3262796"/>
            <a:ext cx="160660" cy="160660"/>
          </a:xfrm>
          <a:prstGeom prst="rect">
            <a:avLst/>
          </a:prstGeom>
        </p:spPr>
      </p:pic>
      <p:sp>
        <p:nvSpPr>
          <p:cNvPr id="119" name="Text 32"/>
          <p:cNvSpPr/>
          <p:nvPr/>
        </p:nvSpPr>
        <p:spPr>
          <a:xfrm>
            <a:off x="14545010" y="32159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06092" y="3095439"/>
            <a:ext cx="1496963" cy="502050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01491" y="3209218"/>
            <a:ext cx="1333465" cy="267760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81821" y="3262796"/>
            <a:ext cx="160660" cy="160660"/>
          </a:xfrm>
          <a:prstGeom prst="rect">
            <a:avLst/>
          </a:prstGeom>
        </p:spPr>
      </p:pic>
      <p:sp>
        <p:nvSpPr>
          <p:cNvPr id="123" name="Text 33"/>
          <p:cNvSpPr/>
          <p:nvPr/>
        </p:nvSpPr>
        <p:spPr>
          <a:xfrm>
            <a:off x="16069270" y="32159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957" y="3597473"/>
            <a:ext cx="16118099" cy="502050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957" y="3597473"/>
            <a:ext cx="5475690" cy="502050"/>
          </a:xfrm>
          <a:prstGeom prst="rect">
            <a:avLst/>
          </a:prstGeom>
        </p:spPr>
      </p:pic>
      <p:sp>
        <p:nvSpPr>
          <p:cNvPr id="126" name="Text 34"/>
          <p:cNvSpPr/>
          <p:nvPr/>
        </p:nvSpPr>
        <p:spPr>
          <a:xfrm>
            <a:off x="1245617" y="3721336"/>
            <a:ext cx="74009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Chatbot</a:t>
            </a:r>
            <a:endParaRPr lang="en-US" sz="1476" dirty="0"/>
          </a:p>
        </p:txBody>
      </p:sp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60641" y="3597473"/>
            <a:ext cx="1524260" cy="502050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56040" y="3711290"/>
            <a:ext cx="1333465" cy="267760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36370" y="3764831"/>
            <a:ext cx="160660" cy="160660"/>
          </a:xfrm>
          <a:prstGeom prst="rect">
            <a:avLst/>
          </a:prstGeom>
        </p:spPr>
      </p:pic>
      <p:sp>
        <p:nvSpPr>
          <p:cNvPr id="130" name="Text 35"/>
          <p:cNvSpPr/>
          <p:nvPr/>
        </p:nvSpPr>
        <p:spPr>
          <a:xfrm>
            <a:off x="6923782" y="3717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84865" y="3597473"/>
            <a:ext cx="1524260" cy="502050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80263" y="3711290"/>
            <a:ext cx="1333465" cy="267760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60593" y="3764831"/>
            <a:ext cx="160660" cy="160660"/>
          </a:xfrm>
          <a:prstGeom prst="rect">
            <a:avLst/>
          </a:prstGeom>
        </p:spPr>
      </p:pic>
      <p:sp>
        <p:nvSpPr>
          <p:cNvPr id="134" name="Text 36"/>
          <p:cNvSpPr/>
          <p:nvPr/>
        </p:nvSpPr>
        <p:spPr>
          <a:xfrm>
            <a:off x="8448042" y="3717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09125" y="3597473"/>
            <a:ext cx="1524260" cy="502050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04524" y="3711290"/>
            <a:ext cx="1333465" cy="267760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84854" y="3764831"/>
            <a:ext cx="160660" cy="160660"/>
          </a:xfrm>
          <a:prstGeom prst="rect">
            <a:avLst/>
          </a:prstGeom>
        </p:spPr>
      </p:pic>
      <p:sp>
        <p:nvSpPr>
          <p:cNvPr id="138" name="Text 37"/>
          <p:cNvSpPr/>
          <p:nvPr/>
        </p:nvSpPr>
        <p:spPr>
          <a:xfrm>
            <a:off x="9972266" y="3717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33386" y="3597473"/>
            <a:ext cx="1524260" cy="502050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28747" y="3711290"/>
            <a:ext cx="1333465" cy="267760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309077" y="3764831"/>
            <a:ext cx="160660" cy="160660"/>
          </a:xfrm>
          <a:prstGeom prst="rect">
            <a:avLst/>
          </a:prstGeom>
        </p:spPr>
      </p:pic>
      <p:sp>
        <p:nvSpPr>
          <p:cNvPr id="142" name="Text 38"/>
          <p:cNvSpPr/>
          <p:nvPr/>
        </p:nvSpPr>
        <p:spPr>
          <a:xfrm>
            <a:off x="11496526" y="3717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57609" y="3597473"/>
            <a:ext cx="1524260" cy="502050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53008" y="3711290"/>
            <a:ext cx="1333465" cy="267760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33338" y="3764831"/>
            <a:ext cx="160660" cy="160660"/>
          </a:xfrm>
          <a:prstGeom prst="rect">
            <a:avLst/>
          </a:prstGeom>
        </p:spPr>
      </p:pic>
      <p:sp>
        <p:nvSpPr>
          <p:cNvPr id="146" name="Text 39"/>
          <p:cNvSpPr/>
          <p:nvPr/>
        </p:nvSpPr>
        <p:spPr>
          <a:xfrm>
            <a:off x="13020749" y="3717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81869" y="3597473"/>
            <a:ext cx="1524260" cy="502050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77231" y="3711290"/>
            <a:ext cx="1333465" cy="267760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57561" y="3764831"/>
            <a:ext cx="160660" cy="160660"/>
          </a:xfrm>
          <a:prstGeom prst="rect">
            <a:avLst/>
          </a:prstGeom>
        </p:spPr>
      </p:pic>
      <p:sp>
        <p:nvSpPr>
          <p:cNvPr id="150" name="Text 40"/>
          <p:cNvSpPr/>
          <p:nvPr/>
        </p:nvSpPr>
        <p:spPr>
          <a:xfrm>
            <a:off x="14545010" y="3717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06092" y="3597473"/>
            <a:ext cx="1496963" cy="502050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01491" y="3711290"/>
            <a:ext cx="1333465" cy="267760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81821" y="3764831"/>
            <a:ext cx="160660" cy="160660"/>
          </a:xfrm>
          <a:prstGeom prst="rect">
            <a:avLst/>
          </a:prstGeom>
        </p:spPr>
      </p:pic>
      <p:sp>
        <p:nvSpPr>
          <p:cNvPr id="154" name="Text 41"/>
          <p:cNvSpPr/>
          <p:nvPr/>
        </p:nvSpPr>
        <p:spPr>
          <a:xfrm>
            <a:off x="16069270" y="3717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957" y="4099545"/>
            <a:ext cx="16118099" cy="502050"/>
          </a:xfrm>
          <a:prstGeom prst="rect">
            <a:avLst/>
          </a:prstGeom>
        </p:spPr>
      </p:pic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4957" y="4099545"/>
            <a:ext cx="5475690" cy="502050"/>
          </a:xfrm>
          <a:prstGeom prst="rect">
            <a:avLst/>
          </a:prstGeom>
        </p:spPr>
      </p:pic>
      <p:sp>
        <p:nvSpPr>
          <p:cNvPr id="157" name="Text 42"/>
          <p:cNvSpPr/>
          <p:nvPr/>
        </p:nvSpPr>
        <p:spPr>
          <a:xfrm>
            <a:off x="1245617" y="4223370"/>
            <a:ext cx="8401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Crediário</a:t>
            </a:r>
            <a:endParaRPr lang="en-US" sz="1476" dirty="0"/>
          </a:p>
        </p:txBody>
      </p:sp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60641" y="4099545"/>
            <a:ext cx="1524260" cy="502050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56040" y="4213324"/>
            <a:ext cx="1333465" cy="267760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36370" y="4266865"/>
            <a:ext cx="160660" cy="160660"/>
          </a:xfrm>
          <a:prstGeom prst="rect">
            <a:avLst/>
          </a:prstGeom>
        </p:spPr>
      </p:pic>
      <p:sp>
        <p:nvSpPr>
          <p:cNvPr id="161" name="Text 43"/>
          <p:cNvSpPr/>
          <p:nvPr/>
        </p:nvSpPr>
        <p:spPr>
          <a:xfrm>
            <a:off x="6923782" y="42200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84865" y="4099545"/>
            <a:ext cx="1524260" cy="502050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80263" y="4213324"/>
            <a:ext cx="1333465" cy="267760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60593" y="4266865"/>
            <a:ext cx="160660" cy="160660"/>
          </a:xfrm>
          <a:prstGeom prst="rect">
            <a:avLst/>
          </a:prstGeom>
        </p:spPr>
      </p:pic>
      <p:sp>
        <p:nvSpPr>
          <p:cNvPr id="165" name="Text 44"/>
          <p:cNvSpPr/>
          <p:nvPr/>
        </p:nvSpPr>
        <p:spPr>
          <a:xfrm>
            <a:off x="8448042" y="42200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09125" y="4099545"/>
            <a:ext cx="1524260" cy="502050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04524" y="4213324"/>
            <a:ext cx="1333465" cy="267760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84854" y="4266865"/>
            <a:ext cx="160660" cy="160660"/>
          </a:xfrm>
          <a:prstGeom prst="rect">
            <a:avLst/>
          </a:prstGeom>
        </p:spPr>
      </p:pic>
      <p:sp>
        <p:nvSpPr>
          <p:cNvPr id="169" name="Text 45"/>
          <p:cNvSpPr/>
          <p:nvPr/>
        </p:nvSpPr>
        <p:spPr>
          <a:xfrm>
            <a:off x="9972266" y="42200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33386" y="4099545"/>
            <a:ext cx="1524260" cy="502050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28747" y="4213324"/>
            <a:ext cx="1333465" cy="267760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309077" y="4266865"/>
            <a:ext cx="160660" cy="160660"/>
          </a:xfrm>
          <a:prstGeom prst="rect">
            <a:avLst/>
          </a:prstGeom>
        </p:spPr>
      </p:pic>
      <p:sp>
        <p:nvSpPr>
          <p:cNvPr id="173" name="Text 46"/>
          <p:cNvSpPr/>
          <p:nvPr/>
        </p:nvSpPr>
        <p:spPr>
          <a:xfrm>
            <a:off x="11496526" y="42200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57609" y="4099545"/>
            <a:ext cx="1524260" cy="502050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53008" y="4213324"/>
            <a:ext cx="1333465" cy="267760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33338" y="4266865"/>
            <a:ext cx="160660" cy="160660"/>
          </a:xfrm>
          <a:prstGeom prst="rect">
            <a:avLst/>
          </a:prstGeom>
        </p:spPr>
      </p:pic>
      <p:sp>
        <p:nvSpPr>
          <p:cNvPr id="177" name="Text 47"/>
          <p:cNvSpPr/>
          <p:nvPr/>
        </p:nvSpPr>
        <p:spPr>
          <a:xfrm>
            <a:off x="13020749" y="42200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81869" y="4099545"/>
            <a:ext cx="1524260" cy="502050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77231" y="4213324"/>
            <a:ext cx="1333465" cy="267760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57561" y="4266865"/>
            <a:ext cx="160660" cy="160660"/>
          </a:xfrm>
          <a:prstGeom prst="rect">
            <a:avLst/>
          </a:prstGeom>
        </p:spPr>
      </p:pic>
      <p:sp>
        <p:nvSpPr>
          <p:cNvPr id="181" name="Text 48"/>
          <p:cNvSpPr/>
          <p:nvPr/>
        </p:nvSpPr>
        <p:spPr>
          <a:xfrm>
            <a:off x="14545010" y="42200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06092" y="4099545"/>
            <a:ext cx="1496963" cy="502050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01491" y="4213324"/>
            <a:ext cx="1333465" cy="267760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81821" y="4266865"/>
            <a:ext cx="160660" cy="160660"/>
          </a:xfrm>
          <a:prstGeom prst="rect">
            <a:avLst/>
          </a:prstGeom>
        </p:spPr>
      </p:pic>
      <p:sp>
        <p:nvSpPr>
          <p:cNvPr id="185" name="Text 49"/>
          <p:cNvSpPr/>
          <p:nvPr/>
        </p:nvSpPr>
        <p:spPr>
          <a:xfrm>
            <a:off x="16069270" y="42200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957" y="4601580"/>
            <a:ext cx="16118099" cy="502050"/>
          </a:xfrm>
          <a:prstGeom prst="rect">
            <a:avLst/>
          </a:prstGeom>
        </p:spPr>
      </p:pic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84957" y="4601580"/>
            <a:ext cx="5475690" cy="502050"/>
          </a:xfrm>
          <a:prstGeom prst="rect">
            <a:avLst/>
          </a:prstGeom>
        </p:spPr>
      </p:pic>
      <p:sp>
        <p:nvSpPr>
          <p:cNvPr id="188" name="Text 50"/>
          <p:cNvSpPr/>
          <p:nvPr/>
        </p:nvSpPr>
        <p:spPr>
          <a:xfrm>
            <a:off x="1245617" y="4725405"/>
            <a:ext cx="242030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Cross Border Payments EX</a:t>
            </a:r>
            <a:endParaRPr lang="en-US" sz="1476" dirty="0"/>
          </a:p>
        </p:txBody>
      </p:sp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60641" y="4601580"/>
            <a:ext cx="1524260" cy="502050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656040" y="4715359"/>
            <a:ext cx="1333465" cy="267760"/>
          </a:xfrm>
          <a:prstGeom prst="rect">
            <a:avLst/>
          </a:prstGeom>
        </p:spPr>
      </p:pic>
      <p:pic>
        <p:nvPicPr>
          <p:cNvPr id="191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36370" y="4768937"/>
            <a:ext cx="160660" cy="160660"/>
          </a:xfrm>
          <a:prstGeom prst="rect">
            <a:avLst/>
          </a:prstGeom>
        </p:spPr>
      </p:pic>
      <p:sp>
        <p:nvSpPr>
          <p:cNvPr id="192" name="Text 51"/>
          <p:cNvSpPr/>
          <p:nvPr/>
        </p:nvSpPr>
        <p:spPr>
          <a:xfrm>
            <a:off x="6923782" y="47220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84865" y="4601580"/>
            <a:ext cx="1524260" cy="502050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80263" y="4715359"/>
            <a:ext cx="1333465" cy="267760"/>
          </a:xfrm>
          <a:prstGeom prst="rect">
            <a:avLst/>
          </a:prstGeom>
        </p:spPr>
      </p:pic>
      <p:pic>
        <p:nvPicPr>
          <p:cNvPr id="195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60593" y="4768937"/>
            <a:ext cx="160660" cy="160660"/>
          </a:xfrm>
          <a:prstGeom prst="rect">
            <a:avLst/>
          </a:prstGeom>
        </p:spPr>
      </p:pic>
      <p:sp>
        <p:nvSpPr>
          <p:cNvPr id="196" name="Text 52"/>
          <p:cNvSpPr/>
          <p:nvPr/>
        </p:nvSpPr>
        <p:spPr>
          <a:xfrm>
            <a:off x="8448042" y="47220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09125" y="4601580"/>
            <a:ext cx="1524260" cy="502050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04524" y="4715359"/>
            <a:ext cx="1333465" cy="267760"/>
          </a:xfrm>
          <a:prstGeom prst="rect">
            <a:avLst/>
          </a:prstGeom>
        </p:spPr>
      </p:pic>
      <p:pic>
        <p:nvPicPr>
          <p:cNvPr id="199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84854" y="4768937"/>
            <a:ext cx="160660" cy="160660"/>
          </a:xfrm>
          <a:prstGeom prst="rect">
            <a:avLst/>
          </a:prstGeom>
        </p:spPr>
      </p:pic>
      <p:sp>
        <p:nvSpPr>
          <p:cNvPr id="200" name="Text 53"/>
          <p:cNvSpPr/>
          <p:nvPr/>
        </p:nvSpPr>
        <p:spPr>
          <a:xfrm>
            <a:off x="9972266" y="47220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33386" y="4601580"/>
            <a:ext cx="1524260" cy="502050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28747" y="4715359"/>
            <a:ext cx="1333465" cy="267760"/>
          </a:xfrm>
          <a:prstGeom prst="rect">
            <a:avLst/>
          </a:prstGeom>
        </p:spPr>
      </p:pic>
      <p:pic>
        <p:nvPicPr>
          <p:cNvPr id="203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309077" y="4768937"/>
            <a:ext cx="160660" cy="160660"/>
          </a:xfrm>
          <a:prstGeom prst="rect">
            <a:avLst/>
          </a:prstGeom>
        </p:spPr>
      </p:pic>
      <p:sp>
        <p:nvSpPr>
          <p:cNvPr id="204" name="Text 54"/>
          <p:cNvSpPr/>
          <p:nvPr/>
        </p:nvSpPr>
        <p:spPr>
          <a:xfrm>
            <a:off x="11496526" y="47220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57609" y="4601580"/>
            <a:ext cx="1524260" cy="502050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53008" y="4715359"/>
            <a:ext cx="1333465" cy="267760"/>
          </a:xfrm>
          <a:prstGeom prst="rect">
            <a:avLst/>
          </a:prstGeom>
        </p:spPr>
      </p:pic>
      <p:pic>
        <p:nvPicPr>
          <p:cNvPr id="207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33338" y="4768937"/>
            <a:ext cx="160660" cy="160660"/>
          </a:xfrm>
          <a:prstGeom prst="rect">
            <a:avLst/>
          </a:prstGeom>
        </p:spPr>
      </p:pic>
      <p:sp>
        <p:nvSpPr>
          <p:cNvPr id="208" name="Text 55"/>
          <p:cNvSpPr/>
          <p:nvPr/>
        </p:nvSpPr>
        <p:spPr>
          <a:xfrm>
            <a:off x="13020749" y="47220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81869" y="4601580"/>
            <a:ext cx="1524260" cy="502050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77231" y="4715359"/>
            <a:ext cx="1333465" cy="267760"/>
          </a:xfrm>
          <a:prstGeom prst="rect">
            <a:avLst/>
          </a:prstGeom>
        </p:spPr>
      </p:pic>
      <p:pic>
        <p:nvPicPr>
          <p:cNvPr id="211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57561" y="4768937"/>
            <a:ext cx="160660" cy="160660"/>
          </a:xfrm>
          <a:prstGeom prst="rect">
            <a:avLst/>
          </a:prstGeom>
        </p:spPr>
      </p:pic>
      <p:sp>
        <p:nvSpPr>
          <p:cNvPr id="212" name="Text 56"/>
          <p:cNvSpPr/>
          <p:nvPr/>
        </p:nvSpPr>
        <p:spPr>
          <a:xfrm>
            <a:off x="14545010" y="47220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06092" y="4601580"/>
            <a:ext cx="1496963" cy="502050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801491" y="4715359"/>
            <a:ext cx="1333465" cy="267760"/>
          </a:xfrm>
          <a:prstGeom prst="rect">
            <a:avLst/>
          </a:prstGeom>
        </p:spPr>
      </p:pic>
      <p:pic>
        <p:nvPicPr>
          <p:cNvPr id="215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81821" y="4768937"/>
            <a:ext cx="160660" cy="160660"/>
          </a:xfrm>
          <a:prstGeom prst="rect">
            <a:avLst/>
          </a:prstGeom>
        </p:spPr>
      </p:pic>
      <p:sp>
        <p:nvSpPr>
          <p:cNvPr id="216" name="Text 57"/>
          <p:cNvSpPr/>
          <p:nvPr/>
        </p:nvSpPr>
        <p:spPr>
          <a:xfrm>
            <a:off x="16069270" y="47220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957" y="5103614"/>
            <a:ext cx="16118099" cy="502050"/>
          </a:xfrm>
          <a:prstGeom prst="rect">
            <a:avLst/>
          </a:prstGeom>
        </p:spPr>
      </p:pic>
      <p:pic>
        <p:nvPicPr>
          <p:cNvPr id="218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84957" y="5103614"/>
            <a:ext cx="5475690" cy="502050"/>
          </a:xfrm>
          <a:prstGeom prst="rect">
            <a:avLst/>
          </a:prstGeom>
        </p:spPr>
      </p:pic>
      <p:sp>
        <p:nvSpPr>
          <p:cNvPr id="219" name="Text 58"/>
          <p:cNvSpPr/>
          <p:nvPr/>
        </p:nvSpPr>
        <p:spPr>
          <a:xfrm>
            <a:off x="1245617" y="5227476"/>
            <a:ext cx="218027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Digital Account Services</a:t>
            </a:r>
            <a:endParaRPr lang="en-US" sz="1476" dirty="0"/>
          </a:p>
        </p:txBody>
      </p:sp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60641" y="5103614"/>
            <a:ext cx="1524260" cy="502050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656040" y="5217430"/>
            <a:ext cx="1333465" cy="267760"/>
          </a:xfrm>
          <a:prstGeom prst="rect">
            <a:avLst/>
          </a:prstGeom>
        </p:spPr>
      </p:pic>
      <p:pic>
        <p:nvPicPr>
          <p:cNvPr id="222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736370" y="5270971"/>
            <a:ext cx="160660" cy="160660"/>
          </a:xfrm>
          <a:prstGeom prst="rect">
            <a:avLst/>
          </a:prstGeom>
        </p:spPr>
      </p:pic>
      <p:sp>
        <p:nvSpPr>
          <p:cNvPr id="223" name="Text 59"/>
          <p:cNvSpPr/>
          <p:nvPr/>
        </p:nvSpPr>
        <p:spPr>
          <a:xfrm>
            <a:off x="6923782" y="52241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84865" y="5103614"/>
            <a:ext cx="1524260" cy="502050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180263" y="5217430"/>
            <a:ext cx="1333465" cy="267760"/>
          </a:xfrm>
          <a:prstGeom prst="rect">
            <a:avLst/>
          </a:prstGeom>
        </p:spPr>
      </p:pic>
      <p:pic>
        <p:nvPicPr>
          <p:cNvPr id="226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260593" y="5270971"/>
            <a:ext cx="160660" cy="160660"/>
          </a:xfrm>
          <a:prstGeom prst="rect">
            <a:avLst/>
          </a:prstGeom>
        </p:spPr>
      </p:pic>
      <p:sp>
        <p:nvSpPr>
          <p:cNvPr id="227" name="Text 60"/>
          <p:cNvSpPr/>
          <p:nvPr/>
        </p:nvSpPr>
        <p:spPr>
          <a:xfrm>
            <a:off x="8448042" y="52241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09125" y="5103614"/>
            <a:ext cx="1524260" cy="502050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704524" y="5217430"/>
            <a:ext cx="1333465" cy="267760"/>
          </a:xfrm>
          <a:prstGeom prst="rect">
            <a:avLst/>
          </a:prstGeom>
        </p:spPr>
      </p:pic>
      <p:pic>
        <p:nvPicPr>
          <p:cNvPr id="230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784854" y="5270971"/>
            <a:ext cx="160660" cy="160660"/>
          </a:xfrm>
          <a:prstGeom prst="rect">
            <a:avLst/>
          </a:prstGeom>
        </p:spPr>
      </p:pic>
      <p:sp>
        <p:nvSpPr>
          <p:cNvPr id="231" name="Text 61"/>
          <p:cNvSpPr/>
          <p:nvPr/>
        </p:nvSpPr>
        <p:spPr>
          <a:xfrm>
            <a:off x="9972266" y="52241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33386" y="5103614"/>
            <a:ext cx="1524260" cy="502050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28747" y="5217430"/>
            <a:ext cx="1333465" cy="267760"/>
          </a:xfrm>
          <a:prstGeom prst="rect">
            <a:avLst/>
          </a:prstGeom>
        </p:spPr>
      </p:pic>
      <p:pic>
        <p:nvPicPr>
          <p:cNvPr id="234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309077" y="5270971"/>
            <a:ext cx="160660" cy="160660"/>
          </a:xfrm>
          <a:prstGeom prst="rect">
            <a:avLst/>
          </a:prstGeom>
        </p:spPr>
      </p:pic>
      <p:sp>
        <p:nvSpPr>
          <p:cNvPr id="235" name="Text 62"/>
          <p:cNvSpPr/>
          <p:nvPr/>
        </p:nvSpPr>
        <p:spPr>
          <a:xfrm>
            <a:off x="11496526" y="52241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57609" y="5103614"/>
            <a:ext cx="1524260" cy="502050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753008" y="5217430"/>
            <a:ext cx="1333465" cy="267760"/>
          </a:xfrm>
          <a:prstGeom prst="rect">
            <a:avLst/>
          </a:prstGeom>
        </p:spPr>
      </p:pic>
      <p:pic>
        <p:nvPicPr>
          <p:cNvPr id="238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833338" y="5270971"/>
            <a:ext cx="160660" cy="160660"/>
          </a:xfrm>
          <a:prstGeom prst="rect">
            <a:avLst/>
          </a:prstGeom>
        </p:spPr>
      </p:pic>
      <p:sp>
        <p:nvSpPr>
          <p:cNvPr id="239" name="Text 63"/>
          <p:cNvSpPr/>
          <p:nvPr/>
        </p:nvSpPr>
        <p:spPr>
          <a:xfrm>
            <a:off x="13020749" y="52241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81869" y="5103614"/>
            <a:ext cx="1524260" cy="502050"/>
          </a:xfrm>
          <a:prstGeom prst="rect">
            <a:avLst/>
          </a:prstGeom>
        </p:spPr>
      </p:pic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77231" y="5217430"/>
            <a:ext cx="1333465" cy="267760"/>
          </a:xfrm>
          <a:prstGeom prst="rect">
            <a:avLst/>
          </a:prstGeom>
        </p:spPr>
      </p:pic>
      <p:pic>
        <p:nvPicPr>
          <p:cNvPr id="242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57561" y="5270971"/>
            <a:ext cx="160660" cy="160660"/>
          </a:xfrm>
          <a:prstGeom prst="rect">
            <a:avLst/>
          </a:prstGeom>
        </p:spPr>
      </p:pic>
      <p:sp>
        <p:nvSpPr>
          <p:cNvPr id="243" name="Text 64"/>
          <p:cNvSpPr/>
          <p:nvPr/>
        </p:nvSpPr>
        <p:spPr>
          <a:xfrm>
            <a:off x="14545010" y="52241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706092" y="5103614"/>
            <a:ext cx="1496963" cy="502050"/>
          </a:xfrm>
          <a:prstGeom prst="rect">
            <a:avLst/>
          </a:prstGeom>
        </p:spPr>
      </p:pic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801491" y="5217430"/>
            <a:ext cx="1333465" cy="267760"/>
          </a:xfrm>
          <a:prstGeom prst="rect">
            <a:avLst/>
          </a:prstGeom>
        </p:spPr>
      </p:pic>
      <p:pic>
        <p:nvPicPr>
          <p:cNvPr id="246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81821" y="5270971"/>
            <a:ext cx="160660" cy="160660"/>
          </a:xfrm>
          <a:prstGeom prst="rect">
            <a:avLst/>
          </a:prstGeom>
        </p:spPr>
      </p:pic>
      <p:sp>
        <p:nvSpPr>
          <p:cNvPr id="247" name="Text 65"/>
          <p:cNvSpPr/>
          <p:nvPr/>
        </p:nvSpPr>
        <p:spPr>
          <a:xfrm>
            <a:off x="16069270" y="52241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8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957" y="5605686"/>
            <a:ext cx="16118099" cy="502050"/>
          </a:xfrm>
          <a:prstGeom prst="rect">
            <a:avLst/>
          </a:prstGeom>
        </p:spPr>
      </p:pic>
      <p:pic>
        <p:nvPicPr>
          <p:cNvPr id="249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84957" y="5605686"/>
            <a:ext cx="5475690" cy="502050"/>
          </a:xfrm>
          <a:prstGeom prst="rect">
            <a:avLst/>
          </a:prstGeom>
        </p:spPr>
      </p:pic>
      <p:sp>
        <p:nvSpPr>
          <p:cNvPr id="250" name="Text 66"/>
          <p:cNvSpPr/>
          <p:nvPr/>
        </p:nvSpPr>
        <p:spPr>
          <a:xfrm>
            <a:off x="1245617" y="5729511"/>
            <a:ext cx="33004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Currency Conversion (DCC)</a:t>
            </a:r>
            <a:endParaRPr lang="en-US" sz="1476" dirty="0"/>
          </a:p>
        </p:txBody>
      </p:sp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60641" y="5605686"/>
            <a:ext cx="1524260" cy="502050"/>
          </a:xfrm>
          <a:prstGeom prst="rect">
            <a:avLst/>
          </a:prstGeom>
        </p:spPr>
      </p:pic>
      <p:pic>
        <p:nvPicPr>
          <p:cNvPr id="252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656040" y="5719465"/>
            <a:ext cx="1333465" cy="267760"/>
          </a:xfrm>
          <a:prstGeom prst="rect">
            <a:avLst/>
          </a:prstGeom>
        </p:spPr>
      </p:pic>
      <p:pic>
        <p:nvPicPr>
          <p:cNvPr id="253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36370" y="5773043"/>
            <a:ext cx="160660" cy="160660"/>
          </a:xfrm>
          <a:prstGeom prst="rect">
            <a:avLst/>
          </a:prstGeom>
        </p:spPr>
      </p:pic>
      <p:sp>
        <p:nvSpPr>
          <p:cNvPr id="254" name="Text 67"/>
          <p:cNvSpPr/>
          <p:nvPr/>
        </p:nvSpPr>
        <p:spPr>
          <a:xfrm>
            <a:off x="6923782" y="572616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84865" y="5605686"/>
            <a:ext cx="1524260" cy="502050"/>
          </a:xfrm>
          <a:prstGeom prst="rect">
            <a:avLst/>
          </a:prstGeom>
        </p:spPr>
      </p:pic>
      <p:pic>
        <p:nvPicPr>
          <p:cNvPr id="256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180263" y="5719465"/>
            <a:ext cx="1333465" cy="267760"/>
          </a:xfrm>
          <a:prstGeom prst="rect">
            <a:avLst/>
          </a:prstGeom>
        </p:spPr>
      </p:pic>
      <p:pic>
        <p:nvPicPr>
          <p:cNvPr id="257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260593" y="5773043"/>
            <a:ext cx="160660" cy="160660"/>
          </a:xfrm>
          <a:prstGeom prst="rect">
            <a:avLst/>
          </a:prstGeom>
        </p:spPr>
      </p:pic>
      <p:sp>
        <p:nvSpPr>
          <p:cNvPr id="258" name="Text 68"/>
          <p:cNvSpPr/>
          <p:nvPr/>
        </p:nvSpPr>
        <p:spPr>
          <a:xfrm>
            <a:off x="8448042" y="572616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09125" y="5605686"/>
            <a:ext cx="1524260" cy="502050"/>
          </a:xfrm>
          <a:prstGeom prst="rect">
            <a:avLst/>
          </a:prstGeom>
        </p:spPr>
      </p:pic>
      <p:pic>
        <p:nvPicPr>
          <p:cNvPr id="260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754419" y="5719465"/>
            <a:ext cx="1233683" cy="267760"/>
          </a:xfrm>
          <a:prstGeom prst="rect">
            <a:avLst/>
          </a:prstGeom>
        </p:spPr>
      </p:pic>
      <p:pic>
        <p:nvPicPr>
          <p:cNvPr id="261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834749" y="5773043"/>
            <a:ext cx="160660" cy="160660"/>
          </a:xfrm>
          <a:prstGeom prst="rect">
            <a:avLst/>
          </a:prstGeom>
        </p:spPr>
      </p:pic>
      <p:sp>
        <p:nvSpPr>
          <p:cNvPr id="262" name="Text 69"/>
          <p:cNvSpPr/>
          <p:nvPr/>
        </p:nvSpPr>
        <p:spPr>
          <a:xfrm>
            <a:off x="10022160" y="5726162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33386" y="5605686"/>
            <a:ext cx="1524260" cy="502050"/>
          </a:xfrm>
          <a:prstGeom prst="rect">
            <a:avLst/>
          </a:prstGeom>
        </p:spPr>
      </p:pic>
      <p:pic>
        <p:nvPicPr>
          <p:cNvPr id="264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228747" y="5719465"/>
            <a:ext cx="1333465" cy="267760"/>
          </a:xfrm>
          <a:prstGeom prst="rect">
            <a:avLst/>
          </a:prstGeom>
        </p:spPr>
      </p:pic>
      <p:pic>
        <p:nvPicPr>
          <p:cNvPr id="265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309077" y="5773043"/>
            <a:ext cx="160660" cy="160660"/>
          </a:xfrm>
          <a:prstGeom prst="rect">
            <a:avLst/>
          </a:prstGeom>
        </p:spPr>
      </p:pic>
      <p:sp>
        <p:nvSpPr>
          <p:cNvPr id="266" name="Text 70"/>
          <p:cNvSpPr/>
          <p:nvPr/>
        </p:nvSpPr>
        <p:spPr>
          <a:xfrm>
            <a:off x="11496526" y="572616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57609" y="5605686"/>
            <a:ext cx="1524260" cy="502050"/>
          </a:xfrm>
          <a:prstGeom prst="rect">
            <a:avLst/>
          </a:prstGeom>
        </p:spPr>
      </p:pic>
      <p:pic>
        <p:nvPicPr>
          <p:cNvPr id="268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905817" y="5719465"/>
            <a:ext cx="1027844" cy="267760"/>
          </a:xfrm>
          <a:prstGeom prst="rect">
            <a:avLst/>
          </a:prstGeom>
        </p:spPr>
      </p:pic>
      <p:pic>
        <p:nvPicPr>
          <p:cNvPr id="269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986147" y="5773043"/>
            <a:ext cx="160660" cy="160660"/>
          </a:xfrm>
          <a:prstGeom prst="rect">
            <a:avLst/>
          </a:prstGeom>
        </p:spPr>
      </p:pic>
      <p:sp>
        <p:nvSpPr>
          <p:cNvPr id="270" name="Text 71"/>
          <p:cNvSpPr/>
          <p:nvPr/>
        </p:nvSpPr>
        <p:spPr>
          <a:xfrm>
            <a:off x="13173559" y="572616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81869" y="5605686"/>
            <a:ext cx="1524260" cy="502050"/>
          </a:xfrm>
          <a:prstGeom prst="rect">
            <a:avLst/>
          </a:prstGeom>
        </p:spPr>
      </p:pic>
      <p:pic>
        <p:nvPicPr>
          <p:cNvPr id="272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77231" y="5719465"/>
            <a:ext cx="1333465" cy="267760"/>
          </a:xfrm>
          <a:prstGeom prst="rect">
            <a:avLst/>
          </a:prstGeom>
        </p:spPr>
      </p:pic>
      <p:pic>
        <p:nvPicPr>
          <p:cNvPr id="273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57561" y="5773043"/>
            <a:ext cx="160660" cy="160660"/>
          </a:xfrm>
          <a:prstGeom prst="rect">
            <a:avLst/>
          </a:prstGeom>
        </p:spPr>
      </p:pic>
      <p:sp>
        <p:nvSpPr>
          <p:cNvPr id="274" name="Text 72"/>
          <p:cNvSpPr/>
          <p:nvPr/>
        </p:nvSpPr>
        <p:spPr>
          <a:xfrm>
            <a:off x="14545010" y="572616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706092" y="5605686"/>
            <a:ext cx="1496963" cy="502050"/>
          </a:xfrm>
          <a:prstGeom prst="rect">
            <a:avLst/>
          </a:prstGeom>
        </p:spPr>
      </p:pic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01491" y="5719465"/>
            <a:ext cx="1333465" cy="267760"/>
          </a:xfrm>
          <a:prstGeom prst="rect">
            <a:avLst/>
          </a:prstGeom>
        </p:spPr>
      </p:pic>
      <p:pic>
        <p:nvPicPr>
          <p:cNvPr id="277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81821" y="5773043"/>
            <a:ext cx="160660" cy="160660"/>
          </a:xfrm>
          <a:prstGeom prst="rect">
            <a:avLst/>
          </a:prstGeom>
        </p:spPr>
      </p:pic>
      <p:sp>
        <p:nvSpPr>
          <p:cNvPr id="278" name="Text 73"/>
          <p:cNvSpPr/>
          <p:nvPr/>
        </p:nvSpPr>
        <p:spPr>
          <a:xfrm>
            <a:off x="16069270" y="572616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9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957" y="6107720"/>
            <a:ext cx="16118099" cy="502050"/>
          </a:xfrm>
          <a:prstGeom prst="rect">
            <a:avLst/>
          </a:prstGeom>
        </p:spPr>
      </p:pic>
      <p:pic>
        <p:nvPicPr>
          <p:cNvPr id="280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84957" y="6107720"/>
            <a:ext cx="5475690" cy="502050"/>
          </a:xfrm>
          <a:prstGeom prst="rect">
            <a:avLst/>
          </a:prstGeom>
        </p:spPr>
      </p:pic>
      <p:sp>
        <p:nvSpPr>
          <p:cNvPr id="281" name="Text 74"/>
          <p:cNvSpPr/>
          <p:nvPr/>
        </p:nvSpPr>
        <p:spPr>
          <a:xfrm>
            <a:off x="1245617" y="6231582"/>
            <a:ext cx="336042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Working Capital (DWC SCD)</a:t>
            </a:r>
            <a:endParaRPr lang="en-US" sz="1476" dirty="0"/>
          </a:p>
        </p:txBody>
      </p:sp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560641" y="6107720"/>
            <a:ext cx="1524260" cy="502050"/>
          </a:xfrm>
          <a:prstGeom prst="rect">
            <a:avLst/>
          </a:prstGeom>
        </p:spPr>
      </p:pic>
      <p:pic>
        <p:nvPicPr>
          <p:cNvPr id="283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656040" y="6221537"/>
            <a:ext cx="1333465" cy="267760"/>
          </a:xfrm>
          <a:prstGeom prst="rect">
            <a:avLst/>
          </a:prstGeom>
        </p:spPr>
      </p:pic>
      <p:pic>
        <p:nvPicPr>
          <p:cNvPr id="284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736370" y="6275077"/>
            <a:ext cx="160660" cy="160660"/>
          </a:xfrm>
          <a:prstGeom prst="rect">
            <a:avLst/>
          </a:prstGeom>
        </p:spPr>
      </p:pic>
      <p:sp>
        <p:nvSpPr>
          <p:cNvPr id="285" name="Text 75"/>
          <p:cNvSpPr/>
          <p:nvPr/>
        </p:nvSpPr>
        <p:spPr>
          <a:xfrm>
            <a:off x="6923782" y="62282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084865" y="6107720"/>
            <a:ext cx="1524260" cy="502050"/>
          </a:xfrm>
          <a:prstGeom prst="rect">
            <a:avLst/>
          </a:prstGeom>
        </p:spPr>
      </p:pic>
      <p:pic>
        <p:nvPicPr>
          <p:cNvPr id="287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180263" y="6221537"/>
            <a:ext cx="1333465" cy="267760"/>
          </a:xfrm>
          <a:prstGeom prst="rect">
            <a:avLst/>
          </a:prstGeom>
        </p:spPr>
      </p:pic>
      <p:pic>
        <p:nvPicPr>
          <p:cNvPr id="288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260593" y="6275077"/>
            <a:ext cx="160660" cy="160660"/>
          </a:xfrm>
          <a:prstGeom prst="rect">
            <a:avLst/>
          </a:prstGeom>
        </p:spPr>
      </p:pic>
      <p:sp>
        <p:nvSpPr>
          <p:cNvPr id="289" name="Text 76"/>
          <p:cNvSpPr/>
          <p:nvPr/>
        </p:nvSpPr>
        <p:spPr>
          <a:xfrm>
            <a:off x="8448042" y="62282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09125" y="6107720"/>
            <a:ext cx="1524260" cy="502050"/>
          </a:xfrm>
          <a:prstGeom prst="rect">
            <a:avLst/>
          </a:prstGeom>
        </p:spPr>
      </p:pic>
      <p:pic>
        <p:nvPicPr>
          <p:cNvPr id="291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754419" y="6221537"/>
            <a:ext cx="1233683" cy="267760"/>
          </a:xfrm>
          <a:prstGeom prst="rect">
            <a:avLst/>
          </a:prstGeom>
        </p:spPr>
      </p:pic>
      <p:pic>
        <p:nvPicPr>
          <p:cNvPr id="292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834749" y="6275077"/>
            <a:ext cx="160660" cy="160660"/>
          </a:xfrm>
          <a:prstGeom prst="rect">
            <a:avLst/>
          </a:prstGeom>
        </p:spPr>
      </p:pic>
      <p:sp>
        <p:nvSpPr>
          <p:cNvPr id="293" name="Text 77"/>
          <p:cNvSpPr/>
          <p:nvPr/>
        </p:nvSpPr>
        <p:spPr>
          <a:xfrm>
            <a:off x="10022160" y="6228234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33386" y="6107720"/>
            <a:ext cx="1524260" cy="502050"/>
          </a:xfrm>
          <a:prstGeom prst="rect">
            <a:avLst/>
          </a:prstGeom>
        </p:spPr>
      </p:pic>
      <p:pic>
        <p:nvPicPr>
          <p:cNvPr id="295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381556" y="6221537"/>
            <a:ext cx="1027844" cy="267760"/>
          </a:xfrm>
          <a:prstGeom prst="rect">
            <a:avLst/>
          </a:prstGeom>
        </p:spPr>
      </p:pic>
      <p:pic>
        <p:nvPicPr>
          <p:cNvPr id="296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461886" y="6275077"/>
            <a:ext cx="160660" cy="160660"/>
          </a:xfrm>
          <a:prstGeom prst="rect">
            <a:avLst/>
          </a:prstGeom>
        </p:spPr>
      </p:pic>
      <p:sp>
        <p:nvSpPr>
          <p:cNvPr id="297" name="Text 78"/>
          <p:cNvSpPr/>
          <p:nvPr/>
        </p:nvSpPr>
        <p:spPr>
          <a:xfrm>
            <a:off x="11649335" y="622823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57609" y="6107720"/>
            <a:ext cx="1524260" cy="502050"/>
          </a:xfrm>
          <a:prstGeom prst="rect">
            <a:avLst/>
          </a:prstGeom>
        </p:spPr>
      </p:pic>
      <p:pic>
        <p:nvPicPr>
          <p:cNvPr id="299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753008" y="6221537"/>
            <a:ext cx="1333465" cy="267760"/>
          </a:xfrm>
          <a:prstGeom prst="rect">
            <a:avLst/>
          </a:prstGeom>
        </p:spPr>
      </p:pic>
      <p:pic>
        <p:nvPicPr>
          <p:cNvPr id="300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833338" y="6275077"/>
            <a:ext cx="160660" cy="160660"/>
          </a:xfrm>
          <a:prstGeom prst="rect">
            <a:avLst/>
          </a:prstGeom>
        </p:spPr>
      </p:pic>
      <p:sp>
        <p:nvSpPr>
          <p:cNvPr id="301" name="Text 79"/>
          <p:cNvSpPr/>
          <p:nvPr/>
        </p:nvSpPr>
        <p:spPr>
          <a:xfrm>
            <a:off x="13020749" y="62282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181869" y="6107720"/>
            <a:ext cx="1524260" cy="502050"/>
          </a:xfrm>
          <a:prstGeom prst="rect">
            <a:avLst/>
          </a:prstGeom>
        </p:spPr>
      </p:pic>
      <p:pic>
        <p:nvPicPr>
          <p:cNvPr id="303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77231" y="6221537"/>
            <a:ext cx="1333465" cy="267760"/>
          </a:xfrm>
          <a:prstGeom prst="rect">
            <a:avLst/>
          </a:prstGeom>
        </p:spPr>
      </p:pic>
      <p:pic>
        <p:nvPicPr>
          <p:cNvPr id="304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57561" y="6275077"/>
            <a:ext cx="160660" cy="160660"/>
          </a:xfrm>
          <a:prstGeom prst="rect">
            <a:avLst/>
          </a:prstGeom>
        </p:spPr>
      </p:pic>
      <p:sp>
        <p:nvSpPr>
          <p:cNvPr id="305" name="Text 80"/>
          <p:cNvSpPr/>
          <p:nvPr/>
        </p:nvSpPr>
        <p:spPr>
          <a:xfrm>
            <a:off x="14545010" y="62282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706092" y="6107720"/>
            <a:ext cx="1496963" cy="502050"/>
          </a:xfrm>
          <a:prstGeom prst="rect">
            <a:avLst/>
          </a:prstGeom>
        </p:spPr>
      </p:pic>
      <p:pic>
        <p:nvPicPr>
          <p:cNvPr id="307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801491" y="6221537"/>
            <a:ext cx="1333465" cy="267760"/>
          </a:xfrm>
          <a:prstGeom prst="rect">
            <a:avLst/>
          </a:prstGeom>
        </p:spPr>
      </p:pic>
      <p:pic>
        <p:nvPicPr>
          <p:cNvPr id="308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81821" y="6275077"/>
            <a:ext cx="160660" cy="160660"/>
          </a:xfrm>
          <a:prstGeom prst="rect">
            <a:avLst/>
          </a:prstGeom>
        </p:spPr>
      </p:pic>
      <p:sp>
        <p:nvSpPr>
          <p:cNvPr id="309" name="Text 81"/>
          <p:cNvSpPr/>
          <p:nvPr/>
        </p:nvSpPr>
        <p:spPr>
          <a:xfrm>
            <a:off x="16069270" y="62282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0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4957" y="6609792"/>
            <a:ext cx="16118099" cy="502050"/>
          </a:xfrm>
          <a:prstGeom prst="rect">
            <a:avLst/>
          </a:prstGeom>
        </p:spPr>
      </p:pic>
      <p:pic>
        <p:nvPicPr>
          <p:cNvPr id="311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84957" y="6609792"/>
            <a:ext cx="5475690" cy="502050"/>
          </a:xfrm>
          <a:prstGeom prst="rect">
            <a:avLst/>
          </a:prstGeom>
        </p:spPr>
      </p:pic>
      <p:sp>
        <p:nvSpPr>
          <p:cNvPr id="312" name="Text 82"/>
          <p:cNvSpPr/>
          <p:nvPr/>
        </p:nvSpPr>
        <p:spPr>
          <a:xfrm>
            <a:off x="1245617" y="6733617"/>
            <a:ext cx="188023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Gas Station Solution</a:t>
            </a:r>
            <a:endParaRPr lang="en-US" sz="1476" dirty="0"/>
          </a:p>
        </p:txBody>
      </p:sp>
      <p:pic>
        <p:nvPicPr>
          <p:cNvPr id="313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560641" y="6609792"/>
            <a:ext cx="1524260" cy="502050"/>
          </a:xfrm>
          <a:prstGeom prst="rect">
            <a:avLst/>
          </a:prstGeom>
        </p:spPr>
      </p:pic>
      <p:pic>
        <p:nvPicPr>
          <p:cNvPr id="314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656040" y="6723571"/>
            <a:ext cx="1333465" cy="267760"/>
          </a:xfrm>
          <a:prstGeom prst="rect">
            <a:avLst/>
          </a:prstGeom>
        </p:spPr>
      </p:pic>
      <p:pic>
        <p:nvPicPr>
          <p:cNvPr id="315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736370" y="6777112"/>
            <a:ext cx="160660" cy="160660"/>
          </a:xfrm>
          <a:prstGeom prst="rect">
            <a:avLst/>
          </a:prstGeom>
        </p:spPr>
      </p:pic>
      <p:sp>
        <p:nvSpPr>
          <p:cNvPr id="316" name="Text 83"/>
          <p:cNvSpPr/>
          <p:nvPr/>
        </p:nvSpPr>
        <p:spPr>
          <a:xfrm>
            <a:off x="6923782" y="67302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7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084865" y="6609792"/>
            <a:ext cx="1524260" cy="502050"/>
          </a:xfrm>
          <a:prstGeom prst="rect">
            <a:avLst/>
          </a:prstGeom>
        </p:spPr>
      </p:pic>
      <p:pic>
        <p:nvPicPr>
          <p:cNvPr id="318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180263" y="6723571"/>
            <a:ext cx="1333465" cy="267760"/>
          </a:xfrm>
          <a:prstGeom prst="rect">
            <a:avLst/>
          </a:prstGeom>
        </p:spPr>
      </p:pic>
      <p:pic>
        <p:nvPicPr>
          <p:cNvPr id="319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260593" y="6777112"/>
            <a:ext cx="160660" cy="160660"/>
          </a:xfrm>
          <a:prstGeom prst="rect">
            <a:avLst/>
          </a:prstGeom>
        </p:spPr>
      </p:pic>
      <p:sp>
        <p:nvSpPr>
          <p:cNvPr id="320" name="Text 84"/>
          <p:cNvSpPr/>
          <p:nvPr/>
        </p:nvSpPr>
        <p:spPr>
          <a:xfrm>
            <a:off x="8448042" y="67302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1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609125" y="6609792"/>
            <a:ext cx="1524260" cy="502050"/>
          </a:xfrm>
          <a:prstGeom prst="rect">
            <a:avLst/>
          </a:prstGeom>
        </p:spPr>
      </p:pic>
      <p:pic>
        <p:nvPicPr>
          <p:cNvPr id="322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704524" y="6723571"/>
            <a:ext cx="1333465" cy="267760"/>
          </a:xfrm>
          <a:prstGeom prst="rect">
            <a:avLst/>
          </a:prstGeom>
        </p:spPr>
      </p:pic>
      <p:pic>
        <p:nvPicPr>
          <p:cNvPr id="323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784854" y="6777112"/>
            <a:ext cx="160660" cy="160660"/>
          </a:xfrm>
          <a:prstGeom prst="rect">
            <a:avLst/>
          </a:prstGeom>
        </p:spPr>
      </p:pic>
      <p:sp>
        <p:nvSpPr>
          <p:cNvPr id="324" name="Text 85"/>
          <p:cNvSpPr/>
          <p:nvPr/>
        </p:nvSpPr>
        <p:spPr>
          <a:xfrm>
            <a:off x="9972266" y="67302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5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133386" y="6609792"/>
            <a:ext cx="1524260" cy="502050"/>
          </a:xfrm>
          <a:prstGeom prst="rect">
            <a:avLst/>
          </a:prstGeom>
        </p:spPr>
      </p:pic>
      <p:pic>
        <p:nvPicPr>
          <p:cNvPr id="326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228747" y="6723571"/>
            <a:ext cx="1333465" cy="267760"/>
          </a:xfrm>
          <a:prstGeom prst="rect">
            <a:avLst/>
          </a:prstGeom>
        </p:spPr>
      </p:pic>
      <p:pic>
        <p:nvPicPr>
          <p:cNvPr id="327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309077" y="6777112"/>
            <a:ext cx="160660" cy="160660"/>
          </a:xfrm>
          <a:prstGeom prst="rect">
            <a:avLst/>
          </a:prstGeom>
        </p:spPr>
      </p:pic>
      <p:sp>
        <p:nvSpPr>
          <p:cNvPr id="328" name="Text 86"/>
          <p:cNvSpPr/>
          <p:nvPr/>
        </p:nvSpPr>
        <p:spPr>
          <a:xfrm>
            <a:off x="11496526" y="67302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9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657609" y="6609792"/>
            <a:ext cx="1524260" cy="502050"/>
          </a:xfrm>
          <a:prstGeom prst="rect">
            <a:avLst/>
          </a:prstGeom>
        </p:spPr>
      </p:pic>
      <p:pic>
        <p:nvPicPr>
          <p:cNvPr id="330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905817" y="6723571"/>
            <a:ext cx="1027844" cy="267760"/>
          </a:xfrm>
          <a:prstGeom prst="rect">
            <a:avLst/>
          </a:prstGeom>
        </p:spPr>
      </p:pic>
      <p:pic>
        <p:nvPicPr>
          <p:cNvPr id="331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986147" y="6777112"/>
            <a:ext cx="160660" cy="160660"/>
          </a:xfrm>
          <a:prstGeom prst="rect">
            <a:avLst/>
          </a:prstGeom>
        </p:spPr>
      </p:pic>
      <p:sp>
        <p:nvSpPr>
          <p:cNvPr id="332" name="Text 87"/>
          <p:cNvSpPr/>
          <p:nvPr/>
        </p:nvSpPr>
        <p:spPr>
          <a:xfrm>
            <a:off x="13173559" y="673026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33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181869" y="6609792"/>
            <a:ext cx="1524260" cy="502050"/>
          </a:xfrm>
          <a:prstGeom prst="rect">
            <a:avLst/>
          </a:prstGeom>
        </p:spPr>
      </p:pic>
      <p:pic>
        <p:nvPicPr>
          <p:cNvPr id="334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277231" y="6723571"/>
            <a:ext cx="1333465" cy="267760"/>
          </a:xfrm>
          <a:prstGeom prst="rect">
            <a:avLst/>
          </a:prstGeom>
        </p:spPr>
      </p:pic>
      <p:pic>
        <p:nvPicPr>
          <p:cNvPr id="335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357561" y="6777112"/>
            <a:ext cx="160660" cy="160660"/>
          </a:xfrm>
          <a:prstGeom prst="rect">
            <a:avLst/>
          </a:prstGeom>
        </p:spPr>
      </p:pic>
      <p:sp>
        <p:nvSpPr>
          <p:cNvPr id="336" name="Text 88"/>
          <p:cNvSpPr/>
          <p:nvPr/>
        </p:nvSpPr>
        <p:spPr>
          <a:xfrm>
            <a:off x="14545010" y="67302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7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706092" y="6609792"/>
            <a:ext cx="1496963" cy="502050"/>
          </a:xfrm>
          <a:prstGeom prst="rect">
            <a:avLst/>
          </a:prstGeom>
        </p:spPr>
      </p:pic>
      <p:pic>
        <p:nvPicPr>
          <p:cNvPr id="338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801491" y="6723571"/>
            <a:ext cx="1333465" cy="267760"/>
          </a:xfrm>
          <a:prstGeom prst="rect">
            <a:avLst/>
          </a:prstGeom>
        </p:spPr>
      </p:pic>
      <p:pic>
        <p:nvPicPr>
          <p:cNvPr id="339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881821" y="6777112"/>
            <a:ext cx="160660" cy="160660"/>
          </a:xfrm>
          <a:prstGeom prst="rect">
            <a:avLst/>
          </a:prstGeom>
        </p:spPr>
      </p:pic>
      <p:sp>
        <p:nvSpPr>
          <p:cNvPr id="340" name="Text 89"/>
          <p:cNvSpPr/>
          <p:nvPr/>
        </p:nvSpPr>
        <p:spPr>
          <a:xfrm>
            <a:off x="16069270" y="67302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1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84957" y="7111826"/>
            <a:ext cx="16118099" cy="502050"/>
          </a:xfrm>
          <a:prstGeom prst="rect">
            <a:avLst/>
          </a:prstGeom>
        </p:spPr>
      </p:pic>
      <p:pic>
        <p:nvPicPr>
          <p:cNvPr id="342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84957" y="7111826"/>
            <a:ext cx="5475690" cy="502050"/>
          </a:xfrm>
          <a:prstGeom prst="rect">
            <a:avLst/>
          </a:prstGeom>
        </p:spPr>
      </p:pic>
      <p:sp>
        <p:nvSpPr>
          <p:cNvPr id="343" name="Text 90"/>
          <p:cNvSpPr/>
          <p:nvPr/>
        </p:nvSpPr>
        <p:spPr>
          <a:xfrm>
            <a:off x="1245617" y="7235651"/>
            <a:ext cx="62007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GStore</a:t>
            </a:r>
            <a:endParaRPr lang="en-US" sz="1476" dirty="0"/>
          </a:p>
        </p:txBody>
      </p:sp>
      <p:pic>
        <p:nvPicPr>
          <p:cNvPr id="344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560641" y="7111826"/>
            <a:ext cx="1524260" cy="502050"/>
          </a:xfrm>
          <a:prstGeom prst="rect">
            <a:avLst/>
          </a:prstGeom>
        </p:spPr>
      </p:pic>
      <p:pic>
        <p:nvPicPr>
          <p:cNvPr id="345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656040" y="7225643"/>
            <a:ext cx="1333465" cy="267760"/>
          </a:xfrm>
          <a:prstGeom prst="rect">
            <a:avLst/>
          </a:prstGeom>
        </p:spPr>
      </p:pic>
      <p:pic>
        <p:nvPicPr>
          <p:cNvPr id="346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736370" y="7279184"/>
            <a:ext cx="160660" cy="160660"/>
          </a:xfrm>
          <a:prstGeom prst="rect">
            <a:avLst/>
          </a:prstGeom>
        </p:spPr>
      </p:pic>
      <p:sp>
        <p:nvSpPr>
          <p:cNvPr id="347" name="Text 91"/>
          <p:cNvSpPr/>
          <p:nvPr/>
        </p:nvSpPr>
        <p:spPr>
          <a:xfrm>
            <a:off x="6923782" y="72323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8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084865" y="7111826"/>
            <a:ext cx="1524260" cy="502050"/>
          </a:xfrm>
          <a:prstGeom prst="rect">
            <a:avLst/>
          </a:prstGeom>
        </p:spPr>
      </p:pic>
      <p:pic>
        <p:nvPicPr>
          <p:cNvPr id="349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180263" y="7225643"/>
            <a:ext cx="1333465" cy="267760"/>
          </a:xfrm>
          <a:prstGeom prst="rect">
            <a:avLst/>
          </a:prstGeom>
        </p:spPr>
      </p:pic>
      <p:pic>
        <p:nvPicPr>
          <p:cNvPr id="350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260593" y="7279184"/>
            <a:ext cx="160660" cy="160660"/>
          </a:xfrm>
          <a:prstGeom prst="rect">
            <a:avLst/>
          </a:prstGeom>
        </p:spPr>
      </p:pic>
      <p:sp>
        <p:nvSpPr>
          <p:cNvPr id="351" name="Text 92"/>
          <p:cNvSpPr/>
          <p:nvPr/>
        </p:nvSpPr>
        <p:spPr>
          <a:xfrm>
            <a:off x="8448042" y="72323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2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609125" y="7111826"/>
            <a:ext cx="1524260" cy="502050"/>
          </a:xfrm>
          <a:prstGeom prst="rect">
            <a:avLst/>
          </a:prstGeom>
        </p:spPr>
      </p:pic>
      <p:pic>
        <p:nvPicPr>
          <p:cNvPr id="353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704524" y="7225643"/>
            <a:ext cx="1333465" cy="267760"/>
          </a:xfrm>
          <a:prstGeom prst="rect">
            <a:avLst/>
          </a:prstGeom>
        </p:spPr>
      </p:pic>
      <p:pic>
        <p:nvPicPr>
          <p:cNvPr id="354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784854" y="7279184"/>
            <a:ext cx="160660" cy="160660"/>
          </a:xfrm>
          <a:prstGeom prst="rect">
            <a:avLst/>
          </a:prstGeom>
        </p:spPr>
      </p:pic>
      <p:sp>
        <p:nvSpPr>
          <p:cNvPr id="355" name="Text 93"/>
          <p:cNvSpPr/>
          <p:nvPr/>
        </p:nvSpPr>
        <p:spPr>
          <a:xfrm>
            <a:off x="9972266" y="72323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6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133386" y="7111826"/>
            <a:ext cx="1524260" cy="502050"/>
          </a:xfrm>
          <a:prstGeom prst="rect">
            <a:avLst/>
          </a:prstGeom>
        </p:spPr>
      </p:pic>
      <p:pic>
        <p:nvPicPr>
          <p:cNvPr id="357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228747" y="7225643"/>
            <a:ext cx="1333465" cy="267760"/>
          </a:xfrm>
          <a:prstGeom prst="rect">
            <a:avLst/>
          </a:prstGeom>
        </p:spPr>
      </p:pic>
      <p:pic>
        <p:nvPicPr>
          <p:cNvPr id="358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309077" y="7279184"/>
            <a:ext cx="160660" cy="160660"/>
          </a:xfrm>
          <a:prstGeom prst="rect">
            <a:avLst/>
          </a:prstGeom>
        </p:spPr>
      </p:pic>
      <p:sp>
        <p:nvSpPr>
          <p:cNvPr id="359" name="Text 94"/>
          <p:cNvSpPr/>
          <p:nvPr/>
        </p:nvSpPr>
        <p:spPr>
          <a:xfrm>
            <a:off x="11496526" y="72323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0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657609" y="7111826"/>
            <a:ext cx="1524260" cy="502050"/>
          </a:xfrm>
          <a:prstGeom prst="rect">
            <a:avLst/>
          </a:prstGeom>
        </p:spPr>
      </p:pic>
      <p:pic>
        <p:nvPicPr>
          <p:cNvPr id="361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753008" y="7225643"/>
            <a:ext cx="1333465" cy="267760"/>
          </a:xfrm>
          <a:prstGeom prst="rect">
            <a:avLst/>
          </a:prstGeom>
        </p:spPr>
      </p:pic>
      <p:pic>
        <p:nvPicPr>
          <p:cNvPr id="362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833338" y="7279184"/>
            <a:ext cx="160660" cy="160660"/>
          </a:xfrm>
          <a:prstGeom prst="rect">
            <a:avLst/>
          </a:prstGeom>
        </p:spPr>
      </p:pic>
      <p:sp>
        <p:nvSpPr>
          <p:cNvPr id="363" name="Text 95"/>
          <p:cNvSpPr/>
          <p:nvPr/>
        </p:nvSpPr>
        <p:spPr>
          <a:xfrm>
            <a:off x="13020749" y="72323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4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181869" y="7111826"/>
            <a:ext cx="1524260" cy="502050"/>
          </a:xfrm>
          <a:prstGeom prst="rect">
            <a:avLst/>
          </a:prstGeom>
        </p:spPr>
      </p:pic>
      <p:pic>
        <p:nvPicPr>
          <p:cNvPr id="365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277231" y="7225643"/>
            <a:ext cx="1333465" cy="267760"/>
          </a:xfrm>
          <a:prstGeom prst="rect">
            <a:avLst/>
          </a:prstGeom>
        </p:spPr>
      </p:pic>
      <p:pic>
        <p:nvPicPr>
          <p:cNvPr id="366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357561" y="7279184"/>
            <a:ext cx="160660" cy="160660"/>
          </a:xfrm>
          <a:prstGeom prst="rect">
            <a:avLst/>
          </a:prstGeom>
        </p:spPr>
      </p:pic>
      <p:sp>
        <p:nvSpPr>
          <p:cNvPr id="367" name="Text 96"/>
          <p:cNvSpPr/>
          <p:nvPr/>
        </p:nvSpPr>
        <p:spPr>
          <a:xfrm>
            <a:off x="14545010" y="72323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8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706092" y="7111826"/>
            <a:ext cx="1496963" cy="502050"/>
          </a:xfrm>
          <a:prstGeom prst="rect">
            <a:avLst/>
          </a:prstGeom>
        </p:spPr>
      </p:pic>
      <p:pic>
        <p:nvPicPr>
          <p:cNvPr id="369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801491" y="7225643"/>
            <a:ext cx="1333465" cy="267760"/>
          </a:xfrm>
          <a:prstGeom prst="rect">
            <a:avLst/>
          </a:prstGeom>
        </p:spPr>
      </p:pic>
      <p:pic>
        <p:nvPicPr>
          <p:cNvPr id="370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881821" y="7279184"/>
            <a:ext cx="160660" cy="160660"/>
          </a:xfrm>
          <a:prstGeom prst="rect">
            <a:avLst/>
          </a:prstGeom>
        </p:spPr>
      </p:pic>
      <p:sp>
        <p:nvSpPr>
          <p:cNvPr id="371" name="Text 97"/>
          <p:cNvSpPr/>
          <p:nvPr/>
        </p:nvSpPr>
        <p:spPr>
          <a:xfrm>
            <a:off x="16069270" y="72323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2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084957" y="7613898"/>
            <a:ext cx="16118099" cy="502050"/>
          </a:xfrm>
          <a:prstGeom prst="rect">
            <a:avLst/>
          </a:prstGeom>
        </p:spPr>
      </p:pic>
      <p:pic>
        <p:nvPicPr>
          <p:cNvPr id="373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1084957" y="7613898"/>
            <a:ext cx="5475690" cy="502050"/>
          </a:xfrm>
          <a:prstGeom prst="rect">
            <a:avLst/>
          </a:prstGeom>
        </p:spPr>
      </p:pic>
      <p:sp>
        <p:nvSpPr>
          <p:cNvPr id="374" name="Text 98"/>
          <p:cNvSpPr/>
          <p:nvPr/>
        </p:nvSpPr>
        <p:spPr>
          <a:xfrm>
            <a:off x="1245617" y="7737723"/>
            <a:ext cx="9001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Insurance</a:t>
            </a:r>
            <a:endParaRPr lang="en-US" sz="1476" dirty="0"/>
          </a:p>
        </p:txBody>
      </p:sp>
      <p:pic>
        <p:nvPicPr>
          <p:cNvPr id="375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6560641" y="7613898"/>
            <a:ext cx="1524260" cy="502050"/>
          </a:xfrm>
          <a:prstGeom prst="rect">
            <a:avLst/>
          </a:prstGeom>
        </p:spPr>
      </p:pic>
      <p:pic>
        <p:nvPicPr>
          <p:cNvPr id="376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6656040" y="7727714"/>
            <a:ext cx="1333465" cy="267760"/>
          </a:xfrm>
          <a:prstGeom prst="rect">
            <a:avLst/>
          </a:prstGeom>
        </p:spPr>
      </p:pic>
      <p:pic>
        <p:nvPicPr>
          <p:cNvPr id="377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6736370" y="7781255"/>
            <a:ext cx="160660" cy="160660"/>
          </a:xfrm>
          <a:prstGeom prst="rect">
            <a:avLst/>
          </a:prstGeom>
        </p:spPr>
      </p:pic>
      <p:sp>
        <p:nvSpPr>
          <p:cNvPr id="378" name="Text 99"/>
          <p:cNvSpPr/>
          <p:nvPr/>
        </p:nvSpPr>
        <p:spPr>
          <a:xfrm>
            <a:off x="6923782" y="77343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9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8084865" y="7613898"/>
            <a:ext cx="1524260" cy="502050"/>
          </a:xfrm>
          <a:prstGeom prst="rect">
            <a:avLst/>
          </a:prstGeom>
        </p:spPr>
      </p:pic>
      <p:pic>
        <p:nvPicPr>
          <p:cNvPr id="380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8180263" y="7727714"/>
            <a:ext cx="1333465" cy="267760"/>
          </a:xfrm>
          <a:prstGeom prst="rect">
            <a:avLst/>
          </a:prstGeom>
        </p:spPr>
      </p:pic>
      <p:pic>
        <p:nvPicPr>
          <p:cNvPr id="381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8260593" y="7781255"/>
            <a:ext cx="160660" cy="160660"/>
          </a:xfrm>
          <a:prstGeom prst="rect">
            <a:avLst/>
          </a:prstGeom>
        </p:spPr>
      </p:pic>
      <p:sp>
        <p:nvSpPr>
          <p:cNvPr id="382" name="Text 100"/>
          <p:cNvSpPr/>
          <p:nvPr/>
        </p:nvSpPr>
        <p:spPr>
          <a:xfrm>
            <a:off x="8448042" y="77343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3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9609125" y="7613898"/>
            <a:ext cx="1524260" cy="502050"/>
          </a:xfrm>
          <a:prstGeom prst="rect">
            <a:avLst/>
          </a:prstGeom>
        </p:spPr>
      </p:pic>
      <p:pic>
        <p:nvPicPr>
          <p:cNvPr id="384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9704524" y="7727714"/>
            <a:ext cx="1333465" cy="267760"/>
          </a:xfrm>
          <a:prstGeom prst="rect">
            <a:avLst/>
          </a:prstGeom>
        </p:spPr>
      </p:pic>
      <p:pic>
        <p:nvPicPr>
          <p:cNvPr id="385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9784854" y="7781255"/>
            <a:ext cx="160660" cy="160660"/>
          </a:xfrm>
          <a:prstGeom prst="rect">
            <a:avLst/>
          </a:prstGeom>
        </p:spPr>
      </p:pic>
      <p:sp>
        <p:nvSpPr>
          <p:cNvPr id="386" name="Text 101"/>
          <p:cNvSpPr/>
          <p:nvPr/>
        </p:nvSpPr>
        <p:spPr>
          <a:xfrm>
            <a:off x="9972266" y="77343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7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11133386" y="7613898"/>
            <a:ext cx="1524260" cy="502050"/>
          </a:xfrm>
          <a:prstGeom prst="rect">
            <a:avLst/>
          </a:prstGeom>
        </p:spPr>
      </p:pic>
      <p:pic>
        <p:nvPicPr>
          <p:cNvPr id="388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11228747" y="7727714"/>
            <a:ext cx="1333465" cy="267760"/>
          </a:xfrm>
          <a:prstGeom prst="rect">
            <a:avLst/>
          </a:prstGeom>
        </p:spPr>
      </p:pic>
      <p:pic>
        <p:nvPicPr>
          <p:cNvPr id="389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11309077" y="7781255"/>
            <a:ext cx="160660" cy="160660"/>
          </a:xfrm>
          <a:prstGeom prst="rect">
            <a:avLst/>
          </a:prstGeom>
        </p:spPr>
      </p:pic>
      <p:sp>
        <p:nvSpPr>
          <p:cNvPr id="390" name="Text 102"/>
          <p:cNvSpPr/>
          <p:nvPr/>
        </p:nvSpPr>
        <p:spPr>
          <a:xfrm>
            <a:off x="11496526" y="77343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1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12657609" y="7613898"/>
            <a:ext cx="1524260" cy="502050"/>
          </a:xfrm>
          <a:prstGeom prst="rect">
            <a:avLst/>
          </a:prstGeom>
        </p:spPr>
      </p:pic>
      <p:pic>
        <p:nvPicPr>
          <p:cNvPr id="392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12905817" y="7723696"/>
            <a:ext cx="1027844" cy="267760"/>
          </a:xfrm>
          <a:prstGeom prst="rect">
            <a:avLst/>
          </a:prstGeom>
        </p:spPr>
      </p:pic>
      <p:pic>
        <p:nvPicPr>
          <p:cNvPr id="393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12986147" y="7777237"/>
            <a:ext cx="160660" cy="160660"/>
          </a:xfrm>
          <a:prstGeom prst="rect">
            <a:avLst/>
          </a:prstGeom>
        </p:spPr>
      </p:pic>
      <p:sp>
        <p:nvSpPr>
          <p:cNvPr id="394" name="Text 103"/>
          <p:cNvSpPr/>
          <p:nvPr/>
        </p:nvSpPr>
        <p:spPr>
          <a:xfrm>
            <a:off x="13173559" y="773039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95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14181869" y="7613898"/>
            <a:ext cx="1524260" cy="502050"/>
          </a:xfrm>
          <a:prstGeom prst="rect">
            <a:avLst/>
          </a:prstGeom>
        </p:spPr>
      </p:pic>
      <p:pic>
        <p:nvPicPr>
          <p:cNvPr id="396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14277231" y="7727714"/>
            <a:ext cx="1333465" cy="267760"/>
          </a:xfrm>
          <a:prstGeom prst="rect">
            <a:avLst/>
          </a:prstGeom>
        </p:spPr>
      </p:pic>
      <p:pic>
        <p:nvPicPr>
          <p:cNvPr id="397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14357561" y="7781255"/>
            <a:ext cx="160660" cy="160660"/>
          </a:xfrm>
          <a:prstGeom prst="rect">
            <a:avLst/>
          </a:prstGeom>
        </p:spPr>
      </p:pic>
      <p:sp>
        <p:nvSpPr>
          <p:cNvPr id="398" name="Text 104"/>
          <p:cNvSpPr/>
          <p:nvPr/>
        </p:nvSpPr>
        <p:spPr>
          <a:xfrm>
            <a:off x="14545010" y="77343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9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15706092" y="7613898"/>
            <a:ext cx="1496963" cy="502050"/>
          </a:xfrm>
          <a:prstGeom prst="rect">
            <a:avLst/>
          </a:prstGeom>
        </p:spPr>
      </p:pic>
      <p:pic>
        <p:nvPicPr>
          <p:cNvPr id="400" name="Image 293" descr="preencoded.png">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15801491" y="7727714"/>
            <a:ext cx="1333465" cy="267760"/>
          </a:xfrm>
          <a:prstGeom prst="rect">
            <a:avLst/>
          </a:prstGeom>
        </p:spPr>
      </p:pic>
      <p:pic>
        <p:nvPicPr>
          <p:cNvPr id="401" name="Image 294" descr="preencoded.png">    </p:cNvPr>
          <p:cNvPicPr>
            <a:picLocks noChangeAspect="1"/>
          </p:cNvPicPr>
          <p:nvPr/>
        </p:nvPicPr>
        <p:blipFill>
          <a:blip r:embed="rId295"/>
          <a:stretch>
            <a:fillRect/>
          </a:stretch>
        </p:blipFill>
        <p:spPr>
          <a:xfrm>
            <a:off x="15881821" y="7781255"/>
            <a:ext cx="160660" cy="160660"/>
          </a:xfrm>
          <a:prstGeom prst="rect">
            <a:avLst/>
          </a:prstGeom>
        </p:spPr>
      </p:pic>
      <p:sp>
        <p:nvSpPr>
          <p:cNvPr id="402" name="Text 105"/>
          <p:cNvSpPr/>
          <p:nvPr/>
        </p:nvSpPr>
        <p:spPr>
          <a:xfrm>
            <a:off x="16069270" y="77343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3" name="Image 295" descr="preencoded.png">    </p:cNvPr>
          <p:cNvPicPr>
            <a:picLocks noChangeAspect="1"/>
          </p:cNvPicPr>
          <p:nvPr/>
        </p:nvPicPr>
        <p:blipFill>
          <a:blip r:embed="rId296"/>
          <a:stretch>
            <a:fillRect/>
          </a:stretch>
        </p:blipFill>
        <p:spPr>
          <a:xfrm>
            <a:off x="1084957" y="8118574"/>
            <a:ext cx="16118099" cy="467916"/>
          </a:xfrm>
          <a:prstGeom prst="rect">
            <a:avLst/>
          </a:prstGeom>
        </p:spPr>
      </p:pic>
      <p:pic>
        <p:nvPicPr>
          <p:cNvPr id="404" name="Image 296" descr="preencoded.png">    </p:cNvPr>
          <p:cNvPicPr>
            <a:picLocks noChangeAspect="1"/>
          </p:cNvPicPr>
          <p:nvPr/>
        </p:nvPicPr>
        <p:blipFill>
          <a:blip r:embed="rId297"/>
          <a:stretch>
            <a:fillRect/>
          </a:stretch>
        </p:blipFill>
        <p:spPr>
          <a:xfrm>
            <a:off x="1084957" y="8118574"/>
            <a:ext cx="5466792" cy="467916"/>
          </a:xfrm>
          <a:prstGeom prst="rect">
            <a:avLst/>
          </a:prstGeom>
        </p:spPr>
      </p:pic>
      <p:sp>
        <p:nvSpPr>
          <p:cNvPr id="405" name="Text 106"/>
          <p:cNvSpPr/>
          <p:nvPr/>
        </p:nvSpPr>
        <p:spPr>
          <a:xfrm>
            <a:off x="1245319" y="8242176"/>
            <a:ext cx="91011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Last Level</a:t>
            </a:r>
            <a:endParaRPr lang="en-US" sz="1473" dirty="0"/>
          </a:p>
        </p:txBody>
      </p:sp>
      <p:pic>
        <p:nvPicPr>
          <p:cNvPr id="406" name="Image 297" descr="preencoded.png">    </p:cNvPr>
          <p:cNvPicPr>
            <a:picLocks noChangeAspect="1"/>
          </p:cNvPicPr>
          <p:nvPr/>
        </p:nvPicPr>
        <p:blipFill>
          <a:blip r:embed="rId298"/>
          <a:stretch>
            <a:fillRect/>
          </a:stretch>
        </p:blipFill>
        <p:spPr>
          <a:xfrm>
            <a:off x="6551749" y="8118574"/>
            <a:ext cx="1521768" cy="467916"/>
          </a:xfrm>
          <a:prstGeom prst="rect">
            <a:avLst/>
          </a:prstGeom>
        </p:spPr>
      </p:pic>
      <p:pic>
        <p:nvPicPr>
          <p:cNvPr id="407" name="Image 298" descr="preencoded.png">    </p:cNvPr>
          <p:cNvPicPr>
            <a:picLocks noChangeAspect="1"/>
          </p:cNvPicPr>
          <p:nvPr/>
        </p:nvPicPr>
        <p:blipFill>
          <a:blip r:embed="rId299"/>
          <a:stretch>
            <a:fillRect/>
          </a:stretch>
        </p:blipFill>
        <p:spPr>
          <a:xfrm>
            <a:off x="6646962" y="8232167"/>
            <a:ext cx="1331305" cy="267333"/>
          </a:xfrm>
          <a:prstGeom prst="rect">
            <a:avLst/>
          </a:prstGeom>
        </p:spPr>
      </p:pic>
      <p:pic>
        <p:nvPicPr>
          <p:cNvPr id="408" name="Image 299" descr="preencoded.png">    </p:cNvPr>
          <p:cNvPicPr>
            <a:picLocks noChangeAspect="1"/>
          </p:cNvPicPr>
          <p:nvPr/>
        </p:nvPicPr>
        <p:blipFill>
          <a:blip r:embed="rId300"/>
          <a:stretch>
            <a:fillRect/>
          </a:stretch>
        </p:blipFill>
        <p:spPr>
          <a:xfrm>
            <a:off x="6727180" y="8285634"/>
            <a:ext cx="160400" cy="160400"/>
          </a:xfrm>
          <a:prstGeom prst="rect">
            <a:avLst/>
          </a:prstGeom>
        </p:spPr>
      </p:pic>
      <p:sp>
        <p:nvSpPr>
          <p:cNvPr id="409" name="Text 107"/>
          <p:cNvSpPr/>
          <p:nvPr/>
        </p:nvSpPr>
        <p:spPr>
          <a:xfrm>
            <a:off x="6914294" y="82388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10" name="Image 300" descr="preencoded.png">    </p:cNvPr>
          <p:cNvPicPr>
            <a:picLocks noChangeAspect="1"/>
          </p:cNvPicPr>
          <p:nvPr/>
        </p:nvPicPr>
        <p:blipFill>
          <a:blip r:embed="rId301"/>
          <a:stretch>
            <a:fillRect/>
          </a:stretch>
        </p:blipFill>
        <p:spPr>
          <a:xfrm>
            <a:off x="8073517" y="8118574"/>
            <a:ext cx="1521768" cy="467916"/>
          </a:xfrm>
          <a:prstGeom prst="rect">
            <a:avLst/>
          </a:prstGeom>
        </p:spPr>
      </p:pic>
      <p:pic>
        <p:nvPicPr>
          <p:cNvPr id="411" name="Image 301" descr="preencoded.png">    </p:cNvPr>
          <p:cNvPicPr>
            <a:picLocks noChangeAspect="1"/>
          </p:cNvPicPr>
          <p:nvPr/>
        </p:nvPicPr>
        <p:blipFill>
          <a:blip r:embed="rId302"/>
          <a:stretch>
            <a:fillRect/>
          </a:stretch>
        </p:blipFill>
        <p:spPr>
          <a:xfrm>
            <a:off x="8168729" y="8232167"/>
            <a:ext cx="1331305" cy="267333"/>
          </a:xfrm>
          <a:prstGeom prst="rect">
            <a:avLst/>
          </a:prstGeom>
        </p:spPr>
      </p:pic>
      <p:pic>
        <p:nvPicPr>
          <p:cNvPr id="412" name="Image 302" descr="preencoded.png">    </p:cNvPr>
          <p:cNvPicPr>
            <a:picLocks noChangeAspect="1"/>
          </p:cNvPicPr>
          <p:nvPr/>
        </p:nvPicPr>
        <p:blipFill>
          <a:blip r:embed="rId303"/>
          <a:stretch>
            <a:fillRect/>
          </a:stretch>
        </p:blipFill>
        <p:spPr>
          <a:xfrm>
            <a:off x="8248948" y="8285634"/>
            <a:ext cx="160400" cy="160400"/>
          </a:xfrm>
          <a:prstGeom prst="rect">
            <a:avLst/>
          </a:prstGeom>
        </p:spPr>
      </p:pic>
      <p:sp>
        <p:nvSpPr>
          <p:cNvPr id="413" name="Text 108"/>
          <p:cNvSpPr/>
          <p:nvPr/>
        </p:nvSpPr>
        <p:spPr>
          <a:xfrm>
            <a:off x="8436062" y="82388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14" name="Image 303" descr="preencoded.png">    </p:cNvPr>
          <p:cNvPicPr>
            <a:picLocks noChangeAspect="1"/>
          </p:cNvPicPr>
          <p:nvPr/>
        </p:nvPicPr>
        <p:blipFill>
          <a:blip r:embed="rId304"/>
          <a:stretch>
            <a:fillRect/>
          </a:stretch>
        </p:blipFill>
        <p:spPr>
          <a:xfrm>
            <a:off x="9595284" y="8118574"/>
            <a:ext cx="1521768" cy="467916"/>
          </a:xfrm>
          <a:prstGeom prst="rect">
            <a:avLst/>
          </a:prstGeom>
        </p:spPr>
      </p:pic>
      <p:pic>
        <p:nvPicPr>
          <p:cNvPr id="415" name="Image 304" descr="preencoded.png">    </p:cNvPr>
          <p:cNvPicPr>
            <a:picLocks noChangeAspect="1"/>
          </p:cNvPicPr>
          <p:nvPr/>
        </p:nvPicPr>
        <p:blipFill>
          <a:blip r:embed="rId305"/>
          <a:stretch>
            <a:fillRect/>
          </a:stretch>
        </p:blipFill>
        <p:spPr>
          <a:xfrm>
            <a:off x="9843046" y="8232167"/>
            <a:ext cx="1026172" cy="267333"/>
          </a:xfrm>
          <a:prstGeom prst="rect">
            <a:avLst/>
          </a:prstGeom>
        </p:spPr>
      </p:pic>
      <p:pic>
        <p:nvPicPr>
          <p:cNvPr id="416" name="Image 305" descr="preencoded.png">    </p:cNvPr>
          <p:cNvPicPr>
            <a:picLocks noChangeAspect="1"/>
          </p:cNvPicPr>
          <p:nvPr/>
        </p:nvPicPr>
        <p:blipFill>
          <a:blip r:embed="rId306"/>
          <a:stretch>
            <a:fillRect/>
          </a:stretch>
        </p:blipFill>
        <p:spPr>
          <a:xfrm>
            <a:off x="9923264" y="8285634"/>
            <a:ext cx="160400" cy="160400"/>
          </a:xfrm>
          <a:prstGeom prst="rect">
            <a:avLst/>
          </a:prstGeom>
        </p:spPr>
      </p:pic>
      <p:sp>
        <p:nvSpPr>
          <p:cNvPr id="417" name="Text 109"/>
          <p:cNvSpPr/>
          <p:nvPr/>
        </p:nvSpPr>
        <p:spPr>
          <a:xfrm>
            <a:off x="10110378" y="823886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418" name="Image 306" descr="preencoded.png">    </p:cNvPr>
          <p:cNvPicPr>
            <a:picLocks noChangeAspect="1"/>
          </p:cNvPicPr>
          <p:nvPr/>
        </p:nvPicPr>
        <p:blipFill>
          <a:blip r:embed="rId307"/>
          <a:stretch>
            <a:fillRect/>
          </a:stretch>
        </p:blipFill>
        <p:spPr>
          <a:xfrm>
            <a:off x="11117052" y="8118574"/>
            <a:ext cx="1521768" cy="467916"/>
          </a:xfrm>
          <a:prstGeom prst="rect">
            <a:avLst/>
          </a:prstGeom>
        </p:spPr>
      </p:pic>
      <p:pic>
        <p:nvPicPr>
          <p:cNvPr id="419" name="Image 307" descr="preencoded.png">    </p:cNvPr>
          <p:cNvPicPr>
            <a:picLocks noChangeAspect="1"/>
          </p:cNvPicPr>
          <p:nvPr/>
        </p:nvPicPr>
        <p:blipFill>
          <a:blip r:embed="rId308"/>
          <a:stretch>
            <a:fillRect/>
          </a:stretch>
        </p:blipFill>
        <p:spPr>
          <a:xfrm>
            <a:off x="11212264" y="8232167"/>
            <a:ext cx="1331305" cy="267333"/>
          </a:xfrm>
          <a:prstGeom prst="rect">
            <a:avLst/>
          </a:prstGeom>
        </p:spPr>
      </p:pic>
      <p:pic>
        <p:nvPicPr>
          <p:cNvPr id="420" name="Image 308" descr="preencoded.png">    </p:cNvPr>
          <p:cNvPicPr>
            <a:picLocks noChangeAspect="1"/>
          </p:cNvPicPr>
          <p:nvPr/>
        </p:nvPicPr>
        <p:blipFill>
          <a:blip r:embed="rId309"/>
          <a:stretch>
            <a:fillRect/>
          </a:stretch>
        </p:blipFill>
        <p:spPr>
          <a:xfrm>
            <a:off x="11292483" y="8285634"/>
            <a:ext cx="160400" cy="160400"/>
          </a:xfrm>
          <a:prstGeom prst="rect">
            <a:avLst/>
          </a:prstGeom>
        </p:spPr>
      </p:pic>
      <p:sp>
        <p:nvSpPr>
          <p:cNvPr id="421" name="Text 110"/>
          <p:cNvSpPr/>
          <p:nvPr/>
        </p:nvSpPr>
        <p:spPr>
          <a:xfrm>
            <a:off x="11479597" y="82388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22" name="Image 309" descr="preencoded.png">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12638782" y="8118574"/>
            <a:ext cx="1521768" cy="467916"/>
          </a:xfrm>
          <a:prstGeom prst="rect">
            <a:avLst/>
          </a:prstGeom>
        </p:spPr>
      </p:pic>
      <p:pic>
        <p:nvPicPr>
          <p:cNvPr id="423" name="Image 310" descr="preencoded.png">    </p:cNvPr>
          <p:cNvPicPr>
            <a:picLocks noChangeAspect="1"/>
          </p:cNvPicPr>
          <p:nvPr/>
        </p:nvPicPr>
        <p:blipFill>
          <a:blip r:embed="rId311"/>
          <a:stretch>
            <a:fillRect/>
          </a:stretch>
        </p:blipFill>
        <p:spPr>
          <a:xfrm>
            <a:off x="12734032" y="8232167"/>
            <a:ext cx="1331305" cy="267333"/>
          </a:xfrm>
          <a:prstGeom prst="rect">
            <a:avLst/>
          </a:prstGeom>
        </p:spPr>
      </p:pic>
      <p:pic>
        <p:nvPicPr>
          <p:cNvPr id="424" name="Image 311" descr="preencoded.png">    </p:cNvPr>
          <p:cNvPicPr>
            <a:picLocks noChangeAspect="1"/>
          </p:cNvPicPr>
          <p:nvPr/>
        </p:nvPicPr>
        <p:blipFill>
          <a:blip r:embed="rId312"/>
          <a:stretch>
            <a:fillRect/>
          </a:stretch>
        </p:blipFill>
        <p:spPr>
          <a:xfrm>
            <a:off x="12814213" y="8285634"/>
            <a:ext cx="160400" cy="160400"/>
          </a:xfrm>
          <a:prstGeom prst="rect">
            <a:avLst/>
          </a:prstGeom>
        </p:spPr>
      </p:pic>
      <p:sp>
        <p:nvSpPr>
          <p:cNvPr id="425" name="Text 111"/>
          <p:cNvSpPr/>
          <p:nvPr/>
        </p:nvSpPr>
        <p:spPr>
          <a:xfrm>
            <a:off x="13001365" y="82388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26" name="Image 312" descr="preencoded.png">    </p:cNvPr>
          <p:cNvPicPr>
            <a:picLocks noChangeAspect="1"/>
          </p:cNvPicPr>
          <p:nvPr/>
        </p:nvPicPr>
        <p:blipFill>
          <a:blip r:embed="rId313"/>
          <a:stretch>
            <a:fillRect/>
          </a:stretch>
        </p:blipFill>
        <p:spPr>
          <a:xfrm>
            <a:off x="14160550" y="8118574"/>
            <a:ext cx="1521768" cy="467916"/>
          </a:xfrm>
          <a:prstGeom prst="rect">
            <a:avLst/>
          </a:prstGeom>
        </p:spPr>
      </p:pic>
      <p:pic>
        <p:nvPicPr>
          <p:cNvPr id="427" name="Image 313" descr="preencoded.png">    </p:cNvPr>
          <p:cNvPicPr>
            <a:picLocks noChangeAspect="1"/>
          </p:cNvPicPr>
          <p:nvPr/>
        </p:nvPicPr>
        <p:blipFill>
          <a:blip r:embed="rId314"/>
          <a:stretch>
            <a:fillRect/>
          </a:stretch>
        </p:blipFill>
        <p:spPr>
          <a:xfrm>
            <a:off x="14255800" y="8232167"/>
            <a:ext cx="1331305" cy="267333"/>
          </a:xfrm>
          <a:prstGeom prst="rect">
            <a:avLst/>
          </a:prstGeom>
        </p:spPr>
      </p:pic>
      <p:pic>
        <p:nvPicPr>
          <p:cNvPr id="428" name="Image 314" descr="preencoded.png">    </p:cNvPr>
          <p:cNvPicPr>
            <a:picLocks noChangeAspect="1"/>
          </p:cNvPicPr>
          <p:nvPr/>
        </p:nvPicPr>
        <p:blipFill>
          <a:blip r:embed="rId315"/>
          <a:stretch>
            <a:fillRect/>
          </a:stretch>
        </p:blipFill>
        <p:spPr>
          <a:xfrm>
            <a:off x="14335981" y="8285634"/>
            <a:ext cx="160400" cy="160400"/>
          </a:xfrm>
          <a:prstGeom prst="rect">
            <a:avLst/>
          </a:prstGeom>
        </p:spPr>
      </p:pic>
      <p:sp>
        <p:nvSpPr>
          <p:cNvPr id="429" name="Text 112"/>
          <p:cNvSpPr/>
          <p:nvPr/>
        </p:nvSpPr>
        <p:spPr>
          <a:xfrm>
            <a:off x="14523132" y="82388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30" name="Image 315" descr="preencoded.png">    </p:cNvPr>
          <p:cNvPicPr>
            <a:picLocks noChangeAspect="1"/>
          </p:cNvPicPr>
          <p:nvPr/>
        </p:nvPicPr>
        <p:blipFill>
          <a:blip r:embed="rId316"/>
          <a:stretch>
            <a:fillRect/>
          </a:stretch>
        </p:blipFill>
        <p:spPr>
          <a:xfrm>
            <a:off x="15682317" y="8118574"/>
            <a:ext cx="1520739" cy="467916"/>
          </a:xfrm>
          <a:prstGeom prst="rect">
            <a:avLst/>
          </a:prstGeom>
        </p:spPr>
      </p:pic>
      <p:pic>
        <p:nvPicPr>
          <p:cNvPr id="431" name="Image 316" descr="preencoded.png">    </p:cNvPr>
          <p:cNvPicPr>
            <a:picLocks noChangeAspect="1"/>
          </p:cNvPicPr>
          <p:nvPr/>
        </p:nvPicPr>
        <p:blipFill>
          <a:blip r:embed="rId317"/>
          <a:stretch>
            <a:fillRect/>
          </a:stretch>
        </p:blipFill>
        <p:spPr>
          <a:xfrm>
            <a:off x="15777567" y="8232167"/>
            <a:ext cx="1331305" cy="267333"/>
          </a:xfrm>
          <a:prstGeom prst="rect">
            <a:avLst/>
          </a:prstGeom>
        </p:spPr>
      </p:pic>
      <p:pic>
        <p:nvPicPr>
          <p:cNvPr id="432" name="Image 317" descr="preencoded.png">    </p:cNvPr>
          <p:cNvPicPr>
            <a:picLocks noChangeAspect="1"/>
          </p:cNvPicPr>
          <p:nvPr/>
        </p:nvPicPr>
        <p:blipFill>
          <a:blip r:embed="rId318"/>
          <a:stretch>
            <a:fillRect/>
          </a:stretch>
        </p:blipFill>
        <p:spPr>
          <a:xfrm>
            <a:off x="15857748" y="8285634"/>
            <a:ext cx="160400" cy="160400"/>
          </a:xfrm>
          <a:prstGeom prst="rect">
            <a:avLst/>
          </a:prstGeom>
        </p:spPr>
      </p:pic>
      <p:sp>
        <p:nvSpPr>
          <p:cNvPr id="433" name="Text 113"/>
          <p:cNvSpPr/>
          <p:nvPr/>
        </p:nvSpPr>
        <p:spPr>
          <a:xfrm>
            <a:off x="16044900" y="82388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sp>
        <p:nvSpPr>
          <p:cNvPr id="434" name="Text 114"/>
          <p:cNvSpPr/>
          <p:nvPr/>
        </p:nvSpPr>
        <p:spPr>
          <a:xfrm>
            <a:off x="7753350" y="9048229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8595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211" y="321320"/>
            <a:ext cx="263032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Integrated POS (Android)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62007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VAS</a:t>
            </a:r>
            <a:endParaRPr lang="en-US" sz="2952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395115"/>
            <a:ext cx="16119145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1395115"/>
            <a:ext cx="5551736" cy="535521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77" y="1395115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6802673" y="151897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70" y="1552426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78" y="1395115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8498458" y="151897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698" y="1552426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9" y="1395115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0040392" y="151897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9003" y="1552426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80" y="1395115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1457012" y="151897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73" y="1552426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81" y="1395115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2903324" y="151897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63" y="1552426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82" y="1395115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4470968" y="151897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5995" y="1552426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82" y="1395115"/>
            <a:ext cx="1509824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5913633" y="151897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43" y="1552426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042" y="2037755"/>
            <a:ext cx="16145923" cy="3521027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36" y="2051149"/>
            <a:ext cx="16119146" cy="495353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436" y="2051149"/>
            <a:ext cx="5475690" cy="495353"/>
          </a:xfrm>
          <a:prstGeom prst="rect">
            <a:avLst/>
          </a:prstGeom>
        </p:spPr>
      </p:pic>
      <p:sp>
        <p:nvSpPr>
          <p:cNvPr id="33" name="Text 10"/>
          <p:cNvSpPr/>
          <p:nvPr/>
        </p:nvSpPr>
        <p:spPr>
          <a:xfrm>
            <a:off x="1245096" y="2168277"/>
            <a:ext cx="151018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Loyalty Rewards</a:t>
            </a:r>
            <a:endParaRPr lang="en-US" sz="1476" dirty="0"/>
          </a:p>
        </p:txBody>
      </p:sp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60121" y="2051149"/>
            <a:ext cx="1524260" cy="495353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55519" y="2158268"/>
            <a:ext cx="1333465" cy="267760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35849" y="2211809"/>
            <a:ext cx="160660" cy="160660"/>
          </a:xfrm>
          <a:prstGeom prst="rect">
            <a:avLst/>
          </a:prstGeom>
        </p:spPr>
      </p:pic>
      <p:sp>
        <p:nvSpPr>
          <p:cNvPr id="37" name="Text 11"/>
          <p:cNvSpPr/>
          <p:nvPr/>
        </p:nvSpPr>
        <p:spPr>
          <a:xfrm>
            <a:off x="6923261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84344" y="2051149"/>
            <a:ext cx="1524260" cy="495353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79743" y="2158268"/>
            <a:ext cx="1333465" cy="267760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60073" y="2211809"/>
            <a:ext cx="160660" cy="160660"/>
          </a:xfrm>
          <a:prstGeom prst="rect">
            <a:avLst/>
          </a:prstGeom>
        </p:spPr>
      </p:pic>
      <p:sp>
        <p:nvSpPr>
          <p:cNvPr id="41" name="Text 12"/>
          <p:cNvSpPr/>
          <p:nvPr/>
        </p:nvSpPr>
        <p:spPr>
          <a:xfrm>
            <a:off x="8447522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08604" y="2051149"/>
            <a:ext cx="1524260" cy="495353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04003" y="2158268"/>
            <a:ext cx="1333465" cy="267760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84333" y="2211809"/>
            <a:ext cx="160660" cy="160660"/>
          </a:xfrm>
          <a:prstGeom prst="rect">
            <a:avLst/>
          </a:prstGeom>
        </p:spPr>
      </p:pic>
      <p:sp>
        <p:nvSpPr>
          <p:cNvPr id="45" name="Text 13"/>
          <p:cNvSpPr/>
          <p:nvPr/>
        </p:nvSpPr>
        <p:spPr>
          <a:xfrm>
            <a:off x="9971745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32865" y="2051149"/>
            <a:ext cx="1524260" cy="495353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28226" y="2158268"/>
            <a:ext cx="1333465" cy="267760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308556" y="2211809"/>
            <a:ext cx="160660" cy="160660"/>
          </a:xfrm>
          <a:prstGeom prst="rect">
            <a:avLst/>
          </a:prstGeom>
        </p:spPr>
      </p:pic>
      <p:sp>
        <p:nvSpPr>
          <p:cNvPr id="49" name="Text 14"/>
          <p:cNvSpPr/>
          <p:nvPr/>
        </p:nvSpPr>
        <p:spPr>
          <a:xfrm>
            <a:off x="11496005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57088" y="2051149"/>
            <a:ext cx="1524260" cy="495353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52487" y="2158268"/>
            <a:ext cx="1333465" cy="267760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32817" y="2211809"/>
            <a:ext cx="160660" cy="160660"/>
          </a:xfrm>
          <a:prstGeom prst="rect">
            <a:avLst/>
          </a:prstGeom>
        </p:spPr>
      </p:pic>
      <p:sp>
        <p:nvSpPr>
          <p:cNvPr id="53" name="Text 15"/>
          <p:cNvSpPr/>
          <p:nvPr/>
        </p:nvSpPr>
        <p:spPr>
          <a:xfrm>
            <a:off x="13020229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81348" y="2051149"/>
            <a:ext cx="1524260" cy="495353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76710" y="2158268"/>
            <a:ext cx="1333465" cy="267760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57040" y="2211809"/>
            <a:ext cx="160660" cy="160660"/>
          </a:xfrm>
          <a:prstGeom prst="rect">
            <a:avLst/>
          </a:prstGeom>
        </p:spPr>
      </p:pic>
      <p:sp>
        <p:nvSpPr>
          <p:cNvPr id="57" name="Text 16"/>
          <p:cNvSpPr/>
          <p:nvPr/>
        </p:nvSpPr>
        <p:spPr>
          <a:xfrm>
            <a:off x="14544489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05572" y="2051149"/>
            <a:ext cx="1498011" cy="495353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800970" y="2158268"/>
            <a:ext cx="1333465" cy="267760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81300" y="2211809"/>
            <a:ext cx="160660" cy="160660"/>
          </a:xfrm>
          <a:prstGeom prst="rect">
            <a:avLst/>
          </a:prstGeom>
        </p:spPr>
      </p:pic>
      <p:sp>
        <p:nvSpPr>
          <p:cNvPr id="61" name="Text 17"/>
          <p:cNvSpPr/>
          <p:nvPr/>
        </p:nvSpPr>
        <p:spPr>
          <a:xfrm>
            <a:off x="16068749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36" y="2546486"/>
            <a:ext cx="16119146" cy="502050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436" y="2546486"/>
            <a:ext cx="5475690" cy="502050"/>
          </a:xfrm>
          <a:prstGeom prst="rect">
            <a:avLst/>
          </a:prstGeom>
        </p:spPr>
      </p:pic>
      <p:sp>
        <p:nvSpPr>
          <p:cNvPr id="64" name="Text 18"/>
          <p:cNvSpPr/>
          <p:nvPr/>
        </p:nvSpPr>
        <p:spPr>
          <a:xfrm>
            <a:off x="1245096" y="2670349"/>
            <a:ext cx="135016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Mobile Top-Up</a:t>
            </a:r>
            <a:endParaRPr lang="en-US" sz="1476" dirty="0"/>
          </a:p>
        </p:txBody>
      </p:sp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60121" y="2546486"/>
            <a:ext cx="1524260" cy="502050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655519" y="2660303"/>
            <a:ext cx="1333465" cy="267760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35849" y="2713844"/>
            <a:ext cx="160660" cy="160660"/>
          </a:xfrm>
          <a:prstGeom prst="rect">
            <a:avLst/>
          </a:prstGeom>
        </p:spPr>
      </p:pic>
      <p:sp>
        <p:nvSpPr>
          <p:cNvPr id="68" name="Text 19"/>
          <p:cNvSpPr/>
          <p:nvPr/>
        </p:nvSpPr>
        <p:spPr>
          <a:xfrm>
            <a:off x="6923261" y="266700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84344" y="2546486"/>
            <a:ext cx="1524260" cy="502050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79743" y="2660303"/>
            <a:ext cx="1333465" cy="267760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60073" y="2713844"/>
            <a:ext cx="160660" cy="160660"/>
          </a:xfrm>
          <a:prstGeom prst="rect">
            <a:avLst/>
          </a:prstGeom>
        </p:spPr>
      </p:pic>
      <p:sp>
        <p:nvSpPr>
          <p:cNvPr id="72" name="Text 20"/>
          <p:cNvSpPr/>
          <p:nvPr/>
        </p:nvSpPr>
        <p:spPr>
          <a:xfrm>
            <a:off x="8447522" y="266700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08604" y="2546486"/>
            <a:ext cx="1524260" cy="502050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704003" y="2660303"/>
            <a:ext cx="1333465" cy="267760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784333" y="2713844"/>
            <a:ext cx="160660" cy="160660"/>
          </a:xfrm>
          <a:prstGeom prst="rect">
            <a:avLst/>
          </a:prstGeom>
        </p:spPr>
      </p:pic>
      <p:sp>
        <p:nvSpPr>
          <p:cNvPr id="76" name="Text 21"/>
          <p:cNvSpPr/>
          <p:nvPr/>
        </p:nvSpPr>
        <p:spPr>
          <a:xfrm>
            <a:off x="9971745" y="266700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32865" y="2546486"/>
            <a:ext cx="1524260" cy="502050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28226" y="2660303"/>
            <a:ext cx="1333465" cy="267760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308556" y="2713844"/>
            <a:ext cx="160660" cy="160660"/>
          </a:xfrm>
          <a:prstGeom prst="rect">
            <a:avLst/>
          </a:prstGeom>
        </p:spPr>
      </p:pic>
      <p:sp>
        <p:nvSpPr>
          <p:cNvPr id="80" name="Text 22"/>
          <p:cNvSpPr/>
          <p:nvPr/>
        </p:nvSpPr>
        <p:spPr>
          <a:xfrm>
            <a:off x="11496005" y="266700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57088" y="2546486"/>
            <a:ext cx="1524260" cy="502050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52487" y="2660303"/>
            <a:ext cx="1333465" cy="267760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32817" y="2713844"/>
            <a:ext cx="160660" cy="160660"/>
          </a:xfrm>
          <a:prstGeom prst="rect">
            <a:avLst/>
          </a:prstGeom>
        </p:spPr>
      </p:pic>
      <p:sp>
        <p:nvSpPr>
          <p:cNvPr id="84" name="Text 23"/>
          <p:cNvSpPr/>
          <p:nvPr/>
        </p:nvSpPr>
        <p:spPr>
          <a:xfrm>
            <a:off x="13020229" y="266700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81348" y="2546486"/>
            <a:ext cx="1524260" cy="502050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76710" y="2660303"/>
            <a:ext cx="1333465" cy="267760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57040" y="2713844"/>
            <a:ext cx="160660" cy="160660"/>
          </a:xfrm>
          <a:prstGeom prst="rect">
            <a:avLst/>
          </a:prstGeom>
        </p:spPr>
      </p:pic>
      <p:sp>
        <p:nvSpPr>
          <p:cNvPr id="88" name="Text 24"/>
          <p:cNvSpPr/>
          <p:nvPr/>
        </p:nvSpPr>
        <p:spPr>
          <a:xfrm>
            <a:off x="14544489" y="266700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05572" y="2546486"/>
            <a:ext cx="1498011" cy="502050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00970" y="2660303"/>
            <a:ext cx="1333465" cy="267760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81300" y="2713844"/>
            <a:ext cx="160660" cy="160660"/>
          </a:xfrm>
          <a:prstGeom prst="rect">
            <a:avLst/>
          </a:prstGeom>
        </p:spPr>
      </p:pic>
      <p:sp>
        <p:nvSpPr>
          <p:cNvPr id="92" name="Text 25"/>
          <p:cNvSpPr/>
          <p:nvPr/>
        </p:nvSpPr>
        <p:spPr>
          <a:xfrm>
            <a:off x="16068749" y="266700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36" y="3048558"/>
            <a:ext cx="16119146" cy="502050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436" y="3048558"/>
            <a:ext cx="5475690" cy="502050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1245096" y="3172383"/>
            <a:ext cx="56407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Multi-Currency Pricing Multi-Currency Conversion (MCP MCC)</a:t>
            </a:r>
            <a:endParaRPr lang="en-US" sz="1476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60121" y="3048558"/>
            <a:ext cx="1524260" cy="502050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55519" y="3162337"/>
            <a:ext cx="1333465" cy="267760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35849" y="3215915"/>
            <a:ext cx="160660" cy="160660"/>
          </a:xfrm>
          <a:prstGeom prst="rect">
            <a:avLst/>
          </a:prstGeom>
        </p:spPr>
      </p:pic>
      <p:sp>
        <p:nvSpPr>
          <p:cNvPr id="99" name="Text 27"/>
          <p:cNvSpPr/>
          <p:nvPr/>
        </p:nvSpPr>
        <p:spPr>
          <a:xfrm>
            <a:off x="6923261" y="31690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84344" y="3048558"/>
            <a:ext cx="1524260" cy="502050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79743" y="3162337"/>
            <a:ext cx="1333465" cy="267760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60073" y="3215915"/>
            <a:ext cx="160660" cy="160660"/>
          </a:xfrm>
          <a:prstGeom prst="rect">
            <a:avLst/>
          </a:prstGeom>
        </p:spPr>
      </p:pic>
      <p:sp>
        <p:nvSpPr>
          <p:cNvPr id="103" name="Text 28"/>
          <p:cNvSpPr/>
          <p:nvPr/>
        </p:nvSpPr>
        <p:spPr>
          <a:xfrm>
            <a:off x="8447522" y="31690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08604" y="3048558"/>
            <a:ext cx="1524260" cy="502050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53898" y="3162337"/>
            <a:ext cx="1233683" cy="267760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834228" y="3215915"/>
            <a:ext cx="160660" cy="160660"/>
          </a:xfrm>
          <a:prstGeom prst="rect">
            <a:avLst/>
          </a:prstGeom>
        </p:spPr>
      </p:pic>
      <p:sp>
        <p:nvSpPr>
          <p:cNvPr id="107" name="Text 29"/>
          <p:cNvSpPr/>
          <p:nvPr/>
        </p:nvSpPr>
        <p:spPr>
          <a:xfrm>
            <a:off x="10021639" y="3169034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32865" y="3048558"/>
            <a:ext cx="1524260" cy="502050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28226" y="3162337"/>
            <a:ext cx="1333465" cy="267760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308556" y="3215915"/>
            <a:ext cx="160660" cy="160660"/>
          </a:xfrm>
          <a:prstGeom prst="rect">
            <a:avLst/>
          </a:prstGeom>
        </p:spPr>
      </p:pic>
      <p:sp>
        <p:nvSpPr>
          <p:cNvPr id="111" name="Text 30"/>
          <p:cNvSpPr/>
          <p:nvPr/>
        </p:nvSpPr>
        <p:spPr>
          <a:xfrm>
            <a:off x="11496005" y="31690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57088" y="3048558"/>
            <a:ext cx="1524260" cy="502050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52487" y="3162337"/>
            <a:ext cx="1333465" cy="267760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32817" y="3215915"/>
            <a:ext cx="160660" cy="160660"/>
          </a:xfrm>
          <a:prstGeom prst="rect">
            <a:avLst/>
          </a:prstGeom>
        </p:spPr>
      </p:pic>
      <p:sp>
        <p:nvSpPr>
          <p:cNvPr id="115" name="Text 31"/>
          <p:cNvSpPr/>
          <p:nvPr/>
        </p:nvSpPr>
        <p:spPr>
          <a:xfrm>
            <a:off x="13020229" y="31690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81348" y="3048558"/>
            <a:ext cx="1524260" cy="502050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76710" y="3162337"/>
            <a:ext cx="1333465" cy="267760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57040" y="3215915"/>
            <a:ext cx="160660" cy="160660"/>
          </a:xfrm>
          <a:prstGeom prst="rect">
            <a:avLst/>
          </a:prstGeom>
        </p:spPr>
      </p:pic>
      <p:sp>
        <p:nvSpPr>
          <p:cNvPr id="119" name="Text 32"/>
          <p:cNvSpPr/>
          <p:nvPr/>
        </p:nvSpPr>
        <p:spPr>
          <a:xfrm>
            <a:off x="14544489" y="31690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05572" y="3048558"/>
            <a:ext cx="1498011" cy="502050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00970" y="3162337"/>
            <a:ext cx="1333465" cy="267760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81300" y="3215915"/>
            <a:ext cx="160660" cy="160660"/>
          </a:xfrm>
          <a:prstGeom prst="rect">
            <a:avLst/>
          </a:prstGeom>
        </p:spPr>
      </p:pic>
      <p:sp>
        <p:nvSpPr>
          <p:cNvPr id="123" name="Text 33"/>
          <p:cNvSpPr/>
          <p:nvPr/>
        </p:nvSpPr>
        <p:spPr>
          <a:xfrm>
            <a:off x="16068749" y="31690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36" y="3550593"/>
            <a:ext cx="16119146" cy="502050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436" y="3550593"/>
            <a:ext cx="5475690" cy="502050"/>
          </a:xfrm>
          <a:prstGeom prst="rect">
            <a:avLst/>
          </a:prstGeom>
        </p:spPr>
      </p:pic>
      <p:sp>
        <p:nvSpPr>
          <p:cNvPr id="126" name="Text 34"/>
          <p:cNvSpPr/>
          <p:nvPr/>
        </p:nvSpPr>
        <p:spPr>
          <a:xfrm>
            <a:off x="1245096" y="3674455"/>
            <a:ext cx="182022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Restaurant Solution</a:t>
            </a:r>
            <a:endParaRPr lang="en-US" sz="1476" dirty="0"/>
          </a:p>
        </p:txBody>
      </p:sp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60121" y="3550593"/>
            <a:ext cx="1524260" cy="502050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55519" y="3664409"/>
            <a:ext cx="1333465" cy="267760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35849" y="3717950"/>
            <a:ext cx="160660" cy="160660"/>
          </a:xfrm>
          <a:prstGeom prst="rect">
            <a:avLst/>
          </a:prstGeom>
        </p:spPr>
      </p:pic>
      <p:sp>
        <p:nvSpPr>
          <p:cNvPr id="130" name="Text 35"/>
          <p:cNvSpPr/>
          <p:nvPr/>
        </p:nvSpPr>
        <p:spPr>
          <a:xfrm>
            <a:off x="6923261" y="36711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84344" y="3550593"/>
            <a:ext cx="1524260" cy="502050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79743" y="3664409"/>
            <a:ext cx="1333465" cy="267760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60073" y="3717950"/>
            <a:ext cx="160660" cy="160660"/>
          </a:xfrm>
          <a:prstGeom prst="rect">
            <a:avLst/>
          </a:prstGeom>
        </p:spPr>
      </p:pic>
      <p:sp>
        <p:nvSpPr>
          <p:cNvPr id="134" name="Text 36"/>
          <p:cNvSpPr/>
          <p:nvPr/>
        </p:nvSpPr>
        <p:spPr>
          <a:xfrm>
            <a:off x="8447522" y="36711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08604" y="3550593"/>
            <a:ext cx="1524260" cy="502050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04003" y="3664409"/>
            <a:ext cx="1333465" cy="267760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84333" y="3717950"/>
            <a:ext cx="160660" cy="160660"/>
          </a:xfrm>
          <a:prstGeom prst="rect">
            <a:avLst/>
          </a:prstGeom>
        </p:spPr>
      </p:pic>
      <p:sp>
        <p:nvSpPr>
          <p:cNvPr id="138" name="Text 37"/>
          <p:cNvSpPr/>
          <p:nvPr/>
        </p:nvSpPr>
        <p:spPr>
          <a:xfrm>
            <a:off x="9971745" y="36711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32865" y="3550593"/>
            <a:ext cx="1524260" cy="502050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28226" y="3664409"/>
            <a:ext cx="1333465" cy="267760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308556" y="3717950"/>
            <a:ext cx="160660" cy="160660"/>
          </a:xfrm>
          <a:prstGeom prst="rect">
            <a:avLst/>
          </a:prstGeom>
        </p:spPr>
      </p:pic>
      <p:sp>
        <p:nvSpPr>
          <p:cNvPr id="142" name="Text 38"/>
          <p:cNvSpPr/>
          <p:nvPr/>
        </p:nvSpPr>
        <p:spPr>
          <a:xfrm>
            <a:off x="11496005" y="36711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57088" y="3550593"/>
            <a:ext cx="1524260" cy="502050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905296" y="3664409"/>
            <a:ext cx="1027844" cy="267760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985626" y="3717950"/>
            <a:ext cx="160660" cy="160660"/>
          </a:xfrm>
          <a:prstGeom prst="rect">
            <a:avLst/>
          </a:prstGeom>
        </p:spPr>
      </p:pic>
      <p:sp>
        <p:nvSpPr>
          <p:cNvPr id="146" name="Text 39"/>
          <p:cNvSpPr/>
          <p:nvPr/>
        </p:nvSpPr>
        <p:spPr>
          <a:xfrm>
            <a:off x="13173038" y="367110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81348" y="3550593"/>
            <a:ext cx="1524260" cy="502050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76710" y="3664409"/>
            <a:ext cx="1333465" cy="267760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57040" y="3717950"/>
            <a:ext cx="160660" cy="160660"/>
          </a:xfrm>
          <a:prstGeom prst="rect">
            <a:avLst/>
          </a:prstGeom>
        </p:spPr>
      </p:pic>
      <p:sp>
        <p:nvSpPr>
          <p:cNvPr id="150" name="Text 40"/>
          <p:cNvSpPr/>
          <p:nvPr/>
        </p:nvSpPr>
        <p:spPr>
          <a:xfrm>
            <a:off x="14544489" y="36711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05572" y="3550593"/>
            <a:ext cx="1498011" cy="502050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00970" y="3664409"/>
            <a:ext cx="1333465" cy="267760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81300" y="3717950"/>
            <a:ext cx="160660" cy="160660"/>
          </a:xfrm>
          <a:prstGeom prst="rect">
            <a:avLst/>
          </a:prstGeom>
        </p:spPr>
      </p:pic>
      <p:sp>
        <p:nvSpPr>
          <p:cNvPr id="154" name="Text 41"/>
          <p:cNvSpPr/>
          <p:nvPr/>
        </p:nvSpPr>
        <p:spPr>
          <a:xfrm>
            <a:off x="16068749" y="36711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36" y="4052664"/>
            <a:ext cx="16119146" cy="502050"/>
          </a:xfrm>
          <a:prstGeom prst="rect">
            <a:avLst/>
          </a:prstGeom>
        </p:spPr>
      </p:pic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4436" y="4052664"/>
            <a:ext cx="5475690" cy="502050"/>
          </a:xfrm>
          <a:prstGeom prst="rect">
            <a:avLst/>
          </a:prstGeom>
        </p:spPr>
      </p:pic>
      <p:sp>
        <p:nvSpPr>
          <p:cNvPr id="157" name="Text 42"/>
          <p:cNvSpPr/>
          <p:nvPr/>
        </p:nvSpPr>
        <p:spPr>
          <a:xfrm>
            <a:off x="1245096" y="4176489"/>
            <a:ext cx="130016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Sales Advance</a:t>
            </a:r>
            <a:endParaRPr lang="en-US" sz="1476" dirty="0"/>
          </a:p>
        </p:txBody>
      </p:sp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60121" y="4052664"/>
            <a:ext cx="1524260" cy="502050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55519" y="4166443"/>
            <a:ext cx="1333465" cy="267760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35849" y="4219984"/>
            <a:ext cx="160660" cy="160660"/>
          </a:xfrm>
          <a:prstGeom prst="rect">
            <a:avLst/>
          </a:prstGeom>
        </p:spPr>
      </p:pic>
      <p:sp>
        <p:nvSpPr>
          <p:cNvPr id="161" name="Text 43"/>
          <p:cNvSpPr/>
          <p:nvPr/>
        </p:nvSpPr>
        <p:spPr>
          <a:xfrm>
            <a:off x="6923261" y="41731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84344" y="4052664"/>
            <a:ext cx="1524260" cy="502050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79743" y="4166443"/>
            <a:ext cx="1333465" cy="267760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60073" y="4219984"/>
            <a:ext cx="160660" cy="160660"/>
          </a:xfrm>
          <a:prstGeom prst="rect">
            <a:avLst/>
          </a:prstGeom>
        </p:spPr>
      </p:pic>
      <p:sp>
        <p:nvSpPr>
          <p:cNvPr id="165" name="Text 44"/>
          <p:cNvSpPr/>
          <p:nvPr/>
        </p:nvSpPr>
        <p:spPr>
          <a:xfrm>
            <a:off x="8447522" y="41731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08604" y="4052664"/>
            <a:ext cx="1524260" cy="502050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04003" y="4166443"/>
            <a:ext cx="1333465" cy="267760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84333" y="4219984"/>
            <a:ext cx="160660" cy="160660"/>
          </a:xfrm>
          <a:prstGeom prst="rect">
            <a:avLst/>
          </a:prstGeom>
        </p:spPr>
      </p:pic>
      <p:sp>
        <p:nvSpPr>
          <p:cNvPr id="169" name="Text 45"/>
          <p:cNvSpPr/>
          <p:nvPr/>
        </p:nvSpPr>
        <p:spPr>
          <a:xfrm>
            <a:off x="9971745" y="41731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32865" y="4052664"/>
            <a:ext cx="1524260" cy="502050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28226" y="4166443"/>
            <a:ext cx="1333465" cy="267760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308556" y="4219984"/>
            <a:ext cx="160660" cy="160660"/>
          </a:xfrm>
          <a:prstGeom prst="rect">
            <a:avLst/>
          </a:prstGeom>
        </p:spPr>
      </p:pic>
      <p:sp>
        <p:nvSpPr>
          <p:cNvPr id="173" name="Text 46"/>
          <p:cNvSpPr/>
          <p:nvPr/>
        </p:nvSpPr>
        <p:spPr>
          <a:xfrm>
            <a:off x="11496005" y="41731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57088" y="4052664"/>
            <a:ext cx="1524260" cy="502050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905296" y="4166443"/>
            <a:ext cx="1027844" cy="267760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985626" y="4219984"/>
            <a:ext cx="160660" cy="160660"/>
          </a:xfrm>
          <a:prstGeom prst="rect">
            <a:avLst/>
          </a:prstGeom>
        </p:spPr>
      </p:pic>
      <p:sp>
        <p:nvSpPr>
          <p:cNvPr id="177" name="Text 47"/>
          <p:cNvSpPr/>
          <p:nvPr/>
        </p:nvSpPr>
        <p:spPr>
          <a:xfrm>
            <a:off x="13173038" y="417314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81348" y="4052664"/>
            <a:ext cx="1524260" cy="502050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76710" y="4166443"/>
            <a:ext cx="1333465" cy="267760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57040" y="4219984"/>
            <a:ext cx="160660" cy="160660"/>
          </a:xfrm>
          <a:prstGeom prst="rect">
            <a:avLst/>
          </a:prstGeom>
        </p:spPr>
      </p:pic>
      <p:sp>
        <p:nvSpPr>
          <p:cNvPr id="181" name="Text 48"/>
          <p:cNvSpPr/>
          <p:nvPr/>
        </p:nvSpPr>
        <p:spPr>
          <a:xfrm>
            <a:off x="14544489" y="41731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05572" y="4052664"/>
            <a:ext cx="1498011" cy="502050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00970" y="4166443"/>
            <a:ext cx="1333465" cy="267760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81300" y="4219984"/>
            <a:ext cx="160660" cy="160660"/>
          </a:xfrm>
          <a:prstGeom prst="rect">
            <a:avLst/>
          </a:prstGeom>
        </p:spPr>
      </p:pic>
      <p:sp>
        <p:nvSpPr>
          <p:cNvPr id="185" name="Text 49"/>
          <p:cNvSpPr/>
          <p:nvPr/>
        </p:nvSpPr>
        <p:spPr>
          <a:xfrm>
            <a:off x="16068749" y="41731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36" y="4554699"/>
            <a:ext cx="16119146" cy="502050"/>
          </a:xfrm>
          <a:prstGeom prst="rect">
            <a:avLst/>
          </a:prstGeom>
        </p:spPr>
      </p:pic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84436" y="4554699"/>
            <a:ext cx="5475690" cy="502050"/>
          </a:xfrm>
          <a:prstGeom prst="rect">
            <a:avLst/>
          </a:prstGeom>
        </p:spPr>
      </p:pic>
      <p:sp>
        <p:nvSpPr>
          <p:cNvPr id="188" name="Text 50"/>
          <p:cNvSpPr/>
          <p:nvPr/>
        </p:nvSpPr>
        <p:spPr>
          <a:xfrm>
            <a:off x="1245096" y="4678524"/>
            <a:ext cx="131016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Smart Rating_</a:t>
            </a:r>
            <a:endParaRPr lang="en-US" sz="1476" dirty="0"/>
          </a:p>
        </p:txBody>
      </p:sp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60121" y="4554699"/>
            <a:ext cx="1524260" cy="502050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655519" y="4668515"/>
            <a:ext cx="1333465" cy="267760"/>
          </a:xfrm>
          <a:prstGeom prst="rect">
            <a:avLst/>
          </a:prstGeom>
        </p:spPr>
      </p:pic>
      <p:pic>
        <p:nvPicPr>
          <p:cNvPr id="191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35849" y="4722056"/>
            <a:ext cx="160660" cy="160660"/>
          </a:xfrm>
          <a:prstGeom prst="rect">
            <a:avLst/>
          </a:prstGeom>
        </p:spPr>
      </p:pic>
      <p:sp>
        <p:nvSpPr>
          <p:cNvPr id="192" name="Text 51"/>
          <p:cNvSpPr/>
          <p:nvPr/>
        </p:nvSpPr>
        <p:spPr>
          <a:xfrm>
            <a:off x="6923261" y="46751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84344" y="4554699"/>
            <a:ext cx="1524260" cy="502050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79743" y="4668515"/>
            <a:ext cx="1333465" cy="267760"/>
          </a:xfrm>
          <a:prstGeom prst="rect">
            <a:avLst/>
          </a:prstGeom>
        </p:spPr>
      </p:pic>
      <p:pic>
        <p:nvPicPr>
          <p:cNvPr id="195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60073" y="4722056"/>
            <a:ext cx="160660" cy="160660"/>
          </a:xfrm>
          <a:prstGeom prst="rect">
            <a:avLst/>
          </a:prstGeom>
        </p:spPr>
      </p:pic>
      <p:sp>
        <p:nvSpPr>
          <p:cNvPr id="196" name="Text 52"/>
          <p:cNvSpPr/>
          <p:nvPr/>
        </p:nvSpPr>
        <p:spPr>
          <a:xfrm>
            <a:off x="8447522" y="46751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08604" y="4554699"/>
            <a:ext cx="1524260" cy="502050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04003" y="4668515"/>
            <a:ext cx="1333465" cy="267760"/>
          </a:xfrm>
          <a:prstGeom prst="rect">
            <a:avLst/>
          </a:prstGeom>
        </p:spPr>
      </p:pic>
      <p:pic>
        <p:nvPicPr>
          <p:cNvPr id="199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84333" y="4722056"/>
            <a:ext cx="160660" cy="160660"/>
          </a:xfrm>
          <a:prstGeom prst="rect">
            <a:avLst/>
          </a:prstGeom>
        </p:spPr>
      </p:pic>
      <p:sp>
        <p:nvSpPr>
          <p:cNvPr id="200" name="Text 53"/>
          <p:cNvSpPr/>
          <p:nvPr/>
        </p:nvSpPr>
        <p:spPr>
          <a:xfrm>
            <a:off x="9971745" y="46751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32865" y="4554699"/>
            <a:ext cx="1524260" cy="502050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28226" y="4668515"/>
            <a:ext cx="1333465" cy="267760"/>
          </a:xfrm>
          <a:prstGeom prst="rect">
            <a:avLst/>
          </a:prstGeom>
        </p:spPr>
      </p:pic>
      <p:pic>
        <p:nvPicPr>
          <p:cNvPr id="203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308556" y="4722056"/>
            <a:ext cx="160660" cy="160660"/>
          </a:xfrm>
          <a:prstGeom prst="rect">
            <a:avLst/>
          </a:prstGeom>
        </p:spPr>
      </p:pic>
      <p:sp>
        <p:nvSpPr>
          <p:cNvPr id="204" name="Text 54"/>
          <p:cNvSpPr/>
          <p:nvPr/>
        </p:nvSpPr>
        <p:spPr>
          <a:xfrm>
            <a:off x="11496005" y="46751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57088" y="4554699"/>
            <a:ext cx="1524260" cy="502050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52487" y="4668515"/>
            <a:ext cx="1333465" cy="267760"/>
          </a:xfrm>
          <a:prstGeom prst="rect">
            <a:avLst/>
          </a:prstGeom>
        </p:spPr>
      </p:pic>
      <p:pic>
        <p:nvPicPr>
          <p:cNvPr id="207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32817" y="4722056"/>
            <a:ext cx="160660" cy="160660"/>
          </a:xfrm>
          <a:prstGeom prst="rect">
            <a:avLst/>
          </a:prstGeom>
        </p:spPr>
      </p:pic>
      <p:sp>
        <p:nvSpPr>
          <p:cNvPr id="208" name="Text 55"/>
          <p:cNvSpPr/>
          <p:nvPr/>
        </p:nvSpPr>
        <p:spPr>
          <a:xfrm>
            <a:off x="13020229" y="46751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81348" y="4554699"/>
            <a:ext cx="1524260" cy="502050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76710" y="4668515"/>
            <a:ext cx="1333465" cy="267760"/>
          </a:xfrm>
          <a:prstGeom prst="rect">
            <a:avLst/>
          </a:prstGeom>
        </p:spPr>
      </p:pic>
      <p:pic>
        <p:nvPicPr>
          <p:cNvPr id="211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57040" y="4722056"/>
            <a:ext cx="160660" cy="160660"/>
          </a:xfrm>
          <a:prstGeom prst="rect">
            <a:avLst/>
          </a:prstGeom>
        </p:spPr>
      </p:pic>
      <p:sp>
        <p:nvSpPr>
          <p:cNvPr id="212" name="Text 56"/>
          <p:cNvSpPr/>
          <p:nvPr/>
        </p:nvSpPr>
        <p:spPr>
          <a:xfrm>
            <a:off x="14544489" y="46751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05572" y="4554699"/>
            <a:ext cx="1498011" cy="502050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800970" y="4668515"/>
            <a:ext cx="1333465" cy="267760"/>
          </a:xfrm>
          <a:prstGeom prst="rect">
            <a:avLst/>
          </a:prstGeom>
        </p:spPr>
      </p:pic>
      <p:pic>
        <p:nvPicPr>
          <p:cNvPr id="215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81300" y="4722056"/>
            <a:ext cx="160660" cy="160660"/>
          </a:xfrm>
          <a:prstGeom prst="rect">
            <a:avLst/>
          </a:prstGeom>
        </p:spPr>
      </p:pic>
      <p:sp>
        <p:nvSpPr>
          <p:cNvPr id="216" name="Text 57"/>
          <p:cNvSpPr/>
          <p:nvPr/>
        </p:nvSpPr>
        <p:spPr>
          <a:xfrm>
            <a:off x="16068749" y="46751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36" y="5056733"/>
            <a:ext cx="5475690" cy="495374"/>
          </a:xfrm>
          <a:prstGeom prst="rect">
            <a:avLst/>
          </a:prstGeom>
        </p:spPr>
      </p:pic>
      <p:sp>
        <p:nvSpPr>
          <p:cNvPr id="218" name="Text 58"/>
          <p:cNvSpPr/>
          <p:nvPr/>
        </p:nvSpPr>
        <p:spPr>
          <a:xfrm>
            <a:off x="1245096" y="5180595"/>
            <a:ext cx="62007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TaFace</a:t>
            </a:r>
            <a:endParaRPr lang="en-US" sz="1476" dirty="0"/>
          </a:p>
        </p:txBody>
      </p:sp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655519" y="5170550"/>
            <a:ext cx="1333465" cy="267760"/>
          </a:xfrm>
          <a:prstGeom prst="rect">
            <a:avLst/>
          </a:prstGeom>
        </p:spPr>
      </p:pic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735849" y="5224090"/>
            <a:ext cx="160660" cy="160660"/>
          </a:xfrm>
          <a:prstGeom prst="rect">
            <a:avLst/>
          </a:prstGeom>
        </p:spPr>
      </p:pic>
      <p:sp>
        <p:nvSpPr>
          <p:cNvPr id="221" name="Text 59"/>
          <p:cNvSpPr/>
          <p:nvPr/>
        </p:nvSpPr>
        <p:spPr>
          <a:xfrm>
            <a:off x="6923261" y="51772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8179743" y="5170550"/>
            <a:ext cx="1333465" cy="267760"/>
          </a:xfrm>
          <a:prstGeom prst="rect">
            <a:avLst/>
          </a:prstGeom>
        </p:spPr>
      </p:pic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8260073" y="5224090"/>
            <a:ext cx="160660" cy="160660"/>
          </a:xfrm>
          <a:prstGeom prst="rect">
            <a:avLst/>
          </a:prstGeom>
        </p:spPr>
      </p:pic>
      <p:sp>
        <p:nvSpPr>
          <p:cNvPr id="224" name="Text 60"/>
          <p:cNvSpPr/>
          <p:nvPr/>
        </p:nvSpPr>
        <p:spPr>
          <a:xfrm>
            <a:off x="8447522" y="51772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9704003" y="5170550"/>
            <a:ext cx="1333465" cy="267760"/>
          </a:xfrm>
          <a:prstGeom prst="rect">
            <a:avLst/>
          </a:prstGeom>
        </p:spPr>
      </p:pic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9784333" y="5224090"/>
            <a:ext cx="160660" cy="160660"/>
          </a:xfrm>
          <a:prstGeom prst="rect">
            <a:avLst/>
          </a:prstGeom>
        </p:spPr>
      </p:pic>
      <p:sp>
        <p:nvSpPr>
          <p:cNvPr id="227" name="Text 61"/>
          <p:cNvSpPr/>
          <p:nvPr/>
        </p:nvSpPr>
        <p:spPr>
          <a:xfrm>
            <a:off x="9971745" y="51772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8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11228226" y="5170550"/>
            <a:ext cx="1333465" cy="267760"/>
          </a:xfrm>
          <a:prstGeom prst="rect">
            <a:avLst/>
          </a:prstGeom>
        </p:spPr>
      </p:pic>
      <p:pic>
        <p:nvPicPr>
          <p:cNvPr id="229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1308556" y="5224090"/>
            <a:ext cx="160660" cy="160660"/>
          </a:xfrm>
          <a:prstGeom prst="rect">
            <a:avLst/>
          </a:prstGeom>
        </p:spPr>
      </p:pic>
      <p:sp>
        <p:nvSpPr>
          <p:cNvPr id="230" name="Text 62"/>
          <p:cNvSpPr/>
          <p:nvPr/>
        </p:nvSpPr>
        <p:spPr>
          <a:xfrm>
            <a:off x="11496005" y="51772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1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12905296" y="5170550"/>
            <a:ext cx="1027844" cy="267760"/>
          </a:xfrm>
          <a:prstGeom prst="rect">
            <a:avLst/>
          </a:prstGeom>
        </p:spPr>
      </p:pic>
      <p:pic>
        <p:nvPicPr>
          <p:cNvPr id="232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2985626" y="5224090"/>
            <a:ext cx="160660" cy="160660"/>
          </a:xfrm>
          <a:prstGeom prst="rect">
            <a:avLst/>
          </a:prstGeom>
        </p:spPr>
      </p:pic>
      <p:sp>
        <p:nvSpPr>
          <p:cNvPr id="233" name="Text 63"/>
          <p:cNvSpPr/>
          <p:nvPr/>
        </p:nvSpPr>
        <p:spPr>
          <a:xfrm>
            <a:off x="13173038" y="517724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4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4276710" y="5170550"/>
            <a:ext cx="1333465" cy="267760"/>
          </a:xfrm>
          <a:prstGeom prst="rect">
            <a:avLst/>
          </a:prstGeom>
        </p:spPr>
      </p:pic>
      <p:pic>
        <p:nvPicPr>
          <p:cNvPr id="235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4357040" y="5224090"/>
            <a:ext cx="160660" cy="160660"/>
          </a:xfrm>
          <a:prstGeom prst="rect">
            <a:avLst/>
          </a:prstGeom>
        </p:spPr>
      </p:pic>
      <p:sp>
        <p:nvSpPr>
          <p:cNvPr id="236" name="Text 64"/>
          <p:cNvSpPr/>
          <p:nvPr/>
        </p:nvSpPr>
        <p:spPr>
          <a:xfrm>
            <a:off x="14544489" y="51772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7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5800970" y="5170550"/>
            <a:ext cx="1333465" cy="267760"/>
          </a:xfrm>
          <a:prstGeom prst="rect">
            <a:avLst/>
          </a:prstGeom>
        </p:spPr>
      </p:pic>
      <p:pic>
        <p:nvPicPr>
          <p:cNvPr id="238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5881300" y="5224090"/>
            <a:ext cx="160660" cy="160660"/>
          </a:xfrm>
          <a:prstGeom prst="rect">
            <a:avLst/>
          </a:prstGeom>
        </p:spPr>
      </p:pic>
      <p:sp>
        <p:nvSpPr>
          <p:cNvPr id="239" name="Text 65"/>
          <p:cNvSpPr/>
          <p:nvPr/>
        </p:nvSpPr>
        <p:spPr>
          <a:xfrm>
            <a:off x="16068749" y="51772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8595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211" y="321320"/>
            <a:ext cx="263032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Integrated POS (Android)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291036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</a:t>
            </a:r>
            <a:endParaRPr lang="en-US" sz="2952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395115"/>
            <a:ext cx="16119145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1395115"/>
            <a:ext cx="5551736" cy="535521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77" y="1395115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6802673" y="151897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70" y="1552426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78" y="1395115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8498458" y="151897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698" y="1552426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9" y="1395115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0040392" y="151897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9003" y="1552426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80" y="1395115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1457012" y="151897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73" y="1552426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81" y="1395115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2903324" y="151897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63" y="1552426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82" y="1395115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4470968" y="151897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5995" y="1552426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82" y="1395115"/>
            <a:ext cx="1509824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5913633" y="151897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43" y="1552426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042" y="2037755"/>
            <a:ext cx="16145923" cy="4277448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36" y="2051149"/>
            <a:ext cx="16119146" cy="542218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436" y="2051149"/>
            <a:ext cx="5475690" cy="542218"/>
          </a:xfrm>
          <a:prstGeom prst="rect">
            <a:avLst/>
          </a:prstGeom>
        </p:spPr>
      </p:pic>
      <p:sp>
        <p:nvSpPr>
          <p:cNvPr id="33" name="Text 10"/>
          <p:cNvSpPr/>
          <p:nvPr/>
        </p:nvSpPr>
        <p:spPr>
          <a:xfrm>
            <a:off x="1245096" y="2218506"/>
            <a:ext cx="38004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Visa</a:t>
            </a:r>
            <a:endParaRPr lang="en-US" sz="1476" dirty="0"/>
          </a:p>
        </p:txBody>
      </p:sp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60121" y="2051149"/>
            <a:ext cx="1524260" cy="542218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05414" y="2181671"/>
            <a:ext cx="1233683" cy="267760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85744" y="2235212"/>
            <a:ext cx="160660" cy="160660"/>
          </a:xfrm>
          <a:prstGeom prst="rect">
            <a:avLst/>
          </a:prstGeom>
        </p:spPr>
      </p:pic>
      <p:sp>
        <p:nvSpPr>
          <p:cNvPr id="37" name="Text 11"/>
          <p:cNvSpPr/>
          <p:nvPr/>
        </p:nvSpPr>
        <p:spPr>
          <a:xfrm>
            <a:off x="6973156" y="2188369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84344" y="2051149"/>
            <a:ext cx="1524260" cy="542218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79743" y="2181671"/>
            <a:ext cx="1333465" cy="267760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60073" y="2235212"/>
            <a:ext cx="160660" cy="160660"/>
          </a:xfrm>
          <a:prstGeom prst="rect">
            <a:avLst/>
          </a:prstGeom>
        </p:spPr>
      </p:pic>
      <p:sp>
        <p:nvSpPr>
          <p:cNvPr id="41" name="Text 12"/>
          <p:cNvSpPr/>
          <p:nvPr/>
        </p:nvSpPr>
        <p:spPr>
          <a:xfrm>
            <a:off x="8447522" y="21883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08604" y="2051149"/>
            <a:ext cx="1524260" cy="542218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56812" y="2181671"/>
            <a:ext cx="1027844" cy="267760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37142" y="2235212"/>
            <a:ext cx="160660" cy="160660"/>
          </a:xfrm>
          <a:prstGeom prst="rect">
            <a:avLst/>
          </a:prstGeom>
        </p:spPr>
      </p:pic>
      <p:sp>
        <p:nvSpPr>
          <p:cNvPr id="45" name="Text 13"/>
          <p:cNvSpPr/>
          <p:nvPr/>
        </p:nvSpPr>
        <p:spPr>
          <a:xfrm>
            <a:off x="10124554" y="218836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32865" y="2051149"/>
            <a:ext cx="1524260" cy="542218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381036" y="2181671"/>
            <a:ext cx="1027844" cy="267760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461366" y="2235212"/>
            <a:ext cx="160660" cy="160660"/>
          </a:xfrm>
          <a:prstGeom prst="rect">
            <a:avLst/>
          </a:prstGeom>
        </p:spPr>
      </p:pic>
      <p:sp>
        <p:nvSpPr>
          <p:cNvPr id="49" name="Text 14"/>
          <p:cNvSpPr/>
          <p:nvPr/>
        </p:nvSpPr>
        <p:spPr>
          <a:xfrm>
            <a:off x="11648815" y="218836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57088" y="2051149"/>
            <a:ext cx="1524260" cy="542218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905296" y="2181671"/>
            <a:ext cx="1027844" cy="267760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985626" y="2235212"/>
            <a:ext cx="160660" cy="160660"/>
          </a:xfrm>
          <a:prstGeom prst="rect">
            <a:avLst/>
          </a:prstGeom>
        </p:spPr>
      </p:pic>
      <p:sp>
        <p:nvSpPr>
          <p:cNvPr id="53" name="Text 15"/>
          <p:cNvSpPr/>
          <p:nvPr/>
        </p:nvSpPr>
        <p:spPr>
          <a:xfrm>
            <a:off x="13173038" y="218836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81348" y="2051149"/>
            <a:ext cx="1524260" cy="542218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429556" y="2181671"/>
            <a:ext cx="1027844" cy="267760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509849" y="2235212"/>
            <a:ext cx="160660" cy="160660"/>
          </a:xfrm>
          <a:prstGeom prst="rect">
            <a:avLst/>
          </a:prstGeom>
        </p:spPr>
      </p:pic>
      <p:sp>
        <p:nvSpPr>
          <p:cNvPr id="57" name="Text 16"/>
          <p:cNvSpPr/>
          <p:nvPr/>
        </p:nvSpPr>
        <p:spPr>
          <a:xfrm>
            <a:off x="14697298" y="218836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05572" y="2051149"/>
            <a:ext cx="1498011" cy="542218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800970" y="2181671"/>
            <a:ext cx="1333465" cy="267760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81300" y="2235212"/>
            <a:ext cx="160660" cy="160660"/>
          </a:xfrm>
          <a:prstGeom prst="rect">
            <a:avLst/>
          </a:prstGeom>
        </p:spPr>
      </p:pic>
      <p:sp>
        <p:nvSpPr>
          <p:cNvPr id="61" name="Text 17"/>
          <p:cNvSpPr/>
          <p:nvPr/>
        </p:nvSpPr>
        <p:spPr>
          <a:xfrm>
            <a:off x="16068749" y="21883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36" y="2593367"/>
            <a:ext cx="16119146" cy="502050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436" y="2593367"/>
            <a:ext cx="5475690" cy="502050"/>
          </a:xfrm>
          <a:prstGeom prst="rect">
            <a:avLst/>
          </a:prstGeom>
        </p:spPr>
      </p:pic>
      <p:sp>
        <p:nvSpPr>
          <p:cNvPr id="64" name="Text 18"/>
          <p:cNvSpPr/>
          <p:nvPr/>
        </p:nvSpPr>
        <p:spPr>
          <a:xfrm>
            <a:off x="1245096" y="2717192"/>
            <a:ext cx="10501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Mastercard</a:t>
            </a:r>
            <a:endParaRPr lang="en-US" sz="1476" dirty="0"/>
          </a:p>
        </p:txBody>
      </p:sp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60121" y="2593367"/>
            <a:ext cx="1524260" cy="502050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705414" y="2707146"/>
            <a:ext cx="1233683" cy="267760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85744" y="2760725"/>
            <a:ext cx="160660" cy="160660"/>
          </a:xfrm>
          <a:prstGeom prst="rect">
            <a:avLst/>
          </a:prstGeom>
        </p:spPr>
      </p:pic>
      <p:sp>
        <p:nvSpPr>
          <p:cNvPr id="68" name="Text 19"/>
          <p:cNvSpPr/>
          <p:nvPr/>
        </p:nvSpPr>
        <p:spPr>
          <a:xfrm>
            <a:off x="6973156" y="2713844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84344" y="2593367"/>
            <a:ext cx="1524260" cy="502050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79743" y="2707146"/>
            <a:ext cx="1333465" cy="267760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60073" y="2760725"/>
            <a:ext cx="160660" cy="160660"/>
          </a:xfrm>
          <a:prstGeom prst="rect">
            <a:avLst/>
          </a:prstGeom>
        </p:spPr>
      </p:pic>
      <p:sp>
        <p:nvSpPr>
          <p:cNvPr id="72" name="Text 20"/>
          <p:cNvSpPr/>
          <p:nvPr/>
        </p:nvSpPr>
        <p:spPr>
          <a:xfrm>
            <a:off x="8447522" y="2713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08604" y="2593367"/>
            <a:ext cx="1524260" cy="502050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856812" y="2707146"/>
            <a:ext cx="1027844" cy="267760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937142" y="2760725"/>
            <a:ext cx="160660" cy="160660"/>
          </a:xfrm>
          <a:prstGeom prst="rect">
            <a:avLst/>
          </a:prstGeom>
        </p:spPr>
      </p:pic>
      <p:sp>
        <p:nvSpPr>
          <p:cNvPr id="76" name="Text 21"/>
          <p:cNvSpPr/>
          <p:nvPr/>
        </p:nvSpPr>
        <p:spPr>
          <a:xfrm>
            <a:off x="10124554" y="27138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32865" y="2593367"/>
            <a:ext cx="1524260" cy="502050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381036" y="2707146"/>
            <a:ext cx="1027844" cy="267760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461366" y="2760725"/>
            <a:ext cx="160660" cy="160660"/>
          </a:xfrm>
          <a:prstGeom prst="rect">
            <a:avLst/>
          </a:prstGeom>
        </p:spPr>
      </p:pic>
      <p:sp>
        <p:nvSpPr>
          <p:cNvPr id="80" name="Text 22"/>
          <p:cNvSpPr/>
          <p:nvPr/>
        </p:nvSpPr>
        <p:spPr>
          <a:xfrm>
            <a:off x="11648815" y="27138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57088" y="2593367"/>
            <a:ext cx="1524260" cy="502050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905296" y="2707146"/>
            <a:ext cx="1027844" cy="267760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985626" y="2760725"/>
            <a:ext cx="160660" cy="160660"/>
          </a:xfrm>
          <a:prstGeom prst="rect">
            <a:avLst/>
          </a:prstGeom>
        </p:spPr>
      </p:pic>
      <p:sp>
        <p:nvSpPr>
          <p:cNvPr id="84" name="Text 23"/>
          <p:cNvSpPr/>
          <p:nvPr/>
        </p:nvSpPr>
        <p:spPr>
          <a:xfrm>
            <a:off x="13173038" y="27138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81348" y="2593367"/>
            <a:ext cx="1524260" cy="502050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429556" y="2707146"/>
            <a:ext cx="1027844" cy="267760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509849" y="2760725"/>
            <a:ext cx="160660" cy="160660"/>
          </a:xfrm>
          <a:prstGeom prst="rect">
            <a:avLst/>
          </a:prstGeom>
        </p:spPr>
      </p:pic>
      <p:sp>
        <p:nvSpPr>
          <p:cNvPr id="88" name="Text 24"/>
          <p:cNvSpPr/>
          <p:nvPr/>
        </p:nvSpPr>
        <p:spPr>
          <a:xfrm>
            <a:off x="14697298" y="27138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05572" y="2593367"/>
            <a:ext cx="1498011" cy="502050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00970" y="2707146"/>
            <a:ext cx="1333465" cy="267760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81300" y="2760725"/>
            <a:ext cx="160660" cy="160660"/>
          </a:xfrm>
          <a:prstGeom prst="rect">
            <a:avLst/>
          </a:prstGeom>
        </p:spPr>
      </p:pic>
      <p:sp>
        <p:nvSpPr>
          <p:cNvPr id="92" name="Text 25"/>
          <p:cNvSpPr/>
          <p:nvPr/>
        </p:nvSpPr>
        <p:spPr>
          <a:xfrm>
            <a:off x="16068749" y="2713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36" y="3095402"/>
            <a:ext cx="16119146" cy="502050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436" y="3095402"/>
            <a:ext cx="5475690" cy="502050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1245096" y="3219264"/>
            <a:ext cx="77009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Maestro</a:t>
            </a:r>
            <a:endParaRPr lang="en-US" sz="1476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60121" y="3095402"/>
            <a:ext cx="1524260" cy="502050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705414" y="3209218"/>
            <a:ext cx="1233683" cy="267760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85744" y="3262759"/>
            <a:ext cx="160660" cy="160660"/>
          </a:xfrm>
          <a:prstGeom prst="rect">
            <a:avLst/>
          </a:prstGeom>
        </p:spPr>
      </p:pic>
      <p:sp>
        <p:nvSpPr>
          <p:cNvPr id="99" name="Text 27"/>
          <p:cNvSpPr/>
          <p:nvPr/>
        </p:nvSpPr>
        <p:spPr>
          <a:xfrm>
            <a:off x="6973156" y="3215915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84344" y="3095402"/>
            <a:ext cx="1524260" cy="502050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79743" y="3209218"/>
            <a:ext cx="1333465" cy="267760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60073" y="3262759"/>
            <a:ext cx="160660" cy="160660"/>
          </a:xfrm>
          <a:prstGeom prst="rect">
            <a:avLst/>
          </a:prstGeom>
        </p:spPr>
      </p:pic>
      <p:sp>
        <p:nvSpPr>
          <p:cNvPr id="103" name="Text 28"/>
          <p:cNvSpPr/>
          <p:nvPr/>
        </p:nvSpPr>
        <p:spPr>
          <a:xfrm>
            <a:off x="8447522" y="32159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08604" y="3095402"/>
            <a:ext cx="1524260" cy="502050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856812" y="3209218"/>
            <a:ext cx="1027844" cy="267760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937142" y="3262759"/>
            <a:ext cx="160660" cy="160660"/>
          </a:xfrm>
          <a:prstGeom prst="rect">
            <a:avLst/>
          </a:prstGeom>
        </p:spPr>
      </p:pic>
      <p:sp>
        <p:nvSpPr>
          <p:cNvPr id="107" name="Text 29"/>
          <p:cNvSpPr/>
          <p:nvPr/>
        </p:nvSpPr>
        <p:spPr>
          <a:xfrm>
            <a:off x="10124554" y="321591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32865" y="3095402"/>
            <a:ext cx="1524260" cy="502050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381036" y="3209218"/>
            <a:ext cx="1027844" cy="267760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461366" y="3262759"/>
            <a:ext cx="160660" cy="160660"/>
          </a:xfrm>
          <a:prstGeom prst="rect">
            <a:avLst/>
          </a:prstGeom>
        </p:spPr>
      </p:pic>
      <p:sp>
        <p:nvSpPr>
          <p:cNvPr id="111" name="Text 30"/>
          <p:cNvSpPr/>
          <p:nvPr/>
        </p:nvSpPr>
        <p:spPr>
          <a:xfrm>
            <a:off x="11648815" y="321591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57088" y="3095402"/>
            <a:ext cx="1524260" cy="502050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52487" y="3209218"/>
            <a:ext cx="1333465" cy="267760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32817" y="3262759"/>
            <a:ext cx="160660" cy="160660"/>
          </a:xfrm>
          <a:prstGeom prst="rect">
            <a:avLst/>
          </a:prstGeom>
        </p:spPr>
      </p:pic>
      <p:sp>
        <p:nvSpPr>
          <p:cNvPr id="115" name="Text 31"/>
          <p:cNvSpPr/>
          <p:nvPr/>
        </p:nvSpPr>
        <p:spPr>
          <a:xfrm>
            <a:off x="13020229" y="32159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81348" y="3095402"/>
            <a:ext cx="1524260" cy="502050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429556" y="3209218"/>
            <a:ext cx="1027844" cy="267760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509849" y="3262759"/>
            <a:ext cx="160660" cy="160660"/>
          </a:xfrm>
          <a:prstGeom prst="rect">
            <a:avLst/>
          </a:prstGeom>
        </p:spPr>
      </p:pic>
      <p:sp>
        <p:nvSpPr>
          <p:cNvPr id="119" name="Text 32"/>
          <p:cNvSpPr/>
          <p:nvPr/>
        </p:nvSpPr>
        <p:spPr>
          <a:xfrm>
            <a:off x="14697298" y="321591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05572" y="3095402"/>
            <a:ext cx="1498011" cy="502050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00970" y="3209218"/>
            <a:ext cx="1333465" cy="267760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81300" y="3262759"/>
            <a:ext cx="160660" cy="160660"/>
          </a:xfrm>
          <a:prstGeom prst="rect">
            <a:avLst/>
          </a:prstGeom>
        </p:spPr>
      </p:pic>
      <p:sp>
        <p:nvSpPr>
          <p:cNvPr id="123" name="Text 33"/>
          <p:cNvSpPr/>
          <p:nvPr/>
        </p:nvSpPr>
        <p:spPr>
          <a:xfrm>
            <a:off x="16068749" y="32159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36" y="3597473"/>
            <a:ext cx="16119146" cy="502050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436" y="3597473"/>
            <a:ext cx="5475690" cy="502050"/>
          </a:xfrm>
          <a:prstGeom prst="rect">
            <a:avLst/>
          </a:prstGeom>
        </p:spPr>
      </p:pic>
      <p:sp>
        <p:nvSpPr>
          <p:cNvPr id="126" name="Text 34"/>
          <p:cNvSpPr/>
          <p:nvPr/>
        </p:nvSpPr>
        <p:spPr>
          <a:xfrm>
            <a:off x="1245096" y="3721298"/>
            <a:ext cx="16402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American Express</a:t>
            </a:r>
            <a:endParaRPr lang="en-US" sz="1476" dirty="0"/>
          </a:p>
        </p:txBody>
      </p:sp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60121" y="3597473"/>
            <a:ext cx="1524260" cy="502050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705414" y="3711253"/>
            <a:ext cx="1233683" cy="267760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85744" y="3764793"/>
            <a:ext cx="160660" cy="160660"/>
          </a:xfrm>
          <a:prstGeom prst="rect">
            <a:avLst/>
          </a:prstGeom>
        </p:spPr>
      </p:pic>
      <p:sp>
        <p:nvSpPr>
          <p:cNvPr id="130" name="Text 35"/>
          <p:cNvSpPr/>
          <p:nvPr/>
        </p:nvSpPr>
        <p:spPr>
          <a:xfrm>
            <a:off x="6973156" y="3717950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84344" y="3597473"/>
            <a:ext cx="1524260" cy="502050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79743" y="3711253"/>
            <a:ext cx="1333465" cy="267760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60073" y="3764793"/>
            <a:ext cx="160660" cy="160660"/>
          </a:xfrm>
          <a:prstGeom prst="rect">
            <a:avLst/>
          </a:prstGeom>
        </p:spPr>
      </p:pic>
      <p:sp>
        <p:nvSpPr>
          <p:cNvPr id="134" name="Text 36"/>
          <p:cNvSpPr/>
          <p:nvPr/>
        </p:nvSpPr>
        <p:spPr>
          <a:xfrm>
            <a:off x="8447522" y="37179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08604" y="3597473"/>
            <a:ext cx="1524260" cy="502050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856812" y="3711253"/>
            <a:ext cx="1027844" cy="267760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937142" y="3764793"/>
            <a:ext cx="160660" cy="160660"/>
          </a:xfrm>
          <a:prstGeom prst="rect">
            <a:avLst/>
          </a:prstGeom>
        </p:spPr>
      </p:pic>
      <p:sp>
        <p:nvSpPr>
          <p:cNvPr id="138" name="Text 37"/>
          <p:cNvSpPr/>
          <p:nvPr/>
        </p:nvSpPr>
        <p:spPr>
          <a:xfrm>
            <a:off x="10124554" y="371795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32865" y="3597473"/>
            <a:ext cx="1524260" cy="502050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381036" y="3711253"/>
            <a:ext cx="1027844" cy="267760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461366" y="3764793"/>
            <a:ext cx="160660" cy="160660"/>
          </a:xfrm>
          <a:prstGeom prst="rect">
            <a:avLst/>
          </a:prstGeom>
        </p:spPr>
      </p:pic>
      <p:sp>
        <p:nvSpPr>
          <p:cNvPr id="142" name="Text 38"/>
          <p:cNvSpPr/>
          <p:nvPr/>
        </p:nvSpPr>
        <p:spPr>
          <a:xfrm>
            <a:off x="11648815" y="371795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57088" y="3597473"/>
            <a:ext cx="1524260" cy="502050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905296" y="3711253"/>
            <a:ext cx="1027844" cy="267760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985626" y="3764793"/>
            <a:ext cx="160660" cy="160660"/>
          </a:xfrm>
          <a:prstGeom prst="rect">
            <a:avLst/>
          </a:prstGeom>
        </p:spPr>
      </p:pic>
      <p:sp>
        <p:nvSpPr>
          <p:cNvPr id="146" name="Text 39"/>
          <p:cNvSpPr/>
          <p:nvPr/>
        </p:nvSpPr>
        <p:spPr>
          <a:xfrm>
            <a:off x="13173038" y="371795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81348" y="3597473"/>
            <a:ext cx="1524260" cy="502050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429556" y="3711253"/>
            <a:ext cx="1027844" cy="267760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509849" y="3764793"/>
            <a:ext cx="160660" cy="160660"/>
          </a:xfrm>
          <a:prstGeom prst="rect">
            <a:avLst/>
          </a:prstGeom>
        </p:spPr>
      </p:pic>
      <p:sp>
        <p:nvSpPr>
          <p:cNvPr id="150" name="Text 40"/>
          <p:cNvSpPr/>
          <p:nvPr/>
        </p:nvSpPr>
        <p:spPr>
          <a:xfrm>
            <a:off x="14697298" y="371795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05572" y="3597473"/>
            <a:ext cx="1498011" cy="502050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00970" y="3711253"/>
            <a:ext cx="1333465" cy="267760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81300" y="3764793"/>
            <a:ext cx="160660" cy="160660"/>
          </a:xfrm>
          <a:prstGeom prst="rect">
            <a:avLst/>
          </a:prstGeom>
        </p:spPr>
      </p:pic>
      <p:sp>
        <p:nvSpPr>
          <p:cNvPr id="154" name="Text 41"/>
          <p:cNvSpPr/>
          <p:nvPr/>
        </p:nvSpPr>
        <p:spPr>
          <a:xfrm>
            <a:off x="16068749" y="37179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36" y="4099508"/>
            <a:ext cx="16119146" cy="502050"/>
          </a:xfrm>
          <a:prstGeom prst="rect">
            <a:avLst/>
          </a:prstGeom>
        </p:spPr>
      </p:pic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4436" y="4099508"/>
            <a:ext cx="5475690" cy="502050"/>
          </a:xfrm>
          <a:prstGeom prst="rect">
            <a:avLst/>
          </a:prstGeom>
        </p:spPr>
      </p:pic>
      <p:sp>
        <p:nvSpPr>
          <p:cNvPr id="157" name="Text 42"/>
          <p:cNvSpPr/>
          <p:nvPr/>
        </p:nvSpPr>
        <p:spPr>
          <a:xfrm>
            <a:off x="1245096" y="4223333"/>
            <a:ext cx="79009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Discover</a:t>
            </a:r>
            <a:endParaRPr lang="en-US" sz="1476" dirty="0"/>
          </a:p>
        </p:txBody>
      </p:sp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60121" y="4099508"/>
            <a:ext cx="1524260" cy="502050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55519" y="4213324"/>
            <a:ext cx="1333465" cy="267760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35849" y="4266865"/>
            <a:ext cx="160660" cy="160660"/>
          </a:xfrm>
          <a:prstGeom prst="rect">
            <a:avLst/>
          </a:prstGeom>
        </p:spPr>
      </p:pic>
      <p:sp>
        <p:nvSpPr>
          <p:cNvPr id="161" name="Text 43"/>
          <p:cNvSpPr/>
          <p:nvPr/>
        </p:nvSpPr>
        <p:spPr>
          <a:xfrm>
            <a:off x="6923261" y="421998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84344" y="4099508"/>
            <a:ext cx="1524260" cy="502050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79743" y="4213324"/>
            <a:ext cx="1333465" cy="267760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60073" y="4266865"/>
            <a:ext cx="160660" cy="160660"/>
          </a:xfrm>
          <a:prstGeom prst="rect">
            <a:avLst/>
          </a:prstGeom>
        </p:spPr>
      </p:pic>
      <p:sp>
        <p:nvSpPr>
          <p:cNvPr id="165" name="Text 44"/>
          <p:cNvSpPr/>
          <p:nvPr/>
        </p:nvSpPr>
        <p:spPr>
          <a:xfrm>
            <a:off x="8447522" y="421998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08604" y="4099508"/>
            <a:ext cx="1524260" cy="502050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04003" y="4213324"/>
            <a:ext cx="1333465" cy="267760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84333" y="4266865"/>
            <a:ext cx="160660" cy="160660"/>
          </a:xfrm>
          <a:prstGeom prst="rect">
            <a:avLst/>
          </a:prstGeom>
        </p:spPr>
      </p:pic>
      <p:sp>
        <p:nvSpPr>
          <p:cNvPr id="169" name="Text 45"/>
          <p:cNvSpPr/>
          <p:nvPr/>
        </p:nvSpPr>
        <p:spPr>
          <a:xfrm>
            <a:off x="9971745" y="421998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32865" y="4099508"/>
            <a:ext cx="1524260" cy="502050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381036" y="4213324"/>
            <a:ext cx="1027844" cy="267760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461366" y="4266865"/>
            <a:ext cx="160660" cy="160660"/>
          </a:xfrm>
          <a:prstGeom prst="rect">
            <a:avLst/>
          </a:prstGeom>
        </p:spPr>
      </p:pic>
      <p:sp>
        <p:nvSpPr>
          <p:cNvPr id="173" name="Text 46"/>
          <p:cNvSpPr/>
          <p:nvPr/>
        </p:nvSpPr>
        <p:spPr>
          <a:xfrm>
            <a:off x="11648815" y="421998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57088" y="4099508"/>
            <a:ext cx="1524260" cy="502050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52487" y="4213324"/>
            <a:ext cx="1333465" cy="267760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32817" y="4266865"/>
            <a:ext cx="160660" cy="160660"/>
          </a:xfrm>
          <a:prstGeom prst="rect">
            <a:avLst/>
          </a:prstGeom>
        </p:spPr>
      </p:pic>
      <p:sp>
        <p:nvSpPr>
          <p:cNvPr id="177" name="Text 47"/>
          <p:cNvSpPr/>
          <p:nvPr/>
        </p:nvSpPr>
        <p:spPr>
          <a:xfrm>
            <a:off x="13020229" y="421998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81348" y="4099508"/>
            <a:ext cx="1524260" cy="502050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429556" y="4213324"/>
            <a:ext cx="1027844" cy="267760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509849" y="4266865"/>
            <a:ext cx="160660" cy="160660"/>
          </a:xfrm>
          <a:prstGeom prst="rect">
            <a:avLst/>
          </a:prstGeom>
        </p:spPr>
      </p:pic>
      <p:sp>
        <p:nvSpPr>
          <p:cNvPr id="181" name="Text 48"/>
          <p:cNvSpPr/>
          <p:nvPr/>
        </p:nvSpPr>
        <p:spPr>
          <a:xfrm>
            <a:off x="14697298" y="421998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05572" y="4099508"/>
            <a:ext cx="1498011" cy="502050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00970" y="4213324"/>
            <a:ext cx="1333465" cy="267760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81300" y="4266865"/>
            <a:ext cx="160660" cy="160660"/>
          </a:xfrm>
          <a:prstGeom prst="rect">
            <a:avLst/>
          </a:prstGeom>
        </p:spPr>
      </p:pic>
      <p:sp>
        <p:nvSpPr>
          <p:cNvPr id="185" name="Text 49"/>
          <p:cNvSpPr/>
          <p:nvPr/>
        </p:nvSpPr>
        <p:spPr>
          <a:xfrm>
            <a:off x="16068749" y="421998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36" y="4601542"/>
            <a:ext cx="16119146" cy="502050"/>
          </a:xfrm>
          <a:prstGeom prst="rect">
            <a:avLst/>
          </a:prstGeom>
        </p:spPr>
      </p:pic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84436" y="4601542"/>
            <a:ext cx="5475690" cy="502050"/>
          </a:xfrm>
          <a:prstGeom prst="rect">
            <a:avLst/>
          </a:prstGeom>
        </p:spPr>
      </p:pic>
      <p:sp>
        <p:nvSpPr>
          <p:cNvPr id="188" name="Text 50"/>
          <p:cNvSpPr/>
          <p:nvPr/>
        </p:nvSpPr>
        <p:spPr>
          <a:xfrm>
            <a:off x="1245096" y="4725405"/>
            <a:ext cx="106013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Diners Club</a:t>
            </a:r>
            <a:endParaRPr lang="en-US" sz="1476" dirty="0"/>
          </a:p>
        </p:txBody>
      </p:sp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60121" y="4601542"/>
            <a:ext cx="1524260" cy="502050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655519" y="4715359"/>
            <a:ext cx="1333465" cy="267760"/>
          </a:xfrm>
          <a:prstGeom prst="rect">
            <a:avLst/>
          </a:prstGeom>
        </p:spPr>
      </p:pic>
      <p:pic>
        <p:nvPicPr>
          <p:cNvPr id="191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35849" y="4768900"/>
            <a:ext cx="160660" cy="160660"/>
          </a:xfrm>
          <a:prstGeom prst="rect">
            <a:avLst/>
          </a:prstGeom>
        </p:spPr>
      </p:pic>
      <p:sp>
        <p:nvSpPr>
          <p:cNvPr id="192" name="Text 51"/>
          <p:cNvSpPr/>
          <p:nvPr/>
        </p:nvSpPr>
        <p:spPr>
          <a:xfrm>
            <a:off x="6923261" y="47220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84344" y="4601542"/>
            <a:ext cx="1524260" cy="502050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79743" y="4715359"/>
            <a:ext cx="1333465" cy="267760"/>
          </a:xfrm>
          <a:prstGeom prst="rect">
            <a:avLst/>
          </a:prstGeom>
        </p:spPr>
      </p:pic>
      <p:pic>
        <p:nvPicPr>
          <p:cNvPr id="195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60073" y="4768900"/>
            <a:ext cx="160660" cy="160660"/>
          </a:xfrm>
          <a:prstGeom prst="rect">
            <a:avLst/>
          </a:prstGeom>
        </p:spPr>
      </p:pic>
      <p:sp>
        <p:nvSpPr>
          <p:cNvPr id="196" name="Text 52"/>
          <p:cNvSpPr/>
          <p:nvPr/>
        </p:nvSpPr>
        <p:spPr>
          <a:xfrm>
            <a:off x="8447522" y="47220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08604" y="4601542"/>
            <a:ext cx="1524260" cy="502050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04003" y="4715359"/>
            <a:ext cx="1333465" cy="267760"/>
          </a:xfrm>
          <a:prstGeom prst="rect">
            <a:avLst/>
          </a:prstGeom>
        </p:spPr>
      </p:pic>
      <p:pic>
        <p:nvPicPr>
          <p:cNvPr id="199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84333" y="4768900"/>
            <a:ext cx="160660" cy="160660"/>
          </a:xfrm>
          <a:prstGeom prst="rect">
            <a:avLst/>
          </a:prstGeom>
        </p:spPr>
      </p:pic>
      <p:sp>
        <p:nvSpPr>
          <p:cNvPr id="200" name="Text 53"/>
          <p:cNvSpPr/>
          <p:nvPr/>
        </p:nvSpPr>
        <p:spPr>
          <a:xfrm>
            <a:off x="9971745" y="47220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32865" y="4601542"/>
            <a:ext cx="1524260" cy="502050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381036" y="4715359"/>
            <a:ext cx="1027844" cy="267760"/>
          </a:xfrm>
          <a:prstGeom prst="rect">
            <a:avLst/>
          </a:prstGeom>
        </p:spPr>
      </p:pic>
      <p:pic>
        <p:nvPicPr>
          <p:cNvPr id="203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461366" y="4768900"/>
            <a:ext cx="160660" cy="160660"/>
          </a:xfrm>
          <a:prstGeom prst="rect">
            <a:avLst/>
          </a:prstGeom>
        </p:spPr>
      </p:pic>
      <p:sp>
        <p:nvSpPr>
          <p:cNvPr id="204" name="Text 54"/>
          <p:cNvSpPr/>
          <p:nvPr/>
        </p:nvSpPr>
        <p:spPr>
          <a:xfrm>
            <a:off x="11648815" y="472205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57088" y="4601542"/>
            <a:ext cx="1524260" cy="502050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52487" y="4715359"/>
            <a:ext cx="1333465" cy="267760"/>
          </a:xfrm>
          <a:prstGeom prst="rect">
            <a:avLst/>
          </a:prstGeom>
        </p:spPr>
      </p:pic>
      <p:pic>
        <p:nvPicPr>
          <p:cNvPr id="207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32817" y="4768900"/>
            <a:ext cx="160660" cy="160660"/>
          </a:xfrm>
          <a:prstGeom prst="rect">
            <a:avLst/>
          </a:prstGeom>
        </p:spPr>
      </p:pic>
      <p:sp>
        <p:nvSpPr>
          <p:cNvPr id="208" name="Text 55"/>
          <p:cNvSpPr/>
          <p:nvPr/>
        </p:nvSpPr>
        <p:spPr>
          <a:xfrm>
            <a:off x="13020229" y="47220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81348" y="4601542"/>
            <a:ext cx="1524260" cy="502050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429556" y="4715359"/>
            <a:ext cx="1027844" cy="267760"/>
          </a:xfrm>
          <a:prstGeom prst="rect">
            <a:avLst/>
          </a:prstGeom>
        </p:spPr>
      </p:pic>
      <p:pic>
        <p:nvPicPr>
          <p:cNvPr id="211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509849" y="4768900"/>
            <a:ext cx="160660" cy="160660"/>
          </a:xfrm>
          <a:prstGeom prst="rect">
            <a:avLst/>
          </a:prstGeom>
        </p:spPr>
      </p:pic>
      <p:sp>
        <p:nvSpPr>
          <p:cNvPr id="212" name="Text 56"/>
          <p:cNvSpPr/>
          <p:nvPr/>
        </p:nvSpPr>
        <p:spPr>
          <a:xfrm>
            <a:off x="14697298" y="472205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05572" y="4601542"/>
            <a:ext cx="1498011" cy="502050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800970" y="4715359"/>
            <a:ext cx="1333465" cy="267760"/>
          </a:xfrm>
          <a:prstGeom prst="rect">
            <a:avLst/>
          </a:prstGeom>
        </p:spPr>
      </p:pic>
      <p:pic>
        <p:nvPicPr>
          <p:cNvPr id="215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81300" y="4768900"/>
            <a:ext cx="160660" cy="160660"/>
          </a:xfrm>
          <a:prstGeom prst="rect">
            <a:avLst/>
          </a:prstGeom>
        </p:spPr>
      </p:pic>
      <p:sp>
        <p:nvSpPr>
          <p:cNvPr id="216" name="Text 57"/>
          <p:cNvSpPr/>
          <p:nvPr/>
        </p:nvSpPr>
        <p:spPr>
          <a:xfrm>
            <a:off x="16068749" y="472205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36" y="5103614"/>
            <a:ext cx="16119146" cy="502050"/>
          </a:xfrm>
          <a:prstGeom prst="rect">
            <a:avLst/>
          </a:prstGeom>
        </p:spPr>
      </p:pic>
      <p:pic>
        <p:nvPicPr>
          <p:cNvPr id="218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84436" y="5103614"/>
            <a:ext cx="5475690" cy="502050"/>
          </a:xfrm>
          <a:prstGeom prst="rect">
            <a:avLst/>
          </a:prstGeom>
        </p:spPr>
      </p:pic>
      <p:sp>
        <p:nvSpPr>
          <p:cNvPr id="219" name="Text 58"/>
          <p:cNvSpPr/>
          <p:nvPr/>
        </p:nvSpPr>
        <p:spPr>
          <a:xfrm>
            <a:off x="1245096" y="5227439"/>
            <a:ext cx="144018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China UnionPay</a:t>
            </a:r>
            <a:endParaRPr lang="en-US" sz="1476" dirty="0"/>
          </a:p>
        </p:txBody>
      </p:sp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60121" y="5103614"/>
            <a:ext cx="1524260" cy="502050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655519" y="5217393"/>
            <a:ext cx="1333465" cy="267760"/>
          </a:xfrm>
          <a:prstGeom prst="rect">
            <a:avLst/>
          </a:prstGeom>
        </p:spPr>
      </p:pic>
      <p:pic>
        <p:nvPicPr>
          <p:cNvPr id="222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735849" y="5270971"/>
            <a:ext cx="160660" cy="160660"/>
          </a:xfrm>
          <a:prstGeom prst="rect">
            <a:avLst/>
          </a:prstGeom>
        </p:spPr>
      </p:pic>
      <p:sp>
        <p:nvSpPr>
          <p:cNvPr id="223" name="Text 59"/>
          <p:cNvSpPr/>
          <p:nvPr/>
        </p:nvSpPr>
        <p:spPr>
          <a:xfrm>
            <a:off x="6923261" y="52240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84344" y="5103614"/>
            <a:ext cx="1524260" cy="502050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179743" y="5217393"/>
            <a:ext cx="1333465" cy="267760"/>
          </a:xfrm>
          <a:prstGeom prst="rect">
            <a:avLst/>
          </a:prstGeom>
        </p:spPr>
      </p:pic>
      <p:pic>
        <p:nvPicPr>
          <p:cNvPr id="226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260073" y="5270971"/>
            <a:ext cx="160660" cy="160660"/>
          </a:xfrm>
          <a:prstGeom prst="rect">
            <a:avLst/>
          </a:prstGeom>
        </p:spPr>
      </p:pic>
      <p:sp>
        <p:nvSpPr>
          <p:cNvPr id="227" name="Text 60"/>
          <p:cNvSpPr/>
          <p:nvPr/>
        </p:nvSpPr>
        <p:spPr>
          <a:xfrm>
            <a:off x="8447522" y="52240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08604" y="5103614"/>
            <a:ext cx="1524260" cy="502050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704003" y="5217393"/>
            <a:ext cx="1333465" cy="267760"/>
          </a:xfrm>
          <a:prstGeom prst="rect">
            <a:avLst/>
          </a:prstGeom>
        </p:spPr>
      </p:pic>
      <p:pic>
        <p:nvPicPr>
          <p:cNvPr id="230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784333" y="5270971"/>
            <a:ext cx="160660" cy="160660"/>
          </a:xfrm>
          <a:prstGeom prst="rect">
            <a:avLst/>
          </a:prstGeom>
        </p:spPr>
      </p:pic>
      <p:sp>
        <p:nvSpPr>
          <p:cNvPr id="231" name="Text 61"/>
          <p:cNvSpPr/>
          <p:nvPr/>
        </p:nvSpPr>
        <p:spPr>
          <a:xfrm>
            <a:off x="9971745" y="52240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32865" y="5103614"/>
            <a:ext cx="1524260" cy="502050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381036" y="5217393"/>
            <a:ext cx="1027844" cy="267760"/>
          </a:xfrm>
          <a:prstGeom prst="rect">
            <a:avLst/>
          </a:prstGeom>
        </p:spPr>
      </p:pic>
      <p:pic>
        <p:nvPicPr>
          <p:cNvPr id="234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461366" y="5270971"/>
            <a:ext cx="160660" cy="160660"/>
          </a:xfrm>
          <a:prstGeom prst="rect">
            <a:avLst/>
          </a:prstGeom>
        </p:spPr>
      </p:pic>
      <p:sp>
        <p:nvSpPr>
          <p:cNvPr id="235" name="Text 62"/>
          <p:cNvSpPr/>
          <p:nvPr/>
        </p:nvSpPr>
        <p:spPr>
          <a:xfrm>
            <a:off x="11648815" y="52240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57088" y="5103614"/>
            <a:ext cx="1524260" cy="502050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752487" y="5217393"/>
            <a:ext cx="1333465" cy="267760"/>
          </a:xfrm>
          <a:prstGeom prst="rect">
            <a:avLst/>
          </a:prstGeom>
        </p:spPr>
      </p:pic>
      <p:pic>
        <p:nvPicPr>
          <p:cNvPr id="238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832817" y="5270971"/>
            <a:ext cx="160660" cy="160660"/>
          </a:xfrm>
          <a:prstGeom prst="rect">
            <a:avLst/>
          </a:prstGeom>
        </p:spPr>
      </p:pic>
      <p:sp>
        <p:nvSpPr>
          <p:cNvPr id="239" name="Text 63"/>
          <p:cNvSpPr/>
          <p:nvPr/>
        </p:nvSpPr>
        <p:spPr>
          <a:xfrm>
            <a:off x="13020229" y="52240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81348" y="5103614"/>
            <a:ext cx="1524260" cy="502050"/>
          </a:xfrm>
          <a:prstGeom prst="rect">
            <a:avLst/>
          </a:prstGeom>
        </p:spPr>
      </p:pic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429556" y="5217393"/>
            <a:ext cx="1027844" cy="267760"/>
          </a:xfrm>
          <a:prstGeom prst="rect">
            <a:avLst/>
          </a:prstGeom>
        </p:spPr>
      </p:pic>
      <p:pic>
        <p:nvPicPr>
          <p:cNvPr id="242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509849" y="5270971"/>
            <a:ext cx="160660" cy="160660"/>
          </a:xfrm>
          <a:prstGeom prst="rect">
            <a:avLst/>
          </a:prstGeom>
        </p:spPr>
      </p:pic>
      <p:sp>
        <p:nvSpPr>
          <p:cNvPr id="243" name="Text 64"/>
          <p:cNvSpPr/>
          <p:nvPr/>
        </p:nvSpPr>
        <p:spPr>
          <a:xfrm>
            <a:off x="14697298" y="52240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705572" y="5103614"/>
            <a:ext cx="1498011" cy="502050"/>
          </a:xfrm>
          <a:prstGeom prst="rect">
            <a:avLst/>
          </a:prstGeom>
        </p:spPr>
      </p:pic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800970" y="5217393"/>
            <a:ext cx="1333465" cy="267760"/>
          </a:xfrm>
          <a:prstGeom prst="rect">
            <a:avLst/>
          </a:prstGeom>
        </p:spPr>
      </p:pic>
      <p:pic>
        <p:nvPicPr>
          <p:cNvPr id="246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81300" y="5270971"/>
            <a:ext cx="160660" cy="160660"/>
          </a:xfrm>
          <a:prstGeom prst="rect">
            <a:avLst/>
          </a:prstGeom>
        </p:spPr>
      </p:pic>
      <p:sp>
        <p:nvSpPr>
          <p:cNvPr id="247" name="Text 65"/>
          <p:cNvSpPr/>
          <p:nvPr/>
        </p:nvSpPr>
        <p:spPr>
          <a:xfrm>
            <a:off x="16068749" y="52240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8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436" y="5605649"/>
            <a:ext cx="5475690" cy="495374"/>
          </a:xfrm>
          <a:prstGeom prst="rect">
            <a:avLst/>
          </a:prstGeom>
        </p:spPr>
      </p:pic>
      <p:sp>
        <p:nvSpPr>
          <p:cNvPr id="249" name="Text 66"/>
          <p:cNvSpPr/>
          <p:nvPr/>
        </p:nvSpPr>
        <p:spPr>
          <a:xfrm>
            <a:off x="1245096" y="5729511"/>
            <a:ext cx="215026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Japanese Credit Bureau</a:t>
            </a:r>
            <a:endParaRPr lang="en-US" sz="1476" dirty="0"/>
          </a:p>
        </p:txBody>
      </p:sp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6655519" y="5719465"/>
            <a:ext cx="1333465" cy="267760"/>
          </a:xfrm>
          <a:prstGeom prst="rect">
            <a:avLst/>
          </a:prstGeom>
        </p:spPr>
      </p:pic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8179743" y="5719465"/>
            <a:ext cx="1333465" cy="267760"/>
          </a:xfrm>
          <a:prstGeom prst="rect">
            <a:avLst/>
          </a:prstGeom>
        </p:spPr>
      </p:pic>
      <p:pic>
        <p:nvPicPr>
          <p:cNvPr id="252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8260073" y="5773006"/>
            <a:ext cx="160660" cy="160660"/>
          </a:xfrm>
          <a:prstGeom prst="rect">
            <a:avLst/>
          </a:prstGeom>
        </p:spPr>
      </p:pic>
      <p:sp>
        <p:nvSpPr>
          <p:cNvPr id="253" name="Text 67"/>
          <p:cNvSpPr/>
          <p:nvPr/>
        </p:nvSpPr>
        <p:spPr>
          <a:xfrm>
            <a:off x="8447522" y="572616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9704003" y="5719465"/>
            <a:ext cx="1333465" cy="267760"/>
          </a:xfrm>
          <a:prstGeom prst="rect">
            <a:avLst/>
          </a:prstGeom>
        </p:spPr>
      </p:pic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9784333" y="5773006"/>
            <a:ext cx="160660" cy="160660"/>
          </a:xfrm>
          <a:prstGeom prst="rect">
            <a:avLst/>
          </a:prstGeom>
        </p:spPr>
      </p:pic>
      <p:sp>
        <p:nvSpPr>
          <p:cNvPr id="256" name="Text 68"/>
          <p:cNvSpPr/>
          <p:nvPr/>
        </p:nvSpPr>
        <p:spPr>
          <a:xfrm>
            <a:off x="9971745" y="572616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11228226" y="5719465"/>
            <a:ext cx="1333465" cy="267760"/>
          </a:xfrm>
          <a:prstGeom prst="rect">
            <a:avLst/>
          </a:prstGeom>
        </p:spPr>
      </p:pic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11308556" y="5773006"/>
            <a:ext cx="160660" cy="160660"/>
          </a:xfrm>
          <a:prstGeom prst="rect">
            <a:avLst/>
          </a:prstGeom>
        </p:spPr>
      </p:pic>
      <p:sp>
        <p:nvSpPr>
          <p:cNvPr id="259" name="Text 69"/>
          <p:cNvSpPr/>
          <p:nvPr/>
        </p:nvSpPr>
        <p:spPr>
          <a:xfrm>
            <a:off x="11496005" y="572616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0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12752487" y="5719465"/>
            <a:ext cx="1333465" cy="267760"/>
          </a:xfrm>
          <a:prstGeom prst="rect">
            <a:avLst/>
          </a:prstGeom>
        </p:spPr>
      </p:pic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12832817" y="5773006"/>
            <a:ext cx="160660" cy="160660"/>
          </a:xfrm>
          <a:prstGeom prst="rect">
            <a:avLst/>
          </a:prstGeom>
        </p:spPr>
      </p:pic>
      <p:sp>
        <p:nvSpPr>
          <p:cNvPr id="262" name="Text 70"/>
          <p:cNvSpPr/>
          <p:nvPr/>
        </p:nvSpPr>
        <p:spPr>
          <a:xfrm>
            <a:off x="13020229" y="572616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3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14429556" y="5719465"/>
            <a:ext cx="1027844" cy="267760"/>
          </a:xfrm>
          <a:prstGeom prst="rect">
            <a:avLst/>
          </a:prstGeom>
        </p:spPr>
      </p:pic>
      <p:pic>
        <p:nvPicPr>
          <p:cNvPr id="264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4509849" y="5773006"/>
            <a:ext cx="160660" cy="160660"/>
          </a:xfrm>
          <a:prstGeom prst="rect">
            <a:avLst/>
          </a:prstGeom>
        </p:spPr>
      </p:pic>
      <p:sp>
        <p:nvSpPr>
          <p:cNvPr id="265" name="Text 71"/>
          <p:cNvSpPr/>
          <p:nvPr/>
        </p:nvSpPr>
        <p:spPr>
          <a:xfrm>
            <a:off x="14697298" y="572616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6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5800970" y="5719465"/>
            <a:ext cx="1333465" cy="267760"/>
          </a:xfrm>
          <a:prstGeom prst="rect">
            <a:avLst/>
          </a:prstGeom>
        </p:spPr>
      </p:pic>
      <p:pic>
        <p:nvPicPr>
          <p:cNvPr id="267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5881300" y="5773006"/>
            <a:ext cx="160660" cy="160660"/>
          </a:xfrm>
          <a:prstGeom prst="rect">
            <a:avLst/>
          </a:prstGeom>
        </p:spPr>
      </p:pic>
      <p:sp>
        <p:nvSpPr>
          <p:cNvPr id="268" name="Text 72"/>
          <p:cNvSpPr/>
          <p:nvPr/>
        </p:nvSpPr>
        <p:spPr>
          <a:xfrm>
            <a:off x="16068749" y="572616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211" y="321320"/>
            <a:ext cx="263032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Integrated POS (Android)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306"/>
            <a:ext cx="931804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 / Local Schemes &amp; APM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132"/>
            <a:ext cx="16119145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132"/>
            <a:ext cx="402978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824" y="1569132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280720" y="169299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216" y="1726443"/>
            <a:ext cx="214208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661" y="1569132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6979741" y="169299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981" y="1726443"/>
            <a:ext cx="214208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6499" y="1569132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8524912" y="169299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3561" y="1726443"/>
            <a:ext cx="214208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9337" y="1569132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9836907" y="1692994"/>
            <a:ext cx="89011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Colombia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0525" y="1729792"/>
            <a:ext cx="214208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0525" y="1729792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51580" y="1569132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1457050" y="169299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41510" y="1726443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661181" y="1569132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2903324" y="169299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14326" y="1726443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70782" y="1569132"/>
            <a:ext cx="1509601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4470968" y="169299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165995" y="1726443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680382" y="1569132"/>
            <a:ext cx="1509824" cy="535521"/>
          </a:xfrm>
          <a:prstGeom prst="rect">
            <a:avLst/>
          </a:prstGeom>
        </p:spPr>
      </p:pic>
      <p:sp>
        <p:nvSpPr>
          <p:cNvPr id="31" name="Text 10"/>
          <p:cNvSpPr/>
          <p:nvPr/>
        </p:nvSpPr>
        <p:spPr>
          <a:xfrm>
            <a:off x="15913633" y="169299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742643" y="1726443"/>
            <a:ext cx="214208" cy="21420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1517" y="2202247"/>
            <a:ext cx="16169915" cy="5662092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1042" y="2211772"/>
            <a:ext cx="4048125" cy="1610785"/>
          </a:xfrm>
          <a:prstGeom prst="rect">
            <a:avLst/>
          </a:prstGeom>
        </p:spPr>
      </p:pic>
      <p:sp>
        <p:nvSpPr>
          <p:cNvPr id="35" name="Text 11"/>
          <p:cNvSpPr/>
          <p:nvPr/>
        </p:nvSpPr>
        <p:spPr>
          <a:xfrm>
            <a:off x="1231702" y="2899135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Local Schemes</a:t>
            </a:r>
            <a:endParaRPr lang="en-US" sz="1476" dirty="0"/>
          </a:p>
        </p:txBody>
      </p:sp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19167" y="2211772"/>
            <a:ext cx="1512843" cy="810685"/>
          </a:xfrm>
          <a:prstGeom prst="rect">
            <a:avLst/>
          </a:prstGeom>
        </p:spPr>
      </p:pic>
      <p:sp>
        <p:nvSpPr>
          <p:cNvPr id="37" name="Text 12"/>
          <p:cNvSpPr/>
          <p:nvPr/>
        </p:nvSpPr>
        <p:spPr>
          <a:xfrm>
            <a:off x="5119167" y="2345643"/>
            <a:ext cx="1512843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SISCARD (Roadmap)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Cabal (Roadmap)  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Naranja (Roadmap)</a:t>
            </a:r>
            <a:endParaRPr lang="en-US" sz="1476" dirty="0"/>
          </a:p>
        </p:txBody>
      </p:sp>
      <p:pic>
        <p:nvPicPr>
          <p:cNvPr id="38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32004" y="2211772"/>
            <a:ext cx="1512843" cy="1610785"/>
          </a:xfrm>
          <a:prstGeom prst="rect">
            <a:avLst/>
          </a:prstGeom>
        </p:spPr>
      </p:pic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44842" y="2211772"/>
            <a:ext cx="1512843" cy="1610785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57680" y="2211772"/>
            <a:ext cx="1512843" cy="1610785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170555" y="2211772"/>
            <a:ext cx="1512843" cy="1610785"/>
          </a:xfrm>
          <a:prstGeom prst="rect">
            <a:avLst/>
          </a:prstGeom>
        </p:spPr>
      </p:pic>
      <p:sp>
        <p:nvSpPr>
          <p:cNvPr id="42" name="Text 13"/>
          <p:cNvSpPr/>
          <p:nvPr/>
        </p:nvSpPr>
        <p:spPr>
          <a:xfrm>
            <a:off x="11170555" y="2879043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Carnet</a:t>
            </a:r>
            <a:endParaRPr lang="en-US" sz="1476" dirty="0"/>
          </a:p>
        </p:txBody>
      </p:sp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683393" y="2211772"/>
            <a:ext cx="1512843" cy="1610785"/>
          </a:xfrm>
          <a:prstGeom prst="rect">
            <a:avLst/>
          </a:prstGeom>
        </p:spPr>
      </p:pic>
      <p:sp>
        <p:nvSpPr>
          <p:cNvPr id="44" name="Text 14"/>
          <p:cNvSpPr/>
          <p:nvPr/>
        </p:nvSpPr>
        <p:spPr>
          <a:xfrm>
            <a:off x="12683393" y="2745693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Cabal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OCA</a:t>
            </a:r>
            <a:endParaRPr lang="en-US" sz="1476" dirty="0"/>
          </a:p>
        </p:txBody>
      </p:sp>
      <p:pic>
        <p:nvPicPr>
          <p:cNvPr id="45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96231" y="2211772"/>
            <a:ext cx="1512843" cy="1610785"/>
          </a:xfrm>
          <a:prstGeom prst="rect">
            <a:avLst/>
          </a:prstGeom>
        </p:spPr>
      </p:pic>
      <p:pic>
        <p:nvPicPr>
          <p:cNvPr id="46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709069" y="2211772"/>
            <a:ext cx="1512843" cy="1610785"/>
          </a:xfrm>
          <a:prstGeom prst="rect">
            <a:avLst/>
          </a:prstGeom>
        </p:spPr>
      </p:pic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1042" y="3822539"/>
            <a:ext cx="4048125" cy="1077385"/>
          </a:xfrm>
          <a:prstGeom prst="rect">
            <a:avLst/>
          </a:prstGeom>
        </p:spPr>
      </p:pic>
      <p:sp>
        <p:nvSpPr>
          <p:cNvPr id="48" name="Text 15"/>
          <p:cNvSpPr/>
          <p:nvPr/>
        </p:nvSpPr>
        <p:spPr>
          <a:xfrm>
            <a:off x="1231702" y="4243201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QR Payments</a:t>
            </a:r>
            <a:endParaRPr lang="en-US" sz="1476" dirty="0"/>
          </a:p>
        </p:txBody>
      </p:sp>
      <p:pic>
        <p:nvPicPr>
          <p:cNvPr id="49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19167" y="3822539"/>
            <a:ext cx="1512843" cy="1077385"/>
          </a:xfrm>
          <a:prstGeom prst="rect">
            <a:avLst/>
          </a:prstGeom>
        </p:spPr>
      </p:pic>
      <p:sp>
        <p:nvSpPr>
          <p:cNvPr id="50" name="Text 16"/>
          <p:cNvSpPr/>
          <p:nvPr/>
        </p:nvSpPr>
        <p:spPr>
          <a:xfrm>
            <a:off x="5119167" y="4089760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MODO (Roadmap)</a:t>
            </a:r>
            <a:endParaRPr lang="en-US" sz="1476" dirty="0"/>
          </a:p>
        </p:txBody>
      </p:sp>
      <p:pic>
        <p:nvPicPr>
          <p:cNvPr id="51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632004" y="3822539"/>
            <a:ext cx="1512843" cy="1077385"/>
          </a:xfrm>
          <a:prstGeom prst="rect">
            <a:avLst/>
          </a:prstGeom>
        </p:spPr>
      </p:pic>
      <p:pic>
        <p:nvPicPr>
          <p:cNvPr id="52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144842" y="3822539"/>
            <a:ext cx="1512843" cy="1077385"/>
          </a:xfrm>
          <a:prstGeom prst="rect">
            <a:avLst/>
          </a:prstGeom>
        </p:spPr>
      </p:pic>
      <p:sp>
        <p:nvSpPr>
          <p:cNvPr id="53" name="Text 17"/>
          <p:cNvSpPr/>
          <p:nvPr/>
        </p:nvSpPr>
        <p:spPr>
          <a:xfrm>
            <a:off x="8144842" y="3956410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Banco Santander (App)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PiX (Roadmap)</a:t>
            </a:r>
            <a:endParaRPr lang="en-US" sz="1476" dirty="0"/>
          </a:p>
        </p:txBody>
      </p:sp>
      <p:pic>
        <p:nvPicPr>
          <p:cNvPr id="54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57680" y="3822539"/>
            <a:ext cx="1512843" cy="1077385"/>
          </a:xfrm>
          <a:prstGeom prst="rect">
            <a:avLst/>
          </a:prstGeom>
        </p:spPr>
      </p:pic>
      <p:pic>
        <p:nvPicPr>
          <p:cNvPr id="55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170555" y="3822539"/>
            <a:ext cx="1512843" cy="1077385"/>
          </a:xfrm>
          <a:prstGeom prst="rect">
            <a:avLst/>
          </a:prstGeom>
        </p:spPr>
      </p:pic>
      <p:sp>
        <p:nvSpPr>
          <p:cNvPr id="56" name="Text 18"/>
          <p:cNvSpPr/>
          <p:nvPr/>
        </p:nvSpPr>
        <p:spPr>
          <a:xfrm>
            <a:off x="11170555" y="4223110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CoDi</a:t>
            </a:r>
            <a:endParaRPr lang="en-US" sz="1476" dirty="0"/>
          </a:p>
        </p:txBody>
      </p:sp>
      <p:pic>
        <p:nvPicPr>
          <p:cNvPr id="57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683393" y="3822539"/>
            <a:ext cx="1512843" cy="1077385"/>
          </a:xfrm>
          <a:prstGeom prst="rect">
            <a:avLst/>
          </a:prstGeom>
        </p:spPr>
      </p:pic>
      <p:sp>
        <p:nvSpPr>
          <p:cNvPr id="58" name="Text 19"/>
          <p:cNvSpPr/>
          <p:nvPr/>
        </p:nvSpPr>
        <p:spPr>
          <a:xfrm>
            <a:off x="12683393" y="3956410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PiX (Third Party - Plexo)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Toke</a:t>
            </a:r>
            <a:endParaRPr lang="en-US" sz="1476" dirty="0"/>
          </a:p>
        </p:txBody>
      </p:sp>
      <p:pic>
        <p:nvPicPr>
          <p:cNvPr id="59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196231" y="3822539"/>
            <a:ext cx="1512843" cy="1077385"/>
          </a:xfrm>
          <a:prstGeom prst="rect">
            <a:avLst/>
          </a:prstGeom>
        </p:spPr>
      </p:pic>
      <p:sp>
        <p:nvSpPr>
          <p:cNvPr id="60" name="Text 20"/>
          <p:cNvSpPr/>
          <p:nvPr/>
        </p:nvSpPr>
        <p:spPr>
          <a:xfrm>
            <a:off x="14196231" y="4223110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Bizum</a:t>
            </a:r>
            <a:endParaRPr lang="en-US" sz="1476" dirty="0"/>
          </a:p>
        </p:txBody>
      </p:sp>
      <p:pic>
        <p:nvPicPr>
          <p:cNvPr id="61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709069" y="3822539"/>
            <a:ext cx="1512843" cy="1077385"/>
          </a:xfrm>
          <a:prstGeom prst="rect">
            <a:avLst/>
          </a:prstGeom>
        </p:spPr>
      </p:pic>
      <p:pic>
        <p:nvPicPr>
          <p:cNvPr id="62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071042" y="4899943"/>
            <a:ext cx="4048125" cy="1344085"/>
          </a:xfrm>
          <a:prstGeom prst="rect">
            <a:avLst/>
          </a:prstGeom>
        </p:spPr>
      </p:pic>
      <p:sp>
        <p:nvSpPr>
          <p:cNvPr id="63" name="Text 21"/>
          <p:cNvSpPr/>
          <p:nvPr/>
        </p:nvSpPr>
        <p:spPr>
          <a:xfrm>
            <a:off x="1231702" y="5453955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Wallets</a:t>
            </a:r>
            <a:endParaRPr lang="en-US" sz="1476" dirty="0"/>
          </a:p>
        </p:txBody>
      </p:sp>
      <p:pic>
        <p:nvPicPr>
          <p:cNvPr id="64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119167" y="4899943"/>
            <a:ext cx="1512843" cy="1344085"/>
          </a:xfrm>
          <a:prstGeom prst="rect">
            <a:avLst/>
          </a:prstGeom>
        </p:spPr>
      </p:pic>
      <p:sp>
        <p:nvSpPr>
          <p:cNvPr id="65" name="Text 22"/>
          <p:cNvSpPr/>
          <p:nvPr/>
        </p:nvSpPr>
        <p:spPr>
          <a:xfrm>
            <a:off x="5119167" y="5300514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
</a:t>
            </a:r>
            <a:endParaRPr lang="en-US" sz="1476" dirty="0"/>
          </a:p>
        </p:txBody>
      </p:sp>
      <p:pic>
        <p:nvPicPr>
          <p:cNvPr id="66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632004" y="4899943"/>
            <a:ext cx="1512843" cy="1344085"/>
          </a:xfrm>
          <a:prstGeom prst="rect">
            <a:avLst/>
          </a:prstGeom>
        </p:spPr>
      </p:pic>
      <p:pic>
        <p:nvPicPr>
          <p:cNvPr id="67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144842" y="4899943"/>
            <a:ext cx="1512843" cy="1344085"/>
          </a:xfrm>
          <a:prstGeom prst="rect">
            <a:avLst/>
          </a:prstGeom>
        </p:spPr>
      </p:pic>
      <p:sp>
        <p:nvSpPr>
          <p:cNvPr id="68" name="Text 23"/>
          <p:cNvSpPr/>
          <p:nvPr/>
        </p:nvSpPr>
        <p:spPr>
          <a:xfrm>
            <a:off x="8144842" y="5167164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Google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Samsung Pay</a:t>
            </a:r>
            <a:endParaRPr lang="en-US" sz="1476" dirty="0"/>
          </a:p>
        </p:txBody>
      </p:sp>
      <p:pic>
        <p:nvPicPr>
          <p:cNvPr id="69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657680" y="4899943"/>
            <a:ext cx="1512843" cy="1344085"/>
          </a:xfrm>
          <a:prstGeom prst="rect">
            <a:avLst/>
          </a:prstGeom>
        </p:spPr>
      </p:pic>
      <p:pic>
        <p:nvPicPr>
          <p:cNvPr id="70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1170555" y="4899943"/>
            <a:ext cx="1512843" cy="1344085"/>
          </a:xfrm>
          <a:prstGeom prst="rect">
            <a:avLst/>
          </a:prstGeom>
        </p:spPr>
      </p:pic>
      <p:sp>
        <p:nvSpPr>
          <p:cNvPr id="71" name="Text 24"/>
          <p:cNvSpPr/>
          <p:nvPr/>
        </p:nvSpPr>
        <p:spPr>
          <a:xfrm>
            <a:off x="11170555" y="5033814"/>
            <a:ext cx="1512843" cy="12915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Google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Mercado Pago (Roadmap)</a:t>
            </a:r>
            <a:endParaRPr lang="en-US" sz="1476" dirty="0"/>
          </a:p>
        </p:txBody>
      </p:sp>
      <p:pic>
        <p:nvPicPr>
          <p:cNvPr id="72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2683393" y="4899943"/>
            <a:ext cx="1512843" cy="1344085"/>
          </a:xfrm>
          <a:prstGeom prst="rect">
            <a:avLst/>
          </a:prstGeom>
        </p:spPr>
      </p:pic>
      <p:sp>
        <p:nvSpPr>
          <p:cNvPr id="73" name="Text 25"/>
          <p:cNvSpPr/>
          <p:nvPr/>
        </p:nvSpPr>
        <p:spPr>
          <a:xfrm>
            <a:off x="12683393" y="5300514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Google Pay</a:t>
            </a:r>
            <a:endParaRPr lang="en-US" sz="1476" dirty="0"/>
          </a:p>
        </p:txBody>
      </p:sp>
      <p:pic>
        <p:nvPicPr>
          <p:cNvPr id="74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4196231" y="4899943"/>
            <a:ext cx="1512843" cy="1344085"/>
          </a:xfrm>
          <a:prstGeom prst="rect">
            <a:avLst/>
          </a:prstGeom>
        </p:spPr>
      </p:pic>
      <p:sp>
        <p:nvSpPr>
          <p:cNvPr id="75" name="Text 26"/>
          <p:cNvSpPr/>
          <p:nvPr/>
        </p:nvSpPr>
        <p:spPr>
          <a:xfrm>
            <a:off x="14196231" y="5033814"/>
            <a:ext cx="1512843" cy="12915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Google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Samsung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Pay Pal</a:t>
            </a:r>
            <a:endParaRPr lang="en-US" sz="1476" dirty="0"/>
          </a:p>
        </p:txBody>
      </p:sp>
      <p:pic>
        <p:nvPicPr>
          <p:cNvPr id="76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5709069" y="4899943"/>
            <a:ext cx="1512843" cy="1344085"/>
          </a:xfrm>
          <a:prstGeom prst="rect">
            <a:avLst/>
          </a:prstGeom>
        </p:spPr>
      </p:pic>
      <p:pic>
        <p:nvPicPr>
          <p:cNvPr id="77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071042" y="6244010"/>
            <a:ext cx="4048125" cy="1610785"/>
          </a:xfrm>
          <a:prstGeom prst="rect">
            <a:avLst/>
          </a:prstGeom>
        </p:spPr>
      </p:pic>
      <p:sp>
        <p:nvSpPr>
          <p:cNvPr id="78" name="Text 27"/>
          <p:cNvSpPr/>
          <p:nvPr/>
        </p:nvSpPr>
        <p:spPr>
          <a:xfrm>
            <a:off x="1231702" y="6938070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Voucher</a:t>
            </a:r>
            <a:endParaRPr lang="en-US" sz="1476" dirty="0"/>
          </a:p>
        </p:txBody>
      </p:sp>
      <p:pic>
        <p:nvPicPr>
          <p:cNvPr id="79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119167" y="6244010"/>
            <a:ext cx="1512843" cy="1610785"/>
          </a:xfrm>
          <a:prstGeom prst="rect">
            <a:avLst/>
          </a:prstGeom>
        </p:spPr>
      </p:pic>
      <p:sp>
        <p:nvSpPr>
          <p:cNvPr id="80" name="Text 28"/>
          <p:cNvSpPr/>
          <p:nvPr/>
        </p:nvSpPr>
        <p:spPr>
          <a:xfrm>
            <a:off x="6632004" y="6377880"/>
            <a:ext cx="1512843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Sodexo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Alelo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Ticket VR Beneficios Pluxee</a:t>
            </a:r>
            <a:endParaRPr lang="en-US" sz="1476" dirty="0"/>
          </a:p>
        </p:txBody>
      </p:sp>
      <p:pic>
        <p:nvPicPr>
          <p:cNvPr id="81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144842" y="6244010"/>
            <a:ext cx="1512843" cy="1610785"/>
          </a:xfrm>
          <a:prstGeom prst="rect">
            <a:avLst/>
          </a:prstGeom>
        </p:spPr>
      </p:pic>
      <p:pic>
        <p:nvPicPr>
          <p:cNvPr id="82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657680" y="6244010"/>
            <a:ext cx="1512843" cy="1610785"/>
          </a:xfrm>
          <a:prstGeom prst="rect">
            <a:avLst/>
          </a:prstGeom>
        </p:spPr>
      </p:pic>
      <p:pic>
        <p:nvPicPr>
          <p:cNvPr id="83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170555" y="6244010"/>
            <a:ext cx="1512843" cy="1610785"/>
          </a:xfrm>
          <a:prstGeom prst="rect">
            <a:avLst/>
          </a:prstGeom>
        </p:spPr>
      </p:pic>
      <p:pic>
        <p:nvPicPr>
          <p:cNvPr id="84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2683393" y="6244010"/>
            <a:ext cx="1512843" cy="1610785"/>
          </a:xfrm>
          <a:prstGeom prst="rect">
            <a:avLst/>
          </a:prstGeom>
        </p:spPr>
      </p:pic>
      <p:pic>
        <p:nvPicPr>
          <p:cNvPr id="85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4196231" y="6244010"/>
            <a:ext cx="1512843" cy="1610785"/>
          </a:xfrm>
          <a:prstGeom prst="rect">
            <a:avLst/>
          </a:prstGeom>
        </p:spPr>
      </p:pic>
      <p:pic>
        <p:nvPicPr>
          <p:cNvPr id="86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5709069" y="6244010"/>
            <a:ext cx="1512843" cy="16107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2026-06-03T11:00:28Z</dcterms:created>
  <dcterms:modified xsi:type="dcterms:W3CDTF">2026-06-03T11:00:28Z</dcterms:modified>
</cp:coreProperties>
</file>