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8288000" cy="10277475"/>
  <p:notesSz cx="10277475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image" Target="../media/image-3-21.png"/><Relationship Id="rId22" Type="http://schemas.openxmlformats.org/officeDocument/2006/relationships/image" Target="../media/image-3-22.png"/><Relationship Id="rId23" Type="http://schemas.openxmlformats.org/officeDocument/2006/relationships/image" Target="../media/image-3-23.png"/><Relationship Id="rId24" Type="http://schemas.openxmlformats.org/officeDocument/2006/relationships/image" Target="../media/image-3-24.png"/><Relationship Id="rId25" Type="http://schemas.openxmlformats.org/officeDocument/2006/relationships/image" Target="../media/image-3-25.png"/><Relationship Id="rId26" Type="http://schemas.openxmlformats.org/officeDocument/2006/relationships/image" Target="../media/image-3-26.png"/><Relationship Id="rId27" Type="http://schemas.openxmlformats.org/officeDocument/2006/relationships/image" Target="../media/image-3-27.png"/><Relationship Id="rId28" Type="http://schemas.openxmlformats.org/officeDocument/2006/relationships/image" Target="../media/image-3-28.png"/><Relationship Id="rId29" Type="http://schemas.openxmlformats.org/officeDocument/2006/relationships/image" Target="../media/image-3-29.png"/><Relationship Id="rId30" Type="http://schemas.openxmlformats.org/officeDocument/2006/relationships/image" Target="../media/image-3-30.png"/><Relationship Id="rId31" Type="http://schemas.openxmlformats.org/officeDocument/2006/relationships/image" Target="../media/image-3-31.png"/><Relationship Id="rId32" Type="http://schemas.openxmlformats.org/officeDocument/2006/relationships/image" Target="../media/image-3-32.png"/><Relationship Id="rId33" Type="http://schemas.openxmlformats.org/officeDocument/2006/relationships/image" Target="../media/image-3-33.png"/><Relationship Id="rId34" Type="http://schemas.openxmlformats.org/officeDocument/2006/relationships/image" Target="../media/image-3-34.png"/><Relationship Id="rId35" Type="http://schemas.openxmlformats.org/officeDocument/2006/relationships/image" Target="../media/image-3-35.png"/><Relationship Id="rId36" Type="http://schemas.openxmlformats.org/officeDocument/2006/relationships/image" Target="../media/image-3-36.png"/><Relationship Id="rId37" Type="http://schemas.openxmlformats.org/officeDocument/2006/relationships/image" Target="../media/image-3-37.png"/><Relationship Id="rId38" Type="http://schemas.openxmlformats.org/officeDocument/2006/relationships/image" Target="../media/image-3-38.png"/><Relationship Id="rId39" Type="http://schemas.openxmlformats.org/officeDocument/2006/relationships/image" Target="../media/image-3-39.png"/><Relationship Id="rId40" Type="http://schemas.openxmlformats.org/officeDocument/2006/relationships/image" Target="../media/image-3-40.png"/><Relationship Id="rId41" Type="http://schemas.openxmlformats.org/officeDocument/2006/relationships/image" Target="../media/image-3-41.png"/><Relationship Id="rId42" Type="http://schemas.openxmlformats.org/officeDocument/2006/relationships/image" Target="../media/image-3-42.png"/><Relationship Id="rId43" Type="http://schemas.openxmlformats.org/officeDocument/2006/relationships/image" Target="../media/image-3-43.png"/><Relationship Id="rId44" Type="http://schemas.openxmlformats.org/officeDocument/2006/relationships/image" Target="../media/image-3-44.png"/><Relationship Id="rId45" Type="http://schemas.openxmlformats.org/officeDocument/2006/relationships/image" Target="../media/image-3-45.png"/><Relationship Id="rId46" Type="http://schemas.openxmlformats.org/officeDocument/2006/relationships/image" Target="../media/image-3-46.png"/><Relationship Id="rId47" Type="http://schemas.openxmlformats.org/officeDocument/2006/relationships/image" Target="../media/image-3-47.png"/><Relationship Id="rId48" Type="http://schemas.openxmlformats.org/officeDocument/2006/relationships/image" Target="../media/image-3-48.png"/><Relationship Id="rId49" Type="http://schemas.openxmlformats.org/officeDocument/2006/relationships/image" Target="../media/image-3-49.png"/><Relationship Id="rId50" Type="http://schemas.openxmlformats.org/officeDocument/2006/relationships/image" Target="../media/image-3-50.png"/><Relationship Id="rId51" Type="http://schemas.openxmlformats.org/officeDocument/2006/relationships/image" Target="../media/image-3-51.png"/><Relationship Id="rId52" Type="http://schemas.openxmlformats.org/officeDocument/2006/relationships/image" Target="../media/image-3-52.png"/><Relationship Id="rId53" Type="http://schemas.openxmlformats.org/officeDocument/2006/relationships/image" Target="../media/image-3-53.png"/><Relationship Id="rId54" Type="http://schemas.openxmlformats.org/officeDocument/2006/relationships/image" Target="../media/image-3-54.png"/><Relationship Id="rId55" Type="http://schemas.openxmlformats.org/officeDocument/2006/relationships/image" Target="../media/image-3-55.png"/><Relationship Id="rId56" Type="http://schemas.openxmlformats.org/officeDocument/2006/relationships/image" Target="../media/image-3-56.png"/><Relationship Id="rId57" Type="http://schemas.openxmlformats.org/officeDocument/2006/relationships/image" Target="../media/image-3-57.png"/><Relationship Id="rId58" Type="http://schemas.openxmlformats.org/officeDocument/2006/relationships/image" Target="../media/image-3-58.png"/><Relationship Id="rId59" Type="http://schemas.openxmlformats.org/officeDocument/2006/relationships/image" Target="../media/image-3-59.png"/><Relationship Id="rId60" Type="http://schemas.openxmlformats.org/officeDocument/2006/relationships/image" Target="../media/image-3-60.png"/><Relationship Id="rId61" Type="http://schemas.openxmlformats.org/officeDocument/2006/relationships/image" Target="../media/image-3-61.png"/><Relationship Id="rId62" Type="http://schemas.openxmlformats.org/officeDocument/2006/relationships/image" Target="../media/image-3-62.png"/><Relationship Id="rId63" Type="http://schemas.openxmlformats.org/officeDocument/2006/relationships/image" Target="../media/image-3-63.png"/><Relationship Id="rId64" Type="http://schemas.openxmlformats.org/officeDocument/2006/relationships/image" Target="../media/image-3-64.png"/><Relationship Id="rId65" Type="http://schemas.openxmlformats.org/officeDocument/2006/relationships/image" Target="../media/image-3-65.png"/><Relationship Id="rId66" Type="http://schemas.openxmlformats.org/officeDocument/2006/relationships/image" Target="../media/image-3-66.png"/><Relationship Id="rId67" Type="http://schemas.openxmlformats.org/officeDocument/2006/relationships/image" Target="../media/image-3-67.png"/><Relationship Id="rId68" Type="http://schemas.openxmlformats.org/officeDocument/2006/relationships/image" Target="../media/image-3-68.png"/><Relationship Id="rId69" Type="http://schemas.openxmlformats.org/officeDocument/2006/relationships/image" Target="../media/image-3-69.png"/><Relationship Id="rId70" Type="http://schemas.openxmlformats.org/officeDocument/2006/relationships/image" Target="../media/image-3-70.png"/><Relationship Id="rId71" Type="http://schemas.openxmlformats.org/officeDocument/2006/relationships/image" Target="../media/image-3-71.png"/><Relationship Id="rId72" Type="http://schemas.openxmlformats.org/officeDocument/2006/relationships/image" Target="../media/image-3-72.png"/><Relationship Id="rId73" Type="http://schemas.openxmlformats.org/officeDocument/2006/relationships/image" Target="../media/image-3-73.png"/><Relationship Id="rId74" Type="http://schemas.openxmlformats.org/officeDocument/2006/relationships/image" Target="../media/image-3-74.png"/><Relationship Id="rId75" Type="http://schemas.openxmlformats.org/officeDocument/2006/relationships/image" Target="../media/image-3-75.png"/><Relationship Id="rId76" Type="http://schemas.openxmlformats.org/officeDocument/2006/relationships/image" Target="../media/image-3-76.png"/><Relationship Id="rId77" Type="http://schemas.openxmlformats.org/officeDocument/2006/relationships/image" Target="../media/image-3-77.png"/><Relationship Id="rId78" Type="http://schemas.openxmlformats.org/officeDocument/2006/relationships/image" Target="../media/image-3-78.png"/><Relationship Id="rId79" Type="http://schemas.openxmlformats.org/officeDocument/2006/relationships/image" Target="../media/image-3-79.png"/><Relationship Id="rId80" Type="http://schemas.openxmlformats.org/officeDocument/2006/relationships/image" Target="../media/image-3-80.png"/><Relationship Id="rId81" Type="http://schemas.openxmlformats.org/officeDocument/2006/relationships/image" Target="../media/image-3-81.png"/><Relationship Id="rId82" Type="http://schemas.openxmlformats.org/officeDocument/2006/relationships/image" Target="../media/image-3-82.png"/><Relationship Id="rId83" Type="http://schemas.openxmlformats.org/officeDocument/2006/relationships/image" Target="../media/image-3-83.png"/><Relationship Id="rId84" Type="http://schemas.openxmlformats.org/officeDocument/2006/relationships/image" Target="../media/image-3-84.png"/><Relationship Id="rId85" Type="http://schemas.openxmlformats.org/officeDocument/2006/relationships/image" Target="../media/image-3-85.png"/><Relationship Id="rId86" Type="http://schemas.openxmlformats.org/officeDocument/2006/relationships/image" Target="../media/image-3-86.png"/><Relationship Id="rId87" Type="http://schemas.openxmlformats.org/officeDocument/2006/relationships/image" Target="../media/image-3-87.png"/><Relationship Id="rId88" Type="http://schemas.openxmlformats.org/officeDocument/2006/relationships/image" Target="../media/image-3-88.png"/><Relationship Id="rId89" Type="http://schemas.openxmlformats.org/officeDocument/2006/relationships/image" Target="../media/image-3-89.png"/><Relationship Id="rId90" Type="http://schemas.openxmlformats.org/officeDocument/2006/relationships/image" Target="../media/image-3-90.png"/><Relationship Id="rId91" Type="http://schemas.openxmlformats.org/officeDocument/2006/relationships/image" Target="../media/image-3-91.png"/><Relationship Id="rId92" Type="http://schemas.openxmlformats.org/officeDocument/2006/relationships/image" Target="../media/image-3-92.png"/><Relationship Id="rId93" Type="http://schemas.openxmlformats.org/officeDocument/2006/relationships/image" Target="../media/image-3-93.png"/><Relationship Id="rId94" Type="http://schemas.openxmlformats.org/officeDocument/2006/relationships/image" Target="../media/image-3-94.png"/><Relationship Id="rId95" Type="http://schemas.openxmlformats.org/officeDocument/2006/relationships/image" Target="../media/image-3-95.png"/><Relationship Id="rId96" Type="http://schemas.openxmlformats.org/officeDocument/2006/relationships/image" Target="../media/image-3-96.png"/><Relationship Id="rId97" Type="http://schemas.openxmlformats.org/officeDocument/2006/relationships/image" Target="../media/image-3-97.png"/><Relationship Id="rId98" Type="http://schemas.openxmlformats.org/officeDocument/2006/relationships/image" Target="../media/image-3-98.png"/><Relationship Id="rId99" Type="http://schemas.openxmlformats.org/officeDocument/2006/relationships/image" Target="../media/image-3-99.png"/><Relationship Id="rId100" Type="http://schemas.openxmlformats.org/officeDocument/2006/relationships/image" Target="../media/image-3-100.png"/><Relationship Id="rId101" Type="http://schemas.openxmlformats.org/officeDocument/2006/relationships/image" Target="../media/image-3-101.png"/><Relationship Id="rId102" Type="http://schemas.openxmlformats.org/officeDocument/2006/relationships/image" Target="../media/image-3-102.png"/><Relationship Id="rId103" Type="http://schemas.openxmlformats.org/officeDocument/2006/relationships/image" Target="../media/image-3-103.png"/><Relationship Id="rId104" Type="http://schemas.openxmlformats.org/officeDocument/2006/relationships/image" Target="../media/image-3-104.png"/><Relationship Id="rId105" Type="http://schemas.openxmlformats.org/officeDocument/2006/relationships/image" Target="../media/image-3-105.png"/><Relationship Id="rId106" Type="http://schemas.openxmlformats.org/officeDocument/2006/relationships/image" Target="../media/image-3-106.png"/><Relationship Id="rId107" Type="http://schemas.openxmlformats.org/officeDocument/2006/relationships/image" Target="../media/image-3-107.png"/><Relationship Id="rId108" Type="http://schemas.openxmlformats.org/officeDocument/2006/relationships/image" Target="../media/image-3-108.png"/><Relationship Id="rId109" Type="http://schemas.openxmlformats.org/officeDocument/2006/relationships/image" Target="../media/image-3-109.png"/><Relationship Id="rId110" Type="http://schemas.openxmlformats.org/officeDocument/2006/relationships/image" Target="../media/image-3-110.png"/><Relationship Id="rId111" Type="http://schemas.openxmlformats.org/officeDocument/2006/relationships/image" Target="../media/image-3-111.png"/><Relationship Id="rId112" Type="http://schemas.openxmlformats.org/officeDocument/2006/relationships/image" Target="../media/image-3-112.png"/><Relationship Id="rId113" Type="http://schemas.openxmlformats.org/officeDocument/2006/relationships/image" Target="../media/image-3-113.png"/><Relationship Id="rId114" Type="http://schemas.openxmlformats.org/officeDocument/2006/relationships/image" Target="../media/image-3-114.png"/><Relationship Id="rId115" Type="http://schemas.openxmlformats.org/officeDocument/2006/relationships/image" Target="../media/image-3-115.png"/><Relationship Id="rId116" Type="http://schemas.openxmlformats.org/officeDocument/2006/relationships/image" Target="../media/image-3-116.png"/><Relationship Id="rId117" Type="http://schemas.openxmlformats.org/officeDocument/2006/relationships/image" Target="../media/image-3-117.png"/><Relationship Id="rId118" Type="http://schemas.openxmlformats.org/officeDocument/2006/relationships/image" Target="../media/image-3-118.png"/><Relationship Id="rId119" Type="http://schemas.openxmlformats.org/officeDocument/2006/relationships/image" Target="../media/image-3-119.png"/><Relationship Id="rId120" Type="http://schemas.openxmlformats.org/officeDocument/2006/relationships/image" Target="../media/image-3-120.png"/><Relationship Id="rId121" Type="http://schemas.openxmlformats.org/officeDocument/2006/relationships/image" Target="../media/image-3-121.png"/><Relationship Id="rId122" Type="http://schemas.openxmlformats.org/officeDocument/2006/relationships/image" Target="../media/image-3-122.png"/><Relationship Id="rId123" Type="http://schemas.openxmlformats.org/officeDocument/2006/relationships/image" Target="../media/image-3-123.png"/><Relationship Id="rId124" Type="http://schemas.openxmlformats.org/officeDocument/2006/relationships/image" Target="../media/image-3-124.png"/><Relationship Id="rId125" Type="http://schemas.openxmlformats.org/officeDocument/2006/relationships/image" Target="../media/image-3-125.png"/><Relationship Id="rId126" Type="http://schemas.openxmlformats.org/officeDocument/2006/relationships/image" Target="../media/image-3-126.png"/><Relationship Id="rId127" Type="http://schemas.openxmlformats.org/officeDocument/2006/relationships/image" Target="../media/image-3-127.png"/><Relationship Id="rId128" Type="http://schemas.openxmlformats.org/officeDocument/2006/relationships/image" Target="../media/image-3-128.png"/><Relationship Id="rId129" Type="http://schemas.openxmlformats.org/officeDocument/2006/relationships/image" Target="../media/image-3-129.png"/><Relationship Id="rId130" Type="http://schemas.openxmlformats.org/officeDocument/2006/relationships/image" Target="../media/image-3-130.png"/><Relationship Id="rId131" Type="http://schemas.openxmlformats.org/officeDocument/2006/relationships/image" Target="../media/image-3-131.png"/><Relationship Id="rId132" Type="http://schemas.openxmlformats.org/officeDocument/2006/relationships/image" Target="../media/image-3-132.png"/><Relationship Id="rId133" Type="http://schemas.openxmlformats.org/officeDocument/2006/relationships/image" Target="../media/image-3-133.png"/><Relationship Id="rId134" Type="http://schemas.openxmlformats.org/officeDocument/2006/relationships/image" Target="../media/image-3-134.png"/><Relationship Id="rId135" Type="http://schemas.openxmlformats.org/officeDocument/2006/relationships/image" Target="../media/image-3-135.png"/><Relationship Id="rId136" Type="http://schemas.openxmlformats.org/officeDocument/2006/relationships/image" Target="../media/image-3-136.png"/><Relationship Id="rId137" Type="http://schemas.openxmlformats.org/officeDocument/2006/relationships/image" Target="../media/image-3-137.png"/><Relationship Id="rId138" Type="http://schemas.openxmlformats.org/officeDocument/2006/relationships/image" Target="../media/image-3-138.png"/><Relationship Id="rId139" Type="http://schemas.openxmlformats.org/officeDocument/2006/relationships/image" Target="../media/image-3-139.png"/><Relationship Id="rId140" Type="http://schemas.openxmlformats.org/officeDocument/2006/relationships/image" Target="../media/image-3-140.png"/><Relationship Id="rId141" Type="http://schemas.openxmlformats.org/officeDocument/2006/relationships/image" Target="../media/image-3-141.png"/><Relationship Id="rId142" Type="http://schemas.openxmlformats.org/officeDocument/2006/relationships/image" Target="../media/image-3-142.png"/><Relationship Id="rId143" Type="http://schemas.openxmlformats.org/officeDocument/2006/relationships/image" Target="../media/image-3-143.png"/><Relationship Id="rId144" Type="http://schemas.openxmlformats.org/officeDocument/2006/relationships/image" Target="../media/image-3-144.png"/><Relationship Id="rId145" Type="http://schemas.openxmlformats.org/officeDocument/2006/relationships/image" Target="../media/image-3-145.png"/><Relationship Id="rId146" Type="http://schemas.openxmlformats.org/officeDocument/2006/relationships/image" Target="../media/image-3-146.png"/><Relationship Id="rId147" Type="http://schemas.openxmlformats.org/officeDocument/2006/relationships/image" Target="../media/image-3-147.png"/><Relationship Id="rId148" Type="http://schemas.openxmlformats.org/officeDocument/2006/relationships/image" Target="../media/image-3-148.png"/><Relationship Id="rId149" Type="http://schemas.openxmlformats.org/officeDocument/2006/relationships/image" Target="../media/image-3-149.png"/><Relationship Id="rId150" Type="http://schemas.openxmlformats.org/officeDocument/2006/relationships/image" Target="../media/image-3-150.png"/><Relationship Id="rId151" Type="http://schemas.openxmlformats.org/officeDocument/2006/relationships/image" Target="../media/image-3-151.png"/><Relationship Id="rId152" Type="http://schemas.openxmlformats.org/officeDocument/2006/relationships/image" Target="../media/image-3-152.png"/><Relationship Id="rId153" Type="http://schemas.openxmlformats.org/officeDocument/2006/relationships/image" Target="../media/image-3-153.png"/><Relationship Id="rId154" Type="http://schemas.openxmlformats.org/officeDocument/2006/relationships/image" Target="../media/image-3-154.png"/><Relationship Id="rId155" Type="http://schemas.openxmlformats.org/officeDocument/2006/relationships/image" Target="../media/image-3-155.png"/><Relationship Id="rId156" Type="http://schemas.openxmlformats.org/officeDocument/2006/relationships/image" Target="../media/image-3-156.png"/><Relationship Id="rId157" Type="http://schemas.openxmlformats.org/officeDocument/2006/relationships/image" Target="../media/image-3-157.png"/><Relationship Id="rId158" Type="http://schemas.openxmlformats.org/officeDocument/2006/relationships/image" Target="../media/image-3-158.png"/><Relationship Id="rId159" Type="http://schemas.openxmlformats.org/officeDocument/2006/relationships/image" Target="../media/image-3-159.png"/><Relationship Id="rId160" Type="http://schemas.openxmlformats.org/officeDocument/2006/relationships/image" Target="../media/image-3-160.png"/><Relationship Id="rId161" Type="http://schemas.openxmlformats.org/officeDocument/2006/relationships/image" Target="../media/image-3-161.png"/><Relationship Id="rId162" Type="http://schemas.openxmlformats.org/officeDocument/2006/relationships/image" Target="../media/image-3-162.png"/><Relationship Id="rId163" Type="http://schemas.openxmlformats.org/officeDocument/2006/relationships/image" Target="../media/image-3-163.png"/><Relationship Id="rId164" Type="http://schemas.openxmlformats.org/officeDocument/2006/relationships/image" Target="../media/image-3-164.png"/><Relationship Id="rId165" Type="http://schemas.openxmlformats.org/officeDocument/2006/relationships/image" Target="../media/image-3-165.png"/><Relationship Id="rId166" Type="http://schemas.openxmlformats.org/officeDocument/2006/relationships/image" Target="../media/image-3-166.png"/><Relationship Id="rId167" Type="http://schemas.openxmlformats.org/officeDocument/2006/relationships/image" Target="../media/image-3-167.png"/><Relationship Id="rId168" Type="http://schemas.openxmlformats.org/officeDocument/2006/relationships/image" Target="../media/image-3-168.png"/><Relationship Id="rId169" Type="http://schemas.openxmlformats.org/officeDocument/2006/relationships/image" Target="../media/image-3-169.png"/><Relationship Id="rId170" Type="http://schemas.openxmlformats.org/officeDocument/2006/relationships/image" Target="../media/image-3-170.png"/><Relationship Id="rId171" Type="http://schemas.openxmlformats.org/officeDocument/2006/relationships/image" Target="../media/image-3-171.png"/><Relationship Id="rId172" Type="http://schemas.openxmlformats.org/officeDocument/2006/relationships/image" Target="../media/image-3-172.png"/><Relationship Id="rId173" Type="http://schemas.openxmlformats.org/officeDocument/2006/relationships/image" Target="../media/image-3-173.png"/><Relationship Id="rId174" Type="http://schemas.openxmlformats.org/officeDocument/2006/relationships/image" Target="../media/image-3-174.png"/><Relationship Id="rId175" Type="http://schemas.openxmlformats.org/officeDocument/2006/relationships/image" Target="../media/image-3-175.png"/><Relationship Id="rId176" Type="http://schemas.openxmlformats.org/officeDocument/2006/relationships/image" Target="../media/image-3-176.png"/><Relationship Id="rId177" Type="http://schemas.openxmlformats.org/officeDocument/2006/relationships/image" Target="../media/image-3-177.png"/><Relationship Id="rId178" Type="http://schemas.openxmlformats.org/officeDocument/2006/relationships/image" Target="../media/image-3-178.png"/><Relationship Id="rId179" Type="http://schemas.openxmlformats.org/officeDocument/2006/relationships/image" Target="../media/image-3-179.png"/><Relationship Id="rId180" Type="http://schemas.openxmlformats.org/officeDocument/2006/relationships/image" Target="../media/image-3-180.png"/><Relationship Id="rId181" Type="http://schemas.openxmlformats.org/officeDocument/2006/relationships/image" Target="../media/image-3-181.png"/><Relationship Id="rId182" Type="http://schemas.openxmlformats.org/officeDocument/2006/relationships/image" Target="../media/image-3-182.png"/><Relationship Id="rId183" Type="http://schemas.openxmlformats.org/officeDocument/2006/relationships/image" Target="../media/image-3-183.png"/><Relationship Id="rId184" Type="http://schemas.openxmlformats.org/officeDocument/2006/relationships/image" Target="../media/image-3-184.png"/><Relationship Id="rId185" Type="http://schemas.openxmlformats.org/officeDocument/2006/relationships/image" Target="../media/image-3-185.png"/><Relationship Id="rId186" Type="http://schemas.openxmlformats.org/officeDocument/2006/relationships/image" Target="../media/image-3-186.png"/><Relationship Id="rId187" Type="http://schemas.openxmlformats.org/officeDocument/2006/relationships/image" Target="../media/image-3-187.png"/><Relationship Id="rId188" Type="http://schemas.openxmlformats.org/officeDocument/2006/relationships/image" Target="../media/image-3-188.png"/><Relationship Id="rId189" Type="http://schemas.openxmlformats.org/officeDocument/2006/relationships/image" Target="../media/image-3-189.png"/><Relationship Id="rId190" Type="http://schemas.openxmlformats.org/officeDocument/2006/relationships/image" Target="../media/image-3-190.png"/><Relationship Id="rId191" Type="http://schemas.openxmlformats.org/officeDocument/2006/relationships/image" Target="../media/image-3-191.png"/><Relationship Id="rId192" Type="http://schemas.openxmlformats.org/officeDocument/2006/relationships/image" Target="../media/image-3-192.png"/><Relationship Id="rId193" Type="http://schemas.openxmlformats.org/officeDocument/2006/relationships/image" Target="../media/image-3-193.png"/><Relationship Id="rId194" Type="http://schemas.openxmlformats.org/officeDocument/2006/relationships/image" Target="../media/image-3-194.png"/><Relationship Id="rId195" Type="http://schemas.openxmlformats.org/officeDocument/2006/relationships/image" Target="../media/image-3-195.png"/><Relationship Id="rId196" Type="http://schemas.openxmlformats.org/officeDocument/2006/relationships/image" Target="../media/image-3-196.png"/><Relationship Id="rId197" Type="http://schemas.openxmlformats.org/officeDocument/2006/relationships/image" Target="../media/image-3-197.png"/><Relationship Id="rId198" Type="http://schemas.openxmlformats.org/officeDocument/2006/relationships/image" Target="../media/image-3-198.png"/><Relationship Id="rId199" Type="http://schemas.openxmlformats.org/officeDocument/2006/relationships/image" Target="../media/image-3-199.png"/><Relationship Id="rId200" Type="http://schemas.openxmlformats.org/officeDocument/2006/relationships/image" Target="../media/image-3-200.png"/><Relationship Id="rId201" Type="http://schemas.openxmlformats.org/officeDocument/2006/relationships/image" Target="../media/image-3-201.png"/><Relationship Id="rId202" Type="http://schemas.openxmlformats.org/officeDocument/2006/relationships/image" Target="../media/image-3-202.png"/><Relationship Id="rId203" Type="http://schemas.openxmlformats.org/officeDocument/2006/relationships/image" Target="../media/image-3-203.png"/><Relationship Id="rId204" Type="http://schemas.openxmlformats.org/officeDocument/2006/relationships/image" Target="../media/image-3-204.png"/><Relationship Id="rId205" Type="http://schemas.openxmlformats.org/officeDocument/2006/relationships/image" Target="../media/image-3-205.png"/><Relationship Id="rId206" Type="http://schemas.openxmlformats.org/officeDocument/2006/relationships/image" Target="../media/image-3-206.png"/><Relationship Id="rId207" Type="http://schemas.openxmlformats.org/officeDocument/2006/relationships/image" Target="../media/image-3-207.png"/><Relationship Id="rId208" Type="http://schemas.openxmlformats.org/officeDocument/2006/relationships/image" Target="../media/image-3-208.png"/><Relationship Id="rId209" Type="http://schemas.openxmlformats.org/officeDocument/2006/relationships/image" Target="../media/image-3-209.png"/><Relationship Id="rId210" Type="http://schemas.openxmlformats.org/officeDocument/2006/relationships/image" Target="../media/image-3-210.png"/><Relationship Id="rId211" Type="http://schemas.openxmlformats.org/officeDocument/2006/relationships/image" Target="../media/image-3-211.png"/><Relationship Id="rId212" Type="http://schemas.openxmlformats.org/officeDocument/2006/relationships/image" Target="../media/image-3-212.png"/><Relationship Id="rId213" Type="http://schemas.openxmlformats.org/officeDocument/2006/relationships/image" Target="../media/image-3-213.png"/><Relationship Id="rId214" Type="http://schemas.openxmlformats.org/officeDocument/2006/relationships/image" Target="../media/image-3-214.png"/><Relationship Id="rId215" Type="http://schemas.openxmlformats.org/officeDocument/2006/relationships/image" Target="../media/image-3-215.png"/><Relationship Id="rId216" Type="http://schemas.openxmlformats.org/officeDocument/2006/relationships/image" Target="../media/image-3-216.png"/><Relationship Id="rId217" Type="http://schemas.openxmlformats.org/officeDocument/2006/relationships/image" Target="../media/image-3-217.png"/><Relationship Id="rId218" Type="http://schemas.openxmlformats.org/officeDocument/2006/relationships/image" Target="../media/image-3-218.png"/><Relationship Id="rId219" Type="http://schemas.openxmlformats.org/officeDocument/2006/relationships/image" Target="../media/image-3-219.png"/><Relationship Id="rId220" Type="http://schemas.openxmlformats.org/officeDocument/2006/relationships/image" Target="../media/image-3-220.png"/><Relationship Id="rId221" Type="http://schemas.openxmlformats.org/officeDocument/2006/relationships/image" Target="../media/image-3-221.png"/><Relationship Id="rId222" Type="http://schemas.openxmlformats.org/officeDocument/2006/relationships/image" Target="../media/image-3-222.png"/><Relationship Id="rId223" Type="http://schemas.openxmlformats.org/officeDocument/2006/relationships/image" Target="../media/image-3-223.png"/><Relationship Id="rId224" Type="http://schemas.openxmlformats.org/officeDocument/2006/relationships/image" Target="../media/image-3-224.png"/><Relationship Id="rId225" Type="http://schemas.openxmlformats.org/officeDocument/2006/relationships/image" Target="../media/image-3-225.png"/><Relationship Id="rId226" Type="http://schemas.openxmlformats.org/officeDocument/2006/relationships/image" Target="../media/image-3-226.png"/><Relationship Id="rId227" Type="http://schemas.openxmlformats.org/officeDocument/2006/relationships/image" Target="../media/image-3-227.png"/><Relationship Id="rId228" Type="http://schemas.openxmlformats.org/officeDocument/2006/relationships/image" Target="../media/image-3-228.png"/><Relationship Id="rId229" Type="http://schemas.openxmlformats.org/officeDocument/2006/relationships/image" Target="../media/image-3-229.png"/><Relationship Id="rId230" Type="http://schemas.openxmlformats.org/officeDocument/2006/relationships/image" Target="../media/image-3-230.png"/><Relationship Id="rId231" Type="http://schemas.openxmlformats.org/officeDocument/2006/relationships/image" Target="../media/image-3-231.png"/><Relationship Id="rId232" Type="http://schemas.openxmlformats.org/officeDocument/2006/relationships/image" Target="../media/image-3-232.png"/><Relationship Id="rId233" Type="http://schemas.openxmlformats.org/officeDocument/2006/relationships/image" Target="../media/image-3-233.png"/><Relationship Id="rId234" Type="http://schemas.openxmlformats.org/officeDocument/2006/relationships/image" Target="../media/image-3-234.png"/><Relationship Id="rId235" Type="http://schemas.openxmlformats.org/officeDocument/2006/relationships/image" Target="../media/image-3-235.png"/><Relationship Id="rId236" Type="http://schemas.openxmlformats.org/officeDocument/2006/relationships/image" Target="../media/image-3-236.png"/><Relationship Id="rId237" Type="http://schemas.openxmlformats.org/officeDocument/2006/relationships/image" Target="../media/image-3-237.png"/><Relationship Id="rId238" Type="http://schemas.openxmlformats.org/officeDocument/2006/relationships/image" Target="../media/image-3-238.png"/><Relationship Id="rId239" Type="http://schemas.openxmlformats.org/officeDocument/2006/relationships/image" Target="../media/image-3-239.png"/><Relationship Id="rId240" Type="http://schemas.openxmlformats.org/officeDocument/2006/relationships/image" Target="../media/image-3-240.png"/><Relationship Id="rId241" Type="http://schemas.openxmlformats.org/officeDocument/2006/relationships/image" Target="../media/image-3-241.png"/><Relationship Id="rId242" Type="http://schemas.openxmlformats.org/officeDocument/2006/relationships/image" Target="../media/image-3-242.png"/><Relationship Id="rId243" Type="http://schemas.openxmlformats.org/officeDocument/2006/relationships/image" Target="../media/image-3-243.png"/><Relationship Id="rId244" Type="http://schemas.openxmlformats.org/officeDocument/2006/relationships/image" Target="../media/image-3-244.png"/><Relationship Id="rId245" Type="http://schemas.openxmlformats.org/officeDocument/2006/relationships/image" Target="../media/image-3-245.png"/><Relationship Id="rId246" Type="http://schemas.openxmlformats.org/officeDocument/2006/relationships/image" Target="../media/image-3-246.png"/><Relationship Id="rId247" Type="http://schemas.openxmlformats.org/officeDocument/2006/relationships/image" Target="../media/image-3-247.png"/><Relationship Id="rId248" Type="http://schemas.openxmlformats.org/officeDocument/2006/relationships/image" Target="../media/image-3-248.png"/><Relationship Id="rId249" Type="http://schemas.openxmlformats.org/officeDocument/2006/relationships/image" Target="../media/image-3-249.png"/><Relationship Id="rId250" Type="http://schemas.openxmlformats.org/officeDocument/2006/relationships/image" Target="../media/image-3-250.png"/><Relationship Id="rId251" Type="http://schemas.openxmlformats.org/officeDocument/2006/relationships/image" Target="../media/image-3-251.png"/><Relationship Id="rId252" Type="http://schemas.openxmlformats.org/officeDocument/2006/relationships/image" Target="../media/image-3-252.png"/><Relationship Id="rId253" Type="http://schemas.openxmlformats.org/officeDocument/2006/relationships/image" Target="../media/image-3-253.png"/><Relationship Id="rId254" Type="http://schemas.openxmlformats.org/officeDocument/2006/relationships/image" Target="../media/image-3-254.png"/><Relationship Id="rId255" Type="http://schemas.openxmlformats.org/officeDocument/2006/relationships/image" Target="../media/image-3-255.png"/><Relationship Id="rId256" Type="http://schemas.openxmlformats.org/officeDocument/2006/relationships/image" Target="../media/image-3-256.png"/><Relationship Id="rId257" Type="http://schemas.openxmlformats.org/officeDocument/2006/relationships/image" Target="../media/image-3-257.png"/><Relationship Id="rId258" Type="http://schemas.openxmlformats.org/officeDocument/2006/relationships/image" Target="../media/image-3-258.png"/><Relationship Id="rId259" Type="http://schemas.openxmlformats.org/officeDocument/2006/relationships/image" Target="../media/image-3-259.png"/><Relationship Id="rId260" Type="http://schemas.openxmlformats.org/officeDocument/2006/relationships/image" Target="../media/image-3-260.png"/><Relationship Id="rId261" Type="http://schemas.openxmlformats.org/officeDocument/2006/relationships/image" Target="../media/image-3-261.png"/><Relationship Id="rId262" Type="http://schemas.openxmlformats.org/officeDocument/2006/relationships/image" Target="../media/image-3-262.png"/><Relationship Id="rId263" Type="http://schemas.openxmlformats.org/officeDocument/2006/relationships/image" Target="../media/image-3-263.png"/><Relationship Id="rId264" Type="http://schemas.openxmlformats.org/officeDocument/2006/relationships/image" Target="../media/image-3-264.png"/><Relationship Id="rId265" Type="http://schemas.openxmlformats.org/officeDocument/2006/relationships/image" Target="../media/image-3-265.png"/><Relationship Id="rId266" Type="http://schemas.openxmlformats.org/officeDocument/2006/relationships/image" Target="../media/image-3-266.png"/><Relationship Id="rId267" Type="http://schemas.openxmlformats.org/officeDocument/2006/relationships/image" Target="../media/image-3-267.png"/><Relationship Id="rId268" Type="http://schemas.openxmlformats.org/officeDocument/2006/relationships/image" Target="../media/image-3-268.png"/><Relationship Id="rId269" Type="http://schemas.openxmlformats.org/officeDocument/2006/relationships/image" Target="../media/image-3-269.png"/><Relationship Id="rId270" Type="http://schemas.openxmlformats.org/officeDocument/2006/relationships/image" Target="../media/image-3-270.png"/><Relationship Id="rId271" Type="http://schemas.openxmlformats.org/officeDocument/2006/relationships/image" Target="../media/image-3-271.png"/><Relationship Id="rId272" Type="http://schemas.openxmlformats.org/officeDocument/2006/relationships/image" Target="../media/image-3-272.png"/><Relationship Id="rId273" Type="http://schemas.openxmlformats.org/officeDocument/2006/relationships/slideLayout" Target="../slideLayouts/slideLayout1.xml"/><Relationship Id="rId27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image" Target="../media/image-4-21.png"/><Relationship Id="rId22" Type="http://schemas.openxmlformats.org/officeDocument/2006/relationships/image" Target="../media/image-4-22.png"/><Relationship Id="rId23" Type="http://schemas.openxmlformats.org/officeDocument/2006/relationships/image" Target="../media/image-4-23.png"/><Relationship Id="rId24" Type="http://schemas.openxmlformats.org/officeDocument/2006/relationships/image" Target="../media/image-4-24.png"/><Relationship Id="rId25" Type="http://schemas.openxmlformats.org/officeDocument/2006/relationships/image" Target="../media/image-4-25.png"/><Relationship Id="rId26" Type="http://schemas.openxmlformats.org/officeDocument/2006/relationships/image" Target="../media/image-4-26.png"/><Relationship Id="rId27" Type="http://schemas.openxmlformats.org/officeDocument/2006/relationships/image" Target="../media/image-4-27.png"/><Relationship Id="rId28" Type="http://schemas.openxmlformats.org/officeDocument/2006/relationships/image" Target="../media/image-4-28.png"/><Relationship Id="rId29" Type="http://schemas.openxmlformats.org/officeDocument/2006/relationships/image" Target="../media/image-4-29.png"/><Relationship Id="rId30" Type="http://schemas.openxmlformats.org/officeDocument/2006/relationships/image" Target="../media/image-4-30.png"/><Relationship Id="rId31" Type="http://schemas.openxmlformats.org/officeDocument/2006/relationships/image" Target="../media/image-4-31.png"/><Relationship Id="rId32" Type="http://schemas.openxmlformats.org/officeDocument/2006/relationships/image" Target="../media/image-4-32.png"/><Relationship Id="rId33" Type="http://schemas.openxmlformats.org/officeDocument/2006/relationships/image" Target="../media/image-4-33.png"/><Relationship Id="rId34" Type="http://schemas.openxmlformats.org/officeDocument/2006/relationships/image" Target="../media/image-4-34.png"/><Relationship Id="rId35" Type="http://schemas.openxmlformats.org/officeDocument/2006/relationships/image" Target="../media/image-4-35.png"/><Relationship Id="rId36" Type="http://schemas.openxmlformats.org/officeDocument/2006/relationships/image" Target="../media/image-4-36.png"/><Relationship Id="rId37" Type="http://schemas.openxmlformats.org/officeDocument/2006/relationships/image" Target="../media/image-4-37.png"/><Relationship Id="rId38" Type="http://schemas.openxmlformats.org/officeDocument/2006/relationships/image" Target="../media/image-4-38.png"/><Relationship Id="rId39" Type="http://schemas.openxmlformats.org/officeDocument/2006/relationships/image" Target="../media/image-4-39.png"/><Relationship Id="rId40" Type="http://schemas.openxmlformats.org/officeDocument/2006/relationships/image" Target="../media/image-4-40.png"/><Relationship Id="rId41" Type="http://schemas.openxmlformats.org/officeDocument/2006/relationships/image" Target="../media/image-4-41.png"/><Relationship Id="rId42" Type="http://schemas.openxmlformats.org/officeDocument/2006/relationships/image" Target="../media/image-4-42.png"/><Relationship Id="rId43" Type="http://schemas.openxmlformats.org/officeDocument/2006/relationships/image" Target="../media/image-4-43.png"/><Relationship Id="rId44" Type="http://schemas.openxmlformats.org/officeDocument/2006/relationships/image" Target="../media/image-4-44.png"/><Relationship Id="rId45" Type="http://schemas.openxmlformats.org/officeDocument/2006/relationships/image" Target="../media/image-4-45.png"/><Relationship Id="rId46" Type="http://schemas.openxmlformats.org/officeDocument/2006/relationships/image" Target="../media/image-4-46.png"/><Relationship Id="rId47" Type="http://schemas.openxmlformats.org/officeDocument/2006/relationships/image" Target="../media/image-4-47.png"/><Relationship Id="rId48" Type="http://schemas.openxmlformats.org/officeDocument/2006/relationships/image" Target="../media/image-4-48.png"/><Relationship Id="rId49" Type="http://schemas.openxmlformats.org/officeDocument/2006/relationships/image" Target="../media/image-4-49.png"/><Relationship Id="rId50" Type="http://schemas.openxmlformats.org/officeDocument/2006/relationships/image" Target="../media/image-4-50.png"/><Relationship Id="rId51" Type="http://schemas.openxmlformats.org/officeDocument/2006/relationships/image" Target="../media/image-4-51.png"/><Relationship Id="rId52" Type="http://schemas.openxmlformats.org/officeDocument/2006/relationships/image" Target="../media/image-4-52.png"/><Relationship Id="rId53" Type="http://schemas.openxmlformats.org/officeDocument/2006/relationships/image" Target="../media/image-4-53.png"/><Relationship Id="rId54" Type="http://schemas.openxmlformats.org/officeDocument/2006/relationships/image" Target="../media/image-4-54.png"/><Relationship Id="rId55" Type="http://schemas.openxmlformats.org/officeDocument/2006/relationships/image" Target="../media/image-4-55.png"/><Relationship Id="rId56" Type="http://schemas.openxmlformats.org/officeDocument/2006/relationships/image" Target="../media/image-4-56.png"/><Relationship Id="rId57" Type="http://schemas.openxmlformats.org/officeDocument/2006/relationships/image" Target="../media/image-4-57.png"/><Relationship Id="rId58" Type="http://schemas.openxmlformats.org/officeDocument/2006/relationships/image" Target="../media/image-4-58.png"/><Relationship Id="rId59" Type="http://schemas.openxmlformats.org/officeDocument/2006/relationships/image" Target="../media/image-4-59.png"/><Relationship Id="rId60" Type="http://schemas.openxmlformats.org/officeDocument/2006/relationships/image" Target="../media/image-4-60.png"/><Relationship Id="rId61" Type="http://schemas.openxmlformats.org/officeDocument/2006/relationships/image" Target="../media/image-4-61.png"/><Relationship Id="rId62" Type="http://schemas.openxmlformats.org/officeDocument/2006/relationships/image" Target="../media/image-4-62.png"/><Relationship Id="rId63" Type="http://schemas.openxmlformats.org/officeDocument/2006/relationships/image" Target="../media/image-4-63.png"/><Relationship Id="rId64" Type="http://schemas.openxmlformats.org/officeDocument/2006/relationships/image" Target="../media/image-4-64.png"/><Relationship Id="rId65" Type="http://schemas.openxmlformats.org/officeDocument/2006/relationships/image" Target="../media/image-4-65.png"/><Relationship Id="rId66" Type="http://schemas.openxmlformats.org/officeDocument/2006/relationships/image" Target="../media/image-4-66.png"/><Relationship Id="rId67" Type="http://schemas.openxmlformats.org/officeDocument/2006/relationships/image" Target="../media/image-4-67.png"/><Relationship Id="rId68" Type="http://schemas.openxmlformats.org/officeDocument/2006/relationships/image" Target="../media/image-4-68.png"/><Relationship Id="rId69" Type="http://schemas.openxmlformats.org/officeDocument/2006/relationships/image" Target="../media/image-4-69.png"/><Relationship Id="rId70" Type="http://schemas.openxmlformats.org/officeDocument/2006/relationships/image" Target="../media/image-4-70.png"/><Relationship Id="rId71" Type="http://schemas.openxmlformats.org/officeDocument/2006/relationships/image" Target="../media/image-4-71.png"/><Relationship Id="rId72" Type="http://schemas.openxmlformats.org/officeDocument/2006/relationships/image" Target="../media/image-4-72.png"/><Relationship Id="rId73" Type="http://schemas.openxmlformats.org/officeDocument/2006/relationships/image" Target="../media/image-4-73.png"/><Relationship Id="rId74" Type="http://schemas.openxmlformats.org/officeDocument/2006/relationships/image" Target="../media/image-4-74.png"/><Relationship Id="rId75" Type="http://schemas.openxmlformats.org/officeDocument/2006/relationships/image" Target="../media/image-4-75.png"/><Relationship Id="rId76" Type="http://schemas.openxmlformats.org/officeDocument/2006/relationships/image" Target="../media/image-4-76.png"/><Relationship Id="rId77" Type="http://schemas.openxmlformats.org/officeDocument/2006/relationships/image" Target="../media/image-4-77.png"/><Relationship Id="rId78" Type="http://schemas.openxmlformats.org/officeDocument/2006/relationships/image" Target="../media/image-4-78.png"/><Relationship Id="rId79" Type="http://schemas.openxmlformats.org/officeDocument/2006/relationships/image" Target="../media/image-4-79.png"/><Relationship Id="rId80" Type="http://schemas.openxmlformats.org/officeDocument/2006/relationships/image" Target="../media/image-4-80.png"/><Relationship Id="rId81" Type="http://schemas.openxmlformats.org/officeDocument/2006/relationships/image" Target="../media/image-4-81.png"/><Relationship Id="rId82" Type="http://schemas.openxmlformats.org/officeDocument/2006/relationships/image" Target="../media/image-4-82.png"/><Relationship Id="rId83" Type="http://schemas.openxmlformats.org/officeDocument/2006/relationships/image" Target="../media/image-4-83.png"/><Relationship Id="rId84" Type="http://schemas.openxmlformats.org/officeDocument/2006/relationships/image" Target="../media/image-4-84.png"/><Relationship Id="rId85" Type="http://schemas.openxmlformats.org/officeDocument/2006/relationships/image" Target="../media/image-4-85.png"/><Relationship Id="rId86" Type="http://schemas.openxmlformats.org/officeDocument/2006/relationships/image" Target="../media/image-4-86.png"/><Relationship Id="rId87" Type="http://schemas.openxmlformats.org/officeDocument/2006/relationships/image" Target="../media/image-4-87.png"/><Relationship Id="rId88" Type="http://schemas.openxmlformats.org/officeDocument/2006/relationships/image" Target="../media/image-4-88.png"/><Relationship Id="rId89" Type="http://schemas.openxmlformats.org/officeDocument/2006/relationships/image" Target="../media/image-4-89.png"/><Relationship Id="rId90" Type="http://schemas.openxmlformats.org/officeDocument/2006/relationships/image" Target="../media/image-4-90.png"/><Relationship Id="rId91" Type="http://schemas.openxmlformats.org/officeDocument/2006/relationships/image" Target="../media/image-4-91.png"/><Relationship Id="rId92" Type="http://schemas.openxmlformats.org/officeDocument/2006/relationships/image" Target="../media/image-4-92.png"/><Relationship Id="rId93" Type="http://schemas.openxmlformats.org/officeDocument/2006/relationships/image" Target="../media/image-4-93.png"/><Relationship Id="rId94" Type="http://schemas.openxmlformats.org/officeDocument/2006/relationships/image" Target="../media/image-4-94.png"/><Relationship Id="rId95" Type="http://schemas.openxmlformats.org/officeDocument/2006/relationships/image" Target="../media/image-4-95.png"/><Relationship Id="rId96" Type="http://schemas.openxmlformats.org/officeDocument/2006/relationships/image" Target="../media/image-4-96.png"/><Relationship Id="rId97" Type="http://schemas.openxmlformats.org/officeDocument/2006/relationships/image" Target="../media/image-4-97.png"/><Relationship Id="rId98" Type="http://schemas.openxmlformats.org/officeDocument/2006/relationships/image" Target="../media/image-4-98.png"/><Relationship Id="rId99" Type="http://schemas.openxmlformats.org/officeDocument/2006/relationships/image" Target="../media/image-4-99.png"/><Relationship Id="rId100" Type="http://schemas.openxmlformats.org/officeDocument/2006/relationships/image" Target="../media/image-4-100.png"/><Relationship Id="rId101" Type="http://schemas.openxmlformats.org/officeDocument/2006/relationships/image" Target="../media/image-4-101.png"/><Relationship Id="rId102" Type="http://schemas.openxmlformats.org/officeDocument/2006/relationships/image" Target="../media/image-4-102.png"/><Relationship Id="rId103" Type="http://schemas.openxmlformats.org/officeDocument/2006/relationships/image" Target="../media/image-4-103.png"/><Relationship Id="rId104" Type="http://schemas.openxmlformats.org/officeDocument/2006/relationships/image" Target="../media/image-4-104.png"/><Relationship Id="rId105" Type="http://schemas.openxmlformats.org/officeDocument/2006/relationships/image" Target="../media/image-4-105.png"/><Relationship Id="rId106" Type="http://schemas.openxmlformats.org/officeDocument/2006/relationships/image" Target="../media/image-4-106.png"/><Relationship Id="rId107" Type="http://schemas.openxmlformats.org/officeDocument/2006/relationships/image" Target="../media/image-4-107.png"/><Relationship Id="rId108" Type="http://schemas.openxmlformats.org/officeDocument/2006/relationships/image" Target="../media/image-4-108.png"/><Relationship Id="rId109" Type="http://schemas.openxmlformats.org/officeDocument/2006/relationships/image" Target="../media/image-4-109.png"/><Relationship Id="rId110" Type="http://schemas.openxmlformats.org/officeDocument/2006/relationships/image" Target="../media/image-4-110.png"/><Relationship Id="rId111" Type="http://schemas.openxmlformats.org/officeDocument/2006/relationships/image" Target="../media/image-4-111.png"/><Relationship Id="rId112" Type="http://schemas.openxmlformats.org/officeDocument/2006/relationships/image" Target="../media/image-4-112.png"/><Relationship Id="rId113" Type="http://schemas.openxmlformats.org/officeDocument/2006/relationships/image" Target="../media/image-4-113.png"/><Relationship Id="rId114" Type="http://schemas.openxmlformats.org/officeDocument/2006/relationships/image" Target="../media/image-4-114.png"/><Relationship Id="rId115" Type="http://schemas.openxmlformats.org/officeDocument/2006/relationships/image" Target="../media/image-4-115.png"/><Relationship Id="rId116" Type="http://schemas.openxmlformats.org/officeDocument/2006/relationships/image" Target="../media/image-4-116.png"/><Relationship Id="rId117" Type="http://schemas.openxmlformats.org/officeDocument/2006/relationships/image" Target="../media/image-4-117.png"/><Relationship Id="rId118" Type="http://schemas.openxmlformats.org/officeDocument/2006/relationships/image" Target="../media/image-4-118.png"/><Relationship Id="rId119" Type="http://schemas.openxmlformats.org/officeDocument/2006/relationships/image" Target="../media/image-4-119.png"/><Relationship Id="rId120" Type="http://schemas.openxmlformats.org/officeDocument/2006/relationships/image" Target="../media/image-4-120.png"/><Relationship Id="rId121" Type="http://schemas.openxmlformats.org/officeDocument/2006/relationships/image" Target="../media/image-4-121.png"/><Relationship Id="rId122" Type="http://schemas.openxmlformats.org/officeDocument/2006/relationships/image" Target="../media/image-4-122.png"/><Relationship Id="rId123" Type="http://schemas.openxmlformats.org/officeDocument/2006/relationships/image" Target="../media/image-4-123.png"/><Relationship Id="rId124" Type="http://schemas.openxmlformats.org/officeDocument/2006/relationships/image" Target="../media/image-4-124.png"/><Relationship Id="rId125" Type="http://schemas.openxmlformats.org/officeDocument/2006/relationships/image" Target="../media/image-4-125.png"/><Relationship Id="rId126" Type="http://schemas.openxmlformats.org/officeDocument/2006/relationships/image" Target="../media/image-4-126.png"/><Relationship Id="rId127" Type="http://schemas.openxmlformats.org/officeDocument/2006/relationships/image" Target="../media/image-4-127.png"/><Relationship Id="rId128" Type="http://schemas.openxmlformats.org/officeDocument/2006/relationships/image" Target="../media/image-4-128.png"/><Relationship Id="rId129" Type="http://schemas.openxmlformats.org/officeDocument/2006/relationships/image" Target="../media/image-4-129.png"/><Relationship Id="rId130" Type="http://schemas.openxmlformats.org/officeDocument/2006/relationships/image" Target="../media/image-4-130.png"/><Relationship Id="rId131" Type="http://schemas.openxmlformats.org/officeDocument/2006/relationships/image" Target="../media/image-4-131.png"/><Relationship Id="rId132" Type="http://schemas.openxmlformats.org/officeDocument/2006/relationships/image" Target="../media/image-4-132.png"/><Relationship Id="rId133" Type="http://schemas.openxmlformats.org/officeDocument/2006/relationships/image" Target="../media/image-4-133.png"/><Relationship Id="rId134" Type="http://schemas.openxmlformats.org/officeDocument/2006/relationships/image" Target="../media/image-4-134.png"/><Relationship Id="rId135" Type="http://schemas.openxmlformats.org/officeDocument/2006/relationships/image" Target="../media/image-4-135.png"/><Relationship Id="rId136" Type="http://schemas.openxmlformats.org/officeDocument/2006/relationships/image" Target="../media/image-4-136.png"/><Relationship Id="rId137" Type="http://schemas.openxmlformats.org/officeDocument/2006/relationships/image" Target="../media/image-4-137.png"/><Relationship Id="rId138" Type="http://schemas.openxmlformats.org/officeDocument/2006/relationships/image" Target="../media/image-4-138.png"/><Relationship Id="rId139" Type="http://schemas.openxmlformats.org/officeDocument/2006/relationships/image" Target="../media/image-4-139.png"/><Relationship Id="rId140" Type="http://schemas.openxmlformats.org/officeDocument/2006/relationships/image" Target="../media/image-4-140.png"/><Relationship Id="rId141" Type="http://schemas.openxmlformats.org/officeDocument/2006/relationships/image" Target="../media/image-4-141.png"/><Relationship Id="rId142" Type="http://schemas.openxmlformats.org/officeDocument/2006/relationships/image" Target="../media/image-4-142.png"/><Relationship Id="rId143" Type="http://schemas.openxmlformats.org/officeDocument/2006/relationships/image" Target="../media/image-4-143.png"/><Relationship Id="rId144" Type="http://schemas.openxmlformats.org/officeDocument/2006/relationships/image" Target="../media/image-4-144.png"/><Relationship Id="rId145" Type="http://schemas.openxmlformats.org/officeDocument/2006/relationships/image" Target="../media/image-4-145.png"/><Relationship Id="rId146" Type="http://schemas.openxmlformats.org/officeDocument/2006/relationships/image" Target="../media/image-4-146.png"/><Relationship Id="rId147" Type="http://schemas.openxmlformats.org/officeDocument/2006/relationships/image" Target="../media/image-4-147.png"/><Relationship Id="rId148" Type="http://schemas.openxmlformats.org/officeDocument/2006/relationships/image" Target="../media/image-4-148.png"/><Relationship Id="rId149" Type="http://schemas.openxmlformats.org/officeDocument/2006/relationships/image" Target="../media/image-4-149.png"/><Relationship Id="rId150" Type="http://schemas.openxmlformats.org/officeDocument/2006/relationships/slideLayout" Target="../slideLayouts/slideLayout1.xml"/><Relationship Id="rId151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1" y="696181"/>
            <a:ext cx="17216961" cy="84128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231702"/>
            <a:ext cx="16145921" cy="373525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043863" y="5502473"/>
            <a:ext cx="2310289" cy="11658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7590"/>
              </a:lnSpc>
              <a:buNone/>
            </a:pPr>
            <a:r>
              <a:rPr lang="en-US" sz="6325" b="1" dirty="0">
                <a:solidFill>
                  <a:srgbClr val="000000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Gstore</a:t>
            </a:r>
            <a:endParaRPr lang="en-US" sz="6325" dirty="0"/>
          </a:p>
        </p:txBody>
      </p:sp>
      <p:sp>
        <p:nvSpPr>
          <p:cNvPr id="5" name="Text 1"/>
          <p:cNvSpPr/>
          <p:nvPr/>
        </p:nvSpPr>
        <p:spPr>
          <a:xfrm>
            <a:off x="8686800" y="6688224"/>
            <a:ext cx="96012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Brasil:SME</a:t>
            </a:r>
            <a:endParaRPr lang="en-US" sz="1476" dirty="0"/>
          </a:p>
        </p:txBody>
      </p:sp>
      <p:sp>
        <p:nvSpPr>
          <p:cNvPr id="6" name="Text 2"/>
          <p:cNvSpPr/>
          <p:nvPr/>
        </p:nvSpPr>
        <p:spPr>
          <a:xfrm>
            <a:off x="1392362" y="7178650"/>
            <a:ext cx="15503297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Managed e-commerce storefront accelerating merchant digitalization through ready-to-use acquiring capabilities.</a:t>
            </a:r>
            <a:endParaRPr lang="en-US" sz="1687" dirty="0"/>
          </a:p>
        </p:txBody>
      </p:sp>
      <p:sp>
        <p:nvSpPr>
          <p:cNvPr id="7" name="Text 3"/>
          <p:cNvSpPr/>
          <p:nvPr/>
        </p:nvSpPr>
        <p:spPr>
          <a:xfrm>
            <a:off x="8048718" y="8196262"/>
            <a:ext cx="910114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Availability</a:t>
            </a:r>
            <a:endParaRPr lang="en-US" sz="1265" dirty="0"/>
          </a:p>
        </p:txBody>
      </p:sp>
      <p:sp>
        <p:nvSpPr>
          <p:cNvPr id="8" name="Text 4"/>
          <p:cNvSpPr/>
          <p:nvPr/>
        </p:nvSpPr>
        <p:spPr>
          <a:xfrm>
            <a:off x="9022593" y="8196262"/>
            <a:ext cx="895350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dirty="0">
                <a:solidFill>
                  <a:srgbClr val="8F8F8F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Current:</a:t>
            </a:r>
            <a:endParaRPr lang="en-US" sz="1265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943" y="8145140"/>
            <a:ext cx="321320" cy="321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96457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642640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Value proposition main atributes</a:t>
            </a:r>
            <a:endParaRPr lang="en-US" sz="506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713" y="1987786"/>
            <a:ext cx="3748646" cy="334699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556033" y="2309106"/>
            <a:ext cx="310601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Accelerated Business Digitalization</a:t>
            </a:r>
            <a:endParaRPr lang="en-US" sz="2952" dirty="0"/>
          </a:p>
        </p:txBody>
      </p:sp>
      <p:sp>
        <p:nvSpPr>
          <p:cNvPr id="6" name="Text 2"/>
          <p:cNvSpPr/>
          <p:nvPr/>
        </p:nvSpPr>
        <p:spPr>
          <a:xfrm>
            <a:off x="5556033" y="3809181"/>
            <a:ext cx="3106015" cy="12915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Take your business online quickly with a managed digital storefront service, specifically designed to fit within the acquiring model.</a:t>
            </a:r>
            <a:endParaRPr lang="en-US" sz="1476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660" y="1987786"/>
            <a:ext cx="3748646" cy="334699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25980" y="2309106"/>
            <a:ext cx="310601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Ready-to-Use Sales Channel</a:t>
            </a:r>
            <a:endParaRPr lang="en-US" sz="2952" dirty="0"/>
          </a:p>
        </p:txBody>
      </p:sp>
      <p:sp>
        <p:nvSpPr>
          <p:cNvPr id="9" name="Text 4"/>
          <p:cNvSpPr/>
          <p:nvPr/>
        </p:nvSpPr>
        <p:spPr>
          <a:xfrm>
            <a:off x="9625980" y="3380556"/>
            <a:ext cx="3106015" cy="161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Save time and resources with a "turnkey" e-commerce platform that allows you to start selling online without complex technical setups.</a:t>
            </a:r>
            <a:endParaRPr lang="en-US" sz="1476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713" y="5656101"/>
            <a:ext cx="3748646" cy="334699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556033" y="5977421"/>
            <a:ext cx="3065851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Reduced Time-to-Market</a:t>
            </a:r>
            <a:endParaRPr lang="en-US" sz="2952" dirty="0"/>
          </a:p>
        </p:txBody>
      </p:sp>
      <p:sp>
        <p:nvSpPr>
          <p:cNvPr id="12" name="Text 6"/>
          <p:cNvSpPr/>
          <p:nvPr/>
        </p:nvSpPr>
        <p:spPr>
          <a:xfrm>
            <a:off x="5556033" y="7048872"/>
            <a:ext cx="3106015" cy="161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Launch your online store in record time. GStore optimizes deployment processes so your business is available to customers whenever they need it.</a:t>
            </a:r>
            <a:endParaRPr lang="en-US" sz="1476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660" y="5656101"/>
            <a:ext cx="3748646" cy="334699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625980" y="5977421"/>
            <a:ext cx="3065851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Simplified &amp; Unified Operations</a:t>
            </a:r>
            <a:endParaRPr lang="en-US" sz="2952" dirty="0"/>
          </a:p>
        </p:txBody>
      </p:sp>
      <p:sp>
        <p:nvSpPr>
          <p:cNvPr id="15" name="Text 8"/>
          <p:cNvSpPr/>
          <p:nvPr/>
        </p:nvSpPr>
        <p:spPr>
          <a:xfrm>
            <a:off x="9625980" y="7048872"/>
            <a:ext cx="3106015" cy="161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Eliminate operational complexity by combining online sales capabilities and acquiring features into a single, comprehensive, and easy-to-manage solution.</a:t>
            </a:r>
            <a:endParaRPr lang="en-US" sz="1476" dirty="0"/>
          </a:p>
        </p:txBody>
      </p:sp>
      <p:sp>
        <p:nvSpPr>
          <p:cNvPr id="16" name="Text 9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17" name="Text 10"/>
          <p:cNvSpPr/>
          <p:nvPr/>
        </p:nvSpPr>
        <p:spPr>
          <a:xfrm>
            <a:off x="1959192" y="321320"/>
            <a:ext cx="700088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Gstore</a:t>
            </a:r>
            <a:endParaRPr lang="en-US" sz="168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177630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192" y="321320"/>
            <a:ext cx="700088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Gstore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Country capabilities</a:t>
            </a:r>
            <a:endParaRPr lang="en-US" sz="5060" dirty="0"/>
          </a:p>
        </p:txBody>
      </p:sp>
      <p:sp>
        <p:nvSpPr>
          <p:cNvPr id="7" name="Text 3"/>
          <p:cNvSpPr/>
          <p:nvPr/>
        </p:nvSpPr>
        <p:spPr>
          <a:xfrm>
            <a:off x="1071042" y="1668996"/>
            <a:ext cx="348043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Availability by product</a:t>
            </a:r>
            <a:endParaRPr lang="en-US" sz="2952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36" y="2311822"/>
            <a:ext cx="16119145" cy="535521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36" y="2311822"/>
            <a:ext cx="5551736" cy="535521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172" y="2311822"/>
            <a:ext cx="1509601" cy="535521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816068" y="2435684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1545" y="2469133"/>
            <a:ext cx="214208" cy="214208"/>
          </a:xfrm>
          <a:prstGeom prst="rect">
            <a:avLst/>
          </a:prstGeom>
        </p:spPr>
      </p:pic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5773" y="2311822"/>
            <a:ext cx="1509601" cy="535521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8511853" y="2435684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5093" y="2469133"/>
            <a:ext cx="214208" cy="214208"/>
          </a:xfrm>
          <a:prstGeom prst="rect">
            <a:avLst/>
          </a:prstGeom>
        </p:spPr>
      </p:pic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5373" y="2311822"/>
            <a:ext cx="1509601" cy="535521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10053768" y="2435684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52379" y="2469133"/>
            <a:ext cx="214208" cy="214208"/>
          </a:xfrm>
          <a:prstGeom prst="rect">
            <a:avLst/>
          </a:prstGeom>
        </p:spPr>
      </p:pic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64974" y="2311822"/>
            <a:ext cx="1509601" cy="535521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11470388" y="2435684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1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54849" y="2469133"/>
            <a:ext cx="214208" cy="214208"/>
          </a:xfrm>
          <a:prstGeom prst="rect">
            <a:avLst/>
          </a:prstGeom>
        </p:spPr>
      </p:pic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74575" y="2311822"/>
            <a:ext cx="1509601" cy="535521"/>
          </a:xfrm>
          <a:prstGeom prst="rect">
            <a:avLst/>
          </a:prstGeom>
        </p:spPr>
      </p:pic>
      <p:sp>
        <p:nvSpPr>
          <p:cNvPr id="23" name="Text 8"/>
          <p:cNvSpPr/>
          <p:nvPr/>
        </p:nvSpPr>
        <p:spPr>
          <a:xfrm>
            <a:off x="12916719" y="2435684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4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27739" y="2469133"/>
            <a:ext cx="214208" cy="214208"/>
          </a:xfrm>
          <a:prstGeom prst="rect">
            <a:avLst/>
          </a:prstGeom>
        </p:spPr>
      </p:pic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84176" y="2311822"/>
            <a:ext cx="1509601" cy="535521"/>
          </a:xfrm>
          <a:prstGeom prst="rect">
            <a:avLst/>
          </a:prstGeom>
        </p:spPr>
      </p:pic>
      <p:sp>
        <p:nvSpPr>
          <p:cNvPr id="26" name="Text 9"/>
          <p:cNvSpPr/>
          <p:nvPr/>
        </p:nvSpPr>
        <p:spPr>
          <a:xfrm>
            <a:off x="14484362" y="2435684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79390" y="2469133"/>
            <a:ext cx="214208" cy="214208"/>
          </a:xfrm>
          <a:prstGeom prst="rect">
            <a:avLst/>
          </a:prstGeom>
        </p:spPr>
      </p:pic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93777" y="2311822"/>
            <a:ext cx="1509804" cy="535521"/>
          </a:xfrm>
          <a:prstGeom prst="rect">
            <a:avLst/>
          </a:prstGeom>
        </p:spPr>
      </p:pic>
      <p:sp>
        <p:nvSpPr>
          <p:cNvPr id="29" name="Text 10"/>
          <p:cNvSpPr/>
          <p:nvPr/>
        </p:nvSpPr>
        <p:spPr>
          <a:xfrm>
            <a:off x="15927028" y="2435684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0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56038" y="2469133"/>
            <a:ext cx="214208" cy="214208"/>
          </a:xfrm>
          <a:prstGeom prst="rect">
            <a:avLst/>
          </a:prstGeom>
        </p:spPr>
      </p:pic>
      <p:pic>
        <p:nvPicPr>
          <p:cNvPr id="31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36" y="2954462"/>
            <a:ext cx="16116300" cy="5572552"/>
          </a:xfrm>
          <a:prstGeom prst="rect">
            <a:avLst/>
          </a:prstGeom>
        </p:spPr>
      </p:pic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7793" y="2967819"/>
            <a:ext cx="16089573" cy="541219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97793" y="2967819"/>
            <a:ext cx="5465644" cy="541219"/>
          </a:xfrm>
          <a:prstGeom prst="rect">
            <a:avLst/>
          </a:prstGeom>
        </p:spPr>
      </p:pic>
      <p:sp>
        <p:nvSpPr>
          <p:cNvPr id="34" name="Text 11"/>
          <p:cNvSpPr/>
          <p:nvPr/>
        </p:nvSpPr>
        <p:spPr>
          <a:xfrm>
            <a:off x="1258156" y="3134878"/>
            <a:ext cx="270033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Classic (Linux based POS)</a:t>
            </a:r>
            <a:endParaRPr lang="en-US" sz="1473" dirty="0"/>
          </a:p>
        </p:txBody>
      </p:sp>
      <p:pic>
        <p:nvPicPr>
          <p:cNvPr id="35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63451" y="2967819"/>
            <a:ext cx="1521451" cy="541219"/>
          </a:xfrm>
          <a:prstGeom prst="rect">
            <a:avLst/>
          </a:prstGeom>
        </p:spPr>
      </p:pic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58663" y="3098118"/>
            <a:ext cx="1331026" cy="267269"/>
          </a:xfrm>
          <a:prstGeom prst="rect">
            <a:avLst/>
          </a:prstGeom>
        </p:spPr>
      </p:pic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38844" y="3151584"/>
            <a:ext cx="160362" cy="160362"/>
          </a:xfrm>
          <a:prstGeom prst="rect">
            <a:avLst/>
          </a:prstGeom>
        </p:spPr>
      </p:pic>
      <p:sp>
        <p:nvSpPr>
          <p:cNvPr id="38" name="Text 12"/>
          <p:cNvSpPr/>
          <p:nvPr/>
        </p:nvSpPr>
        <p:spPr>
          <a:xfrm>
            <a:off x="6925921" y="31048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9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84883" y="2967819"/>
            <a:ext cx="1521451" cy="541219"/>
          </a:xfrm>
          <a:prstGeom prst="rect">
            <a:avLst/>
          </a:prstGeom>
        </p:spPr>
      </p:pic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32645" y="3098118"/>
            <a:ext cx="1025965" cy="267269"/>
          </a:xfrm>
          <a:prstGeom prst="rect">
            <a:avLst/>
          </a:prstGeom>
        </p:spPr>
      </p:pic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12826" y="3151584"/>
            <a:ext cx="160362" cy="160362"/>
          </a:xfrm>
          <a:prstGeom prst="rect">
            <a:avLst/>
          </a:prstGeom>
        </p:spPr>
      </p:pic>
      <p:sp>
        <p:nvSpPr>
          <p:cNvPr id="42" name="Text 13"/>
          <p:cNvSpPr/>
          <p:nvPr/>
        </p:nvSpPr>
        <p:spPr>
          <a:xfrm>
            <a:off x="8599903" y="310481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43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06335" y="2967819"/>
            <a:ext cx="1521451" cy="541219"/>
          </a:xfrm>
          <a:prstGeom prst="rect">
            <a:avLst/>
          </a:prstGeom>
        </p:spPr>
      </p:pic>
      <p:pic>
        <p:nvPicPr>
          <p:cNvPr id="44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01547" y="3098118"/>
            <a:ext cx="1331026" cy="267269"/>
          </a:xfrm>
          <a:prstGeom prst="rect">
            <a:avLst/>
          </a:prstGeom>
        </p:spPr>
      </p:pic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781729" y="3151584"/>
            <a:ext cx="160362" cy="160362"/>
          </a:xfrm>
          <a:prstGeom prst="rect">
            <a:avLst/>
          </a:prstGeom>
        </p:spPr>
      </p:pic>
      <p:sp>
        <p:nvSpPr>
          <p:cNvPr id="46" name="Text 14"/>
          <p:cNvSpPr/>
          <p:nvPr/>
        </p:nvSpPr>
        <p:spPr>
          <a:xfrm>
            <a:off x="9968824" y="31048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7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27786" y="2967819"/>
            <a:ext cx="1521451" cy="541219"/>
          </a:xfrm>
          <a:prstGeom prst="rect">
            <a:avLst/>
          </a:prstGeom>
        </p:spPr>
      </p:pic>
      <p:pic>
        <p:nvPicPr>
          <p:cNvPr id="48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222999" y="3098118"/>
            <a:ext cx="1331026" cy="267269"/>
          </a:xfrm>
          <a:prstGeom prst="rect">
            <a:avLst/>
          </a:prstGeom>
        </p:spPr>
      </p:pic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303180" y="3151584"/>
            <a:ext cx="160362" cy="160362"/>
          </a:xfrm>
          <a:prstGeom prst="rect">
            <a:avLst/>
          </a:prstGeom>
        </p:spPr>
      </p:pic>
      <p:sp>
        <p:nvSpPr>
          <p:cNvPr id="50" name="Text 15"/>
          <p:cNvSpPr/>
          <p:nvPr/>
        </p:nvSpPr>
        <p:spPr>
          <a:xfrm>
            <a:off x="11490275" y="31048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51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49237" y="2967819"/>
            <a:ext cx="1521451" cy="541219"/>
          </a:xfrm>
          <a:prstGeom prst="rect">
            <a:avLst/>
          </a:prstGeom>
        </p:spPr>
      </p:pic>
      <p:pic>
        <p:nvPicPr>
          <p:cNvPr id="52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744450" y="3098118"/>
            <a:ext cx="1331026" cy="267269"/>
          </a:xfrm>
          <a:prstGeom prst="rect">
            <a:avLst/>
          </a:prstGeom>
        </p:spPr>
      </p:pic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24631" y="3151584"/>
            <a:ext cx="160362" cy="160362"/>
          </a:xfrm>
          <a:prstGeom prst="rect">
            <a:avLst/>
          </a:prstGeom>
        </p:spPr>
      </p:pic>
      <p:sp>
        <p:nvSpPr>
          <p:cNvPr id="54" name="Text 16"/>
          <p:cNvSpPr/>
          <p:nvPr/>
        </p:nvSpPr>
        <p:spPr>
          <a:xfrm>
            <a:off x="13011727" y="31048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55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70689" y="2967819"/>
            <a:ext cx="1521451" cy="541219"/>
          </a:xfrm>
          <a:prstGeom prst="rect">
            <a:avLst/>
          </a:prstGeom>
        </p:spPr>
      </p:pic>
      <p:pic>
        <p:nvPicPr>
          <p:cNvPr id="56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265901" y="3098118"/>
            <a:ext cx="1331026" cy="267269"/>
          </a:xfrm>
          <a:prstGeom prst="rect">
            <a:avLst/>
          </a:prstGeom>
        </p:spPr>
      </p:pic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346082" y="3151584"/>
            <a:ext cx="160362" cy="160362"/>
          </a:xfrm>
          <a:prstGeom prst="rect">
            <a:avLst/>
          </a:prstGeom>
        </p:spPr>
      </p:pic>
      <p:sp>
        <p:nvSpPr>
          <p:cNvPr id="58" name="Text 17"/>
          <p:cNvSpPr/>
          <p:nvPr/>
        </p:nvSpPr>
        <p:spPr>
          <a:xfrm>
            <a:off x="14533159" y="31048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59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692121" y="2967819"/>
            <a:ext cx="1495245" cy="541219"/>
          </a:xfrm>
          <a:prstGeom prst="rect">
            <a:avLst/>
          </a:prstGeom>
        </p:spPr>
      </p:pic>
      <p:pic>
        <p:nvPicPr>
          <p:cNvPr id="60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787353" y="3098118"/>
            <a:ext cx="1331026" cy="267269"/>
          </a:xfrm>
          <a:prstGeom prst="rect">
            <a:avLst/>
          </a:prstGeom>
        </p:spPr>
      </p:pic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67534" y="3151584"/>
            <a:ext cx="160362" cy="160362"/>
          </a:xfrm>
          <a:prstGeom prst="rect">
            <a:avLst/>
          </a:prstGeom>
        </p:spPr>
      </p:pic>
      <p:sp>
        <p:nvSpPr>
          <p:cNvPr id="62" name="Text 18"/>
          <p:cNvSpPr/>
          <p:nvPr/>
        </p:nvSpPr>
        <p:spPr>
          <a:xfrm>
            <a:off x="16054611" y="31048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63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97793" y="3509070"/>
            <a:ext cx="16089573" cy="501142"/>
          </a:xfrm>
          <a:prstGeom prst="rect">
            <a:avLst/>
          </a:prstGeom>
        </p:spPr>
      </p:pic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97793" y="3509070"/>
            <a:ext cx="5465644" cy="501142"/>
          </a:xfrm>
          <a:prstGeom prst="rect">
            <a:avLst/>
          </a:prstGeom>
        </p:spPr>
      </p:pic>
      <p:sp>
        <p:nvSpPr>
          <p:cNvPr id="65" name="Text 19"/>
          <p:cNvSpPr/>
          <p:nvPr/>
        </p:nvSpPr>
        <p:spPr>
          <a:xfrm>
            <a:off x="1258156" y="3632671"/>
            <a:ext cx="285035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Smart (Android based POS)</a:t>
            </a:r>
            <a:endParaRPr lang="en-US" sz="1473" dirty="0"/>
          </a:p>
        </p:txBody>
      </p:sp>
      <p:pic>
        <p:nvPicPr>
          <p:cNvPr id="6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63451" y="3509070"/>
            <a:ext cx="1521451" cy="501142"/>
          </a:xfrm>
          <a:prstGeom prst="rect">
            <a:avLst/>
          </a:prstGeom>
        </p:spPr>
      </p:pic>
      <p:pic>
        <p:nvPicPr>
          <p:cNvPr id="6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658663" y="3622625"/>
            <a:ext cx="1331026" cy="267269"/>
          </a:xfrm>
          <a:prstGeom prst="rect">
            <a:avLst/>
          </a:prstGeom>
        </p:spPr>
      </p:pic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38844" y="3676092"/>
            <a:ext cx="160362" cy="160362"/>
          </a:xfrm>
          <a:prstGeom prst="rect">
            <a:avLst/>
          </a:prstGeom>
        </p:spPr>
      </p:pic>
      <p:sp>
        <p:nvSpPr>
          <p:cNvPr id="69" name="Text 20"/>
          <p:cNvSpPr/>
          <p:nvPr/>
        </p:nvSpPr>
        <p:spPr>
          <a:xfrm>
            <a:off x="6925921" y="36293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70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84883" y="3509070"/>
            <a:ext cx="1521451" cy="501142"/>
          </a:xfrm>
          <a:prstGeom prst="rect">
            <a:avLst/>
          </a:prstGeom>
        </p:spPr>
      </p:pic>
      <p:pic>
        <p:nvPicPr>
          <p:cNvPr id="71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332645" y="3622625"/>
            <a:ext cx="1025965" cy="267269"/>
          </a:xfrm>
          <a:prstGeom prst="rect">
            <a:avLst/>
          </a:prstGeom>
        </p:spPr>
      </p:pic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412826" y="3676092"/>
            <a:ext cx="160362" cy="160362"/>
          </a:xfrm>
          <a:prstGeom prst="rect">
            <a:avLst/>
          </a:prstGeom>
        </p:spPr>
      </p:pic>
      <p:sp>
        <p:nvSpPr>
          <p:cNvPr id="73" name="Text 21"/>
          <p:cNvSpPr/>
          <p:nvPr/>
        </p:nvSpPr>
        <p:spPr>
          <a:xfrm>
            <a:off x="8599903" y="362932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74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06335" y="3509070"/>
            <a:ext cx="1521451" cy="501142"/>
          </a:xfrm>
          <a:prstGeom prst="rect">
            <a:avLst/>
          </a:prstGeom>
        </p:spPr>
      </p:pic>
      <p:pic>
        <p:nvPicPr>
          <p:cNvPr id="75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701547" y="3622625"/>
            <a:ext cx="1331026" cy="267269"/>
          </a:xfrm>
          <a:prstGeom prst="rect">
            <a:avLst/>
          </a:prstGeom>
        </p:spPr>
      </p:pic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781729" y="3676092"/>
            <a:ext cx="160362" cy="160362"/>
          </a:xfrm>
          <a:prstGeom prst="rect">
            <a:avLst/>
          </a:prstGeom>
        </p:spPr>
      </p:pic>
      <p:sp>
        <p:nvSpPr>
          <p:cNvPr id="77" name="Text 22"/>
          <p:cNvSpPr/>
          <p:nvPr/>
        </p:nvSpPr>
        <p:spPr>
          <a:xfrm>
            <a:off x="9968824" y="36293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78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27786" y="3509070"/>
            <a:ext cx="1521451" cy="501142"/>
          </a:xfrm>
          <a:prstGeom prst="rect">
            <a:avLst/>
          </a:prstGeom>
        </p:spPr>
      </p:pic>
      <p:pic>
        <p:nvPicPr>
          <p:cNvPr id="79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222999" y="3622625"/>
            <a:ext cx="1331026" cy="267269"/>
          </a:xfrm>
          <a:prstGeom prst="rect">
            <a:avLst/>
          </a:prstGeom>
        </p:spPr>
      </p:pic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303180" y="3676092"/>
            <a:ext cx="160362" cy="160362"/>
          </a:xfrm>
          <a:prstGeom prst="rect">
            <a:avLst/>
          </a:prstGeom>
        </p:spPr>
      </p:pic>
      <p:sp>
        <p:nvSpPr>
          <p:cNvPr id="81" name="Text 23"/>
          <p:cNvSpPr/>
          <p:nvPr/>
        </p:nvSpPr>
        <p:spPr>
          <a:xfrm>
            <a:off x="11490275" y="36293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82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49237" y="3509070"/>
            <a:ext cx="1521451" cy="501142"/>
          </a:xfrm>
          <a:prstGeom prst="rect">
            <a:avLst/>
          </a:prstGeom>
        </p:spPr>
      </p:pic>
      <p:pic>
        <p:nvPicPr>
          <p:cNvPr id="83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744450" y="3622625"/>
            <a:ext cx="1331026" cy="267269"/>
          </a:xfrm>
          <a:prstGeom prst="rect">
            <a:avLst/>
          </a:prstGeom>
        </p:spPr>
      </p:pic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24631" y="3676092"/>
            <a:ext cx="160362" cy="160362"/>
          </a:xfrm>
          <a:prstGeom prst="rect">
            <a:avLst/>
          </a:prstGeom>
        </p:spPr>
      </p:pic>
      <p:sp>
        <p:nvSpPr>
          <p:cNvPr id="85" name="Text 24"/>
          <p:cNvSpPr/>
          <p:nvPr/>
        </p:nvSpPr>
        <p:spPr>
          <a:xfrm>
            <a:off x="13011727" y="36293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86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70689" y="3509070"/>
            <a:ext cx="1521451" cy="501142"/>
          </a:xfrm>
          <a:prstGeom prst="rect">
            <a:avLst/>
          </a:prstGeom>
        </p:spPr>
      </p:pic>
      <p:pic>
        <p:nvPicPr>
          <p:cNvPr id="87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265901" y="3622625"/>
            <a:ext cx="1331026" cy="267269"/>
          </a:xfrm>
          <a:prstGeom prst="rect">
            <a:avLst/>
          </a:prstGeom>
        </p:spPr>
      </p:pic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346082" y="3676092"/>
            <a:ext cx="160362" cy="160362"/>
          </a:xfrm>
          <a:prstGeom prst="rect">
            <a:avLst/>
          </a:prstGeom>
        </p:spPr>
      </p:pic>
      <p:sp>
        <p:nvSpPr>
          <p:cNvPr id="89" name="Text 25"/>
          <p:cNvSpPr/>
          <p:nvPr/>
        </p:nvSpPr>
        <p:spPr>
          <a:xfrm>
            <a:off x="14533159" y="36293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90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692121" y="3509070"/>
            <a:ext cx="1495245" cy="501142"/>
          </a:xfrm>
          <a:prstGeom prst="rect">
            <a:avLst/>
          </a:prstGeom>
        </p:spPr>
      </p:pic>
      <p:pic>
        <p:nvPicPr>
          <p:cNvPr id="91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787353" y="3622625"/>
            <a:ext cx="1331026" cy="267269"/>
          </a:xfrm>
          <a:prstGeom prst="rect">
            <a:avLst/>
          </a:prstGeom>
        </p:spPr>
      </p:pic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67534" y="3676092"/>
            <a:ext cx="160362" cy="160362"/>
          </a:xfrm>
          <a:prstGeom prst="rect">
            <a:avLst/>
          </a:prstGeom>
        </p:spPr>
      </p:pic>
      <p:sp>
        <p:nvSpPr>
          <p:cNvPr id="93" name="Text 26"/>
          <p:cNvSpPr/>
          <p:nvPr/>
        </p:nvSpPr>
        <p:spPr>
          <a:xfrm>
            <a:off x="16054611" y="36293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94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97793" y="4010174"/>
            <a:ext cx="16089573" cy="501142"/>
          </a:xfrm>
          <a:prstGeom prst="rect">
            <a:avLst/>
          </a:prstGeom>
        </p:spPr>
      </p:pic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97793" y="4010174"/>
            <a:ext cx="5465644" cy="501142"/>
          </a:xfrm>
          <a:prstGeom prst="rect">
            <a:avLst/>
          </a:prstGeom>
        </p:spPr>
      </p:pic>
      <p:sp>
        <p:nvSpPr>
          <p:cNvPr id="96" name="Text 27"/>
          <p:cNvSpPr/>
          <p:nvPr/>
        </p:nvSpPr>
        <p:spPr>
          <a:xfrm>
            <a:off x="1258156" y="4133813"/>
            <a:ext cx="257032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Tap on Phone (Smartphone)</a:t>
            </a:r>
            <a:endParaRPr lang="en-US" sz="1473" dirty="0"/>
          </a:p>
        </p:txBody>
      </p:sp>
      <p:pic>
        <p:nvPicPr>
          <p:cNvPr id="97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63451" y="4010174"/>
            <a:ext cx="1521451" cy="501142"/>
          </a:xfrm>
          <a:prstGeom prst="rect">
            <a:avLst/>
          </a:prstGeom>
        </p:spPr>
      </p:pic>
      <p:pic>
        <p:nvPicPr>
          <p:cNvPr id="98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58663" y="4123767"/>
            <a:ext cx="1331026" cy="267269"/>
          </a:xfrm>
          <a:prstGeom prst="rect">
            <a:avLst/>
          </a:prstGeom>
        </p:spPr>
      </p:pic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38844" y="4177233"/>
            <a:ext cx="160362" cy="160362"/>
          </a:xfrm>
          <a:prstGeom prst="rect">
            <a:avLst/>
          </a:prstGeom>
        </p:spPr>
      </p:pic>
      <p:sp>
        <p:nvSpPr>
          <p:cNvPr id="100" name="Text 28"/>
          <p:cNvSpPr/>
          <p:nvPr/>
        </p:nvSpPr>
        <p:spPr>
          <a:xfrm>
            <a:off x="6925921" y="413046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01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84883" y="4010174"/>
            <a:ext cx="1521451" cy="501142"/>
          </a:xfrm>
          <a:prstGeom prst="rect">
            <a:avLst/>
          </a:prstGeom>
        </p:spPr>
      </p:pic>
      <p:pic>
        <p:nvPicPr>
          <p:cNvPr id="102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80115" y="4123767"/>
            <a:ext cx="1331026" cy="267269"/>
          </a:xfrm>
          <a:prstGeom prst="rect">
            <a:avLst/>
          </a:prstGeom>
        </p:spPr>
      </p:pic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60277" y="4177233"/>
            <a:ext cx="160362" cy="160362"/>
          </a:xfrm>
          <a:prstGeom prst="rect">
            <a:avLst/>
          </a:prstGeom>
        </p:spPr>
      </p:pic>
      <p:sp>
        <p:nvSpPr>
          <p:cNvPr id="104" name="Text 29"/>
          <p:cNvSpPr/>
          <p:nvPr/>
        </p:nvSpPr>
        <p:spPr>
          <a:xfrm>
            <a:off x="8447373" y="413046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05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606335" y="4010174"/>
            <a:ext cx="1521451" cy="501142"/>
          </a:xfrm>
          <a:prstGeom prst="rect">
            <a:avLst/>
          </a:prstGeom>
        </p:spPr>
      </p:pic>
      <p:pic>
        <p:nvPicPr>
          <p:cNvPr id="10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701547" y="4123767"/>
            <a:ext cx="1331026" cy="267269"/>
          </a:xfrm>
          <a:prstGeom prst="rect">
            <a:avLst/>
          </a:prstGeom>
        </p:spPr>
      </p:pic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781729" y="4177233"/>
            <a:ext cx="160362" cy="160362"/>
          </a:xfrm>
          <a:prstGeom prst="rect">
            <a:avLst/>
          </a:prstGeom>
        </p:spPr>
      </p:pic>
      <p:sp>
        <p:nvSpPr>
          <p:cNvPr id="108" name="Text 30"/>
          <p:cNvSpPr/>
          <p:nvPr/>
        </p:nvSpPr>
        <p:spPr>
          <a:xfrm>
            <a:off x="9968824" y="413046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09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27786" y="4010174"/>
            <a:ext cx="1521451" cy="501142"/>
          </a:xfrm>
          <a:prstGeom prst="rect">
            <a:avLst/>
          </a:prstGeom>
        </p:spPr>
      </p:pic>
      <p:pic>
        <p:nvPicPr>
          <p:cNvPr id="110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22999" y="4123767"/>
            <a:ext cx="1331026" cy="267269"/>
          </a:xfrm>
          <a:prstGeom prst="rect">
            <a:avLst/>
          </a:prstGeom>
        </p:spPr>
      </p:pic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303180" y="4177233"/>
            <a:ext cx="160362" cy="160362"/>
          </a:xfrm>
          <a:prstGeom prst="rect">
            <a:avLst/>
          </a:prstGeom>
        </p:spPr>
      </p:pic>
      <p:sp>
        <p:nvSpPr>
          <p:cNvPr id="112" name="Text 31"/>
          <p:cNvSpPr/>
          <p:nvPr/>
        </p:nvSpPr>
        <p:spPr>
          <a:xfrm>
            <a:off x="11490275" y="413046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13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49237" y="4010174"/>
            <a:ext cx="1521451" cy="501142"/>
          </a:xfrm>
          <a:prstGeom prst="rect">
            <a:avLst/>
          </a:prstGeom>
        </p:spPr>
      </p:pic>
      <p:pic>
        <p:nvPicPr>
          <p:cNvPr id="114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44450" y="4123767"/>
            <a:ext cx="1331026" cy="267269"/>
          </a:xfrm>
          <a:prstGeom prst="rect">
            <a:avLst/>
          </a:prstGeom>
        </p:spPr>
      </p:pic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24631" y="4177233"/>
            <a:ext cx="160362" cy="160362"/>
          </a:xfrm>
          <a:prstGeom prst="rect">
            <a:avLst/>
          </a:prstGeom>
        </p:spPr>
      </p:pic>
      <p:sp>
        <p:nvSpPr>
          <p:cNvPr id="116" name="Text 32"/>
          <p:cNvSpPr/>
          <p:nvPr/>
        </p:nvSpPr>
        <p:spPr>
          <a:xfrm>
            <a:off x="13011727" y="413046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17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70689" y="4010174"/>
            <a:ext cx="1521451" cy="501142"/>
          </a:xfrm>
          <a:prstGeom prst="rect">
            <a:avLst/>
          </a:prstGeom>
        </p:spPr>
      </p:pic>
      <p:pic>
        <p:nvPicPr>
          <p:cNvPr id="118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65901" y="4123767"/>
            <a:ext cx="1331026" cy="267269"/>
          </a:xfrm>
          <a:prstGeom prst="rect">
            <a:avLst/>
          </a:prstGeom>
        </p:spPr>
      </p:pic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46082" y="4177233"/>
            <a:ext cx="160362" cy="160362"/>
          </a:xfrm>
          <a:prstGeom prst="rect">
            <a:avLst/>
          </a:prstGeom>
        </p:spPr>
      </p:pic>
      <p:sp>
        <p:nvSpPr>
          <p:cNvPr id="120" name="Text 33"/>
          <p:cNvSpPr/>
          <p:nvPr/>
        </p:nvSpPr>
        <p:spPr>
          <a:xfrm>
            <a:off x="14533159" y="413046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21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692121" y="4010174"/>
            <a:ext cx="1495245" cy="501142"/>
          </a:xfrm>
          <a:prstGeom prst="rect">
            <a:avLst/>
          </a:prstGeom>
        </p:spPr>
      </p:pic>
      <p:pic>
        <p:nvPicPr>
          <p:cNvPr id="122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787353" y="4123767"/>
            <a:ext cx="1331026" cy="267269"/>
          </a:xfrm>
          <a:prstGeom prst="rect">
            <a:avLst/>
          </a:prstGeom>
        </p:spPr>
      </p:pic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67534" y="4177233"/>
            <a:ext cx="160362" cy="160362"/>
          </a:xfrm>
          <a:prstGeom prst="rect">
            <a:avLst/>
          </a:prstGeom>
        </p:spPr>
      </p:pic>
      <p:sp>
        <p:nvSpPr>
          <p:cNvPr id="124" name="Text 34"/>
          <p:cNvSpPr/>
          <p:nvPr/>
        </p:nvSpPr>
        <p:spPr>
          <a:xfrm>
            <a:off x="16054611" y="413046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25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97793" y="4511315"/>
            <a:ext cx="16089573" cy="501142"/>
          </a:xfrm>
          <a:prstGeom prst="rect">
            <a:avLst/>
          </a:prstGeom>
        </p:spPr>
      </p:pic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97793" y="4511315"/>
            <a:ext cx="5465644" cy="501142"/>
          </a:xfrm>
          <a:prstGeom prst="rect">
            <a:avLst/>
          </a:prstGeom>
        </p:spPr>
      </p:pic>
      <p:sp>
        <p:nvSpPr>
          <p:cNvPr id="127" name="Text 35"/>
          <p:cNvSpPr/>
          <p:nvPr/>
        </p:nvSpPr>
        <p:spPr>
          <a:xfrm>
            <a:off x="1258156" y="4634917"/>
            <a:ext cx="233029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Mini (mPOS de Linux)</a:t>
            </a:r>
            <a:endParaRPr lang="en-US" sz="1473" dirty="0"/>
          </a:p>
        </p:txBody>
      </p:sp>
      <p:pic>
        <p:nvPicPr>
          <p:cNvPr id="128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63451" y="4511315"/>
            <a:ext cx="1521451" cy="501142"/>
          </a:xfrm>
          <a:prstGeom prst="rect">
            <a:avLst/>
          </a:prstGeom>
        </p:spPr>
      </p:pic>
      <p:pic>
        <p:nvPicPr>
          <p:cNvPr id="129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58663" y="4624908"/>
            <a:ext cx="1331026" cy="267269"/>
          </a:xfrm>
          <a:prstGeom prst="rect">
            <a:avLst/>
          </a:prstGeom>
        </p:spPr>
      </p:pic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38844" y="4678338"/>
            <a:ext cx="160362" cy="160362"/>
          </a:xfrm>
          <a:prstGeom prst="rect">
            <a:avLst/>
          </a:prstGeom>
        </p:spPr>
      </p:pic>
      <p:sp>
        <p:nvSpPr>
          <p:cNvPr id="131" name="Text 36"/>
          <p:cNvSpPr/>
          <p:nvPr/>
        </p:nvSpPr>
        <p:spPr>
          <a:xfrm>
            <a:off x="6925921" y="46315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32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84883" y="4511315"/>
            <a:ext cx="1521451" cy="501142"/>
          </a:xfrm>
          <a:prstGeom prst="rect">
            <a:avLst/>
          </a:prstGeom>
        </p:spPr>
      </p:pic>
      <p:pic>
        <p:nvPicPr>
          <p:cNvPr id="133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180115" y="4624908"/>
            <a:ext cx="1331026" cy="267269"/>
          </a:xfrm>
          <a:prstGeom prst="rect">
            <a:avLst/>
          </a:prstGeom>
        </p:spPr>
      </p:pic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260277" y="4678338"/>
            <a:ext cx="160362" cy="160362"/>
          </a:xfrm>
          <a:prstGeom prst="rect">
            <a:avLst/>
          </a:prstGeom>
        </p:spPr>
      </p:pic>
      <p:sp>
        <p:nvSpPr>
          <p:cNvPr id="135" name="Text 37"/>
          <p:cNvSpPr/>
          <p:nvPr/>
        </p:nvSpPr>
        <p:spPr>
          <a:xfrm>
            <a:off x="8447373" y="46315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36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06335" y="4511315"/>
            <a:ext cx="1521451" cy="501142"/>
          </a:xfrm>
          <a:prstGeom prst="rect">
            <a:avLst/>
          </a:prstGeom>
        </p:spPr>
      </p:pic>
      <p:pic>
        <p:nvPicPr>
          <p:cNvPr id="137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701547" y="4624908"/>
            <a:ext cx="1331026" cy="267269"/>
          </a:xfrm>
          <a:prstGeom prst="rect">
            <a:avLst/>
          </a:prstGeom>
        </p:spPr>
      </p:pic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781729" y="4678338"/>
            <a:ext cx="160362" cy="160362"/>
          </a:xfrm>
          <a:prstGeom prst="rect">
            <a:avLst/>
          </a:prstGeom>
        </p:spPr>
      </p:pic>
      <p:sp>
        <p:nvSpPr>
          <p:cNvPr id="139" name="Text 38"/>
          <p:cNvSpPr/>
          <p:nvPr/>
        </p:nvSpPr>
        <p:spPr>
          <a:xfrm>
            <a:off x="9968824" y="46315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40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27786" y="4511315"/>
            <a:ext cx="1521451" cy="501142"/>
          </a:xfrm>
          <a:prstGeom prst="rect">
            <a:avLst/>
          </a:prstGeom>
        </p:spPr>
      </p:pic>
      <p:pic>
        <p:nvPicPr>
          <p:cNvPr id="141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222999" y="4624908"/>
            <a:ext cx="1331026" cy="267269"/>
          </a:xfrm>
          <a:prstGeom prst="rect">
            <a:avLst/>
          </a:prstGeom>
        </p:spPr>
      </p:pic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303180" y="4678338"/>
            <a:ext cx="160362" cy="160362"/>
          </a:xfrm>
          <a:prstGeom prst="rect">
            <a:avLst/>
          </a:prstGeom>
        </p:spPr>
      </p:pic>
      <p:sp>
        <p:nvSpPr>
          <p:cNvPr id="143" name="Text 39"/>
          <p:cNvSpPr/>
          <p:nvPr/>
        </p:nvSpPr>
        <p:spPr>
          <a:xfrm>
            <a:off x="11490275" y="46315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44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49237" y="4511315"/>
            <a:ext cx="1521451" cy="501142"/>
          </a:xfrm>
          <a:prstGeom prst="rect">
            <a:avLst/>
          </a:prstGeom>
        </p:spPr>
      </p:pic>
      <p:pic>
        <p:nvPicPr>
          <p:cNvPr id="145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744450" y="4624908"/>
            <a:ext cx="1331026" cy="267269"/>
          </a:xfrm>
          <a:prstGeom prst="rect">
            <a:avLst/>
          </a:prstGeom>
        </p:spPr>
      </p:pic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824631" y="4678338"/>
            <a:ext cx="160362" cy="160362"/>
          </a:xfrm>
          <a:prstGeom prst="rect">
            <a:avLst/>
          </a:prstGeom>
        </p:spPr>
      </p:pic>
      <p:sp>
        <p:nvSpPr>
          <p:cNvPr id="147" name="Text 40"/>
          <p:cNvSpPr/>
          <p:nvPr/>
        </p:nvSpPr>
        <p:spPr>
          <a:xfrm>
            <a:off x="13011727" y="46315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48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70689" y="4511315"/>
            <a:ext cx="1521451" cy="501142"/>
          </a:xfrm>
          <a:prstGeom prst="rect">
            <a:avLst/>
          </a:prstGeom>
        </p:spPr>
      </p:pic>
      <p:pic>
        <p:nvPicPr>
          <p:cNvPr id="149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65901" y="4624908"/>
            <a:ext cx="1331026" cy="267269"/>
          </a:xfrm>
          <a:prstGeom prst="rect">
            <a:avLst/>
          </a:prstGeom>
        </p:spPr>
      </p:pic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46082" y="4678338"/>
            <a:ext cx="160362" cy="160362"/>
          </a:xfrm>
          <a:prstGeom prst="rect">
            <a:avLst/>
          </a:prstGeom>
        </p:spPr>
      </p:pic>
      <p:sp>
        <p:nvSpPr>
          <p:cNvPr id="151" name="Text 41"/>
          <p:cNvSpPr/>
          <p:nvPr/>
        </p:nvSpPr>
        <p:spPr>
          <a:xfrm>
            <a:off x="14533159" y="46315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52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692121" y="4511315"/>
            <a:ext cx="1495245" cy="501142"/>
          </a:xfrm>
          <a:prstGeom prst="rect">
            <a:avLst/>
          </a:prstGeom>
        </p:spPr>
      </p:pic>
      <p:pic>
        <p:nvPicPr>
          <p:cNvPr id="153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787353" y="4624908"/>
            <a:ext cx="1331026" cy="267269"/>
          </a:xfrm>
          <a:prstGeom prst="rect">
            <a:avLst/>
          </a:prstGeom>
        </p:spPr>
      </p:pic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67534" y="4678338"/>
            <a:ext cx="160362" cy="160362"/>
          </a:xfrm>
          <a:prstGeom prst="rect">
            <a:avLst/>
          </a:prstGeom>
        </p:spPr>
      </p:pic>
      <p:sp>
        <p:nvSpPr>
          <p:cNvPr id="155" name="Text 42"/>
          <p:cNvSpPr/>
          <p:nvPr/>
        </p:nvSpPr>
        <p:spPr>
          <a:xfrm>
            <a:off x="16054611" y="46315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56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97793" y="5012457"/>
            <a:ext cx="16089573" cy="501142"/>
          </a:xfrm>
          <a:prstGeom prst="rect">
            <a:avLst/>
          </a:prstGeom>
        </p:spPr>
      </p:pic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97793" y="5012457"/>
            <a:ext cx="5465644" cy="501142"/>
          </a:xfrm>
          <a:prstGeom prst="rect">
            <a:avLst/>
          </a:prstGeom>
        </p:spPr>
      </p:pic>
      <p:sp>
        <p:nvSpPr>
          <p:cNvPr id="158" name="Text 43"/>
          <p:cNvSpPr/>
          <p:nvPr/>
        </p:nvSpPr>
        <p:spPr>
          <a:xfrm>
            <a:off x="1258156" y="5136059"/>
            <a:ext cx="271033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Integrated POS (Android POS)</a:t>
            </a:r>
            <a:endParaRPr lang="en-US" sz="1473" dirty="0"/>
          </a:p>
        </p:txBody>
      </p:sp>
      <p:pic>
        <p:nvPicPr>
          <p:cNvPr id="159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63451" y="5012457"/>
            <a:ext cx="1521451" cy="501142"/>
          </a:xfrm>
          <a:prstGeom prst="rect">
            <a:avLst/>
          </a:prstGeom>
        </p:spPr>
      </p:pic>
      <p:pic>
        <p:nvPicPr>
          <p:cNvPr id="160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658663" y="5126013"/>
            <a:ext cx="1331026" cy="267269"/>
          </a:xfrm>
          <a:prstGeom prst="rect">
            <a:avLst/>
          </a:prstGeom>
        </p:spPr>
      </p:pic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38844" y="5179479"/>
            <a:ext cx="160362" cy="160362"/>
          </a:xfrm>
          <a:prstGeom prst="rect">
            <a:avLst/>
          </a:prstGeom>
        </p:spPr>
      </p:pic>
      <p:sp>
        <p:nvSpPr>
          <p:cNvPr id="162" name="Text 44"/>
          <p:cNvSpPr/>
          <p:nvPr/>
        </p:nvSpPr>
        <p:spPr>
          <a:xfrm>
            <a:off x="6925921" y="51327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63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84883" y="5012457"/>
            <a:ext cx="1521451" cy="501142"/>
          </a:xfrm>
          <a:prstGeom prst="rect">
            <a:avLst/>
          </a:prstGeom>
        </p:spPr>
      </p:pic>
      <p:pic>
        <p:nvPicPr>
          <p:cNvPr id="164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180115" y="5126013"/>
            <a:ext cx="1331026" cy="267269"/>
          </a:xfrm>
          <a:prstGeom prst="rect">
            <a:avLst/>
          </a:prstGeom>
        </p:spPr>
      </p:pic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260277" y="5179479"/>
            <a:ext cx="160362" cy="160362"/>
          </a:xfrm>
          <a:prstGeom prst="rect">
            <a:avLst/>
          </a:prstGeom>
        </p:spPr>
      </p:pic>
      <p:sp>
        <p:nvSpPr>
          <p:cNvPr id="166" name="Text 45"/>
          <p:cNvSpPr/>
          <p:nvPr/>
        </p:nvSpPr>
        <p:spPr>
          <a:xfrm>
            <a:off x="8447373" y="51327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67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606335" y="5012457"/>
            <a:ext cx="1521451" cy="501142"/>
          </a:xfrm>
          <a:prstGeom prst="rect">
            <a:avLst/>
          </a:prstGeom>
        </p:spPr>
      </p:pic>
      <p:pic>
        <p:nvPicPr>
          <p:cNvPr id="168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701547" y="5126013"/>
            <a:ext cx="1331026" cy="267269"/>
          </a:xfrm>
          <a:prstGeom prst="rect">
            <a:avLst/>
          </a:prstGeom>
        </p:spPr>
      </p:pic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781729" y="5179479"/>
            <a:ext cx="160362" cy="160362"/>
          </a:xfrm>
          <a:prstGeom prst="rect">
            <a:avLst/>
          </a:prstGeom>
        </p:spPr>
      </p:pic>
      <p:sp>
        <p:nvSpPr>
          <p:cNvPr id="170" name="Text 46"/>
          <p:cNvSpPr/>
          <p:nvPr/>
        </p:nvSpPr>
        <p:spPr>
          <a:xfrm>
            <a:off x="9968824" y="51327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71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27786" y="5012457"/>
            <a:ext cx="1521451" cy="501142"/>
          </a:xfrm>
          <a:prstGeom prst="rect">
            <a:avLst/>
          </a:prstGeom>
        </p:spPr>
      </p:pic>
      <p:pic>
        <p:nvPicPr>
          <p:cNvPr id="172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22999" y="5126013"/>
            <a:ext cx="1331026" cy="267269"/>
          </a:xfrm>
          <a:prstGeom prst="rect">
            <a:avLst/>
          </a:prstGeom>
        </p:spPr>
      </p:pic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303180" y="5179479"/>
            <a:ext cx="160362" cy="160362"/>
          </a:xfrm>
          <a:prstGeom prst="rect">
            <a:avLst/>
          </a:prstGeom>
        </p:spPr>
      </p:pic>
      <p:sp>
        <p:nvSpPr>
          <p:cNvPr id="174" name="Text 47"/>
          <p:cNvSpPr/>
          <p:nvPr/>
        </p:nvSpPr>
        <p:spPr>
          <a:xfrm>
            <a:off x="11490275" y="51327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75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49237" y="5012457"/>
            <a:ext cx="1521451" cy="501142"/>
          </a:xfrm>
          <a:prstGeom prst="rect">
            <a:avLst/>
          </a:prstGeom>
        </p:spPr>
      </p:pic>
      <p:pic>
        <p:nvPicPr>
          <p:cNvPr id="176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744450" y="5126013"/>
            <a:ext cx="1331026" cy="267269"/>
          </a:xfrm>
          <a:prstGeom prst="rect">
            <a:avLst/>
          </a:prstGeom>
        </p:spPr>
      </p:pic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824631" y="5179479"/>
            <a:ext cx="160362" cy="160362"/>
          </a:xfrm>
          <a:prstGeom prst="rect">
            <a:avLst/>
          </a:prstGeom>
        </p:spPr>
      </p:pic>
      <p:sp>
        <p:nvSpPr>
          <p:cNvPr id="178" name="Text 48"/>
          <p:cNvSpPr/>
          <p:nvPr/>
        </p:nvSpPr>
        <p:spPr>
          <a:xfrm>
            <a:off x="13011727" y="51327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79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70689" y="5012457"/>
            <a:ext cx="1521451" cy="501142"/>
          </a:xfrm>
          <a:prstGeom prst="rect">
            <a:avLst/>
          </a:prstGeom>
        </p:spPr>
      </p:pic>
      <p:pic>
        <p:nvPicPr>
          <p:cNvPr id="180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65901" y="5126013"/>
            <a:ext cx="1331026" cy="267269"/>
          </a:xfrm>
          <a:prstGeom prst="rect">
            <a:avLst/>
          </a:prstGeom>
        </p:spPr>
      </p:pic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46082" y="5179479"/>
            <a:ext cx="160362" cy="160362"/>
          </a:xfrm>
          <a:prstGeom prst="rect">
            <a:avLst/>
          </a:prstGeom>
        </p:spPr>
      </p:pic>
      <p:sp>
        <p:nvSpPr>
          <p:cNvPr id="182" name="Text 49"/>
          <p:cNvSpPr/>
          <p:nvPr/>
        </p:nvSpPr>
        <p:spPr>
          <a:xfrm>
            <a:off x="14533159" y="51327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83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692121" y="5012457"/>
            <a:ext cx="1495245" cy="501142"/>
          </a:xfrm>
          <a:prstGeom prst="rect">
            <a:avLst/>
          </a:prstGeom>
        </p:spPr>
      </p:pic>
      <p:pic>
        <p:nvPicPr>
          <p:cNvPr id="184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787353" y="5126013"/>
            <a:ext cx="1331026" cy="267269"/>
          </a:xfrm>
          <a:prstGeom prst="rect">
            <a:avLst/>
          </a:prstGeom>
        </p:spPr>
      </p:pic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67534" y="5179479"/>
            <a:ext cx="160362" cy="160362"/>
          </a:xfrm>
          <a:prstGeom prst="rect">
            <a:avLst/>
          </a:prstGeom>
        </p:spPr>
      </p:pic>
      <p:sp>
        <p:nvSpPr>
          <p:cNvPr id="186" name="Text 50"/>
          <p:cNvSpPr/>
          <p:nvPr/>
        </p:nvSpPr>
        <p:spPr>
          <a:xfrm>
            <a:off x="16054611" y="51327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87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97793" y="5513561"/>
            <a:ext cx="16089573" cy="501142"/>
          </a:xfrm>
          <a:prstGeom prst="rect">
            <a:avLst/>
          </a:prstGeom>
        </p:spPr>
      </p:pic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97793" y="5513561"/>
            <a:ext cx="5465644" cy="501142"/>
          </a:xfrm>
          <a:prstGeom prst="rect">
            <a:avLst/>
          </a:prstGeom>
        </p:spPr>
      </p:pic>
      <p:sp>
        <p:nvSpPr>
          <p:cNvPr id="189" name="Text 51"/>
          <p:cNvSpPr/>
          <p:nvPr/>
        </p:nvSpPr>
        <p:spPr>
          <a:xfrm>
            <a:off x="1258156" y="5637163"/>
            <a:ext cx="35404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Pinpad TEF (Linux or Android terminal)</a:t>
            </a:r>
            <a:endParaRPr lang="en-US" sz="1473" dirty="0"/>
          </a:p>
        </p:txBody>
      </p:sp>
      <p:pic>
        <p:nvPicPr>
          <p:cNvPr id="190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563451" y="5513561"/>
            <a:ext cx="1521451" cy="501142"/>
          </a:xfrm>
          <a:prstGeom prst="rect">
            <a:avLst/>
          </a:prstGeom>
        </p:spPr>
      </p:pic>
      <p:pic>
        <p:nvPicPr>
          <p:cNvPr id="191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658663" y="5627154"/>
            <a:ext cx="1331026" cy="267269"/>
          </a:xfrm>
          <a:prstGeom prst="rect">
            <a:avLst/>
          </a:prstGeom>
        </p:spPr>
      </p:pic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738844" y="5680621"/>
            <a:ext cx="160362" cy="160362"/>
          </a:xfrm>
          <a:prstGeom prst="rect">
            <a:avLst/>
          </a:prstGeom>
        </p:spPr>
      </p:pic>
      <p:sp>
        <p:nvSpPr>
          <p:cNvPr id="193" name="Text 52"/>
          <p:cNvSpPr/>
          <p:nvPr/>
        </p:nvSpPr>
        <p:spPr>
          <a:xfrm>
            <a:off x="6925921" y="56338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94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084883" y="5513561"/>
            <a:ext cx="1521451" cy="501142"/>
          </a:xfrm>
          <a:prstGeom prst="rect">
            <a:avLst/>
          </a:prstGeom>
        </p:spPr>
      </p:pic>
      <p:pic>
        <p:nvPicPr>
          <p:cNvPr id="195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332645" y="5627154"/>
            <a:ext cx="1025965" cy="267269"/>
          </a:xfrm>
          <a:prstGeom prst="rect">
            <a:avLst/>
          </a:prstGeom>
        </p:spPr>
      </p:pic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412826" y="5680621"/>
            <a:ext cx="160362" cy="160362"/>
          </a:xfrm>
          <a:prstGeom prst="rect">
            <a:avLst/>
          </a:prstGeom>
        </p:spPr>
      </p:pic>
      <p:sp>
        <p:nvSpPr>
          <p:cNvPr id="197" name="Text 53"/>
          <p:cNvSpPr/>
          <p:nvPr/>
        </p:nvSpPr>
        <p:spPr>
          <a:xfrm>
            <a:off x="8599903" y="563385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198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606335" y="5513561"/>
            <a:ext cx="1521451" cy="501142"/>
          </a:xfrm>
          <a:prstGeom prst="rect">
            <a:avLst/>
          </a:prstGeom>
        </p:spPr>
      </p:pic>
      <p:pic>
        <p:nvPicPr>
          <p:cNvPr id="199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701547" y="5627154"/>
            <a:ext cx="1331026" cy="267269"/>
          </a:xfrm>
          <a:prstGeom prst="rect">
            <a:avLst/>
          </a:prstGeom>
        </p:spPr>
      </p:pic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781729" y="5680621"/>
            <a:ext cx="160362" cy="160362"/>
          </a:xfrm>
          <a:prstGeom prst="rect">
            <a:avLst/>
          </a:prstGeom>
        </p:spPr>
      </p:pic>
      <p:sp>
        <p:nvSpPr>
          <p:cNvPr id="201" name="Text 54"/>
          <p:cNvSpPr/>
          <p:nvPr/>
        </p:nvSpPr>
        <p:spPr>
          <a:xfrm>
            <a:off x="9968824" y="56338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02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27786" y="5513561"/>
            <a:ext cx="1521451" cy="501142"/>
          </a:xfrm>
          <a:prstGeom prst="rect">
            <a:avLst/>
          </a:prstGeom>
        </p:spPr>
      </p:pic>
      <p:pic>
        <p:nvPicPr>
          <p:cNvPr id="203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222999" y="5627154"/>
            <a:ext cx="1331026" cy="267269"/>
          </a:xfrm>
          <a:prstGeom prst="rect">
            <a:avLst/>
          </a:prstGeom>
        </p:spPr>
      </p:pic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303180" y="5680621"/>
            <a:ext cx="160362" cy="160362"/>
          </a:xfrm>
          <a:prstGeom prst="rect">
            <a:avLst/>
          </a:prstGeom>
        </p:spPr>
      </p:pic>
      <p:sp>
        <p:nvSpPr>
          <p:cNvPr id="205" name="Text 55"/>
          <p:cNvSpPr/>
          <p:nvPr/>
        </p:nvSpPr>
        <p:spPr>
          <a:xfrm>
            <a:off x="11490275" y="56338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06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49237" y="5513561"/>
            <a:ext cx="1521451" cy="501142"/>
          </a:xfrm>
          <a:prstGeom prst="rect">
            <a:avLst/>
          </a:prstGeom>
        </p:spPr>
      </p:pic>
      <p:pic>
        <p:nvPicPr>
          <p:cNvPr id="207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744450" y="5627154"/>
            <a:ext cx="1331026" cy="267269"/>
          </a:xfrm>
          <a:prstGeom prst="rect">
            <a:avLst/>
          </a:prstGeom>
        </p:spPr>
      </p:pic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824631" y="5680621"/>
            <a:ext cx="160362" cy="160362"/>
          </a:xfrm>
          <a:prstGeom prst="rect">
            <a:avLst/>
          </a:prstGeom>
        </p:spPr>
      </p:pic>
      <p:sp>
        <p:nvSpPr>
          <p:cNvPr id="209" name="Text 56"/>
          <p:cNvSpPr/>
          <p:nvPr/>
        </p:nvSpPr>
        <p:spPr>
          <a:xfrm>
            <a:off x="13011727" y="56338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10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170689" y="5513561"/>
            <a:ext cx="1521451" cy="501142"/>
          </a:xfrm>
          <a:prstGeom prst="rect">
            <a:avLst/>
          </a:prstGeom>
        </p:spPr>
      </p:pic>
      <p:pic>
        <p:nvPicPr>
          <p:cNvPr id="211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265901" y="5627154"/>
            <a:ext cx="1331026" cy="267269"/>
          </a:xfrm>
          <a:prstGeom prst="rect">
            <a:avLst/>
          </a:prstGeom>
        </p:spPr>
      </p:pic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346082" y="5680621"/>
            <a:ext cx="160362" cy="160362"/>
          </a:xfrm>
          <a:prstGeom prst="rect">
            <a:avLst/>
          </a:prstGeom>
        </p:spPr>
      </p:pic>
      <p:sp>
        <p:nvSpPr>
          <p:cNvPr id="213" name="Text 57"/>
          <p:cNvSpPr/>
          <p:nvPr/>
        </p:nvSpPr>
        <p:spPr>
          <a:xfrm>
            <a:off x="14533159" y="56338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14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692121" y="5513561"/>
            <a:ext cx="1495245" cy="501142"/>
          </a:xfrm>
          <a:prstGeom prst="rect">
            <a:avLst/>
          </a:prstGeom>
        </p:spPr>
      </p:pic>
      <p:pic>
        <p:nvPicPr>
          <p:cNvPr id="215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787353" y="5627154"/>
            <a:ext cx="1331026" cy="267269"/>
          </a:xfrm>
          <a:prstGeom prst="rect">
            <a:avLst/>
          </a:prstGeom>
        </p:spPr>
      </p:pic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67534" y="5680621"/>
            <a:ext cx="160362" cy="160362"/>
          </a:xfrm>
          <a:prstGeom prst="rect">
            <a:avLst/>
          </a:prstGeom>
        </p:spPr>
      </p:pic>
      <p:sp>
        <p:nvSpPr>
          <p:cNvPr id="217" name="Text 58"/>
          <p:cNvSpPr/>
          <p:nvPr/>
        </p:nvSpPr>
        <p:spPr>
          <a:xfrm>
            <a:off x="16054611" y="56338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18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97793" y="6014703"/>
            <a:ext cx="16089573" cy="501142"/>
          </a:xfrm>
          <a:prstGeom prst="rect">
            <a:avLst/>
          </a:prstGeom>
        </p:spPr>
      </p:pic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097793" y="6014703"/>
            <a:ext cx="5465644" cy="501142"/>
          </a:xfrm>
          <a:prstGeom prst="rect">
            <a:avLst/>
          </a:prstGeom>
        </p:spPr>
      </p:pic>
      <p:sp>
        <p:nvSpPr>
          <p:cNvPr id="220" name="Text 59"/>
          <p:cNvSpPr/>
          <p:nvPr/>
        </p:nvSpPr>
        <p:spPr>
          <a:xfrm>
            <a:off x="1258156" y="6138304"/>
            <a:ext cx="153019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SEP Regional API</a:t>
            </a:r>
            <a:endParaRPr lang="en-US" sz="1473" dirty="0"/>
          </a:p>
        </p:txBody>
      </p:sp>
      <p:pic>
        <p:nvPicPr>
          <p:cNvPr id="221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563451" y="6014703"/>
            <a:ext cx="1521451" cy="501142"/>
          </a:xfrm>
          <a:prstGeom prst="rect">
            <a:avLst/>
          </a:prstGeom>
        </p:spPr>
      </p:pic>
      <p:pic>
        <p:nvPicPr>
          <p:cNvPr id="222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658663" y="6128296"/>
            <a:ext cx="1331026" cy="267269"/>
          </a:xfrm>
          <a:prstGeom prst="rect">
            <a:avLst/>
          </a:prstGeom>
        </p:spPr>
      </p:pic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738844" y="6181725"/>
            <a:ext cx="160362" cy="160362"/>
          </a:xfrm>
          <a:prstGeom prst="rect">
            <a:avLst/>
          </a:prstGeom>
        </p:spPr>
      </p:pic>
      <p:sp>
        <p:nvSpPr>
          <p:cNvPr id="224" name="Text 60"/>
          <p:cNvSpPr/>
          <p:nvPr/>
        </p:nvSpPr>
        <p:spPr>
          <a:xfrm>
            <a:off x="6925921" y="613495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25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084883" y="6014703"/>
            <a:ext cx="1521451" cy="501142"/>
          </a:xfrm>
          <a:prstGeom prst="rect">
            <a:avLst/>
          </a:prstGeom>
        </p:spPr>
      </p:pic>
      <p:pic>
        <p:nvPicPr>
          <p:cNvPr id="226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180115" y="6128296"/>
            <a:ext cx="1331026" cy="267269"/>
          </a:xfrm>
          <a:prstGeom prst="rect">
            <a:avLst/>
          </a:prstGeom>
        </p:spPr>
      </p:pic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260277" y="6181725"/>
            <a:ext cx="160362" cy="160362"/>
          </a:xfrm>
          <a:prstGeom prst="rect">
            <a:avLst/>
          </a:prstGeom>
        </p:spPr>
      </p:pic>
      <p:sp>
        <p:nvSpPr>
          <p:cNvPr id="228" name="Text 61"/>
          <p:cNvSpPr/>
          <p:nvPr/>
        </p:nvSpPr>
        <p:spPr>
          <a:xfrm>
            <a:off x="8447373" y="613495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29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606335" y="6014703"/>
            <a:ext cx="1521451" cy="501142"/>
          </a:xfrm>
          <a:prstGeom prst="rect">
            <a:avLst/>
          </a:prstGeom>
        </p:spPr>
      </p:pic>
      <p:pic>
        <p:nvPicPr>
          <p:cNvPr id="230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701547" y="6128296"/>
            <a:ext cx="1331026" cy="267269"/>
          </a:xfrm>
          <a:prstGeom prst="rect">
            <a:avLst/>
          </a:prstGeom>
        </p:spPr>
      </p:pic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781729" y="6181725"/>
            <a:ext cx="160362" cy="160362"/>
          </a:xfrm>
          <a:prstGeom prst="rect">
            <a:avLst/>
          </a:prstGeom>
        </p:spPr>
      </p:pic>
      <p:sp>
        <p:nvSpPr>
          <p:cNvPr id="232" name="Text 62"/>
          <p:cNvSpPr/>
          <p:nvPr/>
        </p:nvSpPr>
        <p:spPr>
          <a:xfrm>
            <a:off x="9968824" y="613495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33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127786" y="6014703"/>
            <a:ext cx="1521451" cy="501142"/>
          </a:xfrm>
          <a:prstGeom prst="rect">
            <a:avLst/>
          </a:prstGeom>
        </p:spPr>
      </p:pic>
      <p:pic>
        <p:nvPicPr>
          <p:cNvPr id="234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222999" y="6128296"/>
            <a:ext cx="1331026" cy="267269"/>
          </a:xfrm>
          <a:prstGeom prst="rect">
            <a:avLst/>
          </a:prstGeom>
        </p:spPr>
      </p:pic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303180" y="6181725"/>
            <a:ext cx="160362" cy="160362"/>
          </a:xfrm>
          <a:prstGeom prst="rect">
            <a:avLst/>
          </a:prstGeom>
        </p:spPr>
      </p:pic>
      <p:sp>
        <p:nvSpPr>
          <p:cNvPr id="236" name="Text 63"/>
          <p:cNvSpPr/>
          <p:nvPr/>
        </p:nvSpPr>
        <p:spPr>
          <a:xfrm>
            <a:off x="11490275" y="613495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37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649237" y="6014703"/>
            <a:ext cx="1521451" cy="501142"/>
          </a:xfrm>
          <a:prstGeom prst="rect">
            <a:avLst/>
          </a:prstGeom>
        </p:spPr>
      </p:pic>
      <p:pic>
        <p:nvPicPr>
          <p:cNvPr id="238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744450" y="6128296"/>
            <a:ext cx="1331026" cy="267269"/>
          </a:xfrm>
          <a:prstGeom prst="rect">
            <a:avLst/>
          </a:prstGeom>
        </p:spPr>
      </p:pic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824631" y="6181725"/>
            <a:ext cx="160362" cy="160362"/>
          </a:xfrm>
          <a:prstGeom prst="rect">
            <a:avLst/>
          </a:prstGeom>
        </p:spPr>
      </p:pic>
      <p:sp>
        <p:nvSpPr>
          <p:cNvPr id="240" name="Text 64"/>
          <p:cNvSpPr/>
          <p:nvPr/>
        </p:nvSpPr>
        <p:spPr>
          <a:xfrm>
            <a:off x="13011727" y="613495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41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170689" y="6014703"/>
            <a:ext cx="1521451" cy="501142"/>
          </a:xfrm>
          <a:prstGeom prst="rect">
            <a:avLst/>
          </a:prstGeom>
        </p:spPr>
      </p:pic>
      <p:pic>
        <p:nvPicPr>
          <p:cNvPr id="242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265901" y="6128296"/>
            <a:ext cx="1331026" cy="267269"/>
          </a:xfrm>
          <a:prstGeom prst="rect">
            <a:avLst/>
          </a:prstGeom>
        </p:spPr>
      </p:pic>
      <p:pic>
        <p:nvPicPr>
          <p:cNvPr id="243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346082" y="6181725"/>
            <a:ext cx="160362" cy="160362"/>
          </a:xfrm>
          <a:prstGeom prst="rect">
            <a:avLst/>
          </a:prstGeom>
        </p:spPr>
      </p:pic>
      <p:sp>
        <p:nvSpPr>
          <p:cNvPr id="244" name="Text 65"/>
          <p:cNvSpPr/>
          <p:nvPr/>
        </p:nvSpPr>
        <p:spPr>
          <a:xfrm>
            <a:off x="14533159" y="613495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45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692121" y="6014703"/>
            <a:ext cx="1495245" cy="501142"/>
          </a:xfrm>
          <a:prstGeom prst="rect">
            <a:avLst/>
          </a:prstGeom>
        </p:spPr>
      </p:pic>
      <p:pic>
        <p:nvPicPr>
          <p:cNvPr id="246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787353" y="6128296"/>
            <a:ext cx="1331026" cy="267269"/>
          </a:xfrm>
          <a:prstGeom prst="rect">
            <a:avLst/>
          </a:prstGeom>
        </p:spPr>
      </p:pic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867534" y="6181725"/>
            <a:ext cx="160362" cy="160362"/>
          </a:xfrm>
          <a:prstGeom prst="rect">
            <a:avLst/>
          </a:prstGeom>
        </p:spPr>
      </p:pic>
      <p:sp>
        <p:nvSpPr>
          <p:cNvPr id="248" name="Text 66"/>
          <p:cNvSpPr/>
          <p:nvPr/>
        </p:nvSpPr>
        <p:spPr>
          <a:xfrm>
            <a:off x="16054611" y="613495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49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97793" y="6515844"/>
            <a:ext cx="16089573" cy="501142"/>
          </a:xfrm>
          <a:prstGeom prst="rect">
            <a:avLst/>
          </a:prstGeom>
        </p:spPr>
      </p:pic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097793" y="6515844"/>
            <a:ext cx="5465644" cy="501142"/>
          </a:xfrm>
          <a:prstGeom prst="rect">
            <a:avLst/>
          </a:prstGeom>
        </p:spPr>
      </p:pic>
      <p:sp>
        <p:nvSpPr>
          <p:cNvPr id="251" name="Text 67"/>
          <p:cNvSpPr/>
          <p:nvPr/>
        </p:nvSpPr>
        <p:spPr>
          <a:xfrm>
            <a:off x="1258156" y="6639446"/>
            <a:ext cx="200025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Web Checkout iFrame</a:t>
            </a:r>
            <a:endParaRPr lang="en-US" sz="1473" dirty="0"/>
          </a:p>
        </p:txBody>
      </p:sp>
      <p:pic>
        <p:nvPicPr>
          <p:cNvPr id="252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563451" y="6515844"/>
            <a:ext cx="1521451" cy="501142"/>
          </a:xfrm>
          <a:prstGeom prst="rect">
            <a:avLst/>
          </a:prstGeom>
        </p:spPr>
      </p:pic>
      <p:pic>
        <p:nvPicPr>
          <p:cNvPr id="253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658663" y="6629400"/>
            <a:ext cx="1331026" cy="267269"/>
          </a:xfrm>
          <a:prstGeom prst="rect">
            <a:avLst/>
          </a:prstGeom>
        </p:spPr>
      </p:pic>
      <p:pic>
        <p:nvPicPr>
          <p:cNvPr id="254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738844" y="6682867"/>
            <a:ext cx="160362" cy="160362"/>
          </a:xfrm>
          <a:prstGeom prst="rect">
            <a:avLst/>
          </a:prstGeom>
        </p:spPr>
      </p:pic>
      <p:sp>
        <p:nvSpPr>
          <p:cNvPr id="255" name="Text 68"/>
          <p:cNvSpPr/>
          <p:nvPr/>
        </p:nvSpPr>
        <p:spPr>
          <a:xfrm>
            <a:off x="6925921" y="66360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56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084883" y="6515844"/>
            <a:ext cx="1521451" cy="501142"/>
          </a:xfrm>
          <a:prstGeom prst="rect">
            <a:avLst/>
          </a:prstGeom>
        </p:spPr>
      </p:pic>
      <p:pic>
        <p:nvPicPr>
          <p:cNvPr id="257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180115" y="6629400"/>
            <a:ext cx="1331026" cy="267269"/>
          </a:xfrm>
          <a:prstGeom prst="rect">
            <a:avLst/>
          </a:prstGeom>
        </p:spPr>
      </p:pic>
      <p:pic>
        <p:nvPicPr>
          <p:cNvPr id="258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260277" y="6682867"/>
            <a:ext cx="160362" cy="160362"/>
          </a:xfrm>
          <a:prstGeom prst="rect">
            <a:avLst/>
          </a:prstGeom>
        </p:spPr>
      </p:pic>
      <p:sp>
        <p:nvSpPr>
          <p:cNvPr id="259" name="Text 69"/>
          <p:cNvSpPr/>
          <p:nvPr/>
        </p:nvSpPr>
        <p:spPr>
          <a:xfrm>
            <a:off x="8447373" y="66360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60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606335" y="6515844"/>
            <a:ext cx="1521451" cy="501142"/>
          </a:xfrm>
          <a:prstGeom prst="rect">
            <a:avLst/>
          </a:prstGeom>
        </p:spPr>
      </p:pic>
      <p:pic>
        <p:nvPicPr>
          <p:cNvPr id="261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701547" y="6629400"/>
            <a:ext cx="1331026" cy="267269"/>
          </a:xfrm>
          <a:prstGeom prst="rect">
            <a:avLst/>
          </a:prstGeom>
        </p:spPr>
      </p:pic>
      <p:pic>
        <p:nvPicPr>
          <p:cNvPr id="262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781729" y="6682867"/>
            <a:ext cx="160362" cy="160362"/>
          </a:xfrm>
          <a:prstGeom prst="rect">
            <a:avLst/>
          </a:prstGeom>
        </p:spPr>
      </p:pic>
      <p:sp>
        <p:nvSpPr>
          <p:cNvPr id="263" name="Text 70"/>
          <p:cNvSpPr/>
          <p:nvPr/>
        </p:nvSpPr>
        <p:spPr>
          <a:xfrm>
            <a:off x="9968824" y="66360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64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127786" y="6515844"/>
            <a:ext cx="1521451" cy="501142"/>
          </a:xfrm>
          <a:prstGeom prst="rect">
            <a:avLst/>
          </a:prstGeom>
        </p:spPr>
      </p:pic>
      <p:pic>
        <p:nvPicPr>
          <p:cNvPr id="265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222999" y="6629400"/>
            <a:ext cx="1331026" cy="267269"/>
          </a:xfrm>
          <a:prstGeom prst="rect">
            <a:avLst/>
          </a:prstGeom>
        </p:spPr>
      </p:pic>
      <p:pic>
        <p:nvPicPr>
          <p:cNvPr id="266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303180" y="6682867"/>
            <a:ext cx="160362" cy="160362"/>
          </a:xfrm>
          <a:prstGeom prst="rect">
            <a:avLst/>
          </a:prstGeom>
        </p:spPr>
      </p:pic>
      <p:sp>
        <p:nvSpPr>
          <p:cNvPr id="267" name="Text 71"/>
          <p:cNvSpPr/>
          <p:nvPr/>
        </p:nvSpPr>
        <p:spPr>
          <a:xfrm>
            <a:off x="11490275" y="66360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68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649237" y="6515844"/>
            <a:ext cx="1521451" cy="501142"/>
          </a:xfrm>
          <a:prstGeom prst="rect">
            <a:avLst/>
          </a:prstGeom>
        </p:spPr>
      </p:pic>
      <p:pic>
        <p:nvPicPr>
          <p:cNvPr id="269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744450" y="6629400"/>
            <a:ext cx="1331026" cy="267269"/>
          </a:xfrm>
          <a:prstGeom prst="rect">
            <a:avLst/>
          </a:prstGeom>
        </p:spPr>
      </p:pic>
      <p:pic>
        <p:nvPicPr>
          <p:cNvPr id="270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824631" y="6682867"/>
            <a:ext cx="160362" cy="160362"/>
          </a:xfrm>
          <a:prstGeom prst="rect">
            <a:avLst/>
          </a:prstGeom>
        </p:spPr>
      </p:pic>
      <p:sp>
        <p:nvSpPr>
          <p:cNvPr id="271" name="Text 72"/>
          <p:cNvSpPr/>
          <p:nvPr/>
        </p:nvSpPr>
        <p:spPr>
          <a:xfrm>
            <a:off x="13011727" y="66360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72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170689" y="6515844"/>
            <a:ext cx="1521451" cy="501142"/>
          </a:xfrm>
          <a:prstGeom prst="rect">
            <a:avLst/>
          </a:prstGeom>
        </p:spPr>
      </p:pic>
      <p:pic>
        <p:nvPicPr>
          <p:cNvPr id="273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265901" y="6629400"/>
            <a:ext cx="1331026" cy="267269"/>
          </a:xfrm>
          <a:prstGeom prst="rect">
            <a:avLst/>
          </a:prstGeom>
        </p:spPr>
      </p:pic>
      <p:pic>
        <p:nvPicPr>
          <p:cNvPr id="274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346082" y="6682867"/>
            <a:ext cx="160362" cy="160362"/>
          </a:xfrm>
          <a:prstGeom prst="rect">
            <a:avLst/>
          </a:prstGeom>
        </p:spPr>
      </p:pic>
      <p:sp>
        <p:nvSpPr>
          <p:cNvPr id="275" name="Text 73"/>
          <p:cNvSpPr/>
          <p:nvPr/>
        </p:nvSpPr>
        <p:spPr>
          <a:xfrm>
            <a:off x="14533159" y="66360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76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692121" y="6515844"/>
            <a:ext cx="1495245" cy="501142"/>
          </a:xfrm>
          <a:prstGeom prst="rect">
            <a:avLst/>
          </a:prstGeom>
        </p:spPr>
      </p:pic>
      <p:pic>
        <p:nvPicPr>
          <p:cNvPr id="277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787353" y="6629400"/>
            <a:ext cx="1331026" cy="267269"/>
          </a:xfrm>
          <a:prstGeom prst="rect">
            <a:avLst/>
          </a:prstGeom>
        </p:spPr>
      </p:pic>
      <p:pic>
        <p:nvPicPr>
          <p:cNvPr id="278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867534" y="6682867"/>
            <a:ext cx="160362" cy="160362"/>
          </a:xfrm>
          <a:prstGeom prst="rect">
            <a:avLst/>
          </a:prstGeom>
        </p:spPr>
      </p:pic>
      <p:sp>
        <p:nvSpPr>
          <p:cNvPr id="279" name="Text 74"/>
          <p:cNvSpPr/>
          <p:nvPr/>
        </p:nvSpPr>
        <p:spPr>
          <a:xfrm>
            <a:off x="16054611" y="66360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80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97793" y="7016948"/>
            <a:ext cx="16089573" cy="501142"/>
          </a:xfrm>
          <a:prstGeom prst="rect">
            <a:avLst/>
          </a:prstGeom>
        </p:spPr>
      </p:pic>
      <p:pic>
        <p:nvPicPr>
          <p:cNvPr id="281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097793" y="7016948"/>
            <a:ext cx="5465644" cy="501142"/>
          </a:xfrm>
          <a:prstGeom prst="rect">
            <a:avLst/>
          </a:prstGeom>
        </p:spPr>
      </p:pic>
      <p:sp>
        <p:nvSpPr>
          <p:cNvPr id="282" name="Text 75"/>
          <p:cNvSpPr/>
          <p:nvPr/>
        </p:nvSpPr>
        <p:spPr>
          <a:xfrm>
            <a:off x="1258156" y="7140550"/>
            <a:ext cx="21202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Web Checkout Redirect</a:t>
            </a:r>
            <a:endParaRPr lang="en-US" sz="1473" dirty="0"/>
          </a:p>
        </p:txBody>
      </p:sp>
      <p:pic>
        <p:nvPicPr>
          <p:cNvPr id="283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563451" y="7016948"/>
            <a:ext cx="1521451" cy="501142"/>
          </a:xfrm>
          <a:prstGeom prst="rect">
            <a:avLst/>
          </a:prstGeom>
        </p:spPr>
      </p:pic>
      <p:pic>
        <p:nvPicPr>
          <p:cNvPr id="284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658663" y="7130542"/>
            <a:ext cx="1331026" cy="267269"/>
          </a:xfrm>
          <a:prstGeom prst="rect">
            <a:avLst/>
          </a:prstGeom>
        </p:spPr>
      </p:pic>
      <p:pic>
        <p:nvPicPr>
          <p:cNvPr id="285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738844" y="7184008"/>
            <a:ext cx="160362" cy="160362"/>
          </a:xfrm>
          <a:prstGeom prst="rect">
            <a:avLst/>
          </a:prstGeom>
        </p:spPr>
      </p:pic>
      <p:sp>
        <p:nvSpPr>
          <p:cNvPr id="286" name="Text 76"/>
          <p:cNvSpPr/>
          <p:nvPr/>
        </p:nvSpPr>
        <p:spPr>
          <a:xfrm>
            <a:off x="6925921" y="713723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87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084883" y="7016948"/>
            <a:ext cx="1521451" cy="501142"/>
          </a:xfrm>
          <a:prstGeom prst="rect">
            <a:avLst/>
          </a:prstGeom>
        </p:spPr>
      </p:pic>
      <p:pic>
        <p:nvPicPr>
          <p:cNvPr id="288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180115" y="7130542"/>
            <a:ext cx="1331026" cy="267269"/>
          </a:xfrm>
          <a:prstGeom prst="rect">
            <a:avLst/>
          </a:prstGeom>
        </p:spPr>
      </p:pic>
      <p:pic>
        <p:nvPicPr>
          <p:cNvPr id="289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260277" y="7184008"/>
            <a:ext cx="160362" cy="160362"/>
          </a:xfrm>
          <a:prstGeom prst="rect">
            <a:avLst/>
          </a:prstGeom>
        </p:spPr>
      </p:pic>
      <p:sp>
        <p:nvSpPr>
          <p:cNvPr id="290" name="Text 77"/>
          <p:cNvSpPr/>
          <p:nvPr/>
        </p:nvSpPr>
        <p:spPr>
          <a:xfrm>
            <a:off x="8447373" y="713723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91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606335" y="7016948"/>
            <a:ext cx="1521451" cy="501142"/>
          </a:xfrm>
          <a:prstGeom prst="rect">
            <a:avLst/>
          </a:prstGeom>
        </p:spPr>
      </p:pic>
      <p:pic>
        <p:nvPicPr>
          <p:cNvPr id="292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701547" y="7130542"/>
            <a:ext cx="1331026" cy="267269"/>
          </a:xfrm>
          <a:prstGeom prst="rect">
            <a:avLst/>
          </a:prstGeom>
        </p:spPr>
      </p:pic>
      <p:pic>
        <p:nvPicPr>
          <p:cNvPr id="293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781729" y="7184008"/>
            <a:ext cx="160362" cy="160362"/>
          </a:xfrm>
          <a:prstGeom prst="rect">
            <a:avLst/>
          </a:prstGeom>
        </p:spPr>
      </p:pic>
      <p:sp>
        <p:nvSpPr>
          <p:cNvPr id="294" name="Text 78"/>
          <p:cNvSpPr/>
          <p:nvPr/>
        </p:nvSpPr>
        <p:spPr>
          <a:xfrm>
            <a:off x="9968824" y="713723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95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127786" y="7016948"/>
            <a:ext cx="1521451" cy="501142"/>
          </a:xfrm>
          <a:prstGeom prst="rect">
            <a:avLst/>
          </a:prstGeom>
        </p:spPr>
      </p:pic>
      <p:pic>
        <p:nvPicPr>
          <p:cNvPr id="296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222999" y="7130542"/>
            <a:ext cx="1331026" cy="267269"/>
          </a:xfrm>
          <a:prstGeom prst="rect">
            <a:avLst/>
          </a:prstGeom>
        </p:spPr>
      </p:pic>
      <p:pic>
        <p:nvPicPr>
          <p:cNvPr id="297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303180" y="7184008"/>
            <a:ext cx="160362" cy="160362"/>
          </a:xfrm>
          <a:prstGeom prst="rect">
            <a:avLst/>
          </a:prstGeom>
        </p:spPr>
      </p:pic>
      <p:sp>
        <p:nvSpPr>
          <p:cNvPr id="298" name="Text 79"/>
          <p:cNvSpPr/>
          <p:nvPr/>
        </p:nvSpPr>
        <p:spPr>
          <a:xfrm>
            <a:off x="11490275" y="713723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99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649237" y="7016948"/>
            <a:ext cx="1521451" cy="501142"/>
          </a:xfrm>
          <a:prstGeom prst="rect">
            <a:avLst/>
          </a:prstGeom>
        </p:spPr>
      </p:pic>
      <p:pic>
        <p:nvPicPr>
          <p:cNvPr id="300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744450" y="7130542"/>
            <a:ext cx="1331026" cy="267269"/>
          </a:xfrm>
          <a:prstGeom prst="rect">
            <a:avLst/>
          </a:prstGeom>
        </p:spPr>
      </p:pic>
      <p:pic>
        <p:nvPicPr>
          <p:cNvPr id="301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2824631" y="7184008"/>
            <a:ext cx="160362" cy="160362"/>
          </a:xfrm>
          <a:prstGeom prst="rect">
            <a:avLst/>
          </a:prstGeom>
        </p:spPr>
      </p:pic>
      <p:sp>
        <p:nvSpPr>
          <p:cNvPr id="302" name="Text 80"/>
          <p:cNvSpPr/>
          <p:nvPr/>
        </p:nvSpPr>
        <p:spPr>
          <a:xfrm>
            <a:off x="13011727" y="713723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03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170689" y="7016948"/>
            <a:ext cx="1521451" cy="501142"/>
          </a:xfrm>
          <a:prstGeom prst="rect">
            <a:avLst/>
          </a:prstGeom>
        </p:spPr>
      </p:pic>
      <p:pic>
        <p:nvPicPr>
          <p:cNvPr id="304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265901" y="7130542"/>
            <a:ext cx="1331026" cy="267269"/>
          </a:xfrm>
          <a:prstGeom prst="rect">
            <a:avLst/>
          </a:prstGeom>
        </p:spPr>
      </p:pic>
      <p:pic>
        <p:nvPicPr>
          <p:cNvPr id="305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346082" y="7184008"/>
            <a:ext cx="160362" cy="160362"/>
          </a:xfrm>
          <a:prstGeom prst="rect">
            <a:avLst/>
          </a:prstGeom>
        </p:spPr>
      </p:pic>
      <p:sp>
        <p:nvSpPr>
          <p:cNvPr id="306" name="Text 81"/>
          <p:cNvSpPr/>
          <p:nvPr/>
        </p:nvSpPr>
        <p:spPr>
          <a:xfrm>
            <a:off x="14533159" y="713723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07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692121" y="7016948"/>
            <a:ext cx="1495245" cy="501142"/>
          </a:xfrm>
          <a:prstGeom prst="rect">
            <a:avLst/>
          </a:prstGeom>
        </p:spPr>
      </p:pic>
      <p:pic>
        <p:nvPicPr>
          <p:cNvPr id="308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787353" y="7130542"/>
            <a:ext cx="1331026" cy="267269"/>
          </a:xfrm>
          <a:prstGeom prst="rect">
            <a:avLst/>
          </a:prstGeom>
        </p:spPr>
      </p:pic>
      <p:pic>
        <p:nvPicPr>
          <p:cNvPr id="309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867534" y="7184008"/>
            <a:ext cx="160362" cy="160362"/>
          </a:xfrm>
          <a:prstGeom prst="rect">
            <a:avLst/>
          </a:prstGeom>
        </p:spPr>
      </p:pic>
      <p:sp>
        <p:nvSpPr>
          <p:cNvPr id="310" name="Text 82"/>
          <p:cNvSpPr/>
          <p:nvPr/>
        </p:nvSpPr>
        <p:spPr>
          <a:xfrm>
            <a:off x="16054611" y="713723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11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97793" y="7518090"/>
            <a:ext cx="16089573" cy="501142"/>
          </a:xfrm>
          <a:prstGeom prst="rect">
            <a:avLst/>
          </a:prstGeom>
        </p:spPr>
      </p:pic>
      <p:pic>
        <p:nvPicPr>
          <p:cNvPr id="312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097793" y="7518090"/>
            <a:ext cx="5465644" cy="501142"/>
          </a:xfrm>
          <a:prstGeom prst="rect">
            <a:avLst/>
          </a:prstGeom>
        </p:spPr>
      </p:pic>
      <p:sp>
        <p:nvSpPr>
          <p:cNvPr id="313" name="Text 83"/>
          <p:cNvSpPr/>
          <p:nvPr/>
        </p:nvSpPr>
        <p:spPr>
          <a:xfrm>
            <a:off x="1258156" y="7641692"/>
            <a:ext cx="217027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Web Checkout LightBox</a:t>
            </a:r>
            <a:endParaRPr lang="en-US" sz="1473" dirty="0"/>
          </a:p>
        </p:txBody>
      </p:sp>
      <p:pic>
        <p:nvPicPr>
          <p:cNvPr id="314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563451" y="7518090"/>
            <a:ext cx="1521451" cy="501142"/>
          </a:xfrm>
          <a:prstGeom prst="rect">
            <a:avLst/>
          </a:prstGeom>
        </p:spPr>
      </p:pic>
      <p:pic>
        <p:nvPicPr>
          <p:cNvPr id="315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658663" y="7631683"/>
            <a:ext cx="1331026" cy="267269"/>
          </a:xfrm>
          <a:prstGeom prst="rect">
            <a:avLst/>
          </a:prstGeom>
        </p:spPr>
      </p:pic>
      <p:pic>
        <p:nvPicPr>
          <p:cNvPr id="316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6738844" y="7685112"/>
            <a:ext cx="160362" cy="160362"/>
          </a:xfrm>
          <a:prstGeom prst="rect">
            <a:avLst/>
          </a:prstGeom>
        </p:spPr>
      </p:pic>
      <p:sp>
        <p:nvSpPr>
          <p:cNvPr id="317" name="Text 84"/>
          <p:cNvSpPr/>
          <p:nvPr/>
        </p:nvSpPr>
        <p:spPr>
          <a:xfrm>
            <a:off x="6925921" y="763834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18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084883" y="7518090"/>
            <a:ext cx="1521451" cy="501142"/>
          </a:xfrm>
          <a:prstGeom prst="rect">
            <a:avLst/>
          </a:prstGeom>
        </p:spPr>
      </p:pic>
      <p:pic>
        <p:nvPicPr>
          <p:cNvPr id="319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180115" y="7631683"/>
            <a:ext cx="1331026" cy="267269"/>
          </a:xfrm>
          <a:prstGeom prst="rect">
            <a:avLst/>
          </a:prstGeom>
        </p:spPr>
      </p:pic>
      <p:pic>
        <p:nvPicPr>
          <p:cNvPr id="320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8260277" y="7685112"/>
            <a:ext cx="160362" cy="160362"/>
          </a:xfrm>
          <a:prstGeom prst="rect">
            <a:avLst/>
          </a:prstGeom>
        </p:spPr>
      </p:pic>
      <p:sp>
        <p:nvSpPr>
          <p:cNvPr id="321" name="Text 85"/>
          <p:cNvSpPr/>
          <p:nvPr/>
        </p:nvSpPr>
        <p:spPr>
          <a:xfrm>
            <a:off x="8447373" y="763834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22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606335" y="7518090"/>
            <a:ext cx="1521451" cy="501142"/>
          </a:xfrm>
          <a:prstGeom prst="rect">
            <a:avLst/>
          </a:prstGeom>
        </p:spPr>
      </p:pic>
      <p:pic>
        <p:nvPicPr>
          <p:cNvPr id="323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9701547" y="7631683"/>
            <a:ext cx="1331026" cy="267269"/>
          </a:xfrm>
          <a:prstGeom prst="rect">
            <a:avLst/>
          </a:prstGeom>
        </p:spPr>
      </p:pic>
      <p:pic>
        <p:nvPicPr>
          <p:cNvPr id="324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9781729" y="7685112"/>
            <a:ext cx="160362" cy="160362"/>
          </a:xfrm>
          <a:prstGeom prst="rect">
            <a:avLst/>
          </a:prstGeom>
        </p:spPr>
      </p:pic>
      <p:sp>
        <p:nvSpPr>
          <p:cNvPr id="325" name="Text 86"/>
          <p:cNvSpPr/>
          <p:nvPr/>
        </p:nvSpPr>
        <p:spPr>
          <a:xfrm>
            <a:off x="9968824" y="763834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26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127786" y="7518090"/>
            <a:ext cx="1521451" cy="501142"/>
          </a:xfrm>
          <a:prstGeom prst="rect">
            <a:avLst/>
          </a:prstGeom>
        </p:spPr>
      </p:pic>
      <p:pic>
        <p:nvPicPr>
          <p:cNvPr id="327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222999" y="7631683"/>
            <a:ext cx="1331026" cy="267269"/>
          </a:xfrm>
          <a:prstGeom prst="rect">
            <a:avLst/>
          </a:prstGeom>
        </p:spPr>
      </p:pic>
      <p:pic>
        <p:nvPicPr>
          <p:cNvPr id="328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1303180" y="7685112"/>
            <a:ext cx="160362" cy="160362"/>
          </a:xfrm>
          <a:prstGeom prst="rect">
            <a:avLst/>
          </a:prstGeom>
        </p:spPr>
      </p:pic>
      <p:sp>
        <p:nvSpPr>
          <p:cNvPr id="329" name="Text 87"/>
          <p:cNvSpPr/>
          <p:nvPr/>
        </p:nvSpPr>
        <p:spPr>
          <a:xfrm>
            <a:off x="11490275" y="763834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30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649237" y="7518090"/>
            <a:ext cx="1521451" cy="501142"/>
          </a:xfrm>
          <a:prstGeom prst="rect">
            <a:avLst/>
          </a:prstGeom>
        </p:spPr>
      </p:pic>
      <p:pic>
        <p:nvPicPr>
          <p:cNvPr id="331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744450" y="7631683"/>
            <a:ext cx="1331026" cy="267269"/>
          </a:xfrm>
          <a:prstGeom prst="rect">
            <a:avLst/>
          </a:prstGeom>
        </p:spPr>
      </p:pic>
      <p:pic>
        <p:nvPicPr>
          <p:cNvPr id="332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2824631" y="7685112"/>
            <a:ext cx="160362" cy="160362"/>
          </a:xfrm>
          <a:prstGeom prst="rect">
            <a:avLst/>
          </a:prstGeom>
        </p:spPr>
      </p:pic>
      <p:sp>
        <p:nvSpPr>
          <p:cNvPr id="333" name="Text 88"/>
          <p:cNvSpPr/>
          <p:nvPr/>
        </p:nvSpPr>
        <p:spPr>
          <a:xfrm>
            <a:off x="13011727" y="763834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34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170689" y="7518090"/>
            <a:ext cx="1521451" cy="501142"/>
          </a:xfrm>
          <a:prstGeom prst="rect">
            <a:avLst/>
          </a:prstGeom>
        </p:spPr>
      </p:pic>
      <p:pic>
        <p:nvPicPr>
          <p:cNvPr id="335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265901" y="7631683"/>
            <a:ext cx="1331026" cy="267269"/>
          </a:xfrm>
          <a:prstGeom prst="rect">
            <a:avLst/>
          </a:prstGeom>
        </p:spPr>
      </p:pic>
      <p:pic>
        <p:nvPicPr>
          <p:cNvPr id="336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4346082" y="7685112"/>
            <a:ext cx="160362" cy="160362"/>
          </a:xfrm>
          <a:prstGeom prst="rect">
            <a:avLst/>
          </a:prstGeom>
        </p:spPr>
      </p:pic>
      <p:sp>
        <p:nvSpPr>
          <p:cNvPr id="337" name="Text 89"/>
          <p:cNvSpPr/>
          <p:nvPr/>
        </p:nvSpPr>
        <p:spPr>
          <a:xfrm>
            <a:off x="14533159" y="763834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38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692121" y="7518090"/>
            <a:ext cx="1495245" cy="501142"/>
          </a:xfrm>
          <a:prstGeom prst="rect">
            <a:avLst/>
          </a:prstGeom>
        </p:spPr>
      </p:pic>
      <p:pic>
        <p:nvPicPr>
          <p:cNvPr id="339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787353" y="7631683"/>
            <a:ext cx="1331026" cy="267269"/>
          </a:xfrm>
          <a:prstGeom prst="rect">
            <a:avLst/>
          </a:prstGeom>
        </p:spPr>
      </p:pic>
      <p:pic>
        <p:nvPicPr>
          <p:cNvPr id="340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5867534" y="7685112"/>
            <a:ext cx="160362" cy="160362"/>
          </a:xfrm>
          <a:prstGeom prst="rect">
            <a:avLst/>
          </a:prstGeom>
        </p:spPr>
      </p:pic>
      <p:sp>
        <p:nvSpPr>
          <p:cNvPr id="341" name="Text 90"/>
          <p:cNvSpPr/>
          <p:nvPr/>
        </p:nvSpPr>
        <p:spPr>
          <a:xfrm>
            <a:off x="16054611" y="763834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42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097793" y="8019231"/>
            <a:ext cx="16089573" cy="387505"/>
          </a:xfrm>
          <a:prstGeom prst="rect">
            <a:avLst/>
          </a:prstGeom>
        </p:spPr>
      </p:pic>
      <p:pic>
        <p:nvPicPr>
          <p:cNvPr id="343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1097793" y="8019194"/>
            <a:ext cx="5465644" cy="387542"/>
          </a:xfrm>
          <a:prstGeom prst="rect">
            <a:avLst/>
          </a:prstGeom>
        </p:spPr>
      </p:pic>
      <p:sp>
        <p:nvSpPr>
          <p:cNvPr id="344" name="Text 91"/>
          <p:cNvSpPr/>
          <p:nvPr/>
        </p:nvSpPr>
        <p:spPr>
          <a:xfrm>
            <a:off x="1258156" y="8142833"/>
            <a:ext cx="167020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Web Checkout API</a:t>
            </a:r>
            <a:endParaRPr lang="en-US" sz="1473" dirty="0"/>
          </a:p>
        </p:txBody>
      </p:sp>
      <p:pic>
        <p:nvPicPr>
          <p:cNvPr id="345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563451" y="8019194"/>
            <a:ext cx="1521451" cy="387542"/>
          </a:xfrm>
          <a:prstGeom prst="rect">
            <a:avLst/>
          </a:prstGeom>
        </p:spPr>
      </p:pic>
      <p:pic>
        <p:nvPicPr>
          <p:cNvPr id="346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6658663" y="8132787"/>
            <a:ext cx="1331026" cy="267269"/>
          </a:xfrm>
          <a:prstGeom prst="rect">
            <a:avLst/>
          </a:prstGeom>
        </p:spPr>
      </p:pic>
      <p:pic>
        <p:nvPicPr>
          <p:cNvPr id="347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6738844" y="8186254"/>
            <a:ext cx="160362" cy="160362"/>
          </a:xfrm>
          <a:prstGeom prst="rect">
            <a:avLst/>
          </a:prstGeom>
        </p:spPr>
      </p:pic>
      <p:sp>
        <p:nvSpPr>
          <p:cNvPr id="348" name="Text 92"/>
          <p:cNvSpPr/>
          <p:nvPr/>
        </p:nvSpPr>
        <p:spPr>
          <a:xfrm>
            <a:off x="6925921" y="81394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49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8084883" y="8019194"/>
            <a:ext cx="1521451" cy="387542"/>
          </a:xfrm>
          <a:prstGeom prst="rect">
            <a:avLst/>
          </a:prstGeom>
        </p:spPr>
      </p:pic>
      <p:pic>
        <p:nvPicPr>
          <p:cNvPr id="350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8180115" y="8132787"/>
            <a:ext cx="1331026" cy="267269"/>
          </a:xfrm>
          <a:prstGeom prst="rect">
            <a:avLst/>
          </a:prstGeom>
        </p:spPr>
      </p:pic>
      <p:pic>
        <p:nvPicPr>
          <p:cNvPr id="351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8260277" y="8186254"/>
            <a:ext cx="160362" cy="160362"/>
          </a:xfrm>
          <a:prstGeom prst="rect">
            <a:avLst/>
          </a:prstGeom>
        </p:spPr>
      </p:pic>
      <p:sp>
        <p:nvSpPr>
          <p:cNvPr id="352" name="Text 93"/>
          <p:cNvSpPr/>
          <p:nvPr/>
        </p:nvSpPr>
        <p:spPr>
          <a:xfrm>
            <a:off x="8447373" y="81394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53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9606335" y="8019194"/>
            <a:ext cx="1521451" cy="387542"/>
          </a:xfrm>
          <a:prstGeom prst="rect">
            <a:avLst/>
          </a:prstGeom>
        </p:spPr>
      </p:pic>
      <p:pic>
        <p:nvPicPr>
          <p:cNvPr id="354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9701547" y="8132787"/>
            <a:ext cx="1331026" cy="267269"/>
          </a:xfrm>
          <a:prstGeom prst="rect">
            <a:avLst/>
          </a:prstGeom>
        </p:spPr>
      </p:pic>
      <p:pic>
        <p:nvPicPr>
          <p:cNvPr id="355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9781729" y="8186254"/>
            <a:ext cx="160362" cy="160362"/>
          </a:xfrm>
          <a:prstGeom prst="rect">
            <a:avLst/>
          </a:prstGeom>
        </p:spPr>
      </p:pic>
      <p:sp>
        <p:nvSpPr>
          <p:cNvPr id="356" name="Text 94"/>
          <p:cNvSpPr/>
          <p:nvPr/>
        </p:nvSpPr>
        <p:spPr>
          <a:xfrm>
            <a:off x="9968824" y="81394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57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1127786" y="8019194"/>
            <a:ext cx="1521451" cy="387542"/>
          </a:xfrm>
          <a:prstGeom prst="rect">
            <a:avLst/>
          </a:prstGeom>
        </p:spPr>
      </p:pic>
      <p:pic>
        <p:nvPicPr>
          <p:cNvPr id="358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1222999" y="8132787"/>
            <a:ext cx="1331026" cy="267269"/>
          </a:xfrm>
          <a:prstGeom prst="rect">
            <a:avLst/>
          </a:prstGeom>
        </p:spPr>
      </p:pic>
      <p:pic>
        <p:nvPicPr>
          <p:cNvPr id="359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1303180" y="8186254"/>
            <a:ext cx="160362" cy="160362"/>
          </a:xfrm>
          <a:prstGeom prst="rect">
            <a:avLst/>
          </a:prstGeom>
        </p:spPr>
      </p:pic>
      <p:sp>
        <p:nvSpPr>
          <p:cNvPr id="360" name="Text 95"/>
          <p:cNvSpPr/>
          <p:nvPr/>
        </p:nvSpPr>
        <p:spPr>
          <a:xfrm>
            <a:off x="11490275" y="81394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61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2649237" y="8019194"/>
            <a:ext cx="1521451" cy="387542"/>
          </a:xfrm>
          <a:prstGeom prst="rect">
            <a:avLst/>
          </a:prstGeom>
        </p:spPr>
      </p:pic>
      <p:pic>
        <p:nvPicPr>
          <p:cNvPr id="362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2744450" y="8132787"/>
            <a:ext cx="1331026" cy="267269"/>
          </a:xfrm>
          <a:prstGeom prst="rect">
            <a:avLst/>
          </a:prstGeom>
        </p:spPr>
      </p:pic>
      <p:pic>
        <p:nvPicPr>
          <p:cNvPr id="363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2824631" y="8186254"/>
            <a:ext cx="160362" cy="160362"/>
          </a:xfrm>
          <a:prstGeom prst="rect">
            <a:avLst/>
          </a:prstGeom>
        </p:spPr>
      </p:pic>
      <p:sp>
        <p:nvSpPr>
          <p:cNvPr id="364" name="Text 96"/>
          <p:cNvSpPr/>
          <p:nvPr/>
        </p:nvSpPr>
        <p:spPr>
          <a:xfrm>
            <a:off x="13011727" y="81394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65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4170689" y="8019194"/>
            <a:ext cx="1521451" cy="387542"/>
          </a:xfrm>
          <a:prstGeom prst="rect">
            <a:avLst/>
          </a:prstGeom>
        </p:spPr>
      </p:pic>
      <p:pic>
        <p:nvPicPr>
          <p:cNvPr id="366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4265901" y="8132787"/>
            <a:ext cx="1331026" cy="267269"/>
          </a:xfrm>
          <a:prstGeom prst="rect">
            <a:avLst/>
          </a:prstGeom>
        </p:spPr>
      </p:pic>
      <p:pic>
        <p:nvPicPr>
          <p:cNvPr id="367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4346082" y="8186254"/>
            <a:ext cx="160362" cy="160362"/>
          </a:xfrm>
          <a:prstGeom prst="rect">
            <a:avLst/>
          </a:prstGeom>
        </p:spPr>
      </p:pic>
      <p:sp>
        <p:nvSpPr>
          <p:cNvPr id="368" name="Text 97"/>
          <p:cNvSpPr/>
          <p:nvPr/>
        </p:nvSpPr>
        <p:spPr>
          <a:xfrm>
            <a:off x="14533159" y="81394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69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5692121" y="8019194"/>
            <a:ext cx="1495245" cy="387542"/>
          </a:xfrm>
          <a:prstGeom prst="rect">
            <a:avLst/>
          </a:prstGeom>
        </p:spPr>
      </p:pic>
      <p:pic>
        <p:nvPicPr>
          <p:cNvPr id="370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5787353" y="8132787"/>
            <a:ext cx="1331026" cy="267269"/>
          </a:xfrm>
          <a:prstGeom prst="rect">
            <a:avLst/>
          </a:prstGeom>
        </p:spPr>
      </p:pic>
      <p:pic>
        <p:nvPicPr>
          <p:cNvPr id="371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5867534" y="8186254"/>
            <a:ext cx="160362" cy="160362"/>
          </a:xfrm>
          <a:prstGeom prst="rect">
            <a:avLst/>
          </a:prstGeom>
        </p:spPr>
      </p:pic>
      <p:sp>
        <p:nvSpPr>
          <p:cNvPr id="372" name="Text 98"/>
          <p:cNvSpPr/>
          <p:nvPr/>
        </p:nvSpPr>
        <p:spPr>
          <a:xfrm>
            <a:off x="16054611" y="81394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sp>
        <p:nvSpPr>
          <p:cNvPr id="373" name="Text 99"/>
          <p:cNvSpPr/>
          <p:nvPr/>
        </p:nvSpPr>
        <p:spPr>
          <a:xfrm>
            <a:off x="7753350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85959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192" y="321320"/>
            <a:ext cx="700088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Gstore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348043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Availability by product</a:t>
            </a:r>
            <a:endParaRPr lang="en-US" sz="2952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36" y="1395115"/>
            <a:ext cx="16119145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36" y="1395115"/>
            <a:ext cx="5551736" cy="535521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172" y="1395115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6816068" y="1518977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1545" y="1552426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5773" y="1395115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8511853" y="1518977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5093" y="1552426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5373" y="1395115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0053768" y="1518977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52379" y="1552426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64974" y="1395115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1470388" y="1518977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54849" y="1552426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74575" y="1395115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2916719" y="1518977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27739" y="1552426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84176" y="1395115"/>
            <a:ext cx="1509601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4484362" y="1518977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79390" y="1552426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93777" y="1395115"/>
            <a:ext cx="1509804" cy="535521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5927028" y="1518977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56038" y="1552426"/>
            <a:ext cx="214208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36" y="2037755"/>
            <a:ext cx="16116300" cy="3006775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7793" y="2051112"/>
            <a:ext cx="16089573" cy="494481"/>
          </a:xfrm>
          <a:prstGeom prst="rect">
            <a:avLst/>
          </a:prstGeom>
        </p:spPr>
      </p:pic>
      <p:pic>
        <p:nvPicPr>
          <p:cNvPr id="3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97793" y="2051112"/>
            <a:ext cx="5465644" cy="494481"/>
          </a:xfrm>
          <a:prstGeom prst="rect">
            <a:avLst/>
          </a:prstGeom>
        </p:spPr>
      </p:pic>
      <p:sp>
        <p:nvSpPr>
          <p:cNvPr id="33" name="Text 10"/>
          <p:cNvSpPr/>
          <p:nvPr/>
        </p:nvSpPr>
        <p:spPr>
          <a:xfrm>
            <a:off x="1258156" y="2168054"/>
            <a:ext cx="113014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Link Pay</a:t>
            </a:r>
            <a:endParaRPr lang="en-US" sz="1473" dirty="0"/>
          </a:p>
        </p:txBody>
      </p:sp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63451" y="2051112"/>
            <a:ext cx="1521451" cy="494481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58663" y="2158045"/>
            <a:ext cx="1331026" cy="267269"/>
          </a:xfrm>
          <a:prstGeom prst="rect">
            <a:avLst/>
          </a:prstGeom>
        </p:spPr>
      </p:pic>
      <p:pic>
        <p:nvPicPr>
          <p:cNvPr id="36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38844" y="2211474"/>
            <a:ext cx="160362" cy="160362"/>
          </a:xfrm>
          <a:prstGeom prst="rect">
            <a:avLst/>
          </a:prstGeom>
        </p:spPr>
      </p:pic>
      <p:sp>
        <p:nvSpPr>
          <p:cNvPr id="37" name="Text 11"/>
          <p:cNvSpPr/>
          <p:nvPr/>
        </p:nvSpPr>
        <p:spPr>
          <a:xfrm>
            <a:off x="6925921" y="216470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84883" y="2051112"/>
            <a:ext cx="1521451" cy="494481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80115" y="2158045"/>
            <a:ext cx="1331026" cy="267269"/>
          </a:xfrm>
          <a:prstGeom prst="rect">
            <a:avLst/>
          </a:prstGeom>
        </p:spPr>
      </p:pic>
      <p:pic>
        <p:nvPicPr>
          <p:cNvPr id="40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60277" y="2211474"/>
            <a:ext cx="160362" cy="160362"/>
          </a:xfrm>
          <a:prstGeom prst="rect">
            <a:avLst/>
          </a:prstGeom>
        </p:spPr>
      </p:pic>
      <p:sp>
        <p:nvSpPr>
          <p:cNvPr id="41" name="Text 12"/>
          <p:cNvSpPr/>
          <p:nvPr/>
        </p:nvSpPr>
        <p:spPr>
          <a:xfrm>
            <a:off x="8447373" y="216470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06335" y="2051112"/>
            <a:ext cx="1521451" cy="494481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01547" y="2158045"/>
            <a:ext cx="1331026" cy="267269"/>
          </a:xfrm>
          <a:prstGeom prst="rect">
            <a:avLst/>
          </a:prstGeom>
        </p:spPr>
      </p:pic>
      <p:pic>
        <p:nvPicPr>
          <p:cNvPr id="44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781729" y="2211474"/>
            <a:ext cx="160362" cy="160362"/>
          </a:xfrm>
          <a:prstGeom prst="rect">
            <a:avLst/>
          </a:prstGeom>
        </p:spPr>
      </p:pic>
      <p:sp>
        <p:nvSpPr>
          <p:cNvPr id="45" name="Text 13"/>
          <p:cNvSpPr/>
          <p:nvPr/>
        </p:nvSpPr>
        <p:spPr>
          <a:xfrm>
            <a:off x="9968824" y="216470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27786" y="2051112"/>
            <a:ext cx="1521451" cy="494481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222999" y="2158045"/>
            <a:ext cx="1331026" cy="267269"/>
          </a:xfrm>
          <a:prstGeom prst="rect">
            <a:avLst/>
          </a:prstGeom>
        </p:spPr>
      </p:pic>
      <p:pic>
        <p:nvPicPr>
          <p:cNvPr id="48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303180" y="2211474"/>
            <a:ext cx="160362" cy="160362"/>
          </a:xfrm>
          <a:prstGeom prst="rect">
            <a:avLst/>
          </a:prstGeom>
        </p:spPr>
      </p:pic>
      <p:sp>
        <p:nvSpPr>
          <p:cNvPr id="49" name="Text 14"/>
          <p:cNvSpPr/>
          <p:nvPr/>
        </p:nvSpPr>
        <p:spPr>
          <a:xfrm>
            <a:off x="11490275" y="216470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49237" y="2051112"/>
            <a:ext cx="1521451" cy="494481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744450" y="2158045"/>
            <a:ext cx="1331026" cy="267269"/>
          </a:xfrm>
          <a:prstGeom prst="rect">
            <a:avLst/>
          </a:prstGeom>
        </p:spPr>
      </p:pic>
      <p:pic>
        <p:nvPicPr>
          <p:cNvPr id="52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24631" y="2211474"/>
            <a:ext cx="160362" cy="160362"/>
          </a:xfrm>
          <a:prstGeom prst="rect">
            <a:avLst/>
          </a:prstGeom>
        </p:spPr>
      </p:pic>
      <p:sp>
        <p:nvSpPr>
          <p:cNvPr id="53" name="Text 15"/>
          <p:cNvSpPr/>
          <p:nvPr/>
        </p:nvSpPr>
        <p:spPr>
          <a:xfrm>
            <a:off x="13011727" y="216470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70689" y="2051112"/>
            <a:ext cx="1521451" cy="494481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265901" y="2158045"/>
            <a:ext cx="1331026" cy="267269"/>
          </a:xfrm>
          <a:prstGeom prst="rect">
            <a:avLst/>
          </a:prstGeom>
        </p:spPr>
      </p:pic>
      <p:pic>
        <p:nvPicPr>
          <p:cNvPr id="56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346082" y="2211474"/>
            <a:ext cx="160362" cy="160362"/>
          </a:xfrm>
          <a:prstGeom prst="rect">
            <a:avLst/>
          </a:prstGeom>
        </p:spPr>
      </p:pic>
      <p:sp>
        <p:nvSpPr>
          <p:cNvPr id="57" name="Text 16"/>
          <p:cNvSpPr/>
          <p:nvPr/>
        </p:nvSpPr>
        <p:spPr>
          <a:xfrm>
            <a:off x="14533159" y="216470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692121" y="2051112"/>
            <a:ext cx="1495245" cy="494481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787353" y="2158045"/>
            <a:ext cx="1331026" cy="267269"/>
          </a:xfrm>
          <a:prstGeom prst="rect">
            <a:avLst/>
          </a:prstGeom>
        </p:spPr>
      </p:pic>
      <p:pic>
        <p:nvPicPr>
          <p:cNvPr id="60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67534" y="2211474"/>
            <a:ext cx="160362" cy="160362"/>
          </a:xfrm>
          <a:prstGeom prst="rect">
            <a:avLst/>
          </a:prstGeom>
        </p:spPr>
      </p:pic>
      <p:sp>
        <p:nvSpPr>
          <p:cNvPr id="61" name="Text 17"/>
          <p:cNvSpPr/>
          <p:nvPr/>
        </p:nvSpPr>
        <p:spPr>
          <a:xfrm>
            <a:off x="16054611" y="216470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97793" y="2545556"/>
            <a:ext cx="16089573" cy="501142"/>
          </a:xfrm>
          <a:prstGeom prst="rect">
            <a:avLst/>
          </a:prstGeom>
        </p:spPr>
      </p:pic>
      <p:pic>
        <p:nvPicPr>
          <p:cNvPr id="63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97793" y="2545556"/>
            <a:ext cx="5465644" cy="501142"/>
          </a:xfrm>
          <a:prstGeom prst="rect">
            <a:avLst/>
          </a:prstGeom>
        </p:spPr>
      </p:pic>
      <p:sp>
        <p:nvSpPr>
          <p:cNvPr id="64" name="Text 18"/>
          <p:cNvSpPr/>
          <p:nvPr/>
        </p:nvSpPr>
        <p:spPr>
          <a:xfrm>
            <a:off x="1258156" y="2669195"/>
            <a:ext cx="147018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Link Pay API</a:t>
            </a:r>
            <a:endParaRPr lang="en-US" sz="1473" dirty="0"/>
          </a:p>
        </p:txBody>
      </p:sp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63451" y="2545556"/>
            <a:ext cx="1521451" cy="501142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658663" y="2659149"/>
            <a:ext cx="1331026" cy="267269"/>
          </a:xfrm>
          <a:prstGeom prst="rect">
            <a:avLst/>
          </a:prstGeom>
        </p:spPr>
      </p:pic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38844" y="2712616"/>
            <a:ext cx="160362" cy="160362"/>
          </a:xfrm>
          <a:prstGeom prst="rect">
            <a:avLst/>
          </a:prstGeom>
        </p:spPr>
      </p:pic>
      <p:sp>
        <p:nvSpPr>
          <p:cNvPr id="68" name="Text 19"/>
          <p:cNvSpPr/>
          <p:nvPr/>
        </p:nvSpPr>
        <p:spPr>
          <a:xfrm>
            <a:off x="6925921" y="2665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84883" y="2545556"/>
            <a:ext cx="1521451" cy="501142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180115" y="2659149"/>
            <a:ext cx="1331026" cy="267269"/>
          </a:xfrm>
          <a:prstGeom prst="rect">
            <a:avLst/>
          </a:prstGeom>
        </p:spPr>
      </p:pic>
      <p:pic>
        <p:nvPicPr>
          <p:cNvPr id="7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260277" y="2712616"/>
            <a:ext cx="160362" cy="160362"/>
          </a:xfrm>
          <a:prstGeom prst="rect">
            <a:avLst/>
          </a:prstGeom>
        </p:spPr>
      </p:pic>
      <p:sp>
        <p:nvSpPr>
          <p:cNvPr id="72" name="Text 20"/>
          <p:cNvSpPr/>
          <p:nvPr/>
        </p:nvSpPr>
        <p:spPr>
          <a:xfrm>
            <a:off x="8447373" y="2665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06335" y="2545556"/>
            <a:ext cx="1521451" cy="501142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701547" y="2659149"/>
            <a:ext cx="1331026" cy="267269"/>
          </a:xfrm>
          <a:prstGeom prst="rect">
            <a:avLst/>
          </a:prstGeom>
        </p:spPr>
      </p:pic>
      <p:pic>
        <p:nvPicPr>
          <p:cNvPr id="75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781729" y="2712616"/>
            <a:ext cx="160362" cy="160362"/>
          </a:xfrm>
          <a:prstGeom prst="rect">
            <a:avLst/>
          </a:prstGeom>
        </p:spPr>
      </p:pic>
      <p:sp>
        <p:nvSpPr>
          <p:cNvPr id="76" name="Text 21"/>
          <p:cNvSpPr/>
          <p:nvPr/>
        </p:nvSpPr>
        <p:spPr>
          <a:xfrm>
            <a:off x="9968824" y="2665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27786" y="2545556"/>
            <a:ext cx="1521451" cy="501142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222999" y="2659149"/>
            <a:ext cx="1331026" cy="267269"/>
          </a:xfrm>
          <a:prstGeom prst="rect">
            <a:avLst/>
          </a:prstGeom>
        </p:spPr>
      </p:pic>
      <p:pic>
        <p:nvPicPr>
          <p:cNvPr id="79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303180" y="2712616"/>
            <a:ext cx="160362" cy="160362"/>
          </a:xfrm>
          <a:prstGeom prst="rect">
            <a:avLst/>
          </a:prstGeom>
        </p:spPr>
      </p:pic>
      <p:sp>
        <p:nvSpPr>
          <p:cNvPr id="80" name="Text 22"/>
          <p:cNvSpPr/>
          <p:nvPr/>
        </p:nvSpPr>
        <p:spPr>
          <a:xfrm>
            <a:off x="11490275" y="2665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49237" y="2545556"/>
            <a:ext cx="1521451" cy="501142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744450" y="2659149"/>
            <a:ext cx="1331026" cy="267269"/>
          </a:xfrm>
          <a:prstGeom prst="rect">
            <a:avLst/>
          </a:prstGeom>
        </p:spPr>
      </p:pic>
      <p:pic>
        <p:nvPicPr>
          <p:cNvPr id="83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24631" y="2712616"/>
            <a:ext cx="160362" cy="160362"/>
          </a:xfrm>
          <a:prstGeom prst="rect">
            <a:avLst/>
          </a:prstGeom>
        </p:spPr>
      </p:pic>
      <p:sp>
        <p:nvSpPr>
          <p:cNvPr id="84" name="Text 23"/>
          <p:cNvSpPr/>
          <p:nvPr/>
        </p:nvSpPr>
        <p:spPr>
          <a:xfrm>
            <a:off x="13011727" y="2665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70689" y="2545556"/>
            <a:ext cx="1521451" cy="501142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265901" y="2659149"/>
            <a:ext cx="1331026" cy="267269"/>
          </a:xfrm>
          <a:prstGeom prst="rect">
            <a:avLst/>
          </a:prstGeom>
        </p:spPr>
      </p:pic>
      <p:pic>
        <p:nvPicPr>
          <p:cNvPr id="87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346082" y="2712616"/>
            <a:ext cx="160362" cy="160362"/>
          </a:xfrm>
          <a:prstGeom prst="rect">
            <a:avLst/>
          </a:prstGeom>
        </p:spPr>
      </p:pic>
      <p:sp>
        <p:nvSpPr>
          <p:cNvPr id="88" name="Text 24"/>
          <p:cNvSpPr/>
          <p:nvPr/>
        </p:nvSpPr>
        <p:spPr>
          <a:xfrm>
            <a:off x="14533159" y="2665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692121" y="2545556"/>
            <a:ext cx="1495245" cy="501142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787353" y="2659149"/>
            <a:ext cx="1331026" cy="267269"/>
          </a:xfrm>
          <a:prstGeom prst="rect">
            <a:avLst/>
          </a:prstGeom>
        </p:spPr>
      </p:pic>
      <p:pic>
        <p:nvPicPr>
          <p:cNvPr id="91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67534" y="2712616"/>
            <a:ext cx="160362" cy="160362"/>
          </a:xfrm>
          <a:prstGeom prst="rect">
            <a:avLst/>
          </a:prstGeom>
        </p:spPr>
      </p:pic>
      <p:sp>
        <p:nvSpPr>
          <p:cNvPr id="92" name="Text 25"/>
          <p:cNvSpPr/>
          <p:nvPr/>
        </p:nvSpPr>
        <p:spPr>
          <a:xfrm>
            <a:off x="16054611" y="2665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97793" y="3046698"/>
            <a:ext cx="16089573" cy="501142"/>
          </a:xfrm>
          <a:prstGeom prst="rect">
            <a:avLst/>
          </a:prstGeom>
        </p:spPr>
      </p:pic>
      <p:pic>
        <p:nvPicPr>
          <p:cNvPr id="94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97793" y="3046698"/>
            <a:ext cx="5465644" cy="501142"/>
          </a:xfrm>
          <a:prstGeom prst="rect">
            <a:avLst/>
          </a:prstGeom>
        </p:spPr>
      </p:pic>
      <p:sp>
        <p:nvSpPr>
          <p:cNvPr id="95" name="Text 26"/>
          <p:cNvSpPr/>
          <p:nvPr/>
        </p:nvSpPr>
        <p:spPr>
          <a:xfrm>
            <a:off x="1258156" y="3170300"/>
            <a:ext cx="128016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SEP Direct API</a:t>
            </a:r>
            <a:endParaRPr lang="en-US" sz="1473" dirty="0"/>
          </a:p>
        </p:txBody>
      </p:sp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63451" y="3046698"/>
            <a:ext cx="1521451" cy="501142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58663" y="3160291"/>
            <a:ext cx="1331026" cy="267269"/>
          </a:xfrm>
          <a:prstGeom prst="rect">
            <a:avLst/>
          </a:prstGeom>
        </p:spPr>
      </p:pic>
      <p:pic>
        <p:nvPicPr>
          <p:cNvPr id="98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38844" y="3213720"/>
            <a:ext cx="160362" cy="160362"/>
          </a:xfrm>
          <a:prstGeom prst="rect">
            <a:avLst/>
          </a:prstGeom>
        </p:spPr>
      </p:pic>
      <p:sp>
        <p:nvSpPr>
          <p:cNvPr id="99" name="Text 27"/>
          <p:cNvSpPr/>
          <p:nvPr/>
        </p:nvSpPr>
        <p:spPr>
          <a:xfrm>
            <a:off x="6925921" y="31669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84883" y="3046698"/>
            <a:ext cx="1521451" cy="501142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80115" y="3160291"/>
            <a:ext cx="1331026" cy="267269"/>
          </a:xfrm>
          <a:prstGeom prst="rect">
            <a:avLst/>
          </a:prstGeom>
        </p:spPr>
      </p:pic>
      <p:pic>
        <p:nvPicPr>
          <p:cNvPr id="102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60277" y="3213720"/>
            <a:ext cx="160362" cy="160362"/>
          </a:xfrm>
          <a:prstGeom prst="rect">
            <a:avLst/>
          </a:prstGeom>
        </p:spPr>
      </p:pic>
      <p:sp>
        <p:nvSpPr>
          <p:cNvPr id="103" name="Text 28"/>
          <p:cNvSpPr/>
          <p:nvPr/>
        </p:nvSpPr>
        <p:spPr>
          <a:xfrm>
            <a:off x="8447373" y="31669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606335" y="3046698"/>
            <a:ext cx="1521451" cy="501142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701547" y="3160291"/>
            <a:ext cx="1331026" cy="267269"/>
          </a:xfrm>
          <a:prstGeom prst="rect">
            <a:avLst/>
          </a:prstGeom>
        </p:spPr>
      </p:pic>
      <p:pic>
        <p:nvPicPr>
          <p:cNvPr id="106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781729" y="3213720"/>
            <a:ext cx="160362" cy="160362"/>
          </a:xfrm>
          <a:prstGeom prst="rect">
            <a:avLst/>
          </a:prstGeom>
        </p:spPr>
      </p:pic>
      <p:sp>
        <p:nvSpPr>
          <p:cNvPr id="107" name="Text 29"/>
          <p:cNvSpPr/>
          <p:nvPr/>
        </p:nvSpPr>
        <p:spPr>
          <a:xfrm>
            <a:off x="9968824" y="31669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27786" y="3046698"/>
            <a:ext cx="1521451" cy="501142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22999" y="3160291"/>
            <a:ext cx="1331026" cy="267269"/>
          </a:xfrm>
          <a:prstGeom prst="rect">
            <a:avLst/>
          </a:prstGeom>
        </p:spPr>
      </p:pic>
      <p:pic>
        <p:nvPicPr>
          <p:cNvPr id="11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303180" y="3213720"/>
            <a:ext cx="160362" cy="160362"/>
          </a:xfrm>
          <a:prstGeom prst="rect">
            <a:avLst/>
          </a:prstGeom>
        </p:spPr>
      </p:pic>
      <p:sp>
        <p:nvSpPr>
          <p:cNvPr id="111" name="Text 30"/>
          <p:cNvSpPr/>
          <p:nvPr/>
        </p:nvSpPr>
        <p:spPr>
          <a:xfrm>
            <a:off x="11490275" y="31669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49237" y="3046698"/>
            <a:ext cx="1521451" cy="501142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44450" y="3160291"/>
            <a:ext cx="1331026" cy="267269"/>
          </a:xfrm>
          <a:prstGeom prst="rect">
            <a:avLst/>
          </a:prstGeom>
        </p:spPr>
      </p:pic>
      <p:pic>
        <p:nvPicPr>
          <p:cNvPr id="114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24631" y="3213720"/>
            <a:ext cx="160362" cy="160362"/>
          </a:xfrm>
          <a:prstGeom prst="rect">
            <a:avLst/>
          </a:prstGeom>
        </p:spPr>
      </p:pic>
      <p:sp>
        <p:nvSpPr>
          <p:cNvPr id="115" name="Text 31"/>
          <p:cNvSpPr/>
          <p:nvPr/>
        </p:nvSpPr>
        <p:spPr>
          <a:xfrm>
            <a:off x="13011727" y="31669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70689" y="3046698"/>
            <a:ext cx="1521451" cy="501142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65901" y="3160291"/>
            <a:ext cx="1331026" cy="267269"/>
          </a:xfrm>
          <a:prstGeom prst="rect">
            <a:avLst/>
          </a:prstGeom>
        </p:spPr>
      </p:pic>
      <p:pic>
        <p:nvPicPr>
          <p:cNvPr id="118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46082" y="3213720"/>
            <a:ext cx="160362" cy="160362"/>
          </a:xfrm>
          <a:prstGeom prst="rect">
            <a:avLst/>
          </a:prstGeom>
        </p:spPr>
      </p:pic>
      <p:sp>
        <p:nvSpPr>
          <p:cNvPr id="119" name="Text 32"/>
          <p:cNvSpPr/>
          <p:nvPr/>
        </p:nvSpPr>
        <p:spPr>
          <a:xfrm>
            <a:off x="14533159" y="31669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692121" y="3046698"/>
            <a:ext cx="1495245" cy="501142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787353" y="3160291"/>
            <a:ext cx="1331026" cy="267269"/>
          </a:xfrm>
          <a:prstGeom prst="rect">
            <a:avLst/>
          </a:prstGeom>
        </p:spPr>
      </p:pic>
      <p:pic>
        <p:nvPicPr>
          <p:cNvPr id="122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67534" y="3213720"/>
            <a:ext cx="160362" cy="160362"/>
          </a:xfrm>
          <a:prstGeom prst="rect">
            <a:avLst/>
          </a:prstGeom>
        </p:spPr>
      </p:pic>
      <p:sp>
        <p:nvSpPr>
          <p:cNvPr id="123" name="Text 33"/>
          <p:cNvSpPr/>
          <p:nvPr/>
        </p:nvSpPr>
        <p:spPr>
          <a:xfrm>
            <a:off x="16054611" y="31669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97793" y="3547839"/>
            <a:ext cx="16089573" cy="501142"/>
          </a:xfrm>
          <a:prstGeom prst="rect">
            <a:avLst/>
          </a:prstGeom>
        </p:spPr>
      </p:pic>
      <p:pic>
        <p:nvPicPr>
          <p:cNvPr id="125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97793" y="3547839"/>
            <a:ext cx="5465644" cy="501142"/>
          </a:xfrm>
          <a:prstGeom prst="rect">
            <a:avLst/>
          </a:prstGeom>
        </p:spPr>
      </p:pic>
      <p:sp>
        <p:nvSpPr>
          <p:cNvPr id="126" name="Text 34"/>
          <p:cNvSpPr/>
          <p:nvPr/>
        </p:nvSpPr>
        <p:spPr>
          <a:xfrm>
            <a:off x="1258156" y="3671441"/>
            <a:ext cx="185023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Recurring Payments</a:t>
            </a:r>
            <a:endParaRPr lang="en-US" sz="1473" dirty="0"/>
          </a:p>
        </p:txBody>
      </p:sp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63451" y="3547839"/>
            <a:ext cx="1521451" cy="501142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58663" y="3661395"/>
            <a:ext cx="1331026" cy="267269"/>
          </a:xfrm>
          <a:prstGeom prst="rect">
            <a:avLst/>
          </a:prstGeom>
        </p:spPr>
      </p:pic>
      <p:pic>
        <p:nvPicPr>
          <p:cNvPr id="129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38844" y="3714862"/>
            <a:ext cx="160362" cy="160362"/>
          </a:xfrm>
          <a:prstGeom prst="rect">
            <a:avLst/>
          </a:prstGeom>
        </p:spPr>
      </p:pic>
      <p:sp>
        <p:nvSpPr>
          <p:cNvPr id="130" name="Text 35"/>
          <p:cNvSpPr/>
          <p:nvPr/>
        </p:nvSpPr>
        <p:spPr>
          <a:xfrm>
            <a:off x="6925921" y="366809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84883" y="3547839"/>
            <a:ext cx="1521451" cy="501142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180115" y="3661395"/>
            <a:ext cx="1331026" cy="267269"/>
          </a:xfrm>
          <a:prstGeom prst="rect">
            <a:avLst/>
          </a:prstGeom>
        </p:spPr>
      </p:pic>
      <p:pic>
        <p:nvPicPr>
          <p:cNvPr id="133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260277" y="3714862"/>
            <a:ext cx="160362" cy="160362"/>
          </a:xfrm>
          <a:prstGeom prst="rect">
            <a:avLst/>
          </a:prstGeom>
        </p:spPr>
      </p:pic>
      <p:sp>
        <p:nvSpPr>
          <p:cNvPr id="134" name="Text 36"/>
          <p:cNvSpPr/>
          <p:nvPr/>
        </p:nvSpPr>
        <p:spPr>
          <a:xfrm>
            <a:off x="8447373" y="366809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06335" y="3547839"/>
            <a:ext cx="1521451" cy="501142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701547" y="3661395"/>
            <a:ext cx="1331026" cy="267269"/>
          </a:xfrm>
          <a:prstGeom prst="rect">
            <a:avLst/>
          </a:prstGeom>
        </p:spPr>
      </p:pic>
      <p:pic>
        <p:nvPicPr>
          <p:cNvPr id="137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781729" y="3714862"/>
            <a:ext cx="160362" cy="160362"/>
          </a:xfrm>
          <a:prstGeom prst="rect">
            <a:avLst/>
          </a:prstGeom>
        </p:spPr>
      </p:pic>
      <p:sp>
        <p:nvSpPr>
          <p:cNvPr id="138" name="Text 37"/>
          <p:cNvSpPr/>
          <p:nvPr/>
        </p:nvSpPr>
        <p:spPr>
          <a:xfrm>
            <a:off x="9968824" y="366809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27786" y="3547839"/>
            <a:ext cx="1521451" cy="501142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222999" y="3661395"/>
            <a:ext cx="1331026" cy="267269"/>
          </a:xfrm>
          <a:prstGeom prst="rect">
            <a:avLst/>
          </a:prstGeom>
        </p:spPr>
      </p:pic>
      <p:pic>
        <p:nvPicPr>
          <p:cNvPr id="141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303180" y="3714862"/>
            <a:ext cx="160362" cy="160362"/>
          </a:xfrm>
          <a:prstGeom prst="rect">
            <a:avLst/>
          </a:prstGeom>
        </p:spPr>
      </p:pic>
      <p:sp>
        <p:nvSpPr>
          <p:cNvPr id="142" name="Text 38"/>
          <p:cNvSpPr/>
          <p:nvPr/>
        </p:nvSpPr>
        <p:spPr>
          <a:xfrm>
            <a:off x="11490275" y="366809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49237" y="3547839"/>
            <a:ext cx="1521451" cy="501142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744450" y="3661395"/>
            <a:ext cx="1331026" cy="267269"/>
          </a:xfrm>
          <a:prstGeom prst="rect">
            <a:avLst/>
          </a:prstGeom>
        </p:spPr>
      </p:pic>
      <p:pic>
        <p:nvPicPr>
          <p:cNvPr id="145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824631" y="3714862"/>
            <a:ext cx="160362" cy="160362"/>
          </a:xfrm>
          <a:prstGeom prst="rect">
            <a:avLst/>
          </a:prstGeom>
        </p:spPr>
      </p:pic>
      <p:sp>
        <p:nvSpPr>
          <p:cNvPr id="146" name="Text 39"/>
          <p:cNvSpPr/>
          <p:nvPr/>
        </p:nvSpPr>
        <p:spPr>
          <a:xfrm>
            <a:off x="13011727" y="366809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70689" y="3547839"/>
            <a:ext cx="1521451" cy="501142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65901" y="3661395"/>
            <a:ext cx="1331026" cy="267269"/>
          </a:xfrm>
          <a:prstGeom prst="rect">
            <a:avLst/>
          </a:prstGeom>
        </p:spPr>
      </p:pic>
      <p:pic>
        <p:nvPicPr>
          <p:cNvPr id="149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46082" y="3714862"/>
            <a:ext cx="160362" cy="160362"/>
          </a:xfrm>
          <a:prstGeom prst="rect">
            <a:avLst/>
          </a:prstGeom>
        </p:spPr>
      </p:pic>
      <p:sp>
        <p:nvSpPr>
          <p:cNvPr id="150" name="Text 40"/>
          <p:cNvSpPr/>
          <p:nvPr/>
        </p:nvSpPr>
        <p:spPr>
          <a:xfrm>
            <a:off x="14533159" y="366809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692121" y="3547839"/>
            <a:ext cx="1495245" cy="501142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787353" y="3661395"/>
            <a:ext cx="1331026" cy="267269"/>
          </a:xfrm>
          <a:prstGeom prst="rect">
            <a:avLst/>
          </a:prstGeom>
        </p:spPr>
      </p:pic>
      <p:pic>
        <p:nvPicPr>
          <p:cNvPr id="153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67534" y="3714862"/>
            <a:ext cx="160362" cy="160362"/>
          </a:xfrm>
          <a:prstGeom prst="rect">
            <a:avLst/>
          </a:prstGeom>
        </p:spPr>
      </p:pic>
      <p:sp>
        <p:nvSpPr>
          <p:cNvPr id="154" name="Text 41"/>
          <p:cNvSpPr/>
          <p:nvPr/>
        </p:nvSpPr>
        <p:spPr>
          <a:xfrm>
            <a:off x="16054611" y="366809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97793" y="4048944"/>
            <a:ext cx="16089573" cy="501142"/>
          </a:xfrm>
          <a:prstGeom prst="rect">
            <a:avLst/>
          </a:prstGeom>
        </p:spPr>
      </p:pic>
      <p:pic>
        <p:nvPicPr>
          <p:cNvPr id="156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97793" y="4048944"/>
            <a:ext cx="5465644" cy="501142"/>
          </a:xfrm>
          <a:prstGeom prst="rect">
            <a:avLst/>
          </a:prstGeom>
        </p:spPr>
      </p:pic>
      <p:sp>
        <p:nvSpPr>
          <p:cNvPr id="157" name="Text 42"/>
          <p:cNvSpPr/>
          <p:nvPr/>
        </p:nvSpPr>
        <p:spPr>
          <a:xfrm>
            <a:off x="1258156" y="4172583"/>
            <a:ext cx="112014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GCommerce</a:t>
            </a:r>
            <a:endParaRPr lang="en-US" sz="1473" dirty="0"/>
          </a:p>
        </p:txBody>
      </p:sp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63451" y="4048944"/>
            <a:ext cx="1521451" cy="501142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658663" y="4162537"/>
            <a:ext cx="1331026" cy="267269"/>
          </a:xfrm>
          <a:prstGeom prst="rect">
            <a:avLst/>
          </a:prstGeom>
        </p:spPr>
      </p:pic>
      <p:pic>
        <p:nvPicPr>
          <p:cNvPr id="160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38844" y="4216003"/>
            <a:ext cx="160362" cy="160362"/>
          </a:xfrm>
          <a:prstGeom prst="rect">
            <a:avLst/>
          </a:prstGeom>
        </p:spPr>
      </p:pic>
      <p:sp>
        <p:nvSpPr>
          <p:cNvPr id="161" name="Text 43"/>
          <p:cNvSpPr/>
          <p:nvPr/>
        </p:nvSpPr>
        <p:spPr>
          <a:xfrm>
            <a:off x="6925921" y="41692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84883" y="4048944"/>
            <a:ext cx="1521451" cy="501142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180115" y="4162537"/>
            <a:ext cx="1331026" cy="267269"/>
          </a:xfrm>
          <a:prstGeom prst="rect">
            <a:avLst/>
          </a:prstGeom>
        </p:spPr>
      </p:pic>
      <p:pic>
        <p:nvPicPr>
          <p:cNvPr id="164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260277" y="4216003"/>
            <a:ext cx="160362" cy="160362"/>
          </a:xfrm>
          <a:prstGeom prst="rect">
            <a:avLst/>
          </a:prstGeom>
        </p:spPr>
      </p:pic>
      <p:sp>
        <p:nvSpPr>
          <p:cNvPr id="165" name="Text 44"/>
          <p:cNvSpPr/>
          <p:nvPr/>
        </p:nvSpPr>
        <p:spPr>
          <a:xfrm>
            <a:off x="8447373" y="41692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606335" y="4048944"/>
            <a:ext cx="1521451" cy="501142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701547" y="4162537"/>
            <a:ext cx="1331026" cy="267269"/>
          </a:xfrm>
          <a:prstGeom prst="rect">
            <a:avLst/>
          </a:prstGeom>
        </p:spPr>
      </p:pic>
      <p:pic>
        <p:nvPicPr>
          <p:cNvPr id="168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781729" y="4216003"/>
            <a:ext cx="160362" cy="160362"/>
          </a:xfrm>
          <a:prstGeom prst="rect">
            <a:avLst/>
          </a:prstGeom>
        </p:spPr>
      </p:pic>
      <p:sp>
        <p:nvSpPr>
          <p:cNvPr id="169" name="Text 45"/>
          <p:cNvSpPr/>
          <p:nvPr/>
        </p:nvSpPr>
        <p:spPr>
          <a:xfrm>
            <a:off x="9968824" y="41692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27786" y="4048944"/>
            <a:ext cx="1521451" cy="501142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22999" y="4162537"/>
            <a:ext cx="1331026" cy="267269"/>
          </a:xfrm>
          <a:prstGeom prst="rect">
            <a:avLst/>
          </a:prstGeom>
        </p:spPr>
      </p:pic>
      <p:pic>
        <p:nvPicPr>
          <p:cNvPr id="172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303180" y="4216003"/>
            <a:ext cx="160362" cy="160362"/>
          </a:xfrm>
          <a:prstGeom prst="rect">
            <a:avLst/>
          </a:prstGeom>
        </p:spPr>
      </p:pic>
      <p:sp>
        <p:nvSpPr>
          <p:cNvPr id="173" name="Text 46"/>
          <p:cNvSpPr/>
          <p:nvPr/>
        </p:nvSpPr>
        <p:spPr>
          <a:xfrm>
            <a:off x="11490275" y="41692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49237" y="4048944"/>
            <a:ext cx="1521451" cy="501142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744450" y="4162537"/>
            <a:ext cx="1331026" cy="267269"/>
          </a:xfrm>
          <a:prstGeom prst="rect">
            <a:avLst/>
          </a:prstGeom>
        </p:spPr>
      </p:pic>
      <p:pic>
        <p:nvPicPr>
          <p:cNvPr id="176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824631" y="4216003"/>
            <a:ext cx="160362" cy="160362"/>
          </a:xfrm>
          <a:prstGeom prst="rect">
            <a:avLst/>
          </a:prstGeom>
        </p:spPr>
      </p:pic>
      <p:sp>
        <p:nvSpPr>
          <p:cNvPr id="177" name="Text 47"/>
          <p:cNvSpPr/>
          <p:nvPr/>
        </p:nvSpPr>
        <p:spPr>
          <a:xfrm>
            <a:off x="13011727" y="41692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70689" y="4048944"/>
            <a:ext cx="1521451" cy="501142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65901" y="4162537"/>
            <a:ext cx="1331026" cy="267269"/>
          </a:xfrm>
          <a:prstGeom prst="rect">
            <a:avLst/>
          </a:prstGeom>
        </p:spPr>
      </p:pic>
      <p:pic>
        <p:nvPicPr>
          <p:cNvPr id="180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46082" y="4216003"/>
            <a:ext cx="160362" cy="160362"/>
          </a:xfrm>
          <a:prstGeom prst="rect">
            <a:avLst/>
          </a:prstGeom>
        </p:spPr>
      </p:pic>
      <p:sp>
        <p:nvSpPr>
          <p:cNvPr id="181" name="Text 48"/>
          <p:cNvSpPr/>
          <p:nvPr/>
        </p:nvSpPr>
        <p:spPr>
          <a:xfrm>
            <a:off x="14533159" y="41692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692121" y="4048944"/>
            <a:ext cx="1495245" cy="501142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787353" y="4162537"/>
            <a:ext cx="1331026" cy="267269"/>
          </a:xfrm>
          <a:prstGeom prst="rect">
            <a:avLst/>
          </a:prstGeom>
        </p:spPr>
      </p:pic>
      <p:pic>
        <p:nvPicPr>
          <p:cNvPr id="184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67534" y="4216003"/>
            <a:ext cx="160362" cy="160362"/>
          </a:xfrm>
          <a:prstGeom prst="rect">
            <a:avLst/>
          </a:prstGeom>
        </p:spPr>
      </p:pic>
      <p:sp>
        <p:nvSpPr>
          <p:cNvPr id="185" name="Text 49"/>
          <p:cNvSpPr/>
          <p:nvPr/>
        </p:nvSpPr>
        <p:spPr>
          <a:xfrm>
            <a:off x="16054611" y="41692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97793" y="4550085"/>
            <a:ext cx="5465644" cy="494442"/>
          </a:xfrm>
          <a:prstGeom prst="rect">
            <a:avLst/>
          </a:prstGeom>
        </p:spPr>
      </p:pic>
      <p:sp>
        <p:nvSpPr>
          <p:cNvPr id="187" name="Text 50"/>
          <p:cNvSpPr/>
          <p:nvPr/>
        </p:nvSpPr>
        <p:spPr>
          <a:xfrm>
            <a:off x="1258156" y="4673687"/>
            <a:ext cx="222027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MOTO (Virtual Terminal)</a:t>
            </a:r>
            <a:endParaRPr lang="en-US" sz="1473" dirty="0"/>
          </a:p>
        </p:txBody>
      </p:sp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6658663" y="4663678"/>
            <a:ext cx="1331026" cy="267269"/>
          </a:xfrm>
          <a:prstGeom prst="rect">
            <a:avLst/>
          </a:prstGeom>
        </p:spPr>
      </p:pic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738844" y="4717107"/>
            <a:ext cx="160362" cy="160362"/>
          </a:xfrm>
          <a:prstGeom prst="rect">
            <a:avLst/>
          </a:prstGeom>
        </p:spPr>
      </p:pic>
      <p:sp>
        <p:nvSpPr>
          <p:cNvPr id="190" name="Text 51"/>
          <p:cNvSpPr/>
          <p:nvPr/>
        </p:nvSpPr>
        <p:spPr>
          <a:xfrm>
            <a:off x="6925921" y="467033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91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8180115" y="4663678"/>
            <a:ext cx="1331026" cy="267269"/>
          </a:xfrm>
          <a:prstGeom prst="rect">
            <a:avLst/>
          </a:prstGeom>
        </p:spPr>
      </p:pic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8260277" y="4717107"/>
            <a:ext cx="160362" cy="160362"/>
          </a:xfrm>
          <a:prstGeom prst="rect">
            <a:avLst/>
          </a:prstGeom>
        </p:spPr>
      </p:pic>
      <p:sp>
        <p:nvSpPr>
          <p:cNvPr id="193" name="Text 52"/>
          <p:cNvSpPr/>
          <p:nvPr/>
        </p:nvSpPr>
        <p:spPr>
          <a:xfrm>
            <a:off x="8447373" y="467033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94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9701547" y="4663678"/>
            <a:ext cx="1331026" cy="267269"/>
          </a:xfrm>
          <a:prstGeom prst="rect">
            <a:avLst/>
          </a:prstGeom>
        </p:spPr>
      </p:pic>
      <p:pic>
        <p:nvPicPr>
          <p:cNvPr id="195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9781729" y="4717107"/>
            <a:ext cx="160362" cy="160362"/>
          </a:xfrm>
          <a:prstGeom prst="rect">
            <a:avLst/>
          </a:prstGeom>
        </p:spPr>
      </p:pic>
      <p:sp>
        <p:nvSpPr>
          <p:cNvPr id="196" name="Text 53"/>
          <p:cNvSpPr/>
          <p:nvPr/>
        </p:nvSpPr>
        <p:spPr>
          <a:xfrm>
            <a:off x="9968824" y="467033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97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11222999" y="4663678"/>
            <a:ext cx="1331026" cy="267269"/>
          </a:xfrm>
          <a:prstGeom prst="rect">
            <a:avLst/>
          </a:prstGeom>
        </p:spPr>
      </p:pic>
      <p:pic>
        <p:nvPicPr>
          <p:cNvPr id="198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11303180" y="4717107"/>
            <a:ext cx="160362" cy="160362"/>
          </a:xfrm>
          <a:prstGeom prst="rect">
            <a:avLst/>
          </a:prstGeom>
        </p:spPr>
      </p:pic>
      <p:sp>
        <p:nvSpPr>
          <p:cNvPr id="199" name="Text 54"/>
          <p:cNvSpPr/>
          <p:nvPr/>
        </p:nvSpPr>
        <p:spPr>
          <a:xfrm>
            <a:off x="11490275" y="467033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00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12744450" y="4663678"/>
            <a:ext cx="1331026" cy="267269"/>
          </a:xfrm>
          <a:prstGeom prst="rect">
            <a:avLst/>
          </a:prstGeom>
        </p:spPr>
      </p:pic>
      <p:pic>
        <p:nvPicPr>
          <p:cNvPr id="201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2824631" y="4717107"/>
            <a:ext cx="160362" cy="160362"/>
          </a:xfrm>
          <a:prstGeom prst="rect">
            <a:avLst/>
          </a:prstGeom>
        </p:spPr>
      </p:pic>
      <p:sp>
        <p:nvSpPr>
          <p:cNvPr id="202" name="Text 55"/>
          <p:cNvSpPr/>
          <p:nvPr/>
        </p:nvSpPr>
        <p:spPr>
          <a:xfrm>
            <a:off x="13011727" y="467033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03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4265901" y="4663678"/>
            <a:ext cx="1331026" cy="267269"/>
          </a:xfrm>
          <a:prstGeom prst="rect">
            <a:avLst/>
          </a:prstGeom>
        </p:spPr>
      </p:pic>
      <p:pic>
        <p:nvPicPr>
          <p:cNvPr id="204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4346082" y="4717107"/>
            <a:ext cx="160362" cy="160362"/>
          </a:xfrm>
          <a:prstGeom prst="rect">
            <a:avLst/>
          </a:prstGeom>
        </p:spPr>
      </p:pic>
      <p:sp>
        <p:nvSpPr>
          <p:cNvPr id="205" name="Text 56"/>
          <p:cNvSpPr/>
          <p:nvPr/>
        </p:nvSpPr>
        <p:spPr>
          <a:xfrm>
            <a:off x="14533159" y="467033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06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5787353" y="4663678"/>
            <a:ext cx="1331026" cy="267269"/>
          </a:xfrm>
          <a:prstGeom prst="rect">
            <a:avLst/>
          </a:prstGeom>
        </p:spPr>
      </p:pic>
      <p:pic>
        <p:nvPicPr>
          <p:cNvPr id="207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5867534" y="4717107"/>
            <a:ext cx="160362" cy="160362"/>
          </a:xfrm>
          <a:prstGeom prst="rect">
            <a:avLst/>
          </a:prstGeom>
        </p:spPr>
      </p:pic>
      <p:sp>
        <p:nvSpPr>
          <p:cNvPr id="208" name="Text 57"/>
          <p:cNvSpPr/>
          <p:nvPr/>
        </p:nvSpPr>
        <p:spPr>
          <a:xfrm>
            <a:off x="16054611" y="467033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2026-06-03T11:27:44Z</dcterms:created>
  <dcterms:modified xsi:type="dcterms:W3CDTF">2026-06-03T11:27:44Z</dcterms:modified>
</cp:coreProperties>
</file>