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8288000" cy="10277475"/>
  <p:notesSz cx="10277475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image" Target="../media/image-3-14.png"/><Relationship Id="rId15" Type="http://schemas.openxmlformats.org/officeDocument/2006/relationships/image" Target="../media/image-3-15.png"/><Relationship Id="rId16" Type="http://schemas.openxmlformats.org/officeDocument/2006/relationships/image" Target="../media/image-3-16.png"/><Relationship Id="rId17" Type="http://schemas.openxmlformats.org/officeDocument/2006/relationships/image" Target="../media/image-3-17.png"/><Relationship Id="rId18" Type="http://schemas.openxmlformats.org/officeDocument/2006/relationships/image" Target="../media/image-3-18.png"/><Relationship Id="rId19" Type="http://schemas.openxmlformats.org/officeDocument/2006/relationships/image" Target="../media/image-3-19.png"/><Relationship Id="rId20" Type="http://schemas.openxmlformats.org/officeDocument/2006/relationships/image" Target="../media/image-3-20.png"/><Relationship Id="rId21" Type="http://schemas.openxmlformats.org/officeDocument/2006/relationships/image" Target="../media/image-3-21.png"/><Relationship Id="rId22" Type="http://schemas.openxmlformats.org/officeDocument/2006/relationships/image" Target="../media/image-3-22.png"/><Relationship Id="rId23" Type="http://schemas.openxmlformats.org/officeDocument/2006/relationships/image" Target="../media/image-3-23.png"/><Relationship Id="rId24" Type="http://schemas.openxmlformats.org/officeDocument/2006/relationships/image" Target="../media/image-3-24.png"/><Relationship Id="rId25" Type="http://schemas.openxmlformats.org/officeDocument/2006/relationships/image" Target="../media/image-3-25.png"/><Relationship Id="rId26" Type="http://schemas.openxmlformats.org/officeDocument/2006/relationships/image" Target="../media/image-3-26.png"/><Relationship Id="rId27" Type="http://schemas.openxmlformats.org/officeDocument/2006/relationships/image" Target="../media/image-3-27.png"/><Relationship Id="rId28" Type="http://schemas.openxmlformats.org/officeDocument/2006/relationships/image" Target="../media/image-3-28.png"/><Relationship Id="rId29" Type="http://schemas.openxmlformats.org/officeDocument/2006/relationships/image" Target="../media/image-3-29.png"/><Relationship Id="rId30" Type="http://schemas.openxmlformats.org/officeDocument/2006/relationships/image" Target="../media/image-3-30.png"/><Relationship Id="rId31" Type="http://schemas.openxmlformats.org/officeDocument/2006/relationships/image" Target="../media/image-3-31.png"/><Relationship Id="rId32" Type="http://schemas.openxmlformats.org/officeDocument/2006/relationships/image" Target="../media/image-3-32.png"/><Relationship Id="rId33" Type="http://schemas.openxmlformats.org/officeDocument/2006/relationships/image" Target="../media/image-3-33.png"/><Relationship Id="rId34" Type="http://schemas.openxmlformats.org/officeDocument/2006/relationships/image" Target="../media/image-3-34.png"/><Relationship Id="rId35" Type="http://schemas.openxmlformats.org/officeDocument/2006/relationships/image" Target="../media/image-3-35.png"/><Relationship Id="rId36" Type="http://schemas.openxmlformats.org/officeDocument/2006/relationships/image" Target="../media/image-3-36.png"/><Relationship Id="rId37" Type="http://schemas.openxmlformats.org/officeDocument/2006/relationships/image" Target="../media/image-3-37.png"/><Relationship Id="rId38" Type="http://schemas.openxmlformats.org/officeDocument/2006/relationships/image" Target="../media/image-3-38.png"/><Relationship Id="rId39" Type="http://schemas.openxmlformats.org/officeDocument/2006/relationships/image" Target="../media/image-3-39.png"/><Relationship Id="rId40" Type="http://schemas.openxmlformats.org/officeDocument/2006/relationships/image" Target="../media/image-3-40.png"/><Relationship Id="rId41" Type="http://schemas.openxmlformats.org/officeDocument/2006/relationships/image" Target="../media/image-3-41.png"/><Relationship Id="rId42" Type="http://schemas.openxmlformats.org/officeDocument/2006/relationships/image" Target="../media/image-3-42.png"/><Relationship Id="rId43" Type="http://schemas.openxmlformats.org/officeDocument/2006/relationships/image" Target="../media/image-3-43.png"/><Relationship Id="rId44" Type="http://schemas.openxmlformats.org/officeDocument/2006/relationships/image" Target="../media/image-3-44.png"/><Relationship Id="rId45" Type="http://schemas.openxmlformats.org/officeDocument/2006/relationships/image" Target="../media/image-3-45.png"/><Relationship Id="rId46" Type="http://schemas.openxmlformats.org/officeDocument/2006/relationships/image" Target="../media/image-3-46.png"/><Relationship Id="rId47" Type="http://schemas.openxmlformats.org/officeDocument/2006/relationships/image" Target="../media/image-3-47.png"/><Relationship Id="rId48" Type="http://schemas.openxmlformats.org/officeDocument/2006/relationships/image" Target="../media/image-3-48.png"/><Relationship Id="rId49" Type="http://schemas.openxmlformats.org/officeDocument/2006/relationships/image" Target="../media/image-3-49.png"/><Relationship Id="rId50" Type="http://schemas.openxmlformats.org/officeDocument/2006/relationships/image" Target="../media/image-3-50.png"/><Relationship Id="rId51" Type="http://schemas.openxmlformats.org/officeDocument/2006/relationships/image" Target="../media/image-3-51.png"/><Relationship Id="rId52" Type="http://schemas.openxmlformats.org/officeDocument/2006/relationships/image" Target="../media/image-3-52.png"/><Relationship Id="rId53" Type="http://schemas.openxmlformats.org/officeDocument/2006/relationships/image" Target="../media/image-3-53.png"/><Relationship Id="rId54" Type="http://schemas.openxmlformats.org/officeDocument/2006/relationships/image" Target="../media/image-3-54.png"/><Relationship Id="rId55" Type="http://schemas.openxmlformats.org/officeDocument/2006/relationships/image" Target="../media/image-3-55.png"/><Relationship Id="rId56" Type="http://schemas.openxmlformats.org/officeDocument/2006/relationships/image" Target="../media/image-3-56.png"/><Relationship Id="rId57" Type="http://schemas.openxmlformats.org/officeDocument/2006/relationships/image" Target="../media/image-3-57.png"/><Relationship Id="rId58" Type="http://schemas.openxmlformats.org/officeDocument/2006/relationships/image" Target="../media/image-3-58.png"/><Relationship Id="rId59" Type="http://schemas.openxmlformats.org/officeDocument/2006/relationships/image" Target="../media/image-3-59.png"/><Relationship Id="rId60" Type="http://schemas.openxmlformats.org/officeDocument/2006/relationships/image" Target="../media/image-3-60.png"/><Relationship Id="rId61" Type="http://schemas.openxmlformats.org/officeDocument/2006/relationships/image" Target="../media/image-3-61.png"/><Relationship Id="rId62" Type="http://schemas.openxmlformats.org/officeDocument/2006/relationships/image" Target="../media/image-3-62.png"/><Relationship Id="rId63" Type="http://schemas.openxmlformats.org/officeDocument/2006/relationships/image" Target="../media/image-3-63.png"/><Relationship Id="rId64" Type="http://schemas.openxmlformats.org/officeDocument/2006/relationships/image" Target="../media/image-3-64.png"/><Relationship Id="rId65" Type="http://schemas.openxmlformats.org/officeDocument/2006/relationships/image" Target="../media/image-3-65.png"/><Relationship Id="rId66" Type="http://schemas.openxmlformats.org/officeDocument/2006/relationships/image" Target="../media/image-3-66.png"/><Relationship Id="rId67" Type="http://schemas.openxmlformats.org/officeDocument/2006/relationships/image" Target="../media/image-3-67.png"/><Relationship Id="rId68" Type="http://schemas.openxmlformats.org/officeDocument/2006/relationships/image" Target="../media/image-3-68.png"/><Relationship Id="rId69" Type="http://schemas.openxmlformats.org/officeDocument/2006/relationships/image" Target="../media/image-3-69.png"/><Relationship Id="rId70" Type="http://schemas.openxmlformats.org/officeDocument/2006/relationships/image" Target="../media/image-3-70.png"/><Relationship Id="rId71" Type="http://schemas.openxmlformats.org/officeDocument/2006/relationships/image" Target="../media/image-3-71.png"/><Relationship Id="rId72" Type="http://schemas.openxmlformats.org/officeDocument/2006/relationships/image" Target="../media/image-3-72.png"/><Relationship Id="rId73" Type="http://schemas.openxmlformats.org/officeDocument/2006/relationships/image" Target="../media/image-3-73.png"/><Relationship Id="rId74" Type="http://schemas.openxmlformats.org/officeDocument/2006/relationships/image" Target="../media/image-3-74.png"/><Relationship Id="rId75" Type="http://schemas.openxmlformats.org/officeDocument/2006/relationships/image" Target="../media/image-3-75.png"/><Relationship Id="rId76" Type="http://schemas.openxmlformats.org/officeDocument/2006/relationships/image" Target="../media/image-3-76.png"/><Relationship Id="rId77" Type="http://schemas.openxmlformats.org/officeDocument/2006/relationships/image" Target="../media/image-3-77.png"/><Relationship Id="rId78" Type="http://schemas.openxmlformats.org/officeDocument/2006/relationships/image" Target="../media/image-3-78.png"/><Relationship Id="rId79" Type="http://schemas.openxmlformats.org/officeDocument/2006/relationships/image" Target="../media/image-3-79.png"/><Relationship Id="rId80" Type="http://schemas.openxmlformats.org/officeDocument/2006/relationships/image" Target="../media/image-3-80.png"/><Relationship Id="rId81" Type="http://schemas.openxmlformats.org/officeDocument/2006/relationships/image" Target="../media/image-3-81.png"/><Relationship Id="rId82" Type="http://schemas.openxmlformats.org/officeDocument/2006/relationships/image" Target="../media/image-3-82.png"/><Relationship Id="rId83" Type="http://schemas.openxmlformats.org/officeDocument/2006/relationships/image" Target="../media/image-3-83.png"/><Relationship Id="rId84" Type="http://schemas.openxmlformats.org/officeDocument/2006/relationships/image" Target="../media/image-3-84.png"/><Relationship Id="rId85" Type="http://schemas.openxmlformats.org/officeDocument/2006/relationships/image" Target="../media/image-3-85.png"/><Relationship Id="rId86" Type="http://schemas.openxmlformats.org/officeDocument/2006/relationships/image" Target="../media/image-3-86.png"/><Relationship Id="rId87" Type="http://schemas.openxmlformats.org/officeDocument/2006/relationships/image" Target="../media/image-3-87.png"/><Relationship Id="rId88" Type="http://schemas.openxmlformats.org/officeDocument/2006/relationships/image" Target="../media/image-3-88.png"/><Relationship Id="rId89" Type="http://schemas.openxmlformats.org/officeDocument/2006/relationships/image" Target="../media/image-3-89.png"/><Relationship Id="rId90" Type="http://schemas.openxmlformats.org/officeDocument/2006/relationships/image" Target="../media/image-3-90.png"/><Relationship Id="rId91" Type="http://schemas.openxmlformats.org/officeDocument/2006/relationships/image" Target="../media/image-3-91.png"/><Relationship Id="rId92" Type="http://schemas.openxmlformats.org/officeDocument/2006/relationships/image" Target="../media/image-3-92.png"/><Relationship Id="rId93" Type="http://schemas.openxmlformats.org/officeDocument/2006/relationships/image" Target="../media/image-3-93.png"/><Relationship Id="rId94" Type="http://schemas.openxmlformats.org/officeDocument/2006/relationships/image" Target="../media/image-3-94.png"/><Relationship Id="rId95" Type="http://schemas.openxmlformats.org/officeDocument/2006/relationships/image" Target="../media/image-3-95.png"/><Relationship Id="rId96" Type="http://schemas.openxmlformats.org/officeDocument/2006/relationships/image" Target="../media/image-3-96.png"/><Relationship Id="rId97" Type="http://schemas.openxmlformats.org/officeDocument/2006/relationships/image" Target="../media/image-3-97.png"/><Relationship Id="rId98" Type="http://schemas.openxmlformats.org/officeDocument/2006/relationships/image" Target="../media/image-3-98.png"/><Relationship Id="rId99" Type="http://schemas.openxmlformats.org/officeDocument/2006/relationships/image" Target="../media/image-3-99.png"/><Relationship Id="rId100" Type="http://schemas.openxmlformats.org/officeDocument/2006/relationships/image" Target="../media/image-3-100.png"/><Relationship Id="rId101" Type="http://schemas.openxmlformats.org/officeDocument/2006/relationships/image" Target="../media/image-3-101.png"/><Relationship Id="rId102" Type="http://schemas.openxmlformats.org/officeDocument/2006/relationships/image" Target="../media/image-3-102.png"/><Relationship Id="rId103" Type="http://schemas.openxmlformats.org/officeDocument/2006/relationships/image" Target="../media/image-3-103.png"/><Relationship Id="rId104" Type="http://schemas.openxmlformats.org/officeDocument/2006/relationships/image" Target="../media/image-3-104.png"/><Relationship Id="rId105" Type="http://schemas.openxmlformats.org/officeDocument/2006/relationships/image" Target="../media/image-3-105.png"/><Relationship Id="rId106" Type="http://schemas.openxmlformats.org/officeDocument/2006/relationships/image" Target="../media/image-3-106.png"/><Relationship Id="rId107" Type="http://schemas.openxmlformats.org/officeDocument/2006/relationships/image" Target="../media/image-3-107.png"/><Relationship Id="rId108" Type="http://schemas.openxmlformats.org/officeDocument/2006/relationships/image" Target="../media/image-3-108.png"/><Relationship Id="rId109" Type="http://schemas.openxmlformats.org/officeDocument/2006/relationships/image" Target="../media/image-3-109.png"/><Relationship Id="rId110" Type="http://schemas.openxmlformats.org/officeDocument/2006/relationships/image" Target="../media/image-3-110.png"/><Relationship Id="rId111" Type="http://schemas.openxmlformats.org/officeDocument/2006/relationships/image" Target="../media/image-3-111.png"/><Relationship Id="rId112" Type="http://schemas.openxmlformats.org/officeDocument/2006/relationships/image" Target="../media/image-3-112.png"/><Relationship Id="rId113" Type="http://schemas.openxmlformats.org/officeDocument/2006/relationships/image" Target="../media/image-3-113.png"/><Relationship Id="rId114" Type="http://schemas.openxmlformats.org/officeDocument/2006/relationships/image" Target="../media/image-3-114.png"/><Relationship Id="rId115" Type="http://schemas.openxmlformats.org/officeDocument/2006/relationships/image" Target="../media/image-3-115.png"/><Relationship Id="rId116" Type="http://schemas.openxmlformats.org/officeDocument/2006/relationships/image" Target="../media/image-3-116.png"/><Relationship Id="rId117" Type="http://schemas.openxmlformats.org/officeDocument/2006/relationships/image" Target="../media/image-3-117.png"/><Relationship Id="rId118" Type="http://schemas.openxmlformats.org/officeDocument/2006/relationships/image" Target="../media/image-3-118.png"/><Relationship Id="rId119" Type="http://schemas.openxmlformats.org/officeDocument/2006/relationships/image" Target="../media/image-3-119.png"/><Relationship Id="rId120" Type="http://schemas.openxmlformats.org/officeDocument/2006/relationships/image" Target="../media/image-3-120.png"/><Relationship Id="rId121" Type="http://schemas.openxmlformats.org/officeDocument/2006/relationships/image" Target="../media/image-3-121.png"/><Relationship Id="rId122" Type="http://schemas.openxmlformats.org/officeDocument/2006/relationships/image" Target="../media/image-3-122.png"/><Relationship Id="rId123" Type="http://schemas.openxmlformats.org/officeDocument/2006/relationships/image" Target="../media/image-3-123.png"/><Relationship Id="rId124" Type="http://schemas.openxmlformats.org/officeDocument/2006/relationships/image" Target="../media/image-3-124.png"/><Relationship Id="rId125" Type="http://schemas.openxmlformats.org/officeDocument/2006/relationships/image" Target="../media/image-3-125.png"/><Relationship Id="rId126" Type="http://schemas.openxmlformats.org/officeDocument/2006/relationships/image" Target="../media/image-3-126.png"/><Relationship Id="rId127" Type="http://schemas.openxmlformats.org/officeDocument/2006/relationships/image" Target="../media/image-3-127.png"/><Relationship Id="rId128" Type="http://schemas.openxmlformats.org/officeDocument/2006/relationships/image" Target="../media/image-3-128.png"/><Relationship Id="rId129" Type="http://schemas.openxmlformats.org/officeDocument/2006/relationships/image" Target="../media/image-3-129.png"/><Relationship Id="rId130" Type="http://schemas.openxmlformats.org/officeDocument/2006/relationships/image" Target="../media/image-3-130.png"/><Relationship Id="rId131" Type="http://schemas.openxmlformats.org/officeDocument/2006/relationships/image" Target="../media/image-3-131.png"/><Relationship Id="rId132" Type="http://schemas.openxmlformats.org/officeDocument/2006/relationships/image" Target="../media/image-3-132.png"/><Relationship Id="rId133" Type="http://schemas.openxmlformats.org/officeDocument/2006/relationships/image" Target="../media/image-3-133.png"/><Relationship Id="rId134" Type="http://schemas.openxmlformats.org/officeDocument/2006/relationships/image" Target="../media/image-3-134.png"/><Relationship Id="rId135" Type="http://schemas.openxmlformats.org/officeDocument/2006/relationships/image" Target="../media/image-3-135.png"/><Relationship Id="rId136" Type="http://schemas.openxmlformats.org/officeDocument/2006/relationships/image" Target="../media/image-3-136.png"/><Relationship Id="rId137" Type="http://schemas.openxmlformats.org/officeDocument/2006/relationships/image" Target="../media/image-3-137.png"/><Relationship Id="rId138" Type="http://schemas.openxmlformats.org/officeDocument/2006/relationships/image" Target="../media/image-3-138.png"/><Relationship Id="rId139" Type="http://schemas.openxmlformats.org/officeDocument/2006/relationships/image" Target="../media/image-3-139.png"/><Relationship Id="rId140" Type="http://schemas.openxmlformats.org/officeDocument/2006/relationships/image" Target="../media/image-3-140.png"/><Relationship Id="rId141" Type="http://schemas.openxmlformats.org/officeDocument/2006/relationships/image" Target="../media/image-3-141.png"/><Relationship Id="rId142" Type="http://schemas.openxmlformats.org/officeDocument/2006/relationships/image" Target="../media/image-3-142.png"/><Relationship Id="rId143" Type="http://schemas.openxmlformats.org/officeDocument/2006/relationships/image" Target="../media/image-3-143.png"/><Relationship Id="rId144" Type="http://schemas.openxmlformats.org/officeDocument/2006/relationships/image" Target="../media/image-3-144.png"/><Relationship Id="rId145" Type="http://schemas.openxmlformats.org/officeDocument/2006/relationships/image" Target="../media/image-3-145.png"/><Relationship Id="rId146" Type="http://schemas.openxmlformats.org/officeDocument/2006/relationships/image" Target="../media/image-3-146.png"/><Relationship Id="rId147" Type="http://schemas.openxmlformats.org/officeDocument/2006/relationships/image" Target="../media/image-3-147.png"/><Relationship Id="rId148" Type="http://schemas.openxmlformats.org/officeDocument/2006/relationships/image" Target="../media/image-3-148.png"/><Relationship Id="rId149" Type="http://schemas.openxmlformats.org/officeDocument/2006/relationships/image" Target="../media/image-3-149.png"/><Relationship Id="rId150" Type="http://schemas.openxmlformats.org/officeDocument/2006/relationships/image" Target="../media/image-3-150.png"/><Relationship Id="rId151" Type="http://schemas.openxmlformats.org/officeDocument/2006/relationships/image" Target="../media/image-3-151.png"/><Relationship Id="rId152" Type="http://schemas.openxmlformats.org/officeDocument/2006/relationships/image" Target="../media/image-3-152.png"/><Relationship Id="rId153" Type="http://schemas.openxmlformats.org/officeDocument/2006/relationships/image" Target="../media/image-3-153.png"/><Relationship Id="rId154" Type="http://schemas.openxmlformats.org/officeDocument/2006/relationships/image" Target="../media/image-3-154.png"/><Relationship Id="rId155" Type="http://schemas.openxmlformats.org/officeDocument/2006/relationships/image" Target="../media/image-3-155.png"/><Relationship Id="rId156" Type="http://schemas.openxmlformats.org/officeDocument/2006/relationships/image" Target="../media/image-3-156.png"/><Relationship Id="rId157" Type="http://schemas.openxmlformats.org/officeDocument/2006/relationships/image" Target="../media/image-3-157.png"/><Relationship Id="rId158" Type="http://schemas.openxmlformats.org/officeDocument/2006/relationships/image" Target="../media/image-3-158.png"/><Relationship Id="rId159" Type="http://schemas.openxmlformats.org/officeDocument/2006/relationships/image" Target="../media/image-3-159.png"/><Relationship Id="rId160" Type="http://schemas.openxmlformats.org/officeDocument/2006/relationships/image" Target="../media/image-3-160.png"/><Relationship Id="rId161" Type="http://schemas.openxmlformats.org/officeDocument/2006/relationships/image" Target="../media/image-3-161.png"/><Relationship Id="rId162" Type="http://schemas.openxmlformats.org/officeDocument/2006/relationships/image" Target="../media/image-3-162.png"/><Relationship Id="rId163" Type="http://schemas.openxmlformats.org/officeDocument/2006/relationships/image" Target="../media/image-3-163.png"/><Relationship Id="rId164" Type="http://schemas.openxmlformats.org/officeDocument/2006/relationships/image" Target="../media/image-3-164.png"/><Relationship Id="rId165" Type="http://schemas.openxmlformats.org/officeDocument/2006/relationships/image" Target="../media/image-3-165.png"/><Relationship Id="rId166" Type="http://schemas.openxmlformats.org/officeDocument/2006/relationships/image" Target="../media/image-3-166.png"/><Relationship Id="rId167" Type="http://schemas.openxmlformats.org/officeDocument/2006/relationships/image" Target="../media/image-3-167.png"/><Relationship Id="rId168" Type="http://schemas.openxmlformats.org/officeDocument/2006/relationships/image" Target="../media/image-3-168.png"/><Relationship Id="rId169" Type="http://schemas.openxmlformats.org/officeDocument/2006/relationships/image" Target="../media/image-3-169.png"/><Relationship Id="rId170" Type="http://schemas.openxmlformats.org/officeDocument/2006/relationships/image" Target="../media/image-3-170.png"/><Relationship Id="rId171" Type="http://schemas.openxmlformats.org/officeDocument/2006/relationships/image" Target="../media/image-3-171.png"/><Relationship Id="rId172" Type="http://schemas.openxmlformats.org/officeDocument/2006/relationships/image" Target="../media/image-3-172.png"/><Relationship Id="rId173" Type="http://schemas.openxmlformats.org/officeDocument/2006/relationships/image" Target="../media/image-3-173.png"/><Relationship Id="rId174" Type="http://schemas.openxmlformats.org/officeDocument/2006/relationships/image" Target="../media/image-3-174.png"/><Relationship Id="rId175" Type="http://schemas.openxmlformats.org/officeDocument/2006/relationships/image" Target="../media/image-3-175.png"/><Relationship Id="rId176" Type="http://schemas.openxmlformats.org/officeDocument/2006/relationships/image" Target="../media/image-3-176.png"/><Relationship Id="rId177" Type="http://schemas.openxmlformats.org/officeDocument/2006/relationships/image" Target="../media/image-3-177.png"/><Relationship Id="rId178" Type="http://schemas.openxmlformats.org/officeDocument/2006/relationships/image" Target="../media/image-3-178.png"/><Relationship Id="rId179" Type="http://schemas.openxmlformats.org/officeDocument/2006/relationships/image" Target="../media/image-3-179.png"/><Relationship Id="rId180" Type="http://schemas.openxmlformats.org/officeDocument/2006/relationships/image" Target="../media/image-3-180.png"/><Relationship Id="rId181" Type="http://schemas.openxmlformats.org/officeDocument/2006/relationships/image" Target="../media/image-3-181.png"/><Relationship Id="rId182" Type="http://schemas.openxmlformats.org/officeDocument/2006/relationships/image" Target="../media/image-3-182.png"/><Relationship Id="rId183" Type="http://schemas.openxmlformats.org/officeDocument/2006/relationships/image" Target="../media/image-3-183.png"/><Relationship Id="rId184" Type="http://schemas.openxmlformats.org/officeDocument/2006/relationships/image" Target="../media/image-3-184.png"/><Relationship Id="rId185" Type="http://schemas.openxmlformats.org/officeDocument/2006/relationships/image" Target="../media/image-3-185.png"/><Relationship Id="rId186" Type="http://schemas.openxmlformats.org/officeDocument/2006/relationships/image" Target="../media/image-3-186.png"/><Relationship Id="rId187" Type="http://schemas.openxmlformats.org/officeDocument/2006/relationships/image" Target="../media/image-3-187.png"/><Relationship Id="rId188" Type="http://schemas.openxmlformats.org/officeDocument/2006/relationships/image" Target="../media/image-3-188.png"/><Relationship Id="rId189" Type="http://schemas.openxmlformats.org/officeDocument/2006/relationships/image" Target="../media/image-3-189.png"/><Relationship Id="rId190" Type="http://schemas.openxmlformats.org/officeDocument/2006/relationships/image" Target="../media/image-3-190.png"/><Relationship Id="rId191" Type="http://schemas.openxmlformats.org/officeDocument/2006/relationships/image" Target="../media/image-3-191.png"/><Relationship Id="rId192" Type="http://schemas.openxmlformats.org/officeDocument/2006/relationships/image" Target="../media/image-3-192.png"/><Relationship Id="rId193" Type="http://schemas.openxmlformats.org/officeDocument/2006/relationships/image" Target="../media/image-3-193.png"/><Relationship Id="rId194" Type="http://schemas.openxmlformats.org/officeDocument/2006/relationships/image" Target="../media/image-3-194.png"/><Relationship Id="rId195" Type="http://schemas.openxmlformats.org/officeDocument/2006/relationships/image" Target="../media/image-3-195.png"/><Relationship Id="rId196" Type="http://schemas.openxmlformats.org/officeDocument/2006/relationships/image" Target="../media/image-3-196.png"/><Relationship Id="rId197" Type="http://schemas.openxmlformats.org/officeDocument/2006/relationships/image" Target="../media/image-3-197.png"/><Relationship Id="rId198" Type="http://schemas.openxmlformats.org/officeDocument/2006/relationships/image" Target="../media/image-3-198.png"/><Relationship Id="rId199" Type="http://schemas.openxmlformats.org/officeDocument/2006/relationships/image" Target="../media/image-3-199.png"/><Relationship Id="rId200" Type="http://schemas.openxmlformats.org/officeDocument/2006/relationships/image" Target="../media/image-3-200.png"/><Relationship Id="rId201" Type="http://schemas.openxmlformats.org/officeDocument/2006/relationships/image" Target="../media/image-3-201.png"/><Relationship Id="rId202" Type="http://schemas.openxmlformats.org/officeDocument/2006/relationships/image" Target="../media/image-3-202.png"/><Relationship Id="rId203" Type="http://schemas.openxmlformats.org/officeDocument/2006/relationships/image" Target="../media/image-3-203.png"/><Relationship Id="rId204" Type="http://schemas.openxmlformats.org/officeDocument/2006/relationships/image" Target="../media/image-3-204.png"/><Relationship Id="rId205" Type="http://schemas.openxmlformats.org/officeDocument/2006/relationships/image" Target="../media/image-3-205.png"/><Relationship Id="rId206" Type="http://schemas.openxmlformats.org/officeDocument/2006/relationships/image" Target="../media/image-3-206.png"/><Relationship Id="rId207" Type="http://schemas.openxmlformats.org/officeDocument/2006/relationships/image" Target="../media/image-3-207.png"/><Relationship Id="rId208" Type="http://schemas.openxmlformats.org/officeDocument/2006/relationships/image" Target="../media/image-3-208.png"/><Relationship Id="rId209" Type="http://schemas.openxmlformats.org/officeDocument/2006/relationships/image" Target="../media/image-3-209.png"/><Relationship Id="rId210" Type="http://schemas.openxmlformats.org/officeDocument/2006/relationships/image" Target="../media/image-3-210.png"/><Relationship Id="rId211" Type="http://schemas.openxmlformats.org/officeDocument/2006/relationships/image" Target="../media/image-3-211.png"/><Relationship Id="rId212" Type="http://schemas.openxmlformats.org/officeDocument/2006/relationships/image" Target="../media/image-3-212.png"/><Relationship Id="rId213" Type="http://schemas.openxmlformats.org/officeDocument/2006/relationships/image" Target="../media/image-3-213.png"/><Relationship Id="rId214" Type="http://schemas.openxmlformats.org/officeDocument/2006/relationships/image" Target="../media/image-3-214.png"/><Relationship Id="rId215" Type="http://schemas.openxmlformats.org/officeDocument/2006/relationships/image" Target="../media/image-3-215.png"/><Relationship Id="rId216" Type="http://schemas.openxmlformats.org/officeDocument/2006/relationships/image" Target="../media/image-3-216.png"/><Relationship Id="rId217" Type="http://schemas.openxmlformats.org/officeDocument/2006/relationships/image" Target="../media/image-3-217.png"/><Relationship Id="rId218" Type="http://schemas.openxmlformats.org/officeDocument/2006/relationships/image" Target="../media/image-3-218.png"/><Relationship Id="rId219" Type="http://schemas.openxmlformats.org/officeDocument/2006/relationships/image" Target="../media/image-3-219.png"/><Relationship Id="rId220" Type="http://schemas.openxmlformats.org/officeDocument/2006/relationships/image" Target="../media/image-3-220.png"/><Relationship Id="rId221" Type="http://schemas.openxmlformats.org/officeDocument/2006/relationships/image" Target="../media/image-3-221.png"/><Relationship Id="rId222" Type="http://schemas.openxmlformats.org/officeDocument/2006/relationships/image" Target="../media/image-3-222.png"/><Relationship Id="rId223" Type="http://schemas.openxmlformats.org/officeDocument/2006/relationships/image" Target="../media/image-3-223.png"/><Relationship Id="rId224" Type="http://schemas.openxmlformats.org/officeDocument/2006/relationships/image" Target="../media/image-3-224.png"/><Relationship Id="rId225" Type="http://schemas.openxmlformats.org/officeDocument/2006/relationships/image" Target="../media/image-3-225.png"/><Relationship Id="rId226" Type="http://schemas.openxmlformats.org/officeDocument/2006/relationships/image" Target="../media/image-3-226.png"/><Relationship Id="rId227" Type="http://schemas.openxmlformats.org/officeDocument/2006/relationships/image" Target="../media/image-3-227.png"/><Relationship Id="rId228" Type="http://schemas.openxmlformats.org/officeDocument/2006/relationships/image" Target="../media/image-3-228.png"/><Relationship Id="rId229" Type="http://schemas.openxmlformats.org/officeDocument/2006/relationships/image" Target="../media/image-3-229.png"/><Relationship Id="rId230" Type="http://schemas.openxmlformats.org/officeDocument/2006/relationships/image" Target="../media/image-3-230.png"/><Relationship Id="rId231" Type="http://schemas.openxmlformats.org/officeDocument/2006/relationships/image" Target="../media/image-3-231.png"/><Relationship Id="rId232" Type="http://schemas.openxmlformats.org/officeDocument/2006/relationships/image" Target="../media/image-3-232.png"/><Relationship Id="rId233" Type="http://schemas.openxmlformats.org/officeDocument/2006/relationships/image" Target="../media/image-3-233.png"/><Relationship Id="rId234" Type="http://schemas.openxmlformats.org/officeDocument/2006/relationships/image" Target="../media/image-3-234.png"/><Relationship Id="rId235" Type="http://schemas.openxmlformats.org/officeDocument/2006/relationships/image" Target="../media/image-3-235.png"/><Relationship Id="rId236" Type="http://schemas.openxmlformats.org/officeDocument/2006/relationships/image" Target="../media/image-3-236.png"/><Relationship Id="rId237" Type="http://schemas.openxmlformats.org/officeDocument/2006/relationships/image" Target="../media/image-3-237.png"/><Relationship Id="rId238" Type="http://schemas.openxmlformats.org/officeDocument/2006/relationships/image" Target="../media/image-3-238.png"/><Relationship Id="rId239" Type="http://schemas.openxmlformats.org/officeDocument/2006/relationships/image" Target="../media/image-3-239.png"/><Relationship Id="rId240" Type="http://schemas.openxmlformats.org/officeDocument/2006/relationships/image" Target="../media/image-3-240.png"/><Relationship Id="rId241" Type="http://schemas.openxmlformats.org/officeDocument/2006/relationships/image" Target="../media/image-3-241.png"/><Relationship Id="rId242" Type="http://schemas.openxmlformats.org/officeDocument/2006/relationships/image" Target="../media/image-3-242.png"/><Relationship Id="rId243" Type="http://schemas.openxmlformats.org/officeDocument/2006/relationships/image" Target="../media/image-3-243.png"/><Relationship Id="rId244" Type="http://schemas.openxmlformats.org/officeDocument/2006/relationships/image" Target="../media/image-3-244.png"/><Relationship Id="rId245" Type="http://schemas.openxmlformats.org/officeDocument/2006/relationships/image" Target="../media/image-3-245.png"/><Relationship Id="rId246" Type="http://schemas.openxmlformats.org/officeDocument/2006/relationships/image" Target="../media/image-3-246.png"/><Relationship Id="rId247" Type="http://schemas.openxmlformats.org/officeDocument/2006/relationships/image" Target="../media/image-3-247.png"/><Relationship Id="rId248" Type="http://schemas.openxmlformats.org/officeDocument/2006/relationships/image" Target="../media/image-3-248.png"/><Relationship Id="rId249" Type="http://schemas.openxmlformats.org/officeDocument/2006/relationships/image" Target="../media/image-3-249.png"/><Relationship Id="rId250" Type="http://schemas.openxmlformats.org/officeDocument/2006/relationships/image" Target="../media/image-3-250.png"/><Relationship Id="rId251" Type="http://schemas.openxmlformats.org/officeDocument/2006/relationships/image" Target="../media/image-3-251.png"/><Relationship Id="rId252" Type="http://schemas.openxmlformats.org/officeDocument/2006/relationships/image" Target="../media/image-3-252.png"/><Relationship Id="rId253" Type="http://schemas.openxmlformats.org/officeDocument/2006/relationships/image" Target="../media/image-3-253.png"/><Relationship Id="rId254" Type="http://schemas.openxmlformats.org/officeDocument/2006/relationships/image" Target="../media/image-3-254.png"/><Relationship Id="rId255" Type="http://schemas.openxmlformats.org/officeDocument/2006/relationships/image" Target="../media/image-3-255.png"/><Relationship Id="rId256" Type="http://schemas.openxmlformats.org/officeDocument/2006/relationships/image" Target="../media/image-3-256.png"/><Relationship Id="rId257" Type="http://schemas.openxmlformats.org/officeDocument/2006/relationships/image" Target="../media/image-3-257.png"/><Relationship Id="rId258" Type="http://schemas.openxmlformats.org/officeDocument/2006/relationships/image" Target="../media/image-3-258.png"/><Relationship Id="rId259" Type="http://schemas.openxmlformats.org/officeDocument/2006/relationships/image" Target="../media/image-3-259.png"/><Relationship Id="rId260" Type="http://schemas.openxmlformats.org/officeDocument/2006/relationships/image" Target="../media/image-3-260.png"/><Relationship Id="rId261" Type="http://schemas.openxmlformats.org/officeDocument/2006/relationships/image" Target="../media/image-3-261.png"/><Relationship Id="rId262" Type="http://schemas.openxmlformats.org/officeDocument/2006/relationships/image" Target="../media/image-3-262.png"/><Relationship Id="rId263" Type="http://schemas.openxmlformats.org/officeDocument/2006/relationships/image" Target="../media/image-3-263.png"/><Relationship Id="rId264" Type="http://schemas.openxmlformats.org/officeDocument/2006/relationships/image" Target="../media/image-3-264.png"/><Relationship Id="rId265" Type="http://schemas.openxmlformats.org/officeDocument/2006/relationships/image" Target="../media/image-3-265.png"/><Relationship Id="rId266" Type="http://schemas.openxmlformats.org/officeDocument/2006/relationships/image" Target="../media/image-3-266.png"/><Relationship Id="rId267" Type="http://schemas.openxmlformats.org/officeDocument/2006/relationships/image" Target="../media/image-3-267.png"/><Relationship Id="rId268" Type="http://schemas.openxmlformats.org/officeDocument/2006/relationships/image" Target="../media/image-3-268.png"/><Relationship Id="rId269" Type="http://schemas.openxmlformats.org/officeDocument/2006/relationships/image" Target="../media/image-3-269.png"/><Relationship Id="rId270" Type="http://schemas.openxmlformats.org/officeDocument/2006/relationships/image" Target="../media/image-3-270.png"/><Relationship Id="rId271" Type="http://schemas.openxmlformats.org/officeDocument/2006/relationships/image" Target="../media/image-3-271.png"/><Relationship Id="rId272" Type="http://schemas.openxmlformats.org/officeDocument/2006/relationships/image" Target="../media/image-3-272.png"/><Relationship Id="rId273" Type="http://schemas.openxmlformats.org/officeDocument/2006/relationships/slideLayout" Target="../slideLayouts/slideLayout1.xml"/><Relationship Id="rId27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image" Target="../media/image-4-17.png"/><Relationship Id="rId18" Type="http://schemas.openxmlformats.org/officeDocument/2006/relationships/image" Target="../media/image-4-18.png"/><Relationship Id="rId19" Type="http://schemas.openxmlformats.org/officeDocument/2006/relationships/image" Target="../media/image-4-19.png"/><Relationship Id="rId20" Type="http://schemas.openxmlformats.org/officeDocument/2006/relationships/image" Target="../media/image-4-20.png"/><Relationship Id="rId21" Type="http://schemas.openxmlformats.org/officeDocument/2006/relationships/image" Target="../media/image-4-21.png"/><Relationship Id="rId22" Type="http://schemas.openxmlformats.org/officeDocument/2006/relationships/image" Target="../media/image-4-22.png"/><Relationship Id="rId23" Type="http://schemas.openxmlformats.org/officeDocument/2006/relationships/image" Target="../media/image-4-23.png"/><Relationship Id="rId24" Type="http://schemas.openxmlformats.org/officeDocument/2006/relationships/image" Target="../media/image-4-24.png"/><Relationship Id="rId25" Type="http://schemas.openxmlformats.org/officeDocument/2006/relationships/image" Target="../media/image-4-25.png"/><Relationship Id="rId26" Type="http://schemas.openxmlformats.org/officeDocument/2006/relationships/image" Target="../media/image-4-26.png"/><Relationship Id="rId27" Type="http://schemas.openxmlformats.org/officeDocument/2006/relationships/image" Target="../media/image-4-27.png"/><Relationship Id="rId28" Type="http://schemas.openxmlformats.org/officeDocument/2006/relationships/image" Target="../media/image-4-28.png"/><Relationship Id="rId29" Type="http://schemas.openxmlformats.org/officeDocument/2006/relationships/image" Target="../media/image-4-29.png"/><Relationship Id="rId30" Type="http://schemas.openxmlformats.org/officeDocument/2006/relationships/image" Target="../media/image-4-30.png"/><Relationship Id="rId31" Type="http://schemas.openxmlformats.org/officeDocument/2006/relationships/image" Target="../media/image-4-31.png"/><Relationship Id="rId32" Type="http://schemas.openxmlformats.org/officeDocument/2006/relationships/image" Target="../media/image-4-32.png"/><Relationship Id="rId33" Type="http://schemas.openxmlformats.org/officeDocument/2006/relationships/image" Target="../media/image-4-33.png"/><Relationship Id="rId34" Type="http://schemas.openxmlformats.org/officeDocument/2006/relationships/image" Target="../media/image-4-34.png"/><Relationship Id="rId35" Type="http://schemas.openxmlformats.org/officeDocument/2006/relationships/image" Target="../media/image-4-35.png"/><Relationship Id="rId36" Type="http://schemas.openxmlformats.org/officeDocument/2006/relationships/image" Target="../media/image-4-36.png"/><Relationship Id="rId37" Type="http://schemas.openxmlformats.org/officeDocument/2006/relationships/image" Target="../media/image-4-37.png"/><Relationship Id="rId38" Type="http://schemas.openxmlformats.org/officeDocument/2006/relationships/image" Target="../media/image-4-38.png"/><Relationship Id="rId39" Type="http://schemas.openxmlformats.org/officeDocument/2006/relationships/image" Target="../media/image-4-39.png"/><Relationship Id="rId40" Type="http://schemas.openxmlformats.org/officeDocument/2006/relationships/image" Target="../media/image-4-40.png"/><Relationship Id="rId41" Type="http://schemas.openxmlformats.org/officeDocument/2006/relationships/image" Target="../media/image-4-41.png"/><Relationship Id="rId42" Type="http://schemas.openxmlformats.org/officeDocument/2006/relationships/image" Target="../media/image-4-42.png"/><Relationship Id="rId43" Type="http://schemas.openxmlformats.org/officeDocument/2006/relationships/image" Target="../media/image-4-43.png"/><Relationship Id="rId44" Type="http://schemas.openxmlformats.org/officeDocument/2006/relationships/image" Target="../media/image-4-44.png"/><Relationship Id="rId45" Type="http://schemas.openxmlformats.org/officeDocument/2006/relationships/image" Target="../media/image-4-45.png"/><Relationship Id="rId46" Type="http://schemas.openxmlformats.org/officeDocument/2006/relationships/image" Target="../media/image-4-46.png"/><Relationship Id="rId47" Type="http://schemas.openxmlformats.org/officeDocument/2006/relationships/image" Target="../media/image-4-47.png"/><Relationship Id="rId48" Type="http://schemas.openxmlformats.org/officeDocument/2006/relationships/image" Target="../media/image-4-48.png"/><Relationship Id="rId49" Type="http://schemas.openxmlformats.org/officeDocument/2006/relationships/image" Target="../media/image-4-49.png"/><Relationship Id="rId50" Type="http://schemas.openxmlformats.org/officeDocument/2006/relationships/image" Target="../media/image-4-50.png"/><Relationship Id="rId51" Type="http://schemas.openxmlformats.org/officeDocument/2006/relationships/image" Target="../media/image-4-51.png"/><Relationship Id="rId52" Type="http://schemas.openxmlformats.org/officeDocument/2006/relationships/image" Target="../media/image-4-52.png"/><Relationship Id="rId53" Type="http://schemas.openxmlformats.org/officeDocument/2006/relationships/image" Target="../media/image-4-53.png"/><Relationship Id="rId54" Type="http://schemas.openxmlformats.org/officeDocument/2006/relationships/image" Target="../media/image-4-54.png"/><Relationship Id="rId55" Type="http://schemas.openxmlformats.org/officeDocument/2006/relationships/image" Target="../media/image-4-55.png"/><Relationship Id="rId56" Type="http://schemas.openxmlformats.org/officeDocument/2006/relationships/image" Target="../media/image-4-56.png"/><Relationship Id="rId57" Type="http://schemas.openxmlformats.org/officeDocument/2006/relationships/image" Target="../media/image-4-57.png"/><Relationship Id="rId58" Type="http://schemas.openxmlformats.org/officeDocument/2006/relationships/image" Target="../media/image-4-58.png"/><Relationship Id="rId59" Type="http://schemas.openxmlformats.org/officeDocument/2006/relationships/image" Target="../media/image-4-59.png"/><Relationship Id="rId60" Type="http://schemas.openxmlformats.org/officeDocument/2006/relationships/image" Target="../media/image-4-60.png"/><Relationship Id="rId61" Type="http://schemas.openxmlformats.org/officeDocument/2006/relationships/image" Target="../media/image-4-61.png"/><Relationship Id="rId62" Type="http://schemas.openxmlformats.org/officeDocument/2006/relationships/image" Target="../media/image-4-62.png"/><Relationship Id="rId63" Type="http://schemas.openxmlformats.org/officeDocument/2006/relationships/image" Target="../media/image-4-63.png"/><Relationship Id="rId64" Type="http://schemas.openxmlformats.org/officeDocument/2006/relationships/image" Target="../media/image-4-64.png"/><Relationship Id="rId65" Type="http://schemas.openxmlformats.org/officeDocument/2006/relationships/image" Target="../media/image-4-65.png"/><Relationship Id="rId66" Type="http://schemas.openxmlformats.org/officeDocument/2006/relationships/image" Target="../media/image-4-66.png"/><Relationship Id="rId67" Type="http://schemas.openxmlformats.org/officeDocument/2006/relationships/image" Target="../media/image-4-67.png"/><Relationship Id="rId68" Type="http://schemas.openxmlformats.org/officeDocument/2006/relationships/image" Target="../media/image-4-68.png"/><Relationship Id="rId69" Type="http://schemas.openxmlformats.org/officeDocument/2006/relationships/image" Target="../media/image-4-69.png"/><Relationship Id="rId70" Type="http://schemas.openxmlformats.org/officeDocument/2006/relationships/image" Target="../media/image-4-70.png"/><Relationship Id="rId71" Type="http://schemas.openxmlformats.org/officeDocument/2006/relationships/image" Target="../media/image-4-71.png"/><Relationship Id="rId72" Type="http://schemas.openxmlformats.org/officeDocument/2006/relationships/image" Target="../media/image-4-72.png"/><Relationship Id="rId73" Type="http://schemas.openxmlformats.org/officeDocument/2006/relationships/image" Target="../media/image-4-73.png"/><Relationship Id="rId74" Type="http://schemas.openxmlformats.org/officeDocument/2006/relationships/image" Target="../media/image-4-74.png"/><Relationship Id="rId75" Type="http://schemas.openxmlformats.org/officeDocument/2006/relationships/image" Target="../media/image-4-75.png"/><Relationship Id="rId76" Type="http://schemas.openxmlformats.org/officeDocument/2006/relationships/image" Target="../media/image-4-76.png"/><Relationship Id="rId77" Type="http://schemas.openxmlformats.org/officeDocument/2006/relationships/image" Target="../media/image-4-77.png"/><Relationship Id="rId78" Type="http://schemas.openxmlformats.org/officeDocument/2006/relationships/image" Target="../media/image-4-78.png"/><Relationship Id="rId79" Type="http://schemas.openxmlformats.org/officeDocument/2006/relationships/image" Target="../media/image-4-79.png"/><Relationship Id="rId80" Type="http://schemas.openxmlformats.org/officeDocument/2006/relationships/image" Target="../media/image-4-80.png"/><Relationship Id="rId81" Type="http://schemas.openxmlformats.org/officeDocument/2006/relationships/image" Target="../media/image-4-81.png"/><Relationship Id="rId82" Type="http://schemas.openxmlformats.org/officeDocument/2006/relationships/image" Target="../media/image-4-82.png"/><Relationship Id="rId83" Type="http://schemas.openxmlformats.org/officeDocument/2006/relationships/image" Target="../media/image-4-83.png"/><Relationship Id="rId84" Type="http://schemas.openxmlformats.org/officeDocument/2006/relationships/image" Target="../media/image-4-84.png"/><Relationship Id="rId85" Type="http://schemas.openxmlformats.org/officeDocument/2006/relationships/image" Target="../media/image-4-85.png"/><Relationship Id="rId86" Type="http://schemas.openxmlformats.org/officeDocument/2006/relationships/image" Target="../media/image-4-86.png"/><Relationship Id="rId87" Type="http://schemas.openxmlformats.org/officeDocument/2006/relationships/image" Target="../media/image-4-87.png"/><Relationship Id="rId88" Type="http://schemas.openxmlformats.org/officeDocument/2006/relationships/image" Target="../media/image-4-88.png"/><Relationship Id="rId89" Type="http://schemas.openxmlformats.org/officeDocument/2006/relationships/image" Target="../media/image-4-89.png"/><Relationship Id="rId90" Type="http://schemas.openxmlformats.org/officeDocument/2006/relationships/image" Target="../media/image-4-90.png"/><Relationship Id="rId91" Type="http://schemas.openxmlformats.org/officeDocument/2006/relationships/image" Target="../media/image-4-91.png"/><Relationship Id="rId92" Type="http://schemas.openxmlformats.org/officeDocument/2006/relationships/image" Target="../media/image-4-92.png"/><Relationship Id="rId93" Type="http://schemas.openxmlformats.org/officeDocument/2006/relationships/image" Target="../media/image-4-93.png"/><Relationship Id="rId94" Type="http://schemas.openxmlformats.org/officeDocument/2006/relationships/image" Target="../media/image-4-94.png"/><Relationship Id="rId95" Type="http://schemas.openxmlformats.org/officeDocument/2006/relationships/image" Target="../media/image-4-95.png"/><Relationship Id="rId96" Type="http://schemas.openxmlformats.org/officeDocument/2006/relationships/image" Target="../media/image-4-96.png"/><Relationship Id="rId97" Type="http://schemas.openxmlformats.org/officeDocument/2006/relationships/image" Target="../media/image-4-97.png"/><Relationship Id="rId98" Type="http://schemas.openxmlformats.org/officeDocument/2006/relationships/image" Target="../media/image-4-98.png"/><Relationship Id="rId99" Type="http://schemas.openxmlformats.org/officeDocument/2006/relationships/image" Target="../media/image-4-99.png"/><Relationship Id="rId100" Type="http://schemas.openxmlformats.org/officeDocument/2006/relationships/image" Target="../media/image-4-100.png"/><Relationship Id="rId101" Type="http://schemas.openxmlformats.org/officeDocument/2006/relationships/image" Target="../media/image-4-101.png"/><Relationship Id="rId102" Type="http://schemas.openxmlformats.org/officeDocument/2006/relationships/image" Target="../media/image-4-102.png"/><Relationship Id="rId103" Type="http://schemas.openxmlformats.org/officeDocument/2006/relationships/image" Target="../media/image-4-103.png"/><Relationship Id="rId104" Type="http://schemas.openxmlformats.org/officeDocument/2006/relationships/image" Target="../media/image-4-104.png"/><Relationship Id="rId105" Type="http://schemas.openxmlformats.org/officeDocument/2006/relationships/image" Target="../media/image-4-105.png"/><Relationship Id="rId106" Type="http://schemas.openxmlformats.org/officeDocument/2006/relationships/image" Target="../media/image-4-106.png"/><Relationship Id="rId107" Type="http://schemas.openxmlformats.org/officeDocument/2006/relationships/image" Target="../media/image-4-107.png"/><Relationship Id="rId108" Type="http://schemas.openxmlformats.org/officeDocument/2006/relationships/image" Target="../media/image-4-108.png"/><Relationship Id="rId109" Type="http://schemas.openxmlformats.org/officeDocument/2006/relationships/image" Target="../media/image-4-109.png"/><Relationship Id="rId110" Type="http://schemas.openxmlformats.org/officeDocument/2006/relationships/image" Target="../media/image-4-110.png"/><Relationship Id="rId111" Type="http://schemas.openxmlformats.org/officeDocument/2006/relationships/image" Target="../media/image-4-111.png"/><Relationship Id="rId112" Type="http://schemas.openxmlformats.org/officeDocument/2006/relationships/image" Target="../media/image-4-112.png"/><Relationship Id="rId113" Type="http://schemas.openxmlformats.org/officeDocument/2006/relationships/image" Target="../media/image-4-113.png"/><Relationship Id="rId114" Type="http://schemas.openxmlformats.org/officeDocument/2006/relationships/image" Target="../media/image-4-114.png"/><Relationship Id="rId115" Type="http://schemas.openxmlformats.org/officeDocument/2006/relationships/image" Target="../media/image-4-115.png"/><Relationship Id="rId116" Type="http://schemas.openxmlformats.org/officeDocument/2006/relationships/image" Target="../media/image-4-116.png"/><Relationship Id="rId117" Type="http://schemas.openxmlformats.org/officeDocument/2006/relationships/image" Target="../media/image-4-117.png"/><Relationship Id="rId118" Type="http://schemas.openxmlformats.org/officeDocument/2006/relationships/image" Target="../media/image-4-118.png"/><Relationship Id="rId119" Type="http://schemas.openxmlformats.org/officeDocument/2006/relationships/image" Target="../media/image-4-119.png"/><Relationship Id="rId120" Type="http://schemas.openxmlformats.org/officeDocument/2006/relationships/image" Target="../media/image-4-120.png"/><Relationship Id="rId121" Type="http://schemas.openxmlformats.org/officeDocument/2006/relationships/image" Target="../media/image-4-121.png"/><Relationship Id="rId122" Type="http://schemas.openxmlformats.org/officeDocument/2006/relationships/image" Target="../media/image-4-122.png"/><Relationship Id="rId123" Type="http://schemas.openxmlformats.org/officeDocument/2006/relationships/image" Target="../media/image-4-123.png"/><Relationship Id="rId124" Type="http://schemas.openxmlformats.org/officeDocument/2006/relationships/image" Target="../media/image-4-124.png"/><Relationship Id="rId125" Type="http://schemas.openxmlformats.org/officeDocument/2006/relationships/image" Target="../media/image-4-125.png"/><Relationship Id="rId126" Type="http://schemas.openxmlformats.org/officeDocument/2006/relationships/image" Target="../media/image-4-126.png"/><Relationship Id="rId127" Type="http://schemas.openxmlformats.org/officeDocument/2006/relationships/image" Target="../media/image-4-127.png"/><Relationship Id="rId128" Type="http://schemas.openxmlformats.org/officeDocument/2006/relationships/image" Target="../media/image-4-128.png"/><Relationship Id="rId129" Type="http://schemas.openxmlformats.org/officeDocument/2006/relationships/image" Target="../media/image-4-129.png"/><Relationship Id="rId130" Type="http://schemas.openxmlformats.org/officeDocument/2006/relationships/image" Target="../media/image-4-130.png"/><Relationship Id="rId131" Type="http://schemas.openxmlformats.org/officeDocument/2006/relationships/image" Target="../media/image-4-131.png"/><Relationship Id="rId132" Type="http://schemas.openxmlformats.org/officeDocument/2006/relationships/image" Target="../media/image-4-132.png"/><Relationship Id="rId133" Type="http://schemas.openxmlformats.org/officeDocument/2006/relationships/image" Target="../media/image-4-133.png"/><Relationship Id="rId134" Type="http://schemas.openxmlformats.org/officeDocument/2006/relationships/image" Target="../media/image-4-134.png"/><Relationship Id="rId135" Type="http://schemas.openxmlformats.org/officeDocument/2006/relationships/image" Target="../media/image-4-135.png"/><Relationship Id="rId136" Type="http://schemas.openxmlformats.org/officeDocument/2006/relationships/image" Target="../media/image-4-136.png"/><Relationship Id="rId137" Type="http://schemas.openxmlformats.org/officeDocument/2006/relationships/image" Target="../media/image-4-137.png"/><Relationship Id="rId138" Type="http://schemas.openxmlformats.org/officeDocument/2006/relationships/image" Target="../media/image-4-138.png"/><Relationship Id="rId139" Type="http://schemas.openxmlformats.org/officeDocument/2006/relationships/image" Target="../media/image-4-139.png"/><Relationship Id="rId140" Type="http://schemas.openxmlformats.org/officeDocument/2006/relationships/image" Target="../media/image-4-140.png"/><Relationship Id="rId141" Type="http://schemas.openxmlformats.org/officeDocument/2006/relationships/image" Target="../media/image-4-141.png"/><Relationship Id="rId142" Type="http://schemas.openxmlformats.org/officeDocument/2006/relationships/image" Target="../media/image-4-142.png"/><Relationship Id="rId143" Type="http://schemas.openxmlformats.org/officeDocument/2006/relationships/image" Target="../media/image-4-143.png"/><Relationship Id="rId144" Type="http://schemas.openxmlformats.org/officeDocument/2006/relationships/image" Target="../media/image-4-144.png"/><Relationship Id="rId145" Type="http://schemas.openxmlformats.org/officeDocument/2006/relationships/image" Target="../media/image-4-145.png"/><Relationship Id="rId146" Type="http://schemas.openxmlformats.org/officeDocument/2006/relationships/image" Target="../media/image-4-146.png"/><Relationship Id="rId147" Type="http://schemas.openxmlformats.org/officeDocument/2006/relationships/image" Target="../media/image-4-147.png"/><Relationship Id="rId148" Type="http://schemas.openxmlformats.org/officeDocument/2006/relationships/image" Target="../media/image-4-148.png"/><Relationship Id="rId149" Type="http://schemas.openxmlformats.org/officeDocument/2006/relationships/image" Target="../media/image-4-149.png"/><Relationship Id="rId150" Type="http://schemas.openxmlformats.org/officeDocument/2006/relationships/slideLayout" Target="../slideLayouts/slideLayout1.xml"/><Relationship Id="rId151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1" y="696181"/>
            <a:ext cx="17216961" cy="79224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2" y="1231702"/>
            <a:ext cx="16145921" cy="3735251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624762" y="5502473"/>
            <a:ext cx="3190399" cy="11658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7590"/>
              </a:lnSpc>
              <a:buNone/>
            </a:pPr>
            <a:r>
              <a:rPr lang="en-US" sz="6325" b="1" dirty="0">
                <a:solidFill>
                  <a:srgbClr val="000000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Crediário</a:t>
            </a:r>
            <a:endParaRPr lang="en-US" sz="6325" dirty="0"/>
          </a:p>
        </p:txBody>
      </p:sp>
      <p:sp>
        <p:nvSpPr>
          <p:cNvPr id="5" name="Text 1"/>
          <p:cNvSpPr/>
          <p:nvPr/>
        </p:nvSpPr>
        <p:spPr>
          <a:xfrm>
            <a:off x="1392362" y="6688224"/>
            <a:ext cx="15503297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Merchant-financed installments offering higher conversion, ticket uplift, and full credit control.</a:t>
            </a:r>
            <a:endParaRPr lang="en-US" sz="1687" dirty="0"/>
          </a:p>
        </p:txBody>
      </p:sp>
      <p:sp>
        <p:nvSpPr>
          <p:cNvPr id="6" name="Text 2"/>
          <p:cNvSpPr/>
          <p:nvPr/>
        </p:nvSpPr>
        <p:spPr>
          <a:xfrm>
            <a:off x="8048718" y="7705837"/>
            <a:ext cx="910114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7"/>
              </a:lnSpc>
              <a:buNone/>
            </a:pPr>
            <a:r>
              <a:rPr lang="en-US" sz="1265" b="1" dirty="0">
                <a:solidFill>
                  <a:srgbClr val="00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Availability</a:t>
            </a:r>
            <a:endParaRPr lang="en-US" sz="1265" dirty="0"/>
          </a:p>
        </p:txBody>
      </p:sp>
      <p:sp>
        <p:nvSpPr>
          <p:cNvPr id="7" name="Text 3"/>
          <p:cNvSpPr/>
          <p:nvPr/>
        </p:nvSpPr>
        <p:spPr>
          <a:xfrm>
            <a:off x="9022593" y="7705837"/>
            <a:ext cx="895350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687"/>
              </a:lnSpc>
              <a:buNone/>
            </a:pPr>
            <a:r>
              <a:rPr lang="en-US" sz="1265" dirty="0">
                <a:solidFill>
                  <a:srgbClr val="8F8F8F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Current:</a:t>
            </a:r>
            <a:endParaRPr lang="en-US" sz="1265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7943" y="7654714"/>
            <a:ext cx="321320" cy="3213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964570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71042" y="642640"/>
            <a:ext cx="16145921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325"/>
              </a:lnSpc>
              <a:buNone/>
            </a:pPr>
            <a:r>
              <a:rPr lang="en-US" sz="5060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Value proposition main atributes</a:t>
            </a:r>
            <a:endParaRPr lang="en-US" sz="506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713" y="1987786"/>
            <a:ext cx="3748646" cy="334699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556033" y="2309106"/>
            <a:ext cx="310601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Merchant-Focused Installments</a:t>
            </a:r>
            <a:endParaRPr lang="en-US" sz="2952" dirty="0"/>
          </a:p>
        </p:txBody>
      </p:sp>
      <p:sp>
        <p:nvSpPr>
          <p:cNvPr id="6" name="Text 2"/>
          <p:cNvSpPr/>
          <p:nvPr/>
        </p:nvSpPr>
        <p:spPr>
          <a:xfrm>
            <a:off x="5556033" y="3380556"/>
            <a:ext cx="3106015" cy="19316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Allow cardholders to split purchases into up to 48 installments directly at your POS, boosting your sales while you receive the full payment upfront in just 2 days.</a:t>
            </a:r>
            <a:endParaRPr lang="en-US" sz="1476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660" y="1987786"/>
            <a:ext cx="3748646" cy="334699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625980" y="2309106"/>
            <a:ext cx="310601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Higher Tickets, Zero Risk</a:t>
            </a:r>
            <a:endParaRPr lang="en-US" sz="2952" dirty="0"/>
          </a:p>
        </p:txBody>
      </p:sp>
      <p:sp>
        <p:nvSpPr>
          <p:cNvPr id="9" name="Text 4"/>
          <p:cNvSpPr/>
          <p:nvPr/>
        </p:nvSpPr>
        <p:spPr>
          <a:xfrm>
            <a:off x="9625980" y="3380556"/>
            <a:ext cx="3106015" cy="1611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Make high-value products accessible to your customers' budgets, increasing your average ticket size without taking on any default or credit risk.</a:t>
            </a:r>
            <a:endParaRPr lang="en-US" sz="1476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713" y="5656101"/>
            <a:ext cx="3748646" cy="334699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556033" y="5977421"/>
            <a:ext cx="3065851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Flat-Rate Cost Control</a:t>
            </a:r>
            <a:endParaRPr lang="en-US" sz="2952" dirty="0"/>
          </a:p>
        </p:txBody>
      </p:sp>
      <p:sp>
        <p:nvSpPr>
          <p:cNvPr id="12" name="Text 6"/>
          <p:cNvSpPr/>
          <p:nvPr/>
        </p:nvSpPr>
        <p:spPr>
          <a:xfrm>
            <a:off x="5556033" y="7048872"/>
            <a:ext cx="3106015" cy="1611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Maintain total predictability over your margins with a single, flat fee per sale, regardless of the number of installments chosen by the cardholder.</a:t>
            </a:r>
            <a:endParaRPr lang="en-US" sz="1476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4660" y="5656101"/>
            <a:ext cx="3748646" cy="334699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9625980" y="5977421"/>
            <a:ext cx="3065851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Drive Retention &amp; Loyalty</a:t>
            </a:r>
            <a:endParaRPr lang="en-US" sz="2952" dirty="0"/>
          </a:p>
        </p:txBody>
      </p:sp>
      <p:sp>
        <p:nvSpPr>
          <p:cNvPr id="15" name="Text 8"/>
          <p:cNvSpPr/>
          <p:nvPr/>
        </p:nvSpPr>
        <p:spPr>
          <a:xfrm>
            <a:off x="9625980" y="7048872"/>
            <a:ext cx="3106015" cy="1611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Offering flexible, on-the-spot financing creates a frictionless checkout that brings customers back, driving long-term repeat business for your store.</a:t>
            </a:r>
            <a:endParaRPr lang="en-US" sz="1476" dirty="0"/>
          </a:p>
        </p:txBody>
      </p:sp>
      <p:sp>
        <p:nvSpPr>
          <p:cNvPr id="16" name="Text 9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17" name="Text 10"/>
          <p:cNvSpPr/>
          <p:nvPr/>
        </p:nvSpPr>
        <p:spPr>
          <a:xfrm>
            <a:off x="1959192" y="321320"/>
            <a:ext cx="960120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Crediário</a:t>
            </a:r>
            <a:endParaRPr lang="en-US" sz="168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320"/>
            <a:ext cx="18288000" cy="177630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5" name="Text 1"/>
          <p:cNvSpPr/>
          <p:nvPr/>
        </p:nvSpPr>
        <p:spPr>
          <a:xfrm>
            <a:off x="1959192" y="321320"/>
            <a:ext cx="960120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Crediário</a:t>
            </a:r>
            <a:endParaRPr lang="en-US" sz="1687" dirty="0"/>
          </a:p>
        </p:txBody>
      </p:sp>
      <p:sp>
        <p:nvSpPr>
          <p:cNvPr id="6" name="Text 2"/>
          <p:cNvSpPr/>
          <p:nvPr/>
        </p:nvSpPr>
        <p:spPr>
          <a:xfrm>
            <a:off x="1071042" y="752289"/>
            <a:ext cx="16145921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325"/>
              </a:lnSpc>
              <a:buNone/>
            </a:pPr>
            <a:r>
              <a:rPr lang="en-US" sz="5060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Country capabilities</a:t>
            </a:r>
            <a:endParaRPr lang="en-US" sz="5060" dirty="0"/>
          </a:p>
        </p:txBody>
      </p:sp>
      <p:sp>
        <p:nvSpPr>
          <p:cNvPr id="7" name="Text 3"/>
          <p:cNvSpPr/>
          <p:nvPr/>
        </p:nvSpPr>
        <p:spPr>
          <a:xfrm>
            <a:off x="1071042" y="1668996"/>
            <a:ext cx="3480435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Availability by product</a:t>
            </a:r>
            <a:endParaRPr lang="en-US" sz="2952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436" y="2311822"/>
            <a:ext cx="16119145" cy="535520"/>
          </a:xfrm>
          <a:prstGeom prst="rect">
            <a:avLst/>
          </a:prstGeom>
        </p:spPr>
      </p:pic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436" y="2311822"/>
            <a:ext cx="5551736" cy="535520"/>
          </a:xfrm>
          <a:prstGeom prst="rect">
            <a:avLst/>
          </a:prstGeom>
        </p:spPr>
      </p:pic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172" y="2311822"/>
            <a:ext cx="1509601" cy="535520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6816068" y="2435684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1545" y="2469133"/>
            <a:ext cx="214208" cy="214208"/>
          </a:xfrm>
          <a:prstGeom prst="rect">
            <a:avLst/>
          </a:prstGeom>
        </p:spPr>
      </p:pic>
      <p:pic>
        <p:nvPicPr>
          <p:cNvPr id="1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5773" y="2311822"/>
            <a:ext cx="1509601" cy="535520"/>
          </a:xfrm>
          <a:prstGeom prst="rect">
            <a:avLst/>
          </a:prstGeom>
        </p:spPr>
      </p:pic>
      <p:sp>
        <p:nvSpPr>
          <p:cNvPr id="14" name="Text 5"/>
          <p:cNvSpPr/>
          <p:nvPr/>
        </p:nvSpPr>
        <p:spPr>
          <a:xfrm>
            <a:off x="8511853" y="2435684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5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5093" y="2469133"/>
            <a:ext cx="214208" cy="214208"/>
          </a:xfrm>
          <a:prstGeom prst="rect">
            <a:avLst/>
          </a:prstGeom>
        </p:spPr>
      </p:pic>
      <p:pic>
        <p:nvPicPr>
          <p:cNvPr id="1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5373" y="2311822"/>
            <a:ext cx="1509601" cy="535520"/>
          </a:xfrm>
          <a:prstGeom prst="rect">
            <a:avLst/>
          </a:prstGeom>
        </p:spPr>
      </p:pic>
      <p:sp>
        <p:nvSpPr>
          <p:cNvPr id="17" name="Text 6"/>
          <p:cNvSpPr/>
          <p:nvPr/>
        </p:nvSpPr>
        <p:spPr>
          <a:xfrm>
            <a:off x="10053768" y="2435684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8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52379" y="2469133"/>
            <a:ext cx="214208" cy="214208"/>
          </a:xfrm>
          <a:prstGeom prst="rect">
            <a:avLst/>
          </a:prstGeom>
        </p:spPr>
      </p:pic>
      <p:pic>
        <p:nvPicPr>
          <p:cNvPr id="19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64974" y="2311822"/>
            <a:ext cx="1509601" cy="535520"/>
          </a:xfrm>
          <a:prstGeom prst="rect">
            <a:avLst/>
          </a:prstGeom>
        </p:spPr>
      </p:pic>
      <p:sp>
        <p:nvSpPr>
          <p:cNvPr id="20" name="Text 7"/>
          <p:cNvSpPr/>
          <p:nvPr/>
        </p:nvSpPr>
        <p:spPr>
          <a:xfrm>
            <a:off x="11470388" y="2435684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21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54849" y="2469133"/>
            <a:ext cx="214208" cy="214208"/>
          </a:xfrm>
          <a:prstGeom prst="rect">
            <a:avLst/>
          </a:prstGeom>
        </p:spPr>
      </p:pic>
      <p:pic>
        <p:nvPicPr>
          <p:cNvPr id="22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74575" y="2311822"/>
            <a:ext cx="1509601" cy="535520"/>
          </a:xfrm>
          <a:prstGeom prst="rect">
            <a:avLst/>
          </a:prstGeom>
        </p:spPr>
      </p:pic>
      <p:sp>
        <p:nvSpPr>
          <p:cNvPr id="23" name="Text 8"/>
          <p:cNvSpPr/>
          <p:nvPr/>
        </p:nvSpPr>
        <p:spPr>
          <a:xfrm>
            <a:off x="12916719" y="2435684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4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27739" y="2469133"/>
            <a:ext cx="214208" cy="214208"/>
          </a:xfrm>
          <a:prstGeom prst="rect">
            <a:avLst/>
          </a:prstGeom>
        </p:spPr>
      </p:pic>
      <p:pic>
        <p:nvPicPr>
          <p:cNvPr id="25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84176" y="2311822"/>
            <a:ext cx="1509601" cy="535520"/>
          </a:xfrm>
          <a:prstGeom prst="rect">
            <a:avLst/>
          </a:prstGeom>
        </p:spPr>
      </p:pic>
      <p:sp>
        <p:nvSpPr>
          <p:cNvPr id="26" name="Text 9"/>
          <p:cNvSpPr/>
          <p:nvPr/>
        </p:nvSpPr>
        <p:spPr>
          <a:xfrm>
            <a:off x="14484362" y="2435684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79390" y="2469133"/>
            <a:ext cx="214208" cy="214208"/>
          </a:xfrm>
          <a:prstGeom prst="rect">
            <a:avLst/>
          </a:prstGeom>
        </p:spPr>
      </p:pic>
      <p:pic>
        <p:nvPicPr>
          <p:cNvPr id="2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693777" y="2311822"/>
            <a:ext cx="1509804" cy="535520"/>
          </a:xfrm>
          <a:prstGeom prst="rect">
            <a:avLst/>
          </a:prstGeom>
        </p:spPr>
      </p:pic>
      <p:sp>
        <p:nvSpPr>
          <p:cNvPr id="29" name="Text 10"/>
          <p:cNvSpPr/>
          <p:nvPr/>
        </p:nvSpPr>
        <p:spPr>
          <a:xfrm>
            <a:off x="15927028" y="2435684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30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56038" y="2469133"/>
            <a:ext cx="214208" cy="214208"/>
          </a:xfrm>
          <a:prstGeom prst="rect">
            <a:avLst/>
          </a:prstGeom>
        </p:spPr>
      </p:pic>
      <p:pic>
        <p:nvPicPr>
          <p:cNvPr id="31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6325" y="3061543"/>
            <a:ext cx="16135350" cy="5579139"/>
          </a:xfrm>
          <a:prstGeom prst="rect">
            <a:avLst/>
          </a:prstGeom>
        </p:spPr>
      </p:pic>
      <p:pic>
        <p:nvPicPr>
          <p:cNvPr id="32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89701" y="3074938"/>
            <a:ext cx="16108096" cy="541859"/>
          </a:xfrm>
          <a:prstGeom prst="rect">
            <a:avLst/>
          </a:prstGeom>
        </p:spPr>
      </p:pic>
      <p:pic>
        <p:nvPicPr>
          <p:cNvPr id="33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9701" y="3074938"/>
            <a:ext cx="5445398" cy="541859"/>
          </a:xfrm>
          <a:prstGeom prst="rect">
            <a:avLst/>
          </a:prstGeom>
        </p:spPr>
      </p:pic>
      <p:sp>
        <p:nvSpPr>
          <p:cNvPr id="34" name="Text 11"/>
          <p:cNvSpPr/>
          <p:nvPr/>
        </p:nvSpPr>
        <p:spPr>
          <a:xfrm>
            <a:off x="1223553" y="3242183"/>
            <a:ext cx="270033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Classic (Linux based POS)</a:t>
            </a:r>
            <a:endParaRPr lang="en-US" sz="1475" dirty="0"/>
          </a:p>
        </p:txBody>
      </p:sp>
      <p:pic>
        <p:nvPicPr>
          <p:cNvPr id="35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35080" y="3074938"/>
            <a:ext cx="1523246" cy="541859"/>
          </a:xfrm>
          <a:prstGeom prst="rect">
            <a:avLst/>
          </a:prstGeom>
        </p:spPr>
      </p:pic>
      <p:pic>
        <p:nvPicPr>
          <p:cNvPr id="36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30423" y="3205386"/>
            <a:ext cx="1332592" cy="267593"/>
          </a:xfrm>
          <a:prstGeom prst="rect">
            <a:avLst/>
          </a:prstGeom>
        </p:spPr>
      </p:pic>
      <p:pic>
        <p:nvPicPr>
          <p:cNvPr id="37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710716" y="3258927"/>
            <a:ext cx="160551" cy="160551"/>
          </a:xfrm>
          <a:prstGeom prst="rect">
            <a:avLst/>
          </a:prstGeom>
        </p:spPr>
      </p:pic>
      <p:sp>
        <p:nvSpPr>
          <p:cNvPr id="38" name="Text 12"/>
          <p:cNvSpPr/>
          <p:nvPr/>
        </p:nvSpPr>
        <p:spPr>
          <a:xfrm>
            <a:off x="6898016" y="321208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9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58336" y="3074938"/>
            <a:ext cx="1523246" cy="541859"/>
          </a:xfrm>
          <a:prstGeom prst="rect">
            <a:avLst/>
          </a:prstGeom>
        </p:spPr>
      </p:pic>
      <p:pic>
        <p:nvPicPr>
          <p:cNvPr id="40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306377" y="3205386"/>
            <a:ext cx="1027175" cy="267593"/>
          </a:xfrm>
          <a:prstGeom prst="rect">
            <a:avLst/>
          </a:prstGeom>
        </p:spPr>
      </p:pic>
      <p:pic>
        <p:nvPicPr>
          <p:cNvPr id="41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386669" y="3258927"/>
            <a:ext cx="160551" cy="160551"/>
          </a:xfrm>
          <a:prstGeom prst="rect">
            <a:avLst/>
          </a:prstGeom>
        </p:spPr>
      </p:pic>
      <p:sp>
        <p:nvSpPr>
          <p:cNvPr id="42" name="Text 13"/>
          <p:cNvSpPr/>
          <p:nvPr/>
        </p:nvSpPr>
        <p:spPr>
          <a:xfrm>
            <a:off x="8573970" y="321208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43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581573" y="3074938"/>
            <a:ext cx="1523246" cy="541859"/>
          </a:xfrm>
          <a:prstGeom prst="rect">
            <a:avLst/>
          </a:prstGeom>
        </p:spPr>
      </p:pic>
      <p:pic>
        <p:nvPicPr>
          <p:cNvPr id="44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676879" y="3205386"/>
            <a:ext cx="1332592" cy="267593"/>
          </a:xfrm>
          <a:prstGeom prst="rect">
            <a:avLst/>
          </a:prstGeom>
        </p:spPr>
      </p:pic>
      <p:pic>
        <p:nvPicPr>
          <p:cNvPr id="45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757153" y="3258927"/>
            <a:ext cx="160551" cy="160551"/>
          </a:xfrm>
          <a:prstGeom prst="rect">
            <a:avLst/>
          </a:prstGeom>
        </p:spPr>
      </p:pic>
      <p:sp>
        <p:nvSpPr>
          <p:cNvPr id="46" name="Text 14"/>
          <p:cNvSpPr/>
          <p:nvPr/>
        </p:nvSpPr>
        <p:spPr>
          <a:xfrm>
            <a:off x="9944435" y="321208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47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104829" y="3074938"/>
            <a:ext cx="1523246" cy="541859"/>
          </a:xfrm>
          <a:prstGeom prst="rect">
            <a:avLst/>
          </a:prstGeom>
        </p:spPr>
      </p:pic>
      <p:pic>
        <p:nvPicPr>
          <p:cNvPr id="48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200172" y="3205386"/>
            <a:ext cx="1332592" cy="267593"/>
          </a:xfrm>
          <a:prstGeom prst="rect">
            <a:avLst/>
          </a:prstGeom>
        </p:spPr>
      </p:pic>
      <p:pic>
        <p:nvPicPr>
          <p:cNvPr id="49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280465" y="3258927"/>
            <a:ext cx="160551" cy="160551"/>
          </a:xfrm>
          <a:prstGeom prst="rect">
            <a:avLst/>
          </a:prstGeom>
        </p:spPr>
      </p:pic>
      <p:sp>
        <p:nvSpPr>
          <p:cNvPr id="50" name="Text 15"/>
          <p:cNvSpPr/>
          <p:nvPr/>
        </p:nvSpPr>
        <p:spPr>
          <a:xfrm>
            <a:off x="11467802" y="321208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51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628066" y="3074938"/>
            <a:ext cx="1523246" cy="541859"/>
          </a:xfrm>
          <a:prstGeom prst="rect">
            <a:avLst/>
          </a:prstGeom>
        </p:spPr>
      </p:pic>
      <p:pic>
        <p:nvPicPr>
          <p:cNvPr id="52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723391" y="3205386"/>
            <a:ext cx="1332592" cy="267593"/>
          </a:xfrm>
          <a:prstGeom prst="rect">
            <a:avLst/>
          </a:prstGeom>
        </p:spPr>
      </p:pic>
      <p:pic>
        <p:nvPicPr>
          <p:cNvPr id="53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803684" y="3258927"/>
            <a:ext cx="160551" cy="160551"/>
          </a:xfrm>
          <a:prstGeom prst="rect">
            <a:avLst/>
          </a:prstGeom>
        </p:spPr>
      </p:pic>
      <p:sp>
        <p:nvSpPr>
          <p:cNvPr id="54" name="Text 16"/>
          <p:cNvSpPr/>
          <p:nvPr/>
        </p:nvSpPr>
        <p:spPr>
          <a:xfrm>
            <a:off x="12990984" y="321208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55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151322" y="3074938"/>
            <a:ext cx="1523246" cy="541859"/>
          </a:xfrm>
          <a:prstGeom prst="rect">
            <a:avLst/>
          </a:prstGeom>
        </p:spPr>
      </p:pic>
      <p:pic>
        <p:nvPicPr>
          <p:cNvPr id="56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246647" y="3205386"/>
            <a:ext cx="1332592" cy="267593"/>
          </a:xfrm>
          <a:prstGeom prst="rect">
            <a:avLst/>
          </a:prstGeom>
        </p:spPr>
      </p:pic>
      <p:pic>
        <p:nvPicPr>
          <p:cNvPr id="57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4326921" y="3258927"/>
            <a:ext cx="160551" cy="160551"/>
          </a:xfrm>
          <a:prstGeom prst="rect">
            <a:avLst/>
          </a:prstGeom>
        </p:spPr>
      </p:pic>
      <p:sp>
        <p:nvSpPr>
          <p:cNvPr id="58" name="Text 17"/>
          <p:cNvSpPr/>
          <p:nvPr/>
        </p:nvSpPr>
        <p:spPr>
          <a:xfrm>
            <a:off x="14514221" y="321208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59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674560" y="3074938"/>
            <a:ext cx="1523246" cy="541859"/>
          </a:xfrm>
          <a:prstGeom prst="rect">
            <a:avLst/>
          </a:prstGeom>
        </p:spPr>
      </p:pic>
      <p:pic>
        <p:nvPicPr>
          <p:cNvPr id="60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5769884" y="3205386"/>
            <a:ext cx="1332592" cy="267593"/>
          </a:xfrm>
          <a:prstGeom prst="rect">
            <a:avLst/>
          </a:prstGeom>
        </p:spPr>
      </p:pic>
      <p:pic>
        <p:nvPicPr>
          <p:cNvPr id="61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5850158" y="3258927"/>
            <a:ext cx="160551" cy="160551"/>
          </a:xfrm>
          <a:prstGeom prst="rect">
            <a:avLst/>
          </a:prstGeom>
        </p:spPr>
      </p:pic>
      <p:sp>
        <p:nvSpPr>
          <p:cNvPr id="62" name="Text 18"/>
          <p:cNvSpPr/>
          <p:nvPr/>
        </p:nvSpPr>
        <p:spPr>
          <a:xfrm>
            <a:off x="16037477" y="321208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63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89701" y="3616821"/>
            <a:ext cx="16108096" cy="501737"/>
          </a:xfrm>
          <a:prstGeom prst="rect">
            <a:avLst/>
          </a:prstGeom>
        </p:spPr>
      </p:pic>
      <p:pic>
        <p:nvPicPr>
          <p:cNvPr id="64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89701" y="3616821"/>
            <a:ext cx="5445398" cy="501737"/>
          </a:xfrm>
          <a:prstGeom prst="rect">
            <a:avLst/>
          </a:prstGeom>
        </p:spPr>
      </p:pic>
      <p:sp>
        <p:nvSpPr>
          <p:cNvPr id="65" name="Text 19"/>
          <p:cNvSpPr/>
          <p:nvPr/>
        </p:nvSpPr>
        <p:spPr>
          <a:xfrm>
            <a:off x="1223553" y="3740572"/>
            <a:ext cx="285035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Smart (Android based POS)</a:t>
            </a:r>
            <a:endParaRPr lang="en-US" sz="1475" dirty="0"/>
          </a:p>
        </p:txBody>
      </p:sp>
      <p:pic>
        <p:nvPicPr>
          <p:cNvPr id="66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535080" y="3616821"/>
            <a:ext cx="1523246" cy="501737"/>
          </a:xfrm>
          <a:prstGeom prst="rect">
            <a:avLst/>
          </a:prstGeom>
        </p:spPr>
      </p:pic>
      <p:pic>
        <p:nvPicPr>
          <p:cNvPr id="67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630423" y="3730526"/>
            <a:ext cx="1332592" cy="267593"/>
          </a:xfrm>
          <a:prstGeom prst="rect">
            <a:avLst/>
          </a:prstGeom>
        </p:spPr>
      </p:pic>
      <p:pic>
        <p:nvPicPr>
          <p:cNvPr id="68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710716" y="3784067"/>
            <a:ext cx="160551" cy="160551"/>
          </a:xfrm>
          <a:prstGeom prst="rect">
            <a:avLst/>
          </a:prstGeom>
        </p:spPr>
      </p:pic>
      <p:sp>
        <p:nvSpPr>
          <p:cNvPr id="69" name="Text 20"/>
          <p:cNvSpPr/>
          <p:nvPr/>
        </p:nvSpPr>
        <p:spPr>
          <a:xfrm>
            <a:off x="6898016" y="37372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70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058336" y="3616821"/>
            <a:ext cx="1523246" cy="501737"/>
          </a:xfrm>
          <a:prstGeom prst="rect">
            <a:avLst/>
          </a:prstGeom>
        </p:spPr>
      </p:pic>
      <p:pic>
        <p:nvPicPr>
          <p:cNvPr id="71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306377" y="3730526"/>
            <a:ext cx="1027175" cy="267593"/>
          </a:xfrm>
          <a:prstGeom prst="rect">
            <a:avLst/>
          </a:prstGeom>
        </p:spPr>
      </p:pic>
      <p:pic>
        <p:nvPicPr>
          <p:cNvPr id="72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386669" y="3784067"/>
            <a:ext cx="160551" cy="160551"/>
          </a:xfrm>
          <a:prstGeom prst="rect">
            <a:avLst/>
          </a:prstGeom>
        </p:spPr>
      </p:pic>
      <p:sp>
        <p:nvSpPr>
          <p:cNvPr id="73" name="Text 21"/>
          <p:cNvSpPr/>
          <p:nvPr/>
        </p:nvSpPr>
        <p:spPr>
          <a:xfrm>
            <a:off x="8573970" y="373722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74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581573" y="3616821"/>
            <a:ext cx="1523246" cy="501737"/>
          </a:xfrm>
          <a:prstGeom prst="rect">
            <a:avLst/>
          </a:prstGeom>
        </p:spPr>
      </p:pic>
      <p:pic>
        <p:nvPicPr>
          <p:cNvPr id="75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676879" y="3730526"/>
            <a:ext cx="1332592" cy="267593"/>
          </a:xfrm>
          <a:prstGeom prst="rect">
            <a:avLst/>
          </a:prstGeom>
        </p:spPr>
      </p:pic>
      <p:pic>
        <p:nvPicPr>
          <p:cNvPr id="76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9757153" y="3784067"/>
            <a:ext cx="160551" cy="160551"/>
          </a:xfrm>
          <a:prstGeom prst="rect">
            <a:avLst/>
          </a:prstGeom>
        </p:spPr>
      </p:pic>
      <p:sp>
        <p:nvSpPr>
          <p:cNvPr id="77" name="Text 22"/>
          <p:cNvSpPr/>
          <p:nvPr/>
        </p:nvSpPr>
        <p:spPr>
          <a:xfrm>
            <a:off x="9944435" y="37372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78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104829" y="3616821"/>
            <a:ext cx="1523246" cy="501737"/>
          </a:xfrm>
          <a:prstGeom prst="rect">
            <a:avLst/>
          </a:prstGeom>
        </p:spPr>
      </p:pic>
      <p:pic>
        <p:nvPicPr>
          <p:cNvPr id="79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200172" y="3730526"/>
            <a:ext cx="1332592" cy="267593"/>
          </a:xfrm>
          <a:prstGeom prst="rect">
            <a:avLst/>
          </a:prstGeom>
        </p:spPr>
      </p:pic>
      <p:pic>
        <p:nvPicPr>
          <p:cNvPr id="80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1280465" y="3784067"/>
            <a:ext cx="160551" cy="160551"/>
          </a:xfrm>
          <a:prstGeom prst="rect">
            <a:avLst/>
          </a:prstGeom>
        </p:spPr>
      </p:pic>
      <p:sp>
        <p:nvSpPr>
          <p:cNvPr id="81" name="Text 23"/>
          <p:cNvSpPr/>
          <p:nvPr/>
        </p:nvSpPr>
        <p:spPr>
          <a:xfrm>
            <a:off x="11467802" y="37372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82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628066" y="3616821"/>
            <a:ext cx="1523246" cy="501737"/>
          </a:xfrm>
          <a:prstGeom prst="rect">
            <a:avLst/>
          </a:prstGeom>
        </p:spPr>
      </p:pic>
      <p:pic>
        <p:nvPicPr>
          <p:cNvPr id="83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2723391" y="3730526"/>
            <a:ext cx="1332592" cy="267593"/>
          </a:xfrm>
          <a:prstGeom prst="rect">
            <a:avLst/>
          </a:prstGeom>
        </p:spPr>
      </p:pic>
      <p:pic>
        <p:nvPicPr>
          <p:cNvPr id="84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2803684" y="3784067"/>
            <a:ext cx="160551" cy="160551"/>
          </a:xfrm>
          <a:prstGeom prst="rect">
            <a:avLst/>
          </a:prstGeom>
        </p:spPr>
      </p:pic>
      <p:sp>
        <p:nvSpPr>
          <p:cNvPr id="85" name="Text 24"/>
          <p:cNvSpPr/>
          <p:nvPr/>
        </p:nvSpPr>
        <p:spPr>
          <a:xfrm>
            <a:off x="12990984" y="37372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86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151322" y="3616821"/>
            <a:ext cx="1523246" cy="501737"/>
          </a:xfrm>
          <a:prstGeom prst="rect">
            <a:avLst/>
          </a:prstGeom>
        </p:spPr>
      </p:pic>
      <p:pic>
        <p:nvPicPr>
          <p:cNvPr id="87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4246647" y="3730526"/>
            <a:ext cx="1332592" cy="267593"/>
          </a:xfrm>
          <a:prstGeom prst="rect">
            <a:avLst/>
          </a:prstGeom>
        </p:spPr>
      </p:pic>
      <p:pic>
        <p:nvPicPr>
          <p:cNvPr id="88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4326921" y="3784067"/>
            <a:ext cx="160551" cy="160551"/>
          </a:xfrm>
          <a:prstGeom prst="rect">
            <a:avLst/>
          </a:prstGeom>
        </p:spPr>
      </p:pic>
      <p:sp>
        <p:nvSpPr>
          <p:cNvPr id="89" name="Text 25"/>
          <p:cNvSpPr/>
          <p:nvPr/>
        </p:nvSpPr>
        <p:spPr>
          <a:xfrm>
            <a:off x="14514221" y="37372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90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5674560" y="3616821"/>
            <a:ext cx="1523246" cy="501737"/>
          </a:xfrm>
          <a:prstGeom prst="rect">
            <a:avLst/>
          </a:prstGeom>
        </p:spPr>
      </p:pic>
      <p:pic>
        <p:nvPicPr>
          <p:cNvPr id="91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5769884" y="3730526"/>
            <a:ext cx="1332592" cy="267593"/>
          </a:xfrm>
          <a:prstGeom prst="rect">
            <a:avLst/>
          </a:prstGeom>
        </p:spPr>
      </p:pic>
      <p:pic>
        <p:nvPicPr>
          <p:cNvPr id="92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5850158" y="3784067"/>
            <a:ext cx="160551" cy="160551"/>
          </a:xfrm>
          <a:prstGeom prst="rect">
            <a:avLst/>
          </a:prstGeom>
        </p:spPr>
      </p:pic>
      <p:sp>
        <p:nvSpPr>
          <p:cNvPr id="93" name="Text 26"/>
          <p:cNvSpPr/>
          <p:nvPr/>
        </p:nvSpPr>
        <p:spPr>
          <a:xfrm>
            <a:off x="16037477" y="37372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94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089701" y="4118521"/>
            <a:ext cx="16108096" cy="501737"/>
          </a:xfrm>
          <a:prstGeom prst="rect">
            <a:avLst/>
          </a:prstGeom>
        </p:spPr>
      </p:pic>
      <p:pic>
        <p:nvPicPr>
          <p:cNvPr id="95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089701" y="4118521"/>
            <a:ext cx="5445398" cy="501737"/>
          </a:xfrm>
          <a:prstGeom prst="rect">
            <a:avLst/>
          </a:prstGeom>
        </p:spPr>
      </p:pic>
      <p:sp>
        <p:nvSpPr>
          <p:cNvPr id="96" name="Text 27"/>
          <p:cNvSpPr/>
          <p:nvPr/>
        </p:nvSpPr>
        <p:spPr>
          <a:xfrm>
            <a:off x="1223553" y="4242271"/>
            <a:ext cx="257032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Tap on Phone (Smartphone)</a:t>
            </a:r>
            <a:endParaRPr lang="en-US" sz="1475" dirty="0"/>
          </a:p>
        </p:txBody>
      </p:sp>
      <p:pic>
        <p:nvPicPr>
          <p:cNvPr id="97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535080" y="4118521"/>
            <a:ext cx="1523246" cy="501737"/>
          </a:xfrm>
          <a:prstGeom prst="rect">
            <a:avLst/>
          </a:prstGeom>
        </p:spPr>
      </p:pic>
      <p:pic>
        <p:nvPicPr>
          <p:cNvPr id="98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630423" y="4232263"/>
            <a:ext cx="1332592" cy="267593"/>
          </a:xfrm>
          <a:prstGeom prst="rect">
            <a:avLst/>
          </a:prstGeom>
        </p:spPr>
      </p:pic>
      <p:pic>
        <p:nvPicPr>
          <p:cNvPr id="99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6710716" y="4285766"/>
            <a:ext cx="160551" cy="160551"/>
          </a:xfrm>
          <a:prstGeom prst="rect">
            <a:avLst/>
          </a:prstGeom>
        </p:spPr>
      </p:pic>
      <p:sp>
        <p:nvSpPr>
          <p:cNvPr id="100" name="Text 28"/>
          <p:cNvSpPr/>
          <p:nvPr/>
        </p:nvSpPr>
        <p:spPr>
          <a:xfrm>
            <a:off x="6898016" y="423896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01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058336" y="4118521"/>
            <a:ext cx="1523246" cy="501737"/>
          </a:xfrm>
          <a:prstGeom prst="rect">
            <a:avLst/>
          </a:prstGeom>
        </p:spPr>
      </p:pic>
      <p:pic>
        <p:nvPicPr>
          <p:cNvPr id="102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153660" y="4232263"/>
            <a:ext cx="1332592" cy="267593"/>
          </a:xfrm>
          <a:prstGeom prst="rect">
            <a:avLst/>
          </a:prstGeom>
        </p:spPr>
      </p:pic>
      <p:pic>
        <p:nvPicPr>
          <p:cNvPr id="103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8233935" y="4285766"/>
            <a:ext cx="160551" cy="160551"/>
          </a:xfrm>
          <a:prstGeom prst="rect">
            <a:avLst/>
          </a:prstGeom>
        </p:spPr>
      </p:pic>
      <p:sp>
        <p:nvSpPr>
          <p:cNvPr id="104" name="Text 29"/>
          <p:cNvSpPr/>
          <p:nvPr/>
        </p:nvSpPr>
        <p:spPr>
          <a:xfrm>
            <a:off x="8421253" y="423896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05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581573" y="4118521"/>
            <a:ext cx="1523246" cy="501737"/>
          </a:xfrm>
          <a:prstGeom prst="rect">
            <a:avLst/>
          </a:prstGeom>
        </p:spPr>
      </p:pic>
      <p:pic>
        <p:nvPicPr>
          <p:cNvPr id="106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676879" y="4232263"/>
            <a:ext cx="1332592" cy="267593"/>
          </a:xfrm>
          <a:prstGeom prst="rect">
            <a:avLst/>
          </a:prstGeom>
        </p:spPr>
      </p:pic>
      <p:pic>
        <p:nvPicPr>
          <p:cNvPr id="107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9757153" y="4285766"/>
            <a:ext cx="160551" cy="160551"/>
          </a:xfrm>
          <a:prstGeom prst="rect">
            <a:avLst/>
          </a:prstGeom>
        </p:spPr>
      </p:pic>
      <p:sp>
        <p:nvSpPr>
          <p:cNvPr id="108" name="Text 30"/>
          <p:cNvSpPr/>
          <p:nvPr/>
        </p:nvSpPr>
        <p:spPr>
          <a:xfrm>
            <a:off x="9944435" y="423896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09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104829" y="4118521"/>
            <a:ext cx="1523246" cy="501737"/>
          </a:xfrm>
          <a:prstGeom prst="rect">
            <a:avLst/>
          </a:prstGeom>
        </p:spPr>
      </p:pic>
      <p:pic>
        <p:nvPicPr>
          <p:cNvPr id="110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200172" y="4232263"/>
            <a:ext cx="1332592" cy="267593"/>
          </a:xfrm>
          <a:prstGeom prst="rect">
            <a:avLst/>
          </a:prstGeom>
        </p:spPr>
      </p:pic>
      <p:pic>
        <p:nvPicPr>
          <p:cNvPr id="111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1280465" y="4285766"/>
            <a:ext cx="160551" cy="160551"/>
          </a:xfrm>
          <a:prstGeom prst="rect">
            <a:avLst/>
          </a:prstGeom>
        </p:spPr>
      </p:pic>
      <p:sp>
        <p:nvSpPr>
          <p:cNvPr id="112" name="Text 31"/>
          <p:cNvSpPr/>
          <p:nvPr/>
        </p:nvSpPr>
        <p:spPr>
          <a:xfrm>
            <a:off x="11467802" y="423896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13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2628066" y="4118521"/>
            <a:ext cx="1523246" cy="501737"/>
          </a:xfrm>
          <a:prstGeom prst="rect">
            <a:avLst/>
          </a:prstGeom>
        </p:spPr>
      </p:pic>
      <p:pic>
        <p:nvPicPr>
          <p:cNvPr id="114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2723391" y="4232263"/>
            <a:ext cx="1332592" cy="267593"/>
          </a:xfrm>
          <a:prstGeom prst="rect">
            <a:avLst/>
          </a:prstGeom>
        </p:spPr>
      </p:pic>
      <p:pic>
        <p:nvPicPr>
          <p:cNvPr id="115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2803684" y="4285766"/>
            <a:ext cx="160551" cy="160551"/>
          </a:xfrm>
          <a:prstGeom prst="rect">
            <a:avLst/>
          </a:prstGeom>
        </p:spPr>
      </p:pic>
      <p:sp>
        <p:nvSpPr>
          <p:cNvPr id="116" name="Text 32"/>
          <p:cNvSpPr/>
          <p:nvPr/>
        </p:nvSpPr>
        <p:spPr>
          <a:xfrm>
            <a:off x="12990984" y="423896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17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151322" y="4118521"/>
            <a:ext cx="1523246" cy="501737"/>
          </a:xfrm>
          <a:prstGeom prst="rect">
            <a:avLst/>
          </a:prstGeom>
        </p:spPr>
      </p:pic>
      <p:pic>
        <p:nvPicPr>
          <p:cNvPr id="118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4246647" y="4232263"/>
            <a:ext cx="1332592" cy="267593"/>
          </a:xfrm>
          <a:prstGeom prst="rect">
            <a:avLst/>
          </a:prstGeom>
        </p:spPr>
      </p:pic>
      <p:pic>
        <p:nvPicPr>
          <p:cNvPr id="119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4326921" y="4285766"/>
            <a:ext cx="160551" cy="160551"/>
          </a:xfrm>
          <a:prstGeom prst="rect">
            <a:avLst/>
          </a:prstGeom>
        </p:spPr>
      </p:pic>
      <p:sp>
        <p:nvSpPr>
          <p:cNvPr id="120" name="Text 33"/>
          <p:cNvSpPr/>
          <p:nvPr/>
        </p:nvSpPr>
        <p:spPr>
          <a:xfrm>
            <a:off x="14514221" y="423896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21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5674560" y="4118521"/>
            <a:ext cx="1523246" cy="501737"/>
          </a:xfrm>
          <a:prstGeom prst="rect">
            <a:avLst/>
          </a:prstGeom>
        </p:spPr>
      </p:pic>
      <p:pic>
        <p:nvPicPr>
          <p:cNvPr id="122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5769884" y="4232263"/>
            <a:ext cx="1332592" cy="267593"/>
          </a:xfrm>
          <a:prstGeom prst="rect">
            <a:avLst/>
          </a:prstGeom>
        </p:spPr>
      </p:pic>
      <p:pic>
        <p:nvPicPr>
          <p:cNvPr id="123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5850158" y="4285766"/>
            <a:ext cx="160551" cy="160551"/>
          </a:xfrm>
          <a:prstGeom prst="rect">
            <a:avLst/>
          </a:prstGeom>
        </p:spPr>
      </p:pic>
      <p:sp>
        <p:nvSpPr>
          <p:cNvPr id="124" name="Text 34"/>
          <p:cNvSpPr/>
          <p:nvPr/>
        </p:nvSpPr>
        <p:spPr>
          <a:xfrm>
            <a:off x="16037477" y="423896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25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089701" y="4620258"/>
            <a:ext cx="16108096" cy="501737"/>
          </a:xfrm>
          <a:prstGeom prst="rect">
            <a:avLst/>
          </a:prstGeom>
        </p:spPr>
      </p:pic>
      <p:pic>
        <p:nvPicPr>
          <p:cNvPr id="126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089701" y="4620258"/>
            <a:ext cx="5445398" cy="501737"/>
          </a:xfrm>
          <a:prstGeom prst="rect">
            <a:avLst/>
          </a:prstGeom>
        </p:spPr>
      </p:pic>
      <p:sp>
        <p:nvSpPr>
          <p:cNvPr id="127" name="Text 35"/>
          <p:cNvSpPr/>
          <p:nvPr/>
        </p:nvSpPr>
        <p:spPr>
          <a:xfrm>
            <a:off x="1223553" y="4744008"/>
            <a:ext cx="233029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Mini (mPOS de Linux)</a:t>
            </a:r>
            <a:endParaRPr lang="en-US" sz="1475" dirty="0"/>
          </a:p>
        </p:txBody>
      </p:sp>
      <p:pic>
        <p:nvPicPr>
          <p:cNvPr id="128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535080" y="4620258"/>
            <a:ext cx="1523246" cy="501737"/>
          </a:xfrm>
          <a:prstGeom prst="rect">
            <a:avLst/>
          </a:prstGeom>
        </p:spPr>
      </p:pic>
      <p:pic>
        <p:nvPicPr>
          <p:cNvPr id="129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630423" y="4733962"/>
            <a:ext cx="1332592" cy="267593"/>
          </a:xfrm>
          <a:prstGeom prst="rect">
            <a:avLst/>
          </a:prstGeom>
        </p:spPr>
      </p:pic>
      <p:pic>
        <p:nvPicPr>
          <p:cNvPr id="130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6710716" y="4787503"/>
            <a:ext cx="160551" cy="160551"/>
          </a:xfrm>
          <a:prstGeom prst="rect">
            <a:avLst/>
          </a:prstGeom>
        </p:spPr>
      </p:pic>
      <p:sp>
        <p:nvSpPr>
          <p:cNvPr id="131" name="Text 36"/>
          <p:cNvSpPr/>
          <p:nvPr/>
        </p:nvSpPr>
        <p:spPr>
          <a:xfrm>
            <a:off x="6898016" y="474065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32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058336" y="4620258"/>
            <a:ext cx="1523246" cy="501737"/>
          </a:xfrm>
          <a:prstGeom prst="rect">
            <a:avLst/>
          </a:prstGeom>
        </p:spPr>
      </p:pic>
      <p:pic>
        <p:nvPicPr>
          <p:cNvPr id="133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153660" y="4733962"/>
            <a:ext cx="1332592" cy="267593"/>
          </a:xfrm>
          <a:prstGeom prst="rect">
            <a:avLst/>
          </a:prstGeom>
        </p:spPr>
      </p:pic>
      <p:pic>
        <p:nvPicPr>
          <p:cNvPr id="134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8233935" y="4787503"/>
            <a:ext cx="160551" cy="160551"/>
          </a:xfrm>
          <a:prstGeom prst="rect">
            <a:avLst/>
          </a:prstGeom>
        </p:spPr>
      </p:pic>
      <p:sp>
        <p:nvSpPr>
          <p:cNvPr id="135" name="Text 37"/>
          <p:cNvSpPr/>
          <p:nvPr/>
        </p:nvSpPr>
        <p:spPr>
          <a:xfrm>
            <a:off x="8421253" y="474065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36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581573" y="4620258"/>
            <a:ext cx="1523246" cy="501737"/>
          </a:xfrm>
          <a:prstGeom prst="rect">
            <a:avLst/>
          </a:prstGeom>
        </p:spPr>
      </p:pic>
      <p:pic>
        <p:nvPicPr>
          <p:cNvPr id="137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9676879" y="4733962"/>
            <a:ext cx="1332592" cy="267593"/>
          </a:xfrm>
          <a:prstGeom prst="rect">
            <a:avLst/>
          </a:prstGeom>
        </p:spPr>
      </p:pic>
      <p:pic>
        <p:nvPicPr>
          <p:cNvPr id="138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9757153" y="4787503"/>
            <a:ext cx="160551" cy="160551"/>
          </a:xfrm>
          <a:prstGeom prst="rect">
            <a:avLst/>
          </a:prstGeom>
        </p:spPr>
      </p:pic>
      <p:sp>
        <p:nvSpPr>
          <p:cNvPr id="139" name="Text 38"/>
          <p:cNvSpPr/>
          <p:nvPr/>
        </p:nvSpPr>
        <p:spPr>
          <a:xfrm>
            <a:off x="9944435" y="474065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40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1104829" y="4620258"/>
            <a:ext cx="1523246" cy="501737"/>
          </a:xfrm>
          <a:prstGeom prst="rect">
            <a:avLst/>
          </a:prstGeom>
        </p:spPr>
      </p:pic>
      <p:pic>
        <p:nvPicPr>
          <p:cNvPr id="141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1200172" y="4733962"/>
            <a:ext cx="1332592" cy="267593"/>
          </a:xfrm>
          <a:prstGeom prst="rect">
            <a:avLst/>
          </a:prstGeom>
        </p:spPr>
      </p:pic>
      <p:pic>
        <p:nvPicPr>
          <p:cNvPr id="142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1280465" y="4787503"/>
            <a:ext cx="160551" cy="160551"/>
          </a:xfrm>
          <a:prstGeom prst="rect">
            <a:avLst/>
          </a:prstGeom>
        </p:spPr>
      </p:pic>
      <p:sp>
        <p:nvSpPr>
          <p:cNvPr id="143" name="Text 39"/>
          <p:cNvSpPr/>
          <p:nvPr/>
        </p:nvSpPr>
        <p:spPr>
          <a:xfrm>
            <a:off x="11467802" y="474065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44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2628066" y="4620258"/>
            <a:ext cx="1523246" cy="501737"/>
          </a:xfrm>
          <a:prstGeom prst="rect">
            <a:avLst/>
          </a:prstGeom>
        </p:spPr>
      </p:pic>
      <p:pic>
        <p:nvPicPr>
          <p:cNvPr id="145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2723391" y="4733962"/>
            <a:ext cx="1332592" cy="267593"/>
          </a:xfrm>
          <a:prstGeom prst="rect">
            <a:avLst/>
          </a:prstGeom>
        </p:spPr>
      </p:pic>
      <p:pic>
        <p:nvPicPr>
          <p:cNvPr id="146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2803684" y="4787503"/>
            <a:ext cx="160551" cy="160551"/>
          </a:xfrm>
          <a:prstGeom prst="rect">
            <a:avLst/>
          </a:prstGeom>
        </p:spPr>
      </p:pic>
      <p:sp>
        <p:nvSpPr>
          <p:cNvPr id="147" name="Text 40"/>
          <p:cNvSpPr/>
          <p:nvPr/>
        </p:nvSpPr>
        <p:spPr>
          <a:xfrm>
            <a:off x="12990984" y="474065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48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151322" y="4620258"/>
            <a:ext cx="1523246" cy="501737"/>
          </a:xfrm>
          <a:prstGeom prst="rect">
            <a:avLst/>
          </a:prstGeom>
        </p:spPr>
      </p:pic>
      <p:pic>
        <p:nvPicPr>
          <p:cNvPr id="149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4246647" y="4733962"/>
            <a:ext cx="1332592" cy="267593"/>
          </a:xfrm>
          <a:prstGeom prst="rect">
            <a:avLst/>
          </a:prstGeom>
        </p:spPr>
      </p:pic>
      <p:pic>
        <p:nvPicPr>
          <p:cNvPr id="150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4326921" y="4787503"/>
            <a:ext cx="160551" cy="160551"/>
          </a:xfrm>
          <a:prstGeom prst="rect">
            <a:avLst/>
          </a:prstGeom>
        </p:spPr>
      </p:pic>
      <p:sp>
        <p:nvSpPr>
          <p:cNvPr id="151" name="Text 41"/>
          <p:cNvSpPr/>
          <p:nvPr/>
        </p:nvSpPr>
        <p:spPr>
          <a:xfrm>
            <a:off x="14514221" y="474065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52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5674560" y="4620258"/>
            <a:ext cx="1523246" cy="501737"/>
          </a:xfrm>
          <a:prstGeom prst="rect">
            <a:avLst/>
          </a:prstGeom>
        </p:spPr>
      </p:pic>
      <p:pic>
        <p:nvPicPr>
          <p:cNvPr id="153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5769884" y="4733962"/>
            <a:ext cx="1332592" cy="267593"/>
          </a:xfrm>
          <a:prstGeom prst="rect">
            <a:avLst/>
          </a:prstGeom>
        </p:spPr>
      </p:pic>
      <p:pic>
        <p:nvPicPr>
          <p:cNvPr id="154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5850158" y="4787503"/>
            <a:ext cx="160551" cy="160551"/>
          </a:xfrm>
          <a:prstGeom prst="rect">
            <a:avLst/>
          </a:prstGeom>
        </p:spPr>
      </p:pic>
      <p:sp>
        <p:nvSpPr>
          <p:cNvPr id="155" name="Text 42"/>
          <p:cNvSpPr/>
          <p:nvPr/>
        </p:nvSpPr>
        <p:spPr>
          <a:xfrm>
            <a:off x="16037477" y="474065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56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089701" y="5121957"/>
            <a:ext cx="16108096" cy="501737"/>
          </a:xfrm>
          <a:prstGeom prst="rect">
            <a:avLst/>
          </a:prstGeom>
        </p:spPr>
      </p:pic>
      <p:pic>
        <p:nvPicPr>
          <p:cNvPr id="157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089701" y="5121957"/>
            <a:ext cx="5445398" cy="501737"/>
          </a:xfrm>
          <a:prstGeom prst="rect">
            <a:avLst/>
          </a:prstGeom>
        </p:spPr>
      </p:pic>
      <p:sp>
        <p:nvSpPr>
          <p:cNvPr id="158" name="Text 43"/>
          <p:cNvSpPr/>
          <p:nvPr/>
        </p:nvSpPr>
        <p:spPr>
          <a:xfrm>
            <a:off x="1223553" y="5245745"/>
            <a:ext cx="272034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Integrated POS (Android POS)</a:t>
            </a:r>
            <a:endParaRPr lang="en-US" sz="1475" dirty="0"/>
          </a:p>
        </p:txBody>
      </p:sp>
      <p:pic>
        <p:nvPicPr>
          <p:cNvPr id="159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6535080" y="5121957"/>
            <a:ext cx="1523246" cy="501737"/>
          </a:xfrm>
          <a:prstGeom prst="rect">
            <a:avLst/>
          </a:prstGeom>
        </p:spPr>
      </p:pic>
      <p:pic>
        <p:nvPicPr>
          <p:cNvPr id="160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6630423" y="5235699"/>
            <a:ext cx="1332592" cy="267593"/>
          </a:xfrm>
          <a:prstGeom prst="rect">
            <a:avLst/>
          </a:prstGeom>
        </p:spPr>
      </p:pic>
      <p:pic>
        <p:nvPicPr>
          <p:cNvPr id="161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6710716" y="5289203"/>
            <a:ext cx="160551" cy="160551"/>
          </a:xfrm>
          <a:prstGeom prst="rect">
            <a:avLst/>
          </a:prstGeom>
        </p:spPr>
      </p:pic>
      <p:sp>
        <p:nvSpPr>
          <p:cNvPr id="162" name="Text 44"/>
          <p:cNvSpPr/>
          <p:nvPr/>
        </p:nvSpPr>
        <p:spPr>
          <a:xfrm>
            <a:off x="6898016" y="524239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63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8058336" y="5121957"/>
            <a:ext cx="1523246" cy="501737"/>
          </a:xfrm>
          <a:prstGeom prst="rect">
            <a:avLst/>
          </a:prstGeom>
        </p:spPr>
      </p:pic>
      <p:pic>
        <p:nvPicPr>
          <p:cNvPr id="164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8153660" y="5235699"/>
            <a:ext cx="1332592" cy="267593"/>
          </a:xfrm>
          <a:prstGeom prst="rect">
            <a:avLst/>
          </a:prstGeom>
        </p:spPr>
      </p:pic>
      <p:pic>
        <p:nvPicPr>
          <p:cNvPr id="165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8233935" y="5289203"/>
            <a:ext cx="160551" cy="160551"/>
          </a:xfrm>
          <a:prstGeom prst="rect">
            <a:avLst/>
          </a:prstGeom>
        </p:spPr>
      </p:pic>
      <p:sp>
        <p:nvSpPr>
          <p:cNvPr id="166" name="Text 45"/>
          <p:cNvSpPr/>
          <p:nvPr/>
        </p:nvSpPr>
        <p:spPr>
          <a:xfrm>
            <a:off x="8421253" y="524239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67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9581573" y="5121957"/>
            <a:ext cx="1523246" cy="501737"/>
          </a:xfrm>
          <a:prstGeom prst="rect">
            <a:avLst/>
          </a:prstGeom>
        </p:spPr>
      </p:pic>
      <p:pic>
        <p:nvPicPr>
          <p:cNvPr id="168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9676879" y="5235699"/>
            <a:ext cx="1332592" cy="267593"/>
          </a:xfrm>
          <a:prstGeom prst="rect">
            <a:avLst/>
          </a:prstGeom>
        </p:spPr>
      </p:pic>
      <p:pic>
        <p:nvPicPr>
          <p:cNvPr id="169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9757153" y="5289203"/>
            <a:ext cx="160551" cy="160551"/>
          </a:xfrm>
          <a:prstGeom prst="rect">
            <a:avLst/>
          </a:prstGeom>
        </p:spPr>
      </p:pic>
      <p:sp>
        <p:nvSpPr>
          <p:cNvPr id="170" name="Text 46"/>
          <p:cNvSpPr/>
          <p:nvPr/>
        </p:nvSpPr>
        <p:spPr>
          <a:xfrm>
            <a:off x="9944435" y="524239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71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1104829" y="5121957"/>
            <a:ext cx="1523246" cy="501737"/>
          </a:xfrm>
          <a:prstGeom prst="rect">
            <a:avLst/>
          </a:prstGeom>
        </p:spPr>
      </p:pic>
      <p:pic>
        <p:nvPicPr>
          <p:cNvPr id="172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1200172" y="5235699"/>
            <a:ext cx="1332592" cy="267593"/>
          </a:xfrm>
          <a:prstGeom prst="rect">
            <a:avLst/>
          </a:prstGeom>
        </p:spPr>
      </p:pic>
      <p:pic>
        <p:nvPicPr>
          <p:cNvPr id="173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1280465" y="5289203"/>
            <a:ext cx="160551" cy="160551"/>
          </a:xfrm>
          <a:prstGeom prst="rect">
            <a:avLst/>
          </a:prstGeom>
        </p:spPr>
      </p:pic>
      <p:sp>
        <p:nvSpPr>
          <p:cNvPr id="174" name="Text 47"/>
          <p:cNvSpPr/>
          <p:nvPr/>
        </p:nvSpPr>
        <p:spPr>
          <a:xfrm>
            <a:off x="11467802" y="524239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75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2628066" y="5121957"/>
            <a:ext cx="1523246" cy="501737"/>
          </a:xfrm>
          <a:prstGeom prst="rect">
            <a:avLst/>
          </a:prstGeom>
        </p:spPr>
      </p:pic>
      <p:pic>
        <p:nvPicPr>
          <p:cNvPr id="176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2723391" y="5235699"/>
            <a:ext cx="1332592" cy="267593"/>
          </a:xfrm>
          <a:prstGeom prst="rect">
            <a:avLst/>
          </a:prstGeom>
        </p:spPr>
      </p:pic>
      <p:pic>
        <p:nvPicPr>
          <p:cNvPr id="177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2803684" y="5289203"/>
            <a:ext cx="160551" cy="160551"/>
          </a:xfrm>
          <a:prstGeom prst="rect">
            <a:avLst/>
          </a:prstGeom>
        </p:spPr>
      </p:pic>
      <p:sp>
        <p:nvSpPr>
          <p:cNvPr id="178" name="Text 48"/>
          <p:cNvSpPr/>
          <p:nvPr/>
        </p:nvSpPr>
        <p:spPr>
          <a:xfrm>
            <a:off x="12990984" y="524239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79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4151322" y="5121957"/>
            <a:ext cx="1523246" cy="501737"/>
          </a:xfrm>
          <a:prstGeom prst="rect">
            <a:avLst/>
          </a:prstGeom>
        </p:spPr>
      </p:pic>
      <p:pic>
        <p:nvPicPr>
          <p:cNvPr id="180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4246647" y="5235699"/>
            <a:ext cx="1332592" cy="267593"/>
          </a:xfrm>
          <a:prstGeom prst="rect">
            <a:avLst/>
          </a:prstGeom>
        </p:spPr>
      </p:pic>
      <p:pic>
        <p:nvPicPr>
          <p:cNvPr id="181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4326921" y="5289203"/>
            <a:ext cx="160551" cy="160551"/>
          </a:xfrm>
          <a:prstGeom prst="rect">
            <a:avLst/>
          </a:prstGeom>
        </p:spPr>
      </p:pic>
      <p:sp>
        <p:nvSpPr>
          <p:cNvPr id="182" name="Text 49"/>
          <p:cNvSpPr/>
          <p:nvPr/>
        </p:nvSpPr>
        <p:spPr>
          <a:xfrm>
            <a:off x="14514221" y="524239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83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5674560" y="5121957"/>
            <a:ext cx="1523246" cy="501737"/>
          </a:xfrm>
          <a:prstGeom prst="rect">
            <a:avLst/>
          </a:prstGeom>
        </p:spPr>
      </p:pic>
      <p:pic>
        <p:nvPicPr>
          <p:cNvPr id="184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5769884" y="5235699"/>
            <a:ext cx="1332592" cy="267593"/>
          </a:xfrm>
          <a:prstGeom prst="rect">
            <a:avLst/>
          </a:prstGeom>
        </p:spPr>
      </p:pic>
      <p:pic>
        <p:nvPicPr>
          <p:cNvPr id="185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5850158" y="5289203"/>
            <a:ext cx="160551" cy="160551"/>
          </a:xfrm>
          <a:prstGeom prst="rect">
            <a:avLst/>
          </a:prstGeom>
        </p:spPr>
      </p:pic>
      <p:sp>
        <p:nvSpPr>
          <p:cNvPr id="186" name="Text 50"/>
          <p:cNvSpPr/>
          <p:nvPr/>
        </p:nvSpPr>
        <p:spPr>
          <a:xfrm>
            <a:off x="16037477" y="524239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87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089701" y="5623694"/>
            <a:ext cx="16108096" cy="501737"/>
          </a:xfrm>
          <a:prstGeom prst="rect">
            <a:avLst/>
          </a:prstGeom>
        </p:spPr>
      </p:pic>
      <p:pic>
        <p:nvPicPr>
          <p:cNvPr id="188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1089701" y="5623694"/>
            <a:ext cx="5445398" cy="501737"/>
          </a:xfrm>
          <a:prstGeom prst="rect">
            <a:avLst/>
          </a:prstGeom>
        </p:spPr>
      </p:pic>
      <p:sp>
        <p:nvSpPr>
          <p:cNvPr id="189" name="Text 51"/>
          <p:cNvSpPr/>
          <p:nvPr/>
        </p:nvSpPr>
        <p:spPr>
          <a:xfrm>
            <a:off x="1223553" y="5747445"/>
            <a:ext cx="354044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Pinpad TEF (Linux or Android terminal)</a:t>
            </a:r>
            <a:endParaRPr lang="en-US" sz="1475" dirty="0"/>
          </a:p>
        </p:txBody>
      </p:sp>
      <p:pic>
        <p:nvPicPr>
          <p:cNvPr id="190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6535080" y="5623694"/>
            <a:ext cx="1523246" cy="501737"/>
          </a:xfrm>
          <a:prstGeom prst="rect">
            <a:avLst/>
          </a:prstGeom>
        </p:spPr>
      </p:pic>
      <p:pic>
        <p:nvPicPr>
          <p:cNvPr id="191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6630423" y="5737399"/>
            <a:ext cx="1332592" cy="267593"/>
          </a:xfrm>
          <a:prstGeom prst="rect">
            <a:avLst/>
          </a:prstGeom>
        </p:spPr>
      </p:pic>
      <p:pic>
        <p:nvPicPr>
          <p:cNvPr id="192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6710716" y="5790940"/>
            <a:ext cx="160551" cy="160551"/>
          </a:xfrm>
          <a:prstGeom prst="rect">
            <a:avLst/>
          </a:prstGeom>
        </p:spPr>
      </p:pic>
      <p:sp>
        <p:nvSpPr>
          <p:cNvPr id="193" name="Text 52"/>
          <p:cNvSpPr/>
          <p:nvPr/>
        </p:nvSpPr>
        <p:spPr>
          <a:xfrm>
            <a:off x="6898016" y="574409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94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8058336" y="5623694"/>
            <a:ext cx="1523246" cy="501737"/>
          </a:xfrm>
          <a:prstGeom prst="rect">
            <a:avLst/>
          </a:prstGeom>
        </p:spPr>
      </p:pic>
      <p:pic>
        <p:nvPicPr>
          <p:cNvPr id="195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8306377" y="5737399"/>
            <a:ext cx="1027175" cy="267593"/>
          </a:xfrm>
          <a:prstGeom prst="rect">
            <a:avLst/>
          </a:prstGeom>
        </p:spPr>
      </p:pic>
      <p:pic>
        <p:nvPicPr>
          <p:cNvPr id="196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8386669" y="5790940"/>
            <a:ext cx="160551" cy="160551"/>
          </a:xfrm>
          <a:prstGeom prst="rect">
            <a:avLst/>
          </a:prstGeom>
        </p:spPr>
      </p:pic>
      <p:sp>
        <p:nvSpPr>
          <p:cNvPr id="197" name="Text 53"/>
          <p:cNvSpPr/>
          <p:nvPr/>
        </p:nvSpPr>
        <p:spPr>
          <a:xfrm>
            <a:off x="8573970" y="5744096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198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9581573" y="5623694"/>
            <a:ext cx="1523246" cy="501737"/>
          </a:xfrm>
          <a:prstGeom prst="rect">
            <a:avLst/>
          </a:prstGeom>
        </p:spPr>
      </p:pic>
      <p:pic>
        <p:nvPicPr>
          <p:cNvPr id="199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9676879" y="5737399"/>
            <a:ext cx="1332592" cy="267593"/>
          </a:xfrm>
          <a:prstGeom prst="rect">
            <a:avLst/>
          </a:prstGeom>
        </p:spPr>
      </p:pic>
      <p:pic>
        <p:nvPicPr>
          <p:cNvPr id="200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9757153" y="5790940"/>
            <a:ext cx="160551" cy="160551"/>
          </a:xfrm>
          <a:prstGeom prst="rect">
            <a:avLst/>
          </a:prstGeom>
        </p:spPr>
      </p:pic>
      <p:sp>
        <p:nvSpPr>
          <p:cNvPr id="201" name="Text 54"/>
          <p:cNvSpPr/>
          <p:nvPr/>
        </p:nvSpPr>
        <p:spPr>
          <a:xfrm>
            <a:off x="9944435" y="574409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02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1104829" y="5623694"/>
            <a:ext cx="1523246" cy="501737"/>
          </a:xfrm>
          <a:prstGeom prst="rect">
            <a:avLst/>
          </a:prstGeom>
        </p:spPr>
      </p:pic>
      <p:pic>
        <p:nvPicPr>
          <p:cNvPr id="203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1200172" y="5737399"/>
            <a:ext cx="1332592" cy="267593"/>
          </a:xfrm>
          <a:prstGeom prst="rect">
            <a:avLst/>
          </a:prstGeom>
        </p:spPr>
      </p:pic>
      <p:pic>
        <p:nvPicPr>
          <p:cNvPr id="204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1280465" y="5790940"/>
            <a:ext cx="160551" cy="160551"/>
          </a:xfrm>
          <a:prstGeom prst="rect">
            <a:avLst/>
          </a:prstGeom>
        </p:spPr>
      </p:pic>
      <p:sp>
        <p:nvSpPr>
          <p:cNvPr id="205" name="Text 55"/>
          <p:cNvSpPr/>
          <p:nvPr/>
        </p:nvSpPr>
        <p:spPr>
          <a:xfrm>
            <a:off x="11467802" y="574409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06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2628066" y="5623694"/>
            <a:ext cx="1523246" cy="501737"/>
          </a:xfrm>
          <a:prstGeom prst="rect">
            <a:avLst/>
          </a:prstGeom>
        </p:spPr>
      </p:pic>
      <p:pic>
        <p:nvPicPr>
          <p:cNvPr id="207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2723391" y="5737399"/>
            <a:ext cx="1332592" cy="267593"/>
          </a:xfrm>
          <a:prstGeom prst="rect">
            <a:avLst/>
          </a:prstGeom>
        </p:spPr>
      </p:pic>
      <p:pic>
        <p:nvPicPr>
          <p:cNvPr id="208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12803684" y="5790940"/>
            <a:ext cx="160551" cy="160551"/>
          </a:xfrm>
          <a:prstGeom prst="rect">
            <a:avLst/>
          </a:prstGeom>
        </p:spPr>
      </p:pic>
      <p:sp>
        <p:nvSpPr>
          <p:cNvPr id="209" name="Text 56"/>
          <p:cNvSpPr/>
          <p:nvPr/>
        </p:nvSpPr>
        <p:spPr>
          <a:xfrm>
            <a:off x="12990984" y="574409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10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14151322" y="5623694"/>
            <a:ext cx="1523246" cy="501737"/>
          </a:xfrm>
          <a:prstGeom prst="rect">
            <a:avLst/>
          </a:prstGeom>
        </p:spPr>
      </p:pic>
      <p:pic>
        <p:nvPicPr>
          <p:cNvPr id="211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4246647" y="5737399"/>
            <a:ext cx="1332592" cy="267593"/>
          </a:xfrm>
          <a:prstGeom prst="rect">
            <a:avLst/>
          </a:prstGeom>
        </p:spPr>
      </p:pic>
      <p:pic>
        <p:nvPicPr>
          <p:cNvPr id="212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4326921" y="5790940"/>
            <a:ext cx="160551" cy="160551"/>
          </a:xfrm>
          <a:prstGeom prst="rect">
            <a:avLst/>
          </a:prstGeom>
        </p:spPr>
      </p:pic>
      <p:sp>
        <p:nvSpPr>
          <p:cNvPr id="213" name="Text 57"/>
          <p:cNvSpPr/>
          <p:nvPr/>
        </p:nvSpPr>
        <p:spPr>
          <a:xfrm>
            <a:off x="14514221" y="574409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14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5674560" y="5623694"/>
            <a:ext cx="1523246" cy="501737"/>
          </a:xfrm>
          <a:prstGeom prst="rect">
            <a:avLst/>
          </a:prstGeom>
        </p:spPr>
      </p:pic>
      <p:pic>
        <p:nvPicPr>
          <p:cNvPr id="215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5769884" y="5737399"/>
            <a:ext cx="1332592" cy="267593"/>
          </a:xfrm>
          <a:prstGeom prst="rect">
            <a:avLst/>
          </a:prstGeom>
        </p:spPr>
      </p:pic>
      <p:pic>
        <p:nvPicPr>
          <p:cNvPr id="216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5850158" y="5790940"/>
            <a:ext cx="160551" cy="160551"/>
          </a:xfrm>
          <a:prstGeom prst="rect">
            <a:avLst/>
          </a:prstGeom>
        </p:spPr>
      </p:pic>
      <p:sp>
        <p:nvSpPr>
          <p:cNvPr id="217" name="Text 58"/>
          <p:cNvSpPr/>
          <p:nvPr/>
        </p:nvSpPr>
        <p:spPr>
          <a:xfrm>
            <a:off x="16037477" y="574409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18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1089701" y="6125431"/>
            <a:ext cx="16108096" cy="501737"/>
          </a:xfrm>
          <a:prstGeom prst="rect">
            <a:avLst/>
          </a:prstGeom>
        </p:spPr>
      </p:pic>
      <p:pic>
        <p:nvPicPr>
          <p:cNvPr id="219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1089701" y="6125431"/>
            <a:ext cx="5445398" cy="501737"/>
          </a:xfrm>
          <a:prstGeom prst="rect">
            <a:avLst/>
          </a:prstGeom>
        </p:spPr>
      </p:pic>
      <p:sp>
        <p:nvSpPr>
          <p:cNvPr id="220" name="Text 59"/>
          <p:cNvSpPr/>
          <p:nvPr/>
        </p:nvSpPr>
        <p:spPr>
          <a:xfrm>
            <a:off x="1223553" y="6249181"/>
            <a:ext cx="153019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SEP Regional API</a:t>
            </a:r>
            <a:endParaRPr lang="en-US" sz="1475" dirty="0"/>
          </a:p>
        </p:txBody>
      </p:sp>
      <p:pic>
        <p:nvPicPr>
          <p:cNvPr id="221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6535080" y="6125431"/>
            <a:ext cx="1523246" cy="501737"/>
          </a:xfrm>
          <a:prstGeom prst="rect">
            <a:avLst/>
          </a:prstGeom>
        </p:spPr>
      </p:pic>
      <p:pic>
        <p:nvPicPr>
          <p:cNvPr id="222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6630423" y="6239135"/>
            <a:ext cx="1332592" cy="267593"/>
          </a:xfrm>
          <a:prstGeom prst="rect">
            <a:avLst/>
          </a:prstGeom>
        </p:spPr>
      </p:pic>
      <p:pic>
        <p:nvPicPr>
          <p:cNvPr id="223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6710716" y="6292639"/>
            <a:ext cx="160551" cy="160551"/>
          </a:xfrm>
          <a:prstGeom prst="rect">
            <a:avLst/>
          </a:prstGeom>
        </p:spPr>
      </p:pic>
      <p:sp>
        <p:nvSpPr>
          <p:cNvPr id="224" name="Text 60"/>
          <p:cNvSpPr/>
          <p:nvPr/>
        </p:nvSpPr>
        <p:spPr>
          <a:xfrm>
            <a:off x="6898016" y="624583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25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8058336" y="6125431"/>
            <a:ext cx="1523246" cy="501737"/>
          </a:xfrm>
          <a:prstGeom prst="rect">
            <a:avLst/>
          </a:prstGeom>
        </p:spPr>
      </p:pic>
      <p:pic>
        <p:nvPicPr>
          <p:cNvPr id="226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8153660" y="6239135"/>
            <a:ext cx="1332592" cy="267593"/>
          </a:xfrm>
          <a:prstGeom prst="rect">
            <a:avLst/>
          </a:prstGeom>
        </p:spPr>
      </p:pic>
      <p:pic>
        <p:nvPicPr>
          <p:cNvPr id="227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8233935" y="6292639"/>
            <a:ext cx="160551" cy="160551"/>
          </a:xfrm>
          <a:prstGeom prst="rect">
            <a:avLst/>
          </a:prstGeom>
        </p:spPr>
      </p:pic>
      <p:sp>
        <p:nvSpPr>
          <p:cNvPr id="228" name="Text 61"/>
          <p:cNvSpPr/>
          <p:nvPr/>
        </p:nvSpPr>
        <p:spPr>
          <a:xfrm>
            <a:off x="8421253" y="624583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29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9581573" y="6125431"/>
            <a:ext cx="1523246" cy="501737"/>
          </a:xfrm>
          <a:prstGeom prst="rect">
            <a:avLst/>
          </a:prstGeom>
        </p:spPr>
      </p:pic>
      <p:pic>
        <p:nvPicPr>
          <p:cNvPr id="230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9676879" y="6239135"/>
            <a:ext cx="1332592" cy="267593"/>
          </a:xfrm>
          <a:prstGeom prst="rect">
            <a:avLst/>
          </a:prstGeom>
        </p:spPr>
      </p:pic>
      <p:pic>
        <p:nvPicPr>
          <p:cNvPr id="231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9757153" y="6292639"/>
            <a:ext cx="160551" cy="160551"/>
          </a:xfrm>
          <a:prstGeom prst="rect">
            <a:avLst/>
          </a:prstGeom>
        </p:spPr>
      </p:pic>
      <p:sp>
        <p:nvSpPr>
          <p:cNvPr id="232" name="Text 62"/>
          <p:cNvSpPr/>
          <p:nvPr/>
        </p:nvSpPr>
        <p:spPr>
          <a:xfrm>
            <a:off x="9944435" y="624583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33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11104829" y="6125431"/>
            <a:ext cx="1523246" cy="501737"/>
          </a:xfrm>
          <a:prstGeom prst="rect">
            <a:avLst/>
          </a:prstGeom>
        </p:spPr>
      </p:pic>
      <p:pic>
        <p:nvPicPr>
          <p:cNvPr id="234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11200172" y="6239135"/>
            <a:ext cx="1332592" cy="267593"/>
          </a:xfrm>
          <a:prstGeom prst="rect">
            <a:avLst/>
          </a:prstGeom>
        </p:spPr>
      </p:pic>
      <p:pic>
        <p:nvPicPr>
          <p:cNvPr id="235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1280465" y="6292639"/>
            <a:ext cx="160551" cy="160551"/>
          </a:xfrm>
          <a:prstGeom prst="rect">
            <a:avLst/>
          </a:prstGeom>
        </p:spPr>
      </p:pic>
      <p:sp>
        <p:nvSpPr>
          <p:cNvPr id="236" name="Text 63"/>
          <p:cNvSpPr/>
          <p:nvPr/>
        </p:nvSpPr>
        <p:spPr>
          <a:xfrm>
            <a:off x="11467802" y="624583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37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2628066" y="6125431"/>
            <a:ext cx="1523246" cy="501737"/>
          </a:xfrm>
          <a:prstGeom prst="rect">
            <a:avLst/>
          </a:prstGeom>
        </p:spPr>
      </p:pic>
      <p:pic>
        <p:nvPicPr>
          <p:cNvPr id="238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12723391" y="6239135"/>
            <a:ext cx="1332592" cy="267593"/>
          </a:xfrm>
          <a:prstGeom prst="rect">
            <a:avLst/>
          </a:prstGeom>
        </p:spPr>
      </p:pic>
      <p:pic>
        <p:nvPicPr>
          <p:cNvPr id="239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12803684" y="6292639"/>
            <a:ext cx="160551" cy="160551"/>
          </a:xfrm>
          <a:prstGeom prst="rect">
            <a:avLst/>
          </a:prstGeom>
        </p:spPr>
      </p:pic>
      <p:sp>
        <p:nvSpPr>
          <p:cNvPr id="240" name="Text 64"/>
          <p:cNvSpPr/>
          <p:nvPr/>
        </p:nvSpPr>
        <p:spPr>
          <a:xfrm>
            <a:off x="12990984" y="624583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41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14151322" y="6125431"/>
            <a:ext cx="1523246" cy="501737"/>
          </a:xfrm>
          <a:prstGeom prst="rect">
            <a:avLst/>
          </a:prstGeom>
        </p:spPr>
      </p:pic>
      <p:pic>
        <p:nvPicPr>
          <p:cNvPr id="242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4246647" y="6239135"/>
            <a:ext cx="1332592" cy="267593"/>
          </a:xfrm>
          <a:prstGeom prst="rect">
            <a:avLst/>
          </a:prstGeom>
        </p:spPr>
      </p:pic>
      <p:pic>
        <p:nvPicPr>
          <p:cNvPr id="243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4326921" y="6292639"/>
            <a:ext cx="160551" cy="160551"/>
          </a:xfrm>
          <a:prstGeom prst="rect">
            <a:avLst/>
          </a:prstGeom>
        </p:spPr>
      </p:pic>
      <p:sp>
        <p:nvSpPr>
          <p:cNvPr id="244" name="Text 65"/>
          <p:cNvSpPr/>
          <p:nvPr/>
        </p:nvSpPr>
        <p:spPr>
          <a:xfrm>
            <a:off x="14514221" y="624583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45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5674560" y="6125431"/>
            <a:ext cx="1523246" cy="501737"/>
          </a:xfrm>
          <a:prstGeom prst="rect">
            <a:avLst/>
          </a:prstGeom>
        </p:spPr>
      </p:pic>
      <p:pic>
        <p:nvPicPr>
          <p:cNvPr id="246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15769884" y="6239135"/>
            <a:ext cx="1332592" cy="267593"/>
          </a:xfrm>
          <a:prstGeom prst="rect">
            <a:avLst/>
          </a:prstGeom>
        </p:spPr>
      </p:pic>
      <p:pic>
        <p:nvPicPr>
          <p:cNvPr id="247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15850158" y="6292639"/>
            <a:ext cx="160551" cy="160551"/>
          </a:xfrm>
          <a:prstGeom prst="rect">
            <a:avLst/>
          </a:prstGeom>
        </p:spPr>
      </p:pic>
      <p:sp>
        <p:nvSpPr>
          <p:cNvPr id="248" name="Text 66"/>
          <p:cNvSpPr/>
          <p:nvPr/>
        </p:nvSpPr>
        <p:spPr>
          <a:xfrm>
            <a:off x="16037477" y="624583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49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1089701" y="6627130"/>
            <a:ext cx="16108096" cy="501737"/>
          </a:xfrm>
          <a:prstGeom prst="rect">
            <a:avLst/>
          </a:prstGeom>
        </p:spPr>
      </p:pic>
      <p:pic>
        <p:nvPicPr>
          <p:cNvPr id="250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1089701" y="6627130"/>
            <a:ext cx="5445398" cy="501737"/>
          </a:xfrm>
          <a:prstGeom prst="rect">
            <a:avLst/>
          </a:prstGeom>
        </p:spPr>
      </p:pic>
      <p:sp>
        <p:nvSpPr>
          <p:cNvPr id="251" name="Text 67"/>
          <p:cNvSpPr/>
          <p:nvPr/>
        </p:nvSpPr>
        <p:spPr>
          <a:xfrm>
            <a:off x="1223553" y="6750881"/>
            <a:ext cx="201025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Web Checkout iFrame</a:t>
            </a:r>
            <a:endParaRPr lang="en-US" sz="1475" dirty="0"/>
          </a:p>
        </p:txBody>
      </p:sp>
      <p:pic>
        <p:nvPicPr>
          <p:cNvPr id="252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6535080" y="6627130"/>
            <a:ext cx="1523246" cy="501737"/>
          </a:xfrm>
          <a:prstGeom prst="rect">
            <a:avLst/>
          </a:prstGeom>
        </p:spPr>
      </p:pic>
      <p:pic>
        <p:nvPicPr>
          <p:cNvPr id="253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6630423" y="6740872"/>
            <a:ext cx="1332592" cy="267593"/>
          </a:xfrm>
          <a:prstGeom prst="rect">
            <a:avLst/>
          </a:prstGeom>
        </p:spPr>
      </p:pic>
      <p:pic>
        <p:nvPicPr>
          <p:cNvPr id="254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6710716" y="6794376"/>
            <a:ext cx="160551" cy="160551"/>
          </a:xfrm>
          <a:prstGeom prst="rect">
            <a:avLst/>
          </a:prstGeom>
        </p:spPr>
      </p:pic>
      <p:sp>
        <p:nvSpPr>
          <p:cNvPr id="255" name="Text 68"/>
          <p:cNvSpPr/>
          <p:nvPr/>
        </p:nvSpPr>
        <p:spPr>
          <a:xfrm>
            <a:off x="6898016" y="674753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56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8058336" y="6627130"/>
            <a:ext cx="1523246" cy="501737"/>
          </a:xfrm>
          <a:prstGeom prst="rect">
            <a:avLst/>
          </a:prstGeom>
        </p:spPr>
      </p:pic>
      <p:pic>
        <p:nvPicPr>
          <p:cNvPr id="257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8153660" y="6740872"/>
            <a:ext cx="1332592" cy="267593"/>
          </a:xfrm>
          <a:prstGeom prst="rect">
            <a:avLst/>
          </a:prstGeom>
        </p:spPr>
      </p:pic>
      <p:pic>
        <p:nvPicPr>
          <p:cNvPr id="258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8233935" y="6794376"/>
            <a:ext cx="160551" cy="160551"/>
          </a:xfrm>
          <a:prstGeom prst="rect">
            <a:avLst/>
          </a:prstGeom>
        </p:spPr>
      </p:pic>
      <p:sp>
        <p:nvSpPr>
          <p:cNvPr id="259" name="Text 69"/>
          <p:cNvSpPr/>
          <p:nvPr/>
        </p:nvSpPr>
        <p:spPr>
          <a:xfrm>
            <a:off x="8421253" y="674753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60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9581573" y="6627130"/>
            <a:ext cx="1523246" cy="501737"/>
          </a:xfrm>
          <a:prstGeom prst="rect">
            <a:avLst/>
          </a:prstGeom>
        </p:spPr>
      </p:pic>
      <p:pic>
        <p:nvPicPr>
          <p:cNvPr id="261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9676879" y="6740872"/>
            <a:ext cx="1332592" cy="267593"/>
          </a:xfrm>
          <a:prstGeom prst="rect">
            <a:avLst/>
          </a:prstGeom>
        </p:spPr>
      </p:pic>
      <p:pic>
        <p:nvPicPr>
          <p:cNvPr id="262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9757153" y="6794376"/>
            <a:ext cx="160551" cy="160551"/>
          </a:xfrm>
          <a:prstGeom prst="rect">
            <a:avLst/>
          </a:prstGeom>
        </p:spPr>
      </p:pic>
      <p:sp>
        <p:nvSpPr>
          <p:cNvPr id="263" name="Text 70"/>
          <p:cNvSpPr/>
          <p:nvPr/>
        </p:nvSpPr>
        <p:spPr>
          <a:xfrm>
            <a:off x="9944435" y="674753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64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11104829" y="6627130"/>
            <a:ext cx="1523246" cy="501737"/>
          </a:xfrm>
          <a:prstGeom prst="rect">
            <a:avLst/>
          </a:prstGeom>
        </p:spPr>
      </p:pic>
      <p:pic>
        <p:nvPicPr>
          <p:cNvPr id="265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11200172" y="6740872"/>
            <a:ext cx="1332592" cy="267593"/>
          </a:xfrm>
          <a:prstGeom prst="rect">
            <a:avLst/>
          </a:prstGeom>
        </p:spPr>
      </p:pic>
      <p:pic>
        <p:nvPicPr>
          <p:cNvPr id="266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11280465" y="6794376"/>
            <a:ext cx="160551" cy="160551"/>
          </a:xfrm>
          <a:prstGeom prst="rect">
            <a:avLst/>
          </a:prstGeom>
        </p:spPr>
      </p:pic>
      <p:sp>
        <p:nvSpPr>
          <p:cNvPr id="267" name="Text 71"/>
          <p:cNvSpPr/>
          <p:nvPr/>
        </p:nvSpPr>
        <p:spPr>
          <a:xfrm>
            <a:off x="11467802" y="674753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68" name="Image 194" descr="preencoded.png">    </p:cNvPr>
          <p:cNvPicPr>
            <a:picLocks noChangeAspect="1"/>
          </p:cNvPicPr>
          <p:nvPr/>
        </p:nvPicPr>
        <p:blipFill>
          <a:blip r:embed="rId195"/>
          <a:stretch>
            <a:fillRect/>
          </a:stretch>
        </p:blipFill>
        <p:spPr>
          <a:xfrm>
            <a:off x="12628066" y="6627130"/>
            <a:ext cx="1523246" cy="501737"/>
          </a:xfrm>
          <a:prstGeom prst="rect">
            <a:avLst/>
          </a:prstGeom>
        </p:spPr>
      </p:pic>
      <p:pic>
        <p:nvPicPr>
          <p:cNvPr id="269" name="Image 195" descr="preencoded.png">    </p:cNvPr>
          <p:cNvPicPr>
            <a:picLocks noChangeAspect="1"/>
          </p:cNvPicPr>
          <p:nvPr/>
        </p:nvPicPr>
        <p:blipFill>
          <a:blip r:embed="rId196"/>
          <a:stretch>
            <a:fillRect/>
          </a:stretch>
        </p:blipFill>
        <p:spPr>
          <a:xfrm>
            <a:off x="12723391" y="6740872"/>
            <a:ext cx="1332592" cy="267593"/>
          </a:xfrm>
          <a:prstGeom prst="rect">
            <a:avLst/>
          </a:prstGeom>
        </p:spPr>
      </p:pic>
      <p:pic>
        <p:nvPicPr>
          <p:cNvPr id="270" name="Image 196" descr="preencoded.png">    </p:cNvPr>
          <p:cNvPicPr>
            <a:picLocks noChangeAspect="1"/>
          </p:cNvPicPr>
          <p:nvPr/>
        </p:nvPicPr>
        <p:blipFill>
          <a:blip r:embed="rId197"/>
          <a:stretch>
            <a:fillRect/>
          </a:stretch>
        </p:blipFill>
        <p:spPr>
          <a:xfrm>
            <a:off x="12803684" y="6794376"/>
            <a:ext cx="160551" cy="160551"/>
          </a:xfrm>
          <a:prstGeom prst="rect">
            <a:avLst/>
          </a:prstGeom>
        </p:spPr>
      </p:pic>
      <p:sp>
        <p:nvSpPr>
          <p:cNvPr id="271" name="Text 72"/>
          <p:cNvSpPr/>
          <p:nvPr/>
        </p:nvSpPr>
        <p:spPr>
          <a:xfrm>
            <a:off x="12990984" y="674753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72" name="Image 197" descr="preencoded.png">    </p:cNvPr>
          <p:cNvPicPr>
            <a:picLocks noChangeAspect="1"/>
          </p:cNvPicPr>
          <p:nvPr/>
        </p:nvPicPr>
        <p:blipFill>
          <a:blip r:embed="rId198"/>
          <a:stretch>
            <a:fillRect/>
          </a:stretch>
        </p:blipFill>
        <p:spPr>
          <a:xfrm>
            <a:off x="14151322" y="6627130"/>
            <a:ext cx="1523246" cy="501737"/>
          </a:xfrm>
          <a:prstGeom prst="rect">
            <a:avLst/>
          </a:prstGeom>
        </p:spPr>
      </p:pic>
      <p:pic>
        <p:nvPicPr>
          <p:cNvPr id="273" name="Image 198" descr="preencoded.png">    </p:cNvPr>
          <p:cNvPicPr>
            <a:picLocks noChangeAspect="1"/>
          </p:cNvPicPr>
          <p:nvPr/>
        </p:nvPicPr>
        <p:blipFill>
          <a:blip r:embed="rId199"/>
          <a:stretch>
            <a:fillRect/>
          </a:stretch>
        </p:blipFill>
        <p:spPr>
          <a:xfrm>
            <a:off x="14246647" y="6740872"/>
            <a:ext cx="1332592" cy="267593"/>
          </a:xfrm>
          <a:prstGeom prst="rect">
            <a:avLst/>
          </a:prstGeom>
        </p:spPr>
      </p:pic>
      <p:pic>
        <p:nvPicPr>
          <p:cNvPr id="274" name="Image 199" descr="preencoded.png">    </p:cNvPr>
          <p:cNvPicPr>
            <a:picLocks noChangeAspect="1"/>
          </p:cNvPicPr>
          <p:nvPr/>
        </p:nvPicPr>
        <p:blipFill>
          <a:blip r:embed="rId200"/>
          <a:stretch>
            <a:fillRect/>
          </a:stretch>
        </p:blipFill>
        <p:spPr>
          <a:xfrm>
            <a:off x="14326921" y="6794376"/>
            <a:ext cx="160551" cy="160551"/>
          </a:xfrm>
          <a:prstGeom prst="rect">
            <a:avLst/>
          </a:prstGeom>
        </p:spPr>
      </p:pic>
      <p:sp>
        <p:nvSpPr>
          <p:cNvPr id="275" name="Text 73"/>
          <p:cNvSpPr/>
          <p:nvPr/>
        </p:nvSpPr>
        <p:spPr>
          <a:xfrm>
            <a:off x="14514221" y="674753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76" name="Image 200" descr="preencoded.png">    </p:cNvPr>
          <p:cNvPicPr>
            <a:picLocks noChangeAspect="1"/>
          </p:cNvPicPr>
          <p:nvPr/>
        </p:nvPicPr>
        <p:blipFill>
          <a:blip r:embed="rId201"/>
          <a:stretch>
            <a:fillRect/>
          </a:stretch>
        </p:blipFill>
        <p:spPr>
          <a:xfrm>
            <a:off x="15674560" y="6627130"/>
            <a:ext cx="1523246" cy="501737"/>
          </a:xfrm>
          <a:prstGeom prst="rect">
            <a:avLst/>
          </a:prstGeom>
        </p:spPr>
      </p:pic>
      <p:pic>
        <p:nvPicPr>
          <p:cNvPr id="277" name="Image 201" descr="preencoded.png">    </p:cNvPr>
          <p:cNvPicPr>
            <a:picLocks noChangeAspect="1"/>
          </p:cNvPicPr>
          <p:nvPr/>
        </p:nvPicPr>
        <p:blipFill>
          <a:blip r:embed="rId202"/>
          <a:stretch>
            <a:fillRect/>
          </a:stretch>
        </p:blipFill>
        <p:spPr>
          <a:xfrm>
            <a:off x="15769884" y="6740872"/>
            <a:ext cx="1332592" cy="267593"/>
          </a:xfrm>
          <a:prstGeom prst="rect">
            <a:avLst/>
          </a:prstGeom>
        </p:spPr>
      </p:pic>
      <p:pic>
        <p:nvPicPr>
          <p:cNvPr id="278" name="Image 202" descr="preencoded.png">    </p:cNvPr>
          <p:cNvPicPr>
            <a:picLocks noChangeAspect="1"/>
          </p:cNvPicPr>
          <p:nvPr/>
        </p:nvPicPr>
        <p:blipFill>
          <a:blip r:embed="rId203"/>
          <a:stretch>
            <a:fillRect/>
          </a:stretch>
        </p:blipFill>
        <p:spPr>
          <a:xfrm>
            <a:off x="15850158" y="6794376"/>
            <a:ext cx="160551" cy="160551"/>
          </a:xfrm>
          <a:prstGeom prst="rect">
            <a:avLst/>
          </a:prstGeom>
        </p:spPr>
      </p:pic>
      <p:sp>
        <p:nvSpPr>
          <p:cNvPr id="279" name="Text 74"/>
          <p:cNvSpPr/>
          <p:nvPr/>
        </p:nvSpPr>
        <p:spPr>
          <a:xfrm>
            <a:off x="16037477" y="674753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80" name="Image 203" descr="preencoded.png">    </p:cNvPr>
          <p:cNvPicPr>
            <a:picLocks noChangeAspect="1"/>
          </p:cNvPicPr>
          <p:nvPr/>
        </p:nvPicPr>
        <p:blipFill>
          <a:blip r:embed="rId204"/>
          <a:stretch>
            <a:fillRect/>
          </a:stretch>
        </p:blipFill>
        <p:spPr>
          <a:xfrm>
            <a:off x="1089701" y="7128867"/>
            <a:ext cx="16108096" cy="501737"/>
          </a:xfrm>
          <a:prstGeom prst="rect">
            <a:avLst/>
          </a:prstGeom>
        </p:spPr>
      </p:pic>
      <p:pic>
        <p:nvPicPr>
          <p:cNvPr id="281" name="Image 204" descr="preencoded.png">    </p:cNvPr>
          <p:cNvPicPr>
            <a:picLocks noChangeAspect="1"/>
          </p:cNvPicPr>
          <p:nvPr/>
        </p:nvPicPr>
        <p:blipFill>
          <a:blip r:embed="rId205"/>
          <a:stretch>
            <a:fillRect/>
          </a:stretch>
        </p:blipFill>
        <p:spPr>
          <a:xfrm>
            <a:off x="1089701" y="7128867"/>
            <a:ext cx="5445398" cy="501737"/>
          </a:xfrm>
          <a:prstGeom prst="rect">
            <a:avLst/>
          </a:prstGeom>
        </p:spPr>
      </p:pic>
      <p:sp>
        <p:nvSpPr>
          <p:cNvPr id="282" name="Text 75"/>
          <p:cNvSpPr/>
          <p:nvPr/>
        </p:nvSpPr>
        <p:spPr>
          <a:xfrm>
            <a:off x="1223553" y="7252618"/>
            <a:ext cx="213026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Web Checkout Redirect</a:t>
            </a:r>
            <a:endParaRPr lang="en-US" sz="1475" dirty="0"/>
          </a:p>
        </p:txBody>
      </p:sp>
      <p:pic>
        <p:nvPicPr>
          <p:cNvPr id="283" name="Image 205" descr="preencoded.png">    </p:cNvPr>
          <p:cNvPicPr>
            <a:picLocks noChangeAspect="1"/>
          </p:cNvPicPr>
          <p:nvPr/>
        </p:nvPicPr>
        <p:blipFill>
          <a:blip r:embed="rId206"/>
          <a:stretch>
            <a:fillRect/>
          </a:stretch>
        </p:blipFill>
        <p:spPr>
          <a:xfrm>
            <a:off x="6535080" y="7128867"/>
            <a:ext cx="1523246" cy="501737"/>
          </a:xfrm>
          <a:prstGeom prst="rect">
            <a:avLst/>
          </a:prstGeom>
        </p:spPr>
      </p:pic>
      <p:pic>
        <p:nvPicPr>
          <p:cNvPr id="284" name="Image 206" descr="preencoded.png">    </p:cNvPr>
          <p:cNvPicPr>
            <a:picLocks noChangeAspect="1"/>
          </p:cNvPicPr>
          <p:nvPr/>
        </p:nvPicPr>
        <p:blipFill>
          <a:blip r:embed="rId207"/>
          <a:stretch>
            <a:fillRect/>
          </a:stretch>
        </p:blipFill>
        <p:spPr>
          <a:xfrm>
            <a:off x="6630423" y="7242572"/>
            <a:ext cx="1332592" cy="267593"/>
          </a:xfrm>
          <a:prstGeom prst="rect">
            <a:avLst/>
          </a:prstGeom>
        </p:spPr>
      </p:pic>
      <p:pic>
        <p:nvPicPr>
          <p:cNvPr id="285" name="Image 207" descr="preencoded.png">    </p:cNvPr>
          <p:cNvPicPr>
            <a:picLocks noChangeAspect="1"/>
          </p:cNvPicPr>
          <p:nvPr/>
        </p:nvPicPr>
        <p:blipFill>
          <a:blip r:embed="rId208"/>
          <a:stretch>
            <a:fillRect/>
          </a:stretch>
        </p:blipFill>
        <p:spPr>
          <a:xfrm>
            <a:off x="6710716" y="7296113"/>
            <a:ext cx="160551" cy="160551"/>
          </a:xfrm>
          <a:prstGeom prst="rect">
            <a:avLst/>
          </a:prstGeom>
        </p:spPr>
      </p:pic>
      <p:sp>
        <p:nvSpPr>
          <p:cNvPr id="286" name="Text 76"/>
          <p:cNvSpPr/>
          <p:nvPr/>
        </p:nvSpPr>
        <p:spPr>
          <a:xfrm>
            <a:off x="6898016" y="724926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87" name="Image 208" descr="preencoded.png">    </p:cNvPr>
          <p:cNvPicPr>
            <a:picLocks noChangeAspect="1"/>
          </p:cNvPicPr>
          <p:nvPr/>
        </p:nvPicPr>
        <p:blipFill>
          <a:blip r:embed="rId209"/>
          <a:stretch>
            <a:fillRect/>
          </a:stretch>
        </p:blipFill>
        <p:spPr>
          <a:xfrm>
            <a:off x="8058336" y="7128867"/>
            <a:ext cx="1523246" cy="501737"/>
          </a:xfrm>
          <a:prstGeom prst="rect">
            <a:avLst/>
          </a:prstGeom>
        </p:spPr>
      </p:pic>
      <p:pic>
        <p:nvPicPr>
          <p:cNvPr id="288" name="Image 209" descr="preencoded.png">    </p:cNvPr>
          <p:cNvPicPr>
            <a:picLocks noChangeAspect="1"/>
          </p:cNvPicPr>
          <p:nvPr/>
        </p:nvPicPr>
        <p:blipFill>
          <a:blip r:embed="rId210"/>
          <a:stretch>
            <a:fillRect/>
          </a:stretch>
        </p:blipFill>
        <p:spPr>
          <a:xfrm>
            <a:off x="8153660" y="7242572"/>
            <a:ext cx="1332592" cy="267593"/>
          </a:xfrm>
          <a:prstGeom prst="rect">
            <a:avLst/>
          </a:prstGeom>
        </p:spPr>
      </p:pic>
      <p:pic>
        <p:nvPicPr>
          <p:cNvPr id="289" name="Image 210" descr="preencoded.png">    </p:cNvPr>
          <p:cNvPicPr>
            <a:picLocks noChangeAspect="1"/>
          </p:cNvPicPr>
          <p:nvPr/>
        </p:nvPicPr>
        <p:blipFill>
          <a:blip r:embed="rId211"/>
          <a:stretch>
            <a:fillRect/>
          </a:stretch>
        </p:blipFill>
        <p:spPr>
          <a:xfrm>
            <a:off x="8233935" y="7296113"/>
            <a:ext cx="160551" cy="160551"/>
          </a:xfrm>
          <a:prstGeom prst="rect">
            <a:avLst/>
          </a:prstGeom>
        </p:spPr>
      </p:pic>
      <p:sp>
        <p:nvSpPr>
          <p:cNvPr id="290" name="Text 77"/>
          <p:cNvSpPr/>
          <p:nvPr/>
        </p:nvSpPr>
        <p:spPr>
          <a:xfrm>
            <a:off x="8421253" y="724926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91" name="Image 211" descr="preencoded.png">    </p:cNvPr>
          <p:cNvPicPr>
            <a:picLocks noChangeAspect="1"/>
          </p:cNvPicPr>
          <p:nvPr/>
        </p:nvPicPr>
        <p:blipFill>
          <a:blip r:embed="rId212"/>
          <a:stretch>
            <a:fillRect/>
          </a:stretch>
        </p:blipFill>
        <p:spPr>
          <a:xfrm>
            <a:off x="9581573" y="7128867"/>
            <a:ext cx="1523246" cy="501737"/>
          </a:xfrm>
          <a:prstGeom prst="rect">
            <a:avLst/>
          </a:prstGeom>
        </p:spPr>
      </p:pic>
      <p:pic>
        <p:nvPicPr>
          <p:cNvPr id="292" name="Image 212" descr="preencoded.png">    </p:cNvPr>
          <p:cNvPicPr>
            <a:picLocks noChangeAspect="1"/>
          </p:cNvPicPr>
          <p:nvPr/>
        </p:nvPicPr>
        <p:blipFill>
          <a:blip r:embed="rId213"/>
          <a:stretch>
            <a:fillRect/>
          </a:stretch>
        </p:blipFill>
        <p:spPr>
          <a:xfrm>
            <a:off x="9676879" y="7242572"/>
            <a:ext cx="1332592" cy="267593"/>
          </a:xfrm>
          <a:prstGeom prst="rect">
            <a:avLst/>
          </a:prstGeom>
        </p:spPr>
      </p:pic>
      <p:pic>
        <p:nvPicPr>
          <p:cNvPr id="293" name="Image 213" descr="preencoded.png">    </p:cNvPr>
          <p:cNvPicPr>
            <a:picLocks noChangeAspect="1"/>
          </p:cNvPicPr>
          <p:nvPr/>
        </p:nvPicPr>
        <p:blipFill>
          <a:blip r:embed="rId214"/>
          <a:stretch>
            <a:fillRect/>
          </a:stretch>
        </p:blipFill>
        <p:spPr>
          <a:xfrm>
            <a:off x="9757153" y="7296113"/>
            <a:ext cx="160551" cy="160551"/>
          </a:xfrm>
          <a:prstGeom prst="rect">
            <a:avLst/>
          </a:prstGeom>
        </p:spPr>
      </p:pic>
      <p:sp>
        <p:nvSpPr>
          <p:cNvPr id="294" name="Text 78"/>
          <p:cNvSpPr/>
          <p:nvPr/>
        </p:nvSpPr>
        <p:spPr>
          <a:xfrm>
            <a:off x="9944435" y="724926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95" name="Image 214" descr="preencoded.png">    </p:cNvPr>
          <p:cNvPicPr>
            <a:picLocks noChangeAspect="1"/>
          </p:cNvPicPr>
          <p:nvPr/>
        </p:nvPicPr>
        <p:blipFill>
          <a:blip r:embed="rId215"/>
          <a:stretch>
            <a:fillRect/>
          </a:stretch>
        </p:blipFill>
        <p:spPr>
          <a:xfrm>
            <a:off x="11104829" y="7128867"/>
            <a:ext cx="1523246" cy="501737"/>
          </a:xfrm>
          <a:prstGeom prst="rect">
            <a:avLst/>
          </a:prstGeom>
        </p:spPr>
      </p:pic>
      <p:pic>
        <p:nvPicPr>
          <p:cNvPr id="296" name="Image 215" descr="preencoded.png">    </p:cNvPr>
          <p:cNvPicPr>
            <a:picLocks noChangeAspect="1"/>
          </p:cNvPicPr>
          <p:nvPr/>
        </p:nvPicPr>
        <p:blipFill>
          <a:blip r:embed="rId216"/>
          <a:stretch>
            <a:fillRect/>
          </a:stretch>
        </p:blipFill>
        <p:spPr>
          <a:xfrm>
            <a:off x="11200172" y="7242572"/>
            <a:ext cx="1332592" cy="267593"/>
          </a:xfrm>
          <a:prstGeom prst="rect">
            <a:avLst/>
          </a:prstGeom>
        </p:spPr>
      </p:pic>
      <p:pic>
        <p:nvPicPr>
          <p:cNvPr id="297" name="Image 216" descr="preencoded.png">    </p:cNvPr>
          <p:cNvPicPr>
            <a:picLocks noChangeAspect="1"/>
          </p:cNvPicPr>
          <p:nvPr/>
        </p:nvPicPr>
        <p:blipFill>
          <a:blip r:embed="rId217"/>
          <a:stretch>
            <a:fillRect/>
          </a:stretch>
        </p:blipFill>
        <p:spPr>
          <a:xfrm>
            <a:off x="11280465" y="7296113"/>
            <a:ext cx="160551" cy="160551"/>
          </a:xfrm>
          <a:prstGeom prst="rect">
            <a:avLst/>
          </a:prstGeom>
        </p:spPr>
      </p:pic>
      <p:sp>
        <p:nvSpPr>
          <p:cNvPr id="298" name="Text 79"/>
          <p:cNvSpPr/>
          <p:nvPr/>
        </p:nvSpPr>
        <p:spPr>
          <a:xfrm>
            <a:off x="11467802" y="724926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99" name="Image 217" descr="preencoded.png">    </p:cNvPr>
          <p:cNvPicPr>
            <a:picLocks noChangeAspect="1"/>
          </p:cNvPicPr>
          <p:nvPr/>
        </p:nvPicPr>
        <p:blipFill>
          <a:blip r:embed="rId218"/>
          <a:stretch>
            <a:fillRect/>
          </a:stretch>
        </p:blipFill>
        <p:spPr>
          <a:xfrm>
            <a:off x="12628066" y="7128867"/>
            <a:ext cx="1523246" cy="501737"/>
          </a:xfrm>
          <a:prstGeom prst="rect">
            <a:avLst/>
          </a:prstGeom>
        </p:spPr>
      </p:pic>
      <p:pic>
        <p:nvPicPr>
          <p:cNvPr id="300" name="Image 218" descr="preencoded.png">    </p:cNvPr>
          <p:cNvPicPr>
            <a:picLocks noChangeAspect="1"/>
          </p:cNvPicPr>
          <p:nvPr/>
        </p:nvPicPr>
        <p:blipFill>
          <a:blip r:embed="rId219"/>
          <a:stretch>
            <a:fillRect/>
          </a:stretch>
        </p:blipFill>
        <p:spPr>
          <a:xfrm>
            <a:off x="12723391" y="7242572"/>
            <a:ext cx="1332592" cy="267593"/>
          </a:xfrm>
          <a:prstGeom prst="rect">
            <a:avLst/>
          </a:prstGeom>
        </p:spPr>
      </p:pic>
      <p:pic>
        <p:nvPicPr>
          <p:cNvPr id="301" name="Image 219" descr="preencoded.png">    </p:cNvPr>
          <p:cNvPicPr>
            <a:picLocks noChangeAspect="1"/>
          </p:cNvPicPr>
          <p:nvPr/>
        </p:nvPicPr>
        <p:blipFill>
          <a:blip r:embed="rId220"/>
          <a:stretch>
            <a:fillRect/>
          </a:stretch>
        </p:blipFill>
        <p:spPr>
          <a:xfrm>
            <a:off x="12803684" y="7296113"/>
            <a:ext cx="160551" cy="160551"/>
          </a:xfrm>
          <a:prstGeom prst="rect">
            <a:avLst/>
          </a:prstGeom>
        </p:spPr>
      </p:pic>
      <p:sp>
        <p:nvSpPr>
          <p:cNvPr id="302" name="Text 80"/>
          <p:cNvSpPr/>
          <p:nvPr/>
        </p:nvSpPr>
        <p:spPr>
          <a:xfrm>
            <a:off x="12990984" y="724926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03" name="Image 220" descr="preencoded.png">    </p:cNvPr>
          <p:cNvPicPr>
            <a:picLocks noChangeAspect="1"/>
          </p:cNvPicPr>
          <p:nvPr/>
        </p:nvPicPr>
        <p:blipFill>
          <a:blip r:embed="rId221"/>
          <a:stretch>
            <a:fillRect/>
          </a:stretch>
        </p:blipFill>
        <p:spPr>
          <a:xfrm>
            <a:off x="14151322" y="7128867"/>
            <a:ext cx="1523246" cy="501737"/>
          </a:xfrm>
          <a:prstGeom prst="rect">
            <a:avLst/>
          </a:prstGeom>
        </p:spPr>
      </p:pic>
      <p:pic>
        <p:nvPicPr>
          <p:cNvPr id="304" name="Image 221" descr="preencoded.png">    </p:cNvPr>
          <p:cNvPicPr>
            <a:picLocks noChangeAspect="1"/>
          </p:cNvPicPr>
          <p:nvPr/>
        </p:nvPicPr>
        <p:blipFill>
          <a:blip r:embed="rId222"/>
          <a:stretch>
            <a:fillRect/>
          </a:stretch>
        </p:blipFill>
        <p:spPr>
          <a:xfrm>
            <a:off x="14246647" y="7242572"/>
            <a:ext cx="1332592" cy="267593"/>
          </a:xfrm>
          <a:prstGeom prst="rect">
            <a:avLst/>
          </a:prstGeom>
        </p:spPr>
      </p:pic>
      <p:pic>
        <p:nvPicPr>
          <p:cNvPr id="305" name="Image 222" descr="preencoded.png">    </p:cNvPr>
          <p:cNvPicPr>
            <a:picLocks noChangeAspect="1"/>
          </p:cNvPicPr>
          <p:nvPr/>
        </p:nvPicPr>
        <p:blipFill>
          <a:blip r:embed="rId223"/>
          <a:stretch>
            <a:fillRect/>
          </a:stretch>
        </p:blipFill>
        <p:spPr>
          <a:xfrm>
            <a:off x="14326921" y="7296113"/>
            <a:ext cx="160551" cy="160551"/>
          </a:xfrm>
          <a:prstGeom prst="rect">
            <a:avLst/>
          </a:prstGeom>
        </p:spPr>
      </p:pic>
      <p:sp>
        <p:nvSpPr>
          <p:cNvPr id="306" name="Text 81"/>
          <p:cNvSpPr/>
          <p:nvPr/>
        </p:nvSpPr>
        <p:spPr>
          <a:xfrm>
            <a:off x="14514221" y="724926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07" name="Image 223" descr="preencoded.png">    </p:cNvPr>
          <p:cNvPicPr>
            <a:picLocks noChangeAspect="1"/>
          </p:cNvPicPr>
          <p:nvPr/>
        </p:nvPicPr>
        <p:blipFill>
          <a:blip r:embed="rId224"/>
          <a:stretch>
            <a:fillRect/>
          </a:stretch>
        </p:blipFill>
        <p:spPr>
          <a:xfrm>
            <a:off x="15674560" y="7128867"/>
            <a:ext cx="1523246" cy="501737"/>
          </a:xfrm>
          <a:prstGeom prst="rect">
            <a:avLst/>
          </a:prstGeom>
        </p:spPr>
      </p:pic>
      <p:pic>
        <p:nvPicPr>
          <p:cNvPr id="308" name="Image 224" descr="preencoded.png">    </p:cNvPr>
          <p:cNvPicPr>
            <a:picLocks noChangeAspect="1"/>
          </p:cNvPicPr>
          <p:nvPr/>
        </p:nvPicPr>
        <p:blipFill>
          <a:blip r:embed="rId225"/>
          <a:stretch>
            <a:fillRect/>
          </a:stretch>
        </p:blipFill>
        <p:spPr>
          <a:xfrm>
            <a:off x="15769884" y="7242572"/>
            <a:ext cx="1332592" cy="267593"/>
          </a:xfrm>
          <a:prstGeom prst="rect">
            <a:avLst/>
          </a:prstGeom>
        </p:spPr>
      </p:pic>
      <p:pic>
        <p:nvPicPr>
          <p:cNvPr id="309" name="Image 225" descr="preencoded.png">    </p:cNvPr>
          <p:cNvPicPr>
            <a:picLocks noChangeAspect="1"/>
          </p:cNvPicPr>
          <p:nvPr/>
        </p:nvPicPr>
        <p:blipFill>
          <a:blip r:embed="rId226"/>
          <a:stretch>
            <a:fillRect/>
          </a:stretch>
        </p:blipFill>
        <p:spPr>
          <a:xfrm>
            <a:off x="15850158" y="7296113"/>
            <a:ext cx="160551" cy="160551"/>
          </a:xfrm>
          <a:prstGeom prst="rect">
            <a:avLst/>
          </a:prstGeom>
        </p:spPr>
      </p:pic>
      <p:sp>
        <p:nvSpPr>
          <p:cNvPr id="310" name="Text 82"/>
          <p:cNvSpPr/>
          <p:nvPr/>
        </p:nvSpPr>
        <p:spPr>
          <a:xfrm>
            <a:off x="16037477" y="724926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11" name="Image 226" descr="preencoded.png">    </p:cNvPr>
          <p:cNvPicPr>
            <a:picLocks noChangeAspect="1"/>
          </p:cNvPicPr>
          <p:nvPr/>
        </p:nvPicPr>
        <p:blipFill>
          <a:blip r:embed="rId227"/>
          <a:stretch>
            <a:fillRect/>
          </a:stretch>
        </p:blipFill>
        <p:spPr>
          <a:xfrm>
            <a:off x="1089701" y="7630567"/>
            <a:ext cx="16108096" cy="501737"/>
          </a:xfrm>
          <a:prstGeom prst="rect">
            <a:avLst/>
          </a:prstGeom>
        </p:spPr>
      </p:pic>
      <p:pic>
        <p:nvPicPr>
          <p:cNvPr id="312" name="Image 227" descr="preencoded.png">    </p:cNvPr>
          <p:cNvPicPr>
            <a:picLocks noChangeAspect="1"/>
          </p:cNvPicPr>
          <p:nvPr/>
        </p:nvPicPr>
        <p:blipFill>
          <a:blip r:embed="rId228"/>
          <a:stretch>
            <a:fillRect/>
          </a:stretch>
        </p:blipFill>
        <p:spPr>
          <a:xfrm>
            <a:off x="1089701" y="7630567"/>
            <a:ext cx="5445398" cy="501737"/>
          </a:xfrm>
          <a:prstGeom prst="rect">
            <a:avLst/>
          </a:prstGeom>
        </p:spPr>
      </p:pic>
      <p:sp>
        <p:nvSpPr>
          <p:cNvPr id="313" name="Text 83"/>
          <p:cNvSpPr/>
          <p:nvPr/>
        </p:nvSpPr>
        <p:spPr>
          <a:xfrm>
            <a:off x="1223553" y="7754317"/>
            <a:ext cx="217027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Web Checkout LightBox</a:t>
            </a:r>
            <a:endParaRPr lang="en-US" sz="1475" dirty="0"/>
          </a:p>
        </p:txBody>
      </p:sp>
      <p:pic>
        <p:nvPicPr>
          <p:cNvPr id="314" name="Image 228" descr="preencoded.png">    </p:cNvPr>
          <p:cNvPicPr>
            <a:picLocks noChangeAspect="1"/>
          </p:cNvPicPr>
          <p:nvPr/>
        </p:nvPicPr>
        <p:blipFill>
          <a:blip r:embed="rId229"/>
          <a:stretch>
            <a:fillRect/>
          </a:stretch>
        </p:blipFill>
        <p:spPr>
          <a:xfrm>
            <a:off x="6535080" y="7630567"/>
            <a:ext cx="1523246" cy="501737"/>
          </a:xfrm>
          <a:prstGeom prst="rect">
            <a:avLst/>
          </a:prstGeom>
        </p:spPr>
      </p:pic>
      <p:pic>
        <p:nvPicPr>
          <p:cNvPr id="315" name="Image 229" descr="preencoded.png">    </p:cNvPr>
          <p:cNvPicPr>
            <a:picLocks noChangeAspect="1"/>
          </p:cNvPicPr>
          <p:nvPr/>
        </p:nvPicPr>
        <p:blipFill>
          <a:blip r:embed="rId230"/>
          <a:stretch>
            <a:fillRect/>
          </a:stretch>
        </p:blipFill>
        <p:spPr>
          <a:xfrm>
            <a:off x="6630423" y="7744309"/>
            <a:ext cx="1332592" cy="267593"/>
          </a:xfrm>
          <a:prstGeom prst="rect">
            <a:avLst/>
          </a:prstGeom>
        </p:spPr>
      </p:pic>
      <p:pic>
        <p:nvPicPr>
          <p:cNvPr id="316" name="Image 230" descr="preencoded.png">    </p:cNvPr>
          <p:cNvPicPr>
            <a:picLocks noChangeAspect="1"/>
          </p:cNvPicPr>
          <p:nvPr/>
        </p:nvPicPr>
        <p:blipFill>
          <a:blip r:embed="rId231"/>
          <a:stretch>
            <a:fillRect/>
          </a:stretch>
        </p:blipFill>
        <p:spPr>
          <a:xfrm>
            <a:off x="6710716" y="7797812"/>
            <a:ext cx="160551" cy="160551"/>
          </a:xfrm>
          <a:prstGeom prst="rect">
            <a:avLst/>
          </a:prstGeom>
        </p:spPr>
      </p:pic>
      <p:sp>
        <p:nvSpPr>
          <p:cNvPr id="317" name="Text 84"/>
          <p:cNvSpPr/>
          <p:nvPr/>
        </p:nvSpPr>
        <p:spPr>
          <a:xfrm>
            <a:off x="6898016" y="775100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18" name="Image 231" descr="preencoded.png">    </p:cNvPr>
          <p:cNvPicPr>
            <a:picLocks noChangeAspect="1"/>
          </p:cNvPicPr>
          <p:nvPr/>
        </p:nvPicPr>
        <p:blipFill>
          <a:blip r:embed="rId232"/>
          <a:stretch>
            <a:fillRect/>
          </a:stretch>
        </p:blipFill>
        <p:spPr>
          <a:xfrm>
            <a:off x="8058336" y="7630567"/>
            <a:ext cx="1523246" cy="501737"/>
          </a:xfrm>
          <a:prstGeom prst="rect">
            <a:avLst/>
          </a:prstGeom>
        </p:spPr>
      </p:pic>
      <p:pic>
        <p:nvPicPr>
          <p:cNvPr id="319" name="Image 232" descr="preencoded.png">    </p:cNvPr>
          <p:cNvPicPr>
            <a:picLocks noChangeAspect="1"/>
          </p:cNvPicPr>
          <p:nvPr/>
        </p:nvPicPr>
        <p:blipFill>
          <a:blip r:embed="rId233"/>
          <a:stretch>
            <a:fillRect/>
          </a:stretch>
        </p:blipFill>
        <p:spPr>
          <a:xfrm>
            <a:off x="8153660" y="7744309"/>
            <a:ext cx="1332592" cy="267593"/>
          </a:xfrm>
          <a:prstGeom prst="rect">
            <a:avLst/>
          </a:prstGeom>
        </p:spPr>
      </p:pic>
      <p:pic>
        <p:nvPicPr>
          <p:cNvPr id="320" name="Image 233" descr="preencoded.png">    </p:cNvPr>
          <p:cNvPicPr>
            <a:picLocks noChangeAspect="1"/>
          </p:cNvPicPr>
          <p:nvPr/>
        </p:nvPicPr>
        <p:blipFill>
          <a:blip r:embed="rId234"/>
          <a:stretch>
            <a:fillRect/>
          </a:stretch>
        </p:blipFill>
        <p:spPr>
          <a:xfrm>
            <a:off x="8233935" y="7797812"/>
            <a:ext cx="160551" cy="160551"/>
          </a:xfrm>
          <a:prstGeom prst="rect">
            <a:avLst/>
          </a:prstGeom>
        </p:spPr>
      </p:pic>
      <p:sp>
        <p:nvSpPr>
          <p:cNvPr id="321" name="Text 85"/>
          <p:cNvSpPr/>
          <p:nvPr/>
        </p:nvSpPr>
        <p:spPr>
          <a:xfrm>
            <a:off x="8421253" y="775100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22" name="Image 234" descr="preencoded.png">    </p:cNvPr>
          <p:cNvPicPr>
            <a:picLocks noChangeAspect="1"/>
          </p:cNvPicPr>
          <p:nvPr/>
        </p:nvPicPr>
        <p:blipFill>
          <a:blip r:embed="rId235"/>
          <a:stretch>
            <a:fillRect/>
          </a:stretch>
        </p:blipFill>
        <p:spPr>
          <a:xfrm>
            <a:off x="9581573" y="7630567"/>
            <a:ext cx="1523246" cy="501737"/>
          </a:xfrm>
          <a:prstGeom prst="rect">
            <a:avLst/>
          </a:prstGeom>
        </p:spPr>
      </p:pic>
      <p:pic>
        <p:nvPicPr>
          <p:cNvPr id="323" name="Image 235" descr="preencoded.png">    </p:cNvPr>
          <p:cNvPicPr>
            <a:picLocks noChangeAspect="1"/>
          </p:cNvPicPr>
          <p:nvPr/>
        </p:nvPicPr>
        <p:blipFill>
          <a:blip r:embed="rId236"/>
          <a:stretch>
            <a:fillRect/>
          </a:stretch>
        </p:blipFill>
        <p:spPr>
          <a:xfrm>
            <a:off x="9676879" y="7744309"/>
            <a:ext cx="1332592" cy="267593"/>
          </a:xfrm>
          <a:prstGeom prst="rect">
            <a:avLst/>
          </a:prstGeom>
        </p:spPr>
      </p:pic>
      <p:pic>
        <p:nvPicPr>
          <p:cNvPr id="324" name="Image 236" descr="preencoded.png">    </p:cNvPr>
          <p:cNvPicPr>
            <a:picLocks noChangeAspect="1"/>
          </p:cNvPicPr>
          <p:nvPr/>
        </p:nvPicPr>
        <p:blipFill>
          <a:blip r:embed="rId237"/>
          <a:stretch>
            <a:fillRect/>
          </a:stretch>
        </p:blipFill>
        <p:spPr>
          <a:xfrm>
            <a:off x="9757153" y="7797812"/>
            <a:ext cx="160551" cy="160551"/>
          </a:xfrm>
          <a:prstGeom prst="rect">
            <a:avLst/>
          </a:prstGeom>
        </p:spPr>
      </p:pic>
      <p:sp>
        <p:nvSpPr>
          <p:cNvPr id="325" name="Text 86"/>
          <p:cNvSpPr/>
          <p:nvPr/>
        </p:nvSpPr>
        <p:spPr>
          <a:xfrm>
            <a:off x="9944435" y="775100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26" name="Image 237" descr="preencoded.png">    </p:cNvPr>
          <p:cNvPicPr>
            <a:picLocks noChangeAspect="1"/>
          </p:cNvPicPr>
          <p:nvPr/>
        </p:nvPicPr>
        <p:blipFill>
          <a:blip r:embed="rId238"/>
          <a:stretch>
            <a:fillRect/>
          </a:stretch>
        </p:blipFill>
        <p:spPr>
          <a:xfrm>
            <a:off x="11104829" y="7630567"/>
            <a:ext cx="1523246" cy="501737"/>
          </a:xfrm>
          <a:prstGeom prst="rect">
            <a:avLst/>
          </a:prstGeom>
        </p:spPr>
      </p:pic>
      <p:pic>
        <p:nvPicPr>
          <p:cNvPr id="327" name="Image 238" descr="preencoded.png">    </p:cNvPr>
          <p:cNvPicPr>
            <a:picLocks noChangeAspect="1"/>
          </p:cNvPicPr>
          <p:nvPr/>
        </p:nvPicPr>
        <p:blipFill>
          <a:blip r:embed="rId239"/>
          <a:stretch>
            <a:fillRect/>
          </a:stretch>
        </p:blipFill>
        <p:spPr>
          <a:xfrm>
            <a:off x="11200172" y="7744309"/>
            <a:ext cx="1332592" cy="267593"/>
          </a:xfrm>
          <a:prstGeom prst="rect">
            <a:avLst/>
          </a:prstGeom>
        </p:spPr>
      </p:pic>
      <p:pic>
        <p:nvPicPr>
          <p:cNvPr id="328" name="Image 239" descr="preencoded.png">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11280465" y="7797812"/>
            <a:ext cx="160551" cy="160551"/>
          </a:xfrm>
          <a:prstGeom prst="rect">
            <a:avLst/>
          </a:prstGeom>
        </p:spPr>
      </p:pic>
      <p:sp>
        <p:nvSpPr>
          <p:cNvPr id="329" name="Text 87"/>
          <p:cNvSpPr/>
          <p:nvPr/>
        </p:nvSpPr>
        <p:spPr>
          <a:xfrm>
            <a:off x="11467802" y="775100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30" name="Image 240" descr="preencoded.png">    </p:cNvPr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12628066" y="7630567"/>
            <a:ext cx="1523246" cy="501737"/>
          </a:xfrm>
          <a:prstGeom prst="rect">
            <a:avLst/>
          </a:prstGeom>
        </p:spPr>
      </p:pic>
      <p:pic>
        <p:nvPicPr>
          <p:cNvPr id="331" name="Image 241" descr="preencoded.png">    </p:cNvPr>
          <p:cNvPicPr>
            <a:picLocks noChangeAspect="1"/>
          </p:cNvPicPr>
          <p:nvPr/>
        </p:nvPicPr>
        <p:blipFill>
          <a:blip r:embed="rId242"/>
          <a:stretch>
            <a:fillRect/>
          </a:stretch>
        </p:blipFill>
        <p:spPr>
          <a:xfrm>
            <a:off x="12723391" y="7744309"/>
            <a:ext cx="1332592" cy="267593"/>
          </a:xfrm>
          <a:prstGeom prst="rect">
            <a:avLst/>
          </a:prstGeom>
        </p:spPr>
      </p:pic>
      <p:pic>
        <p:nvPicPr>
          <p:cNvPr id="332" name="Image 242" descr="preencoded.png">    </p:cNvPr>
          <p:cNvPicPr>
            <a:picLocks noChangeAspect="1"/>
          </p:cNvPicPr>
          <p:nvPr/>
        </p:nvPicPr>
        <p:blipFill>
          <a:blip r:embed="rId243"/>
          <a:stretch>
            <a:fillRect/>
          </a:stretch>
        </p:blipFill>
        <p:spPr>
          <a:xfrm>
            <a:off x="12803684" y="7797812"/>
            <a:ext cx="160551" cy="160551"/>
          </a:xfrm>
          <a:prstGeom prst="rect">
            <a:avLst/>
          </a:prstGeom>
        </p:spPr>
      </p:pic>
      <p:sp>
        <p:nvSpPr>
          <p:cNvPr id="333" name="Text 88"/>
          <p:cNvSpPr/>
          <p:nvPr/>
        </p:nvSpPr>
        <p:spPr>
          <a:xfrm>
            <a:off x="12990984" y="775100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34" name="Image 243" descr="preencoded.png">    </p:cNvPr>
          <p:cNvPicPr>
            <a:picLocks noChangeAspect="1"/>
          </p:cNvPicPr>
          <p:nvPr/>
        </p:nvPicPr>
        <p:blipFill>
          <a:blip r:embed="rId244"/>
          <a:stretch>
            <a:fillRect/>
          </a:stretch>
        </p:blipFill>
        <p:spPr>
          <a:xfrm>
            <a:off x="14151322" y="7630567"/>
            <a:ext cx="1523246" cy="501737"/>
          </a:xfrm>
          <a:prstGeom prst="rect">
            <a:avLst/>
          </a:prstGeom>
        </p:spPr>
      </p:pic>
      <p:pic>
        <p:nvPicPr>
          <p:cNvPr id="335" name="Image 244" descr="preencoded.png">    </p:cNvPr>
          <p:cNvPicPr>
            <a:picLocks noChangeAspect="1"/>
          </p:cNvPicPr>
          <p:nvPr/>
        </p:nvPicPr>
        <p:blipFill>
          <a:blip r:embed="rId245"/>
          <a:stretch>
            <a:fillRect/>
          </a:stretch>
        </p:blipFill>
        <p:spPr>
          <a:xfrm>
            <a:off x="14246647" y="7744309"/>
            <a:ext cx="1332592" cy="267593"/>
          </a:xfrm>
          <a:prstGeom prst="rect">
            <a:avLst/>
          </a:prstGeom>
        </p:spPr>
      </p:pic>
      <p:pic>
        <p:nvPicPr>
          <p:cNvPr id="336" name="Image 245" descr="preencoded.png">    </p:cNvPr>
          <p:cNvPicPr>
            <a:picLocks noChangeAspect="1"/>
          </p:cNvPicPr>
          <p:nvPr/>
        </p:nvPicPr>
        <p:blipFill>
          <a:blip r:embed="rId246"/>
          <a:stretch>
            <a:fillRect/>
          </a:stretch>
        </p:blipFill>
        <p:spPr>
          <a:xfrm>
            <a:off x="14326921" y="7797812"/>
            <a:ext cx="160551" cy="160551"/>
          </a:xfrm>
          <a:prstGeom prst="rect">
            <a:avLst/>
          </a:prstGeom>
        </p:spPr>
      </p:pic>
      <p:sp>
        <p:nvSpPr>
          <p:cNvPr id="337" name="Text 89"/>
          <p:cNvSpPr/>
          <p:nvPr/>
        </p:nvSpPr>
        <p:spPr>
          <a:xfrm>
            <a:off x="14514221" y="775100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38" name="Image 246" descr="preencoded.png">    </p:cNvPr>
          <p:cNvPicPr>
            <a:picLocks noChangeAspect="1"/>
          </p:cNvPicPr>
          <p:nvPr/>
        </p:nvPicPr>
        <p:blipFill>
          <a:blip r:embed="rId247"/>
          <a:stretch>
            <a:fillRect/>
          </a:stretch>
        </p:blipFill>
        <p:spPr>
          <a:xfrm>
            <a:off x="15674560" y="7630567"/>
            <a:ext cx="1523246" cy="501737"/>
          </a:xfrm>
          <a:prstGeom prst="rect">
            <a:avLst/>
          </a:prstGeom>
        </p:spPr>
      </p:pic>
      <p:pic>
        <p:nvPicPr>
          <p:cNvPr id="339" name="Image 247" descr="preencoded.png">    </p:cNvPr>
          <p:cNvPicPr>
            <a:picLocks noChangeAspect="1"/>
          </p:cNvPicPr>
          <p:nvPr/>
        </p:nvPicPr>
        <p:blipFill>
          <a:blip r:embed="rId248"/>
          <a:stretch>
            <a:fillRect/>
          </a:stretch>
        </p:blipFill>
        <p:spPr>
          <a:xfrm>
            <a:off x="15769884" y="7744309"/>
            <a:ext cx="1332592" cy="267593"/>
          </a:xfrm>
          <a:prstGeom prst="rect">
            <a:avLst/>
          </a:prstGeom>
        </p:spPr>
      </p:pic>
      <p:pic>
        <p:nvPicPr>
          <p:cNvPr id="340" name="Image 248" descr="preencoded.png">    </p:cNvPr>
          <p:cNvPicPr>
            <a:picLocks noChangeAspect="1"/>
          </p:cNvPicPr>
          <p:nvPr/>
        </p:nvPicPr>
        <p:blipFill>
          <a:blip r:embed="rId249"/>
          <a:stretch>
            <a:fillRect/>
          </a:stretch>
        </p:blipFill>
        <p:spPr>
          <a:xfrm>
            <a:off x="15850158" y="7797812"/>
            <a:ext cx="160551" cy="160551"/>
          </a:xfrm>
          <a:prstGeom prst="rect">
            <a:avLst/>
          </a:prstGeom>
        </p:spPr>
      </p:pic>
      <p:sp>
        <p:nvSpPr>
          <p:cNvPr id="341" name="Text 90"/>
          <p:cNvSpPr/>
          <p:nvPr/>
        </p:nvSpPr>
        <p:spPr>
          <a:xfrm>
            <a:off x="16037477" y="775100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42" name="Image 249" descr="preencoded.png">    </p:cNvPr>
          <p:cNvPicPr>
            <a:picLocks noChangeAspect="1"/>
          </p:cNvPicPr>
          <p:nvPr/>
        </p:nvPicPr>
        <p:blipFill>
          <a:blip r:embed="rId250"/>
          <a:stretch>
            <a:fillRect/>
          </a:stretch>
        </p:blipFill>
        <p:spPr>
          <a:xfrm>
            <a:off x="1089701" y="8132304"/>
            <a:ext cx="16108096" cy="501737"/>
          </a:xfrm>
          <a:prstGeom prst="rect">
            <a:avLst/>
          </a:prstGeom>
        </p:spPr>
      </p:pic>
      <p:pic>
        <p:nvPicPr>
          <p:cNvPr id="343" name="Image 250" descr="preencoded.png">    </p:cNvPr>
          <p:cNvPicPr>
            <a:picLocks noChangeAspect="1"/>
          </p:cNvPicPr>
          <p:nvPr/>
        </p:nvPicPr>
        <p:blipFill>
          <a:blip r:embed="rId251"/>
          <a:stretch>
            <a:fillRect/>
          </a:stretch>
        </p:blipFill>
        <p:spPr>
          <a:xfrm>
            <a:off x="1089701" y="8132304"/>
            <a:ext cx="5445398" cy="501737"/>
          </a:xfrm>
          <a:prstGeom prst="rect">
            <a:avLst/>
          </a:prstGeom>
        </p:spPr>
      </p:pic>
      <p:sp>
        <p:nvSpPr>
          <p:cNvPr id="344" name="Text 91"/>
          <p:cNvSpPr/>
          <p:nvPr/>
        </p:nvSpPr>
        <p:spPr>
          <a:xfrm>
            <a:off x="1223553" y="8256054"/>
            <a:ext cx="167020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Web Checkout API</a:t>
            </a:r>
            <a:endParaRPr lang="en-US" sz="1475" dirty="0"/>
          </a:p>
        </p:txBody>
      </p:sp>
      <p:pic>
        <p:nvPicPr>
          <p:cNvPr id="345" name="Image 251" descr="preencoded.png">    </p:cNvPr>
          <p:cNvPicPr>
            <a:picLocks noChangeAspect="1"/>
          </p:cNvPicPr>
          <p:nvPr/>
        </p:nvPicPr>
        <p:blipFill>
          <a:blip r:embed="rId252"/>
          <a:stretch>
            <a:fillRect/>
          </a:stretch>
        </p:blipFill>
        <p:spPr>
          <a:xfrm>
            <a:off x="6535080" y="8132304"/>
            <a:ext cx="1523246" cy="501737"/>
          </a:xfrm>
          <a:prstGeom prst="rect">
            <a:avLst/>
          </a:prstGeom>
        </p:spPr>
      </p:pic>
      <p:pic>
        <p:nvPicPr>
          <p:cNvPr id="346" name="Image 252" descr="preencoded.png">    </p:cNvPr>
          <p:cNvPicPr>
            <a:picLocks noChangeAspect="1"/>
          </p:cNvPicPr>
          <p:nvPr/>
        </p:nvPicPr>
        <p:blipFill>
          <a:blip r:embed="rId253"/>
          <a:stretch>
            <a:fillRect/>
          </a:stretch>
        </p:blipFill>
        <p:spPr>
          <a:xfrm>
            <a:off x="6630423" y="8246008"/>
            <a:ext cx="1332592" cy="267593"/>
          </a:xfrm>
          <a:prstGeom prst="rect">
            <a:avLst/>
          </a:prstGeom>
        </p:spPr>
      </p:pic>
      <p:pic>
        <p:nvPicPr>
          <p:cNvPr id="347" name="Image 253" descr="preencoded.png">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>
            <a:off x="6710716" y="8299549"/>
            <a:ext cx="160551" cy="160551"/>
          </a:xfrm>
          <a:prstGeom prst="rect">
            <a:avLst/>
          </a:prstGeom>
        </p:spPr>
      </p:pic>
      <p:sp>
        <p:nvSpPr>
          <p:cNvPr id="348" name="Text 92"/>
          <p:cNvSpPr/>
          <p:nvPr/>
        </p:nvSpPr>
        <p:spPr>
          <a:xfrm>
            <a:off x="6898016" y="825270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49" name="Image 254" descr="preencoded.png">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>
            <a:off x="8058336" y="8132304"/>
            <a:ext cx="1523246" cy="501737"/>
          </a:xfrm>
          <a:prstGeom prst="rect">
            <a:avLst/>
          </a:prstGeom>
        </p:spPr>
      </p:pic>
      <p:pic>
        <p:nvPicPr>
          <p:cNvPr id="350" name="Image 255" descr="preencoded.png">    </p:cNvPr>
          <p:cNvPicPr>
            <a:picLocks noChangeAspect="1"/>
          </p:cNvPicPr>
          <p:nvPr/>
        </p:nvPicPr>
        <p:blipFill>
          <a:blip r:embed="rId256"/>
          <a:stretch>
            <a:fillRect/>
          </a:stretch>
        </p:blipFill>
        <p:spPr>
          <a:xfrm>
            <a:off x="8153660" y="8246008"/>
            <a:ext cx="1332592" cy="267593"/>
          </a:xfrm>
          <a:prstGeom prst="rect">
            <a:avLst/>
          </a:prstGeom>
        </p:spPr>
      </p:pic>
      <p:pic>
        <p:nvPicPr>
          <p:cNvPr id="351" name="Image 256" descr="preencoded.png">    </p:cNvPr>
          <p:cNvPicPr>
            <a:picLocks noChangeAspect="1"/>
          </p:cNvPicPr>
          <p:nvPr/>
        </p:nvPicPr>
        <p:blipFill>
          <a:blip r:embed="rId257"/>
          <a:stretch>
            <a:fillRect/>
          </a:stretch>
        </p:blipFill>
        <p:spPr>
          <a:xfrm>
            <a:off x="8233935" y="8299549"/>
            <a:ext cx="160551" cy="160551"/>
          </a:xfrm>
          <a:prstGeom prst="rect">
            <a:avLst/>
          </a:prstGeom>
        </p:spPr>
      </p:pic>
      <p:sp>
        <p:nvSpPr>
          <p:cNvPr id="352" name="Text 93"/>
          <p:cNvSpPr/>
          <p:nvPr/>
        </p:nvSpPr>
        <p:spPr>
          <a:xfrm>
            <a:off x="8421253" y="825270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53" name="Image 257" descr="preencoded.png">    </p:cNvPr>
          <p:cNvPicPr>
            <a:picLocks noChangeAspect="1"/>
          </p:cNvPicPr>
          <p:nvPr/>
        </p:nvPicPr>
        <p:blipFill>
          <a:blip r:embed="rId258"/>
          <a:stretch>
            <a:fillRect/>
          </a:stretch>
        </p:blipFill>
        <p:spPr>
          <a:xfrm>
            <a:off x="9581573" y="8132304"/>
            <a:ext cx="1523246" cy="501737"/>
          </a:xfrm>
          <a:prstGeom prst="rect">
            <a:avLst/>
          </a:prstGeom>
        </p:spPr>
      </p:pic>
      <p:pic>
        <p:nvPicPr>
          <p:cNvPr id="354" name="Image 258" descr="preencoded.png">    </p:cNvPr>
          <p:cNvPicPr>
            <a:picLocks noChangeAspect="1"/>
          </p:cNvPicPr>
          <p:nvPr/>
        </p:nvPicPr>
        <p:blipFill>
          <a:blip r:embed="rId259"/>
          <a:stretch>
            <a:fillRect/>
          </a:stretch>
        </p:blipFill>
        <p:spPr>
          <a:xfrm>
            <a:off x="9676879" y="8246008"/>
            <a:ext cx="1332592" cy="267593"/>
          </a:xfrm>
          <a:prstGeom prst="rect">
            <a:avLst/>
          </a:prstGeom>
        </p:spPr>
      </p:pic>
      <p:pic>
        <p:nvPicPr>
          <p:cNvPr id="355" name="Image 259" descr="preencoded.png">    </p:cNvPr>
          <p:cNvPicPr>
            <a:picLocks noChangeAspect="1"/>
          </p:cNvPicPr>
          <p:nvPr/>
        </p:nvPicPr>
        <p:blipFill>
          <a:blip r:embed="rId260"/>
          <a:stretch>
            <a:fillRect/>
          </a:stretch>
        </p:blipFill>
        <p:spPr>
          <a:xfrm>
            <a:off x="9757153" y="8299549"/>
            <a:ext cx="160551" cy="160551"/>
          </a:xfrm>
          <a:prstGeom prst="rect">
            <a:avLst/>
          </a:prstGeom>
        </p:spPr>
      </p:pic>
      <p:sp>
        <p:nvSpPr>
          <p:cNvPr id="356" name="Text 94"/>
          <p:cNvSpPr/>
          <p:nvPr/>
        </p:nvSpPr>
        <p:spPr>
          <a:xfrm>
            <a:off x="9944435" y="825270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57" name="Image 260" descr="preencoded.png">    </p:cNvPr>
          <p:cNvPicPr>
            <a:picLocks noChangeAspect="1"/>
          </p:cNvPicPr>
          <p:nvPr/>
        </p:nvPicPr>
        <p:blipFill>
          <a:blip r:embed="rId261"/>
          <a:stretch>
            <a:fillRect/>
          </a:stretch>
        </p:blipFill>
        <p:spPr>
          <a:xfrm>
            <a:off x="11104829" y="8132304"/>
            <a:ext cx="1523246" cy="501737"/>
          </a:xfrm>
          <a:prstGeom prst="rect">
            <a:avLst/>
          </a:prstGeom>
        </p:spPr>
      </p:pic>
      <p:pic>
        <p:nvPicPr>
          <p:cNvPr id="358" name="Image 261" descr="preencoded.png">    </p:cNvPr>
          <p:cNvPicPr>
            <a:picLocks noChangeAspect="1"/>
          </p:cNvPicPr>
          <p:nvPr/>
        </p:nvPicPr>
        <p:blipFill>
          <a:blip r:embed="rId262"/>
          <a:stretch>
            <a:fillRect/>
          </a:stretch>
        </p:blipFill>
        <p:spPr>
          <a:xfrm>
            <a:off x="11200172" y="8246008"/>
            <a:ext cx="1332592" cy="267593"/>
          </a:xfrm>
          <a:prstGeom prst="rect">
            <a:avLst/>
          </a:prstGeom>
        </p:spPr>
      </p:pic>
      <p:pic>
        <p:nvPicPr>
          <p:cNvPr id="359" name="Image 262" descr="preencoded.png">    </p:cNvPr>
          <p:cNvPicPr>
            <a:picLocks noChangeAspect="1"/>
          </p:cNvPicPr>
          <p:nvPr/>
        </p:nvPicPr>
        <p:blipFill>
          <a:blip r:embed="rId263"/>
          <a:stretch>
            <a:fillRect/>
          </a:stretch>
        </p:blipFill>
        <p:spPr>
          <a:xfrm>
            <a:off x="11280465" y="8299549"/>
            <a:ext cx="160551" cy="160551"/>
          </a:xfrm>
          <a:prstGeom prst="rect">
            <a:avLst/>
          </a:prstGeom>
        </p:spPr>
      </p:pic>
      <p:sp>
        <p:nvSpPr>
          <p:cNvPr id="360" name="Text 95"/>
          <p:cNvSpPr/>
          <p:nvPr/>
        </p:nvSpPr>
        <p:spPr>
          <a:xfrm>
            <a:off x="11467802" y="825270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61" name="Image 263" descr="preencoded.png">    </p:cNvPr>
          <p:cNvPicPr>
            <a:picLocks noChangeAspect="1"/>
          </p:cNvPicPr>
          <p:nvPr/>
        </p:nvPicPr>
        <p:blipFill>
          <a:blip r:embed="rId264"/>
          <a:stretch>
            <a:fillRect/>
          </a:stretch>
        </p:blipFill>
        <p:spPr>
          <a:xfrm>
            <a:off x="12628066" y="8132304"/>
            <a:ext cx="1523246" cy="501737"/>
          </a:xfrm>
          <a:prstGeom prst="rect">
            <a:avLst/>
          </a:prstGeom>
        </p:spPr>
      </p:pic>
      <p:pic>
        <p:nvPicPr>
          <p:cNvPr id="362" name="Image 264" descr="preencoded.png">    </p:cNvPr>
          <p:cNvPicPr>
            <a:picLocks noChangeAspect="1"/>
          </p:cNvPicPr>
          <p:nvPr/>
        </p:nvPicPr>
        <p:blipFill>
          <a:blip r:embed="rId265"/>
          <a:stretch>
            <a:fillRect/>
          </a:stretch>
        </p:blipFill>
        <p:spPr>
          <a:xfrm>
            <a:off x="12723391" y="8246008"/>
            <a:ext cx="1332592" cy="267593"/>
          </a:xfrm>
          <a:prstGeom prst="rect">
            <a:avLst/>
          </a:prstGeom>
        </p:spPr>
      </p:pic>
      <p:pic>
        <p:nvPicPr>
          <p:cNvPr id="363" name="Image 265" descr="preencoded.png">    </p:cNvPr>
          <p:cNvPicPr>
            <a:picLocks noChangeAspect="1"/>
          </p:cNvPicPr>
          <p:nvPr/>
        </p:nvPicPr>
        <p:blipFill>
          <a:blip r:embed="rId266"/>
          <a:stretch>
            <a:fillRect/>
          </a:stretch>
        </p:blipFill>
        <p:spPr>
          <a:xfrm>
            <a:off x="12803684" y="8299549"/>
            <a:ext cx="160551" cy="160551"/>
          </a:xfrm>
          <a:prstGeom prst="rect">
            <a:avLst/>
          </a:prstGeom>
        </p:spPr>
      </p:pic>
      <p:sp>
        <p:nvSpPr>
          <p:cNvPr id="364" name="Text 96"/>
          <p:cNvSpPr/>
          <p:nvPr/>
        </p:nvSpPr>
        <p:spPr>
          <a:xfrm>
            <a:off x="12990984" y="825270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65" name="Image 266" descr="preencoded.png">    </p:cNvPr>
          <p:cNvPicPr>
            <a:picLocks noChangeAspect="1"/>
          </p:cNvPicPr>
          <p:nvPr/>
        </p:nvPicPr>
        <p:blipFill>
          <a:blip r:embed="rId267"/>
          <a:stretch>
            <a:fillRect/>
          </a:stretch>
        </p:blipFill>
        <p:spPr>
          <a:xfrm>
            <a:off x="14151322" y="8132304"/>
            <a:ext cx="1523246" cy="501737"/>
          </a:xfrm>
          <a:prstGeom prst="rect">
            <a:avLst/>
          </a:prstGeom>
        </p:spPr>
      </p:pic>
      <p:pic>
        <p:nvPicPr>
          <p:cNvPr id="366" name="Image 267" descr="preencoded.png">    </p:cNvPr>
          <p:cNvPicPr>
            <a:picLocks noChangeAspect="1"/>
          </p:cNvPicPr>
          <p:nvPr/>
        </p:nvPicPr>
        <p:blipFill>
          <a:blip r:embed="rId268"/>
          <a:stretch>
            <a:fillRect/>
          </a:stretch>
        </p:blipFill>
        <p:spPr>
          <a:xfrm>
            <a:off x="14246647" y="8246008"/>
            <a:ext cx="1332592" cy="267593"/>
          </a:xfrm>
          <a:prstGeom prst="rect">
            <a:avLst/>
          </a:prstGeom>
        </p:spPr>
      </p:pic>
      <p:pic>
        <p:nvPicPr>
          <p:cNvPr id="367" name="Image 268" descr="preencoded.png">    </p:cNvPr>
          <p:cNvPicPr>
            <a:picLocks noChangeAspect="1"/>
          </p:cNvPicPr>
          <p:nvPr/>
        </p:nvPicPr>
        <p:blipFill>
          <a:blip r:embed="rId269"/>
          <a:stretch>
            <a:fillRect/>
          </a:stretch>
        </p:blipFill>
        <p:spPr>
          <a:xfrm>
            <a:off x="14326921" y="8299549"/>
            <a:ext cx="160551" cy="160551"/>
          </a:xfrm>
          <a:prstGeom prst="rect">
            <a:avLst/>
          </a:prstGeom>
        </p:spPr>
      </p:pic>
      <p:sp>
        <p:nvSpPr>
          <p:cNvPr id="368" name="Text 97"/>
          <p:cNvSpPr/>
          <p:nvPr/>
        </p:nvSpPr>
        <p:spPr>
          <a:xfrm>
            <a:off x="14514221" y="825270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69" name="Image 269" descr="preencoded.png">    </p:cNvPr>
          <p:cNvPicPr>
            <a:picLocks noChangeAspect="1"/>
          </p:cNvPicPr>
          <p:nvPr/>
        </p:nvPicPr>
        <p:blipFill>
          <a:blip r:embed="rId270"/>
          <a:stretch>
            <a:fillRect/>
          </a:stretch>
        </p:blipFill>
        <p:spPr>
          <a:xfrm>
            <a:off x="15674560" y="8132304"/>
            <a:ext cx="1523246" cy="501737"/>
          </a:xfrm>
          <a:prstGeom prst="rect">
            <a:avLst/>
          </a:prstGeom>
        </p:spPr>
      </p:pic>
      <p:pic>
        <p:nvPicPr>
          <p:cNvPr id="370" name="Image 270" descr="preencoded.png">    </p:cNvPr>
          <p:cNvPicPr>
            <a:picLocks noChangeAspect="1"/>
          </p:cNvPicPr>
          <p:nvPr/>
        </p:nvPicPr>
        <p:blipFill>
          <a:blip r:embed="rId271"/>
          <a:stretch>
            <a:fillRect/>
          </a:stretch>
        </p:blipFill>
        <p:spPr>
          <a:xfrm>
            <a:off x="15769884" y="8246008"/>
            <a:ext cx="1332592" cy="267593"/>
          </a:xfrm>
          <a:prstGeom prst="rect">
            <a:avLst/>
          </a:prstGeom>
        </p:spPr>
      </p:pic>
      <p:pic>
        <p:nvPicPr>
          <p:cNvPr id="371" name="Image 271" descr="preencoded.png">    </p:cNvPr>
          <p:cNvPicPr>
            <a:picLocks noChangeAspect="1"/>
          </p:cNvPicPr>
          <p:nvPr/>
        </p:nvPicPr>
        <p:blipFill>
          <a:blip r:embed="rId272"/>
          <a:stretch>
            <a:fillRect/>
          </a:stretch>
        </p:blipFill>
        <p:spPr>
          <a:xfrm>
            <a:off x="15850158" y="8299549"/>
            <a:ext cx="160551" cy="160551"/>
          </a:xfrm>
          <a:prstGeom prst="rect">
            <a:avLst/>
          </a:prstGeom>
        </p:spPr>
      </p:pic>
      <p:sp>
        <p:nvSpPr>
          <p:cNvPr id="372" name="Text 98"/>
          <p:cNvSpPr/>
          <p:nvPr/>
        </p:nvSpPr>
        <p:spPr>
          <a:xfrm>
            <a:off x="16037477" y="825270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sp>
        <p:nvSpPr>
          <p:cNvPr id="373" name="Text 99"/>
          <p:cNvSpPr/>
          <p:nvPr/>
        </p:nvSpPr>
        <p:spPr>
          <a:xfrm>
            <a:off x="7753350" y="9048750"/>
            <a:ext cx="295036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Table continues in next slide</a:t>
            </a:r>
            <a:endParaRPr lang="en-US" sz="168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320"/>
            <a:ext cx="18288000" cy="85959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5" name="Text 1"/>
          <p:cNvSpPr/>
          <p:nvPr/>
        </p:nvSpPr>
        <p:spPr>
          <a:xfrm>
            <a:off x="1959192" y="321320"/>
            <a:ext cx="960120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Crediário</a:t>
            </a:r>
            <a:endParaRPr lang="en-US" sz="1687" dirty="0"/>
          </a:p>
        </p:txBody>
      </p:sp>
      <p:sp>
        <p:nvSpPr>
          <p:cNvPr id="6" name="Text 2"/>
          <p:cNvSpPr/>
          <p:nvPr/>
        </p:nvSpPr>
        <p:spPr>
          <a:xfrm>
            <a:off x="1071042" y="752289"/>
            <a:ext cx="3480435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Availability by product</a:t>
            </a:r>
            <a:endParaRPr lang="en-US" sz="2952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436" y="1395115"/>
            <a:ext cx="16119145" cy="535520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436" y="1395115"/>
            <a:ext cx="5551736" cy="535520"/>
          </a:xfrm>
          <a:prstGeom prst="rect">
            <a:avLst/>
          </a:prstGeom>
        </p:spPr>
      </p:pic>
      <p:pic>
        <p:nvPicPr>
          <p:cNvPr id="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172" y="1395115"/>
            <a:ext cx="1509601" cy="535520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6816068" y="1518977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1545" y="1552426"/>
            <a:ext cx="214208" cy="214208"/>
          </a:xfrm>
          <a:prstGeom prst="rect">
            <a:avLst/>
          </a:prstGeom>
        </p:spPr>
      </p:pic>
      <p:pic>
        <p:nvPicPr>
          <p:cNvPr id="12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5773" y="1395115"/>
            <a:ext cx="1509601" cy="535520"/>
          </a:xfrm>
          <a:prstGeom prst="rect">
            <a:avLst/>
          </a:prstGeom>
        </p:spPr>
      </p:pic>
      <p:sp>
        <p:nvSpPr>
          <p:cNvPr id="13" name="Text 4"/>
          <p:cNvSpPr/>
          <p:nvPr/>
        </p:nvSpPr>
        <p:spPr>
          <a:xfrm>
            <a:off x="8511853" y="1518977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5093" y="1552426"/>
            <a:ext cx="214208" cy="214208"/>
          </a:xfrm>
          <a:prstGeom prst="rect">
            <a:avLst/>
          </a:prstGeom>
        </p:spPr>
      </p:pic>
      <p:pic>
        <p:nvPicPr>
          <p:cNvPr id="15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5373" y="1395115"/>
            <a:ext cx="1509601" cy="535520"/>
          </a:xfrm>
          <a:prstGeom prst="rect">
            <a:avLst/>
          </a:prstGeom>
        </p:spPr>
      </p:pic>
      <p:sp>
        <p:nvSpPr>
          <p:cNvPr id="16" name="Text 5"/>
          <p:cNvSpPr/>
          <p:nvPr/>
        </p:nvSpPr>
        <p:spPr>
          <a:xfrm>
            <a:off x="10053768" y="1518977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52379" y="1552426"/>
            <a:ext cx="214208" cy="214208"/>
          </a:xfrm>
          <a:prstGeom prst="rect">
            <a:avLst/>
          </a:prstGeom>
        </p:spPr>
      </p:pic>
      <p:pic>
        <p:nvPicPr>
          <p:cNvPr id="18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64974" y="1395115"/>
            <a:ext cx="1509601" cy="535520"/>
          </a:xfrm>
          <a:prstGeom prst="rect">
            <a:avLst/>
          </a:prstGeom>
        </p:spPr>
      </p:pic>
      <p:sp>
        <p:nvSpPr>
          <p:cNvPr id="19" name="Text 6"/>
          <p:cNvSpPr/>
          <p:nvPr/>
        </p:nvSpPr>
        <p:spPr>
          <a:xfrm>
            <a:off x="11470388" y="1518977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54849" y="1552426"/>
            <a:ext cx="214208" cy="214208"/>
          </a:xfrm>
          <a:prstGeom prst="rect">
            <a:avLst/>
          </a:prstGeom>
        </p:spPr>
      </p:pic>
      <p:pic>
        <p:nvPicPr>
          <p:cNvPr id="21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74575" y="1395115"/>
            <a:ext cx="1509601" cy="535520"/>
          </a:xfrm>
          <a:prstGeom prst="rect">
            <a:avLst/>
          </a:prstGeom>
        </p:spPr>
      </p:pic>
      <p:sp>
        <p:nvSpPr>
          <p:cNvPr id="22" name="Text 7"/>
          <p:cNvSpPr/>
          <p:nvPr/>
        </p:nvSpPr>
        <p:spPr>
          <a:xfrm>
            <a:off x="12916719" y="1518977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27739" y="1552426"/>
            <a:ext cx="214208" cy="214208"/>
          </a:xfrm>
          <a:prstGeom prst="rect">
            <a:avLst/>
          </a:prstGeom>
        </p:spPr>
      </p:pic>
      <p:pic>
        <p:nvPicPr>
          <p:cNvPr id="24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84176" y="1395115"/>
            <a:ext cx="1509601" cy="535520"/>
          </a:xfrm>
          <a:prstGeom prst="rect">
            <a:avLst/>
          </a:prstGeom>
        </p:spPr>
      </p:pic>
      <p:sp>
        <p:nvSpPr>
          <p:cNvPr id="25" name="Text 8"/>
          <p:cNvSpPr/>
          <p:nvPr/>
        </p:nvSpPr>
        <p:spPr>
          <a:xfrm>
            <a:off x="14484362" y="1518977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79390" y="1552426"/>
            <a:ext cx="214208" cy="214208"/>
          </a:xfrm>
          <a:prstGeom prst="rect">
            <a:avLst/>
          </a:prstGeom>
        </p:spPr>
      </p:pic>
      <p:pic>
        <p:nvPicPr>
          <p:cNvPr id="27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693777" y="1395115"/>
            <a:ext cx="1509804" cy="535520"/>
          </a:xfrm>
          <a:prstGeom prst="rect">
            <a:avLst/>
          </a:prstGeom>
        </p:spPr>
      </p:pic>
      <p:sp>
        <p:nvSpPr>
          <p:cNvPr id="28" name="Text 9"/>
          <p:cNvSpPr/>
          <p:nvPr/>
        </p:nvSpPr>
        <p:spPr>
          <a:xfrm>
            <a:off x="15927028" y="1518977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56038" y="1552426"/>
            <a:ext cx="214208" cy="214208"/>
          </a:xfrm>
          <a:prstGeom prst="rect">
            <a:avLst/>
          </a:prstGeom>
        </p:spPr>
      </p:pic>
      <p:pic>
        <p:nvPicPr>
          <p:cNvPr id="3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6325" y="2144837"/>
            <a:ext cx="16135350" cy="3010326"/>
          </a:xfrm>
          <a:prstGeom prst="rect">
            <a:avLst/>
          </a:prstGeom>
        </p:spPr>
      </p:pic>
      <p:pic>
        <p:nvPicPr>
          <p:cNvPr id="3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89701" y="2158231"/>
            <a:ext cx="16108096" cy="495040"/>
          </a:xfrm>
          <a:prstGeom prst="rect">
            <a:avLst/>
          </a:prstGeom>
        </p:spPr>
      </p:pic>
      <p:pic>
        <p:nvPicPr>
          <p:cNvPr id="3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9701" y="2158231"/>
            <a:ext cx="5445398" cy="495040"/>
          </a:xfrm>
          <a:prstGeom prst="rect">
            <a:avLst/>
          </a:prstGeom>
        </p:spPr>
      </p:pic>
      <p:sp>
        <p:nvSpPr>
          <p:cNvPr id="33" name="Text 10"/>
          <p:cNvSpPr/>
          <p:nvPr/>
        </p:nvSpPr>
        <p:spPr>
          <a:xfrm>
            <a:off x="1223553" y="2275284"/>
            <a:ext cx="131016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Link &amp; Pay</a:t>
            </a:r>
            <a:endParaRPr lang="en-US" sz="1475" dirty="0"/>
          </a:p>
        </p:txBody>
      </p:sp>
      <p:pic>
        <p:nvPicPr>
          <p:cNvPr id="34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35080" y="2158231"/>
            <a:ext cx="1523246" cy="495040"/>
          </a:xfrm>
          <a:prstGeom prst="rect">
            <a:avLst/>
          </a:prstGeom>
        </p:spPr>
      </p:pic>
      <p:pic>
        <p:nvPicPr>
          <p:cNvPr id="35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30423" y="2265276"/>
            <a:ext cx="1332592" cy="267593"/>
          </a:xfrm>
          <a:prstGeom prst="rect">
            <a:avLst/>
          </a:prstGeom>
        </p:spPr>
      </p:pic>
      <p:pic>
        <p:nvPicPr>
          <p:cNvPr id="36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710716" y="2318779"/>
            <a:ext cx="160551" cy="160551"/>
          </a:xfrm>
          <a:prstGeom prst="rect">
            <a:avLst/>
          </a:prstGeom>
        </p:spPr>
      </p:pic>
      <p:sp>
        <p:nvSpPr>
          <p:cNvPr id="37" name="Text 11"/>
          <p:cNvSpPr/>
          <p:nvPr/>
        </p:nvSpPr>
        <p:spPr>
          <a:xfrm>
            <a:off x="6898016" y="227193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8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58336" y="2158231"/>
            <a:ext cx="1523246" cy="495040"/>
          </a:xfrm>
          <a:prstGeom prst="rect">
            <a:avLst/>
          </a:prstGeom>
        </p:spPr>
      </p:pic>
      <p:pic>
        <p:nvPicPr>
          <p:cNvPr id="39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153660" y="2265276"/>
            <a:ext cx="1332592" cy="267593"/>
          </a:xfrm>
          <a:prstGeom prst="rect">
            <a:avLst/>
          </a:prstGeom>
        </p:spPr>
      </p:pic>
      <p:pic>
        <p:nvPicPr>
          <p:cNvPr id="40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33935" y="2318779"/>
            <a:ext cx="160551" cy="160551"/>
          </a:xfrm>
          <a:prstGeom prst="rect">
            <a:avLst/>
          </a:prstGeom>
        </p:spPr>
      </p:pic>
      <p:sp>
        <p:nvSpPr>
          <p:cNvPr id="41" name="Text 12"/>
          <p:cNvSpPr/>
          <p:nvPr/>
        </p:nvSpPr>
        <p:spPr>
          <a:xfrm>
            <a:off x="8421253" y="227193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42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581573" y="2158231"/>
            <a:ext cx="1523246" cy="495040"/>
          </a:xfrm>
          <a:prstGeom prst="rect">
            <a:avLst/>
          </a:prstGeom>
        </p:spPr>
      </p:pic>
      <p:pic>
        <p:nvPicPr>
          <p:cNvPr id="43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676879" y="2265276"/>
            <a:ext cx="1332592" cy="267593"/>
          </a:xfrm>
          <a:prstGeom prst="rect">
            <a:avLst/>
          </a:prstGeom>
        </p:spPr>
      </p:pic>
      <p:pic>
        <p:nvPicPr>
          <p:cNvPr id="44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757153" y="2318779"/>
            <a:ext cx="160551" cy="160551"/>
          </a:xfrm>
          <a:prstGeom prst="rect">
            <a:avLst/>
          </a:prstGeom>
        </p:spPr>
      </p:pic>
      <p:sp>
        <p:nvSpPr>
          <p:cNvPr id="45" name="Text 13"/>
          <p:cNvSpPr/>
          <p:nvPr/>
        </p:nvSpPr>
        <p:spPr>
          <a:xfrm>
            <a:off x="9944435" y="227193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46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104829" y="2158231"/>
            <a:ext cx="1523246" cy="495040"/>
          </a:xfrm>
          <a:prstGeom prst="rect">
            <a:avLst/>
          </a:prstGeom>
        </p:spPr>
      </p:pic>
      <p:pic>
        <p:nvPicPr>
          <p:cNvPr id="47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200172" y="2265276"/>
            <a:ext cx="1332592" cy="267593"/>
          </a:xfrm>
          <a:prstGeom prst="rect">
            <a:avLst/>
          </a:prstGeom>
        </p:spPr>
      </p:pic>
      <p:pic>
        <p:nvPicPr>
          <p:cNvPr id="48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280465" y="2318779"/>
            <a:ext cx="160551" cy="160551"/>
          </a:xfrm>
          <a:prstGeom prst="rect">
            <a:avLst/>
          </a:prstGeom>
        </p:spPr>
      </p:pic>
      <p:sp>
        <p:nvSpPr>
          <p:cNvPr id="49" name="Text 14"/>
          <p:cNvSpPr/>
          <p:nvPr/>
        </p:nvSpPr>
        <p:spPr>
          <a:xfrm>
            <a:off x="11467802" y="227193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50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628066" y="2158231"/>
            <a:ext cx="1523246" cy="495040"/>
          </a:xfrm>
          <a:prstGeom prst="rect">
            <a:avLst/>
          </a:prstGeom>
        </p:spPr>
      </p:pic>
      <p:pic>
        <p:nvPicPr>
          <p:cNvPr id="51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723391" y="2265276"/>
            <a:ext cx="1332592" cy="267593"/>
          </a:xfrm>
          <a:prstGeom prst="rect">
            <a:avLst/>
          </a:prstGeom>
        </p:spPr>
      </p:pic>
      <p:pic>
        <p:nvPicPr>
          <p:cNvPr id="52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803684" y="2318779"/>
            <a:ext cx="160551" cy="160551"/>
          </a:xfrm>
          <a:prstGeom prst="rect">
            <a:avLst/>
          </a:prstGeom>
        </p:spPr>
      </p:pic>
      <p:sp>
        <p:nvSpPr>
          <p:cNvPr id="53" name="Text 15"/>
          <p:cNvSpPr/>
          <p:nvPr/>
        </p:nvSpPr>
        <p:spPr>
          <a:xfrm>
            <a:off x="12990984" y="227193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54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151322" y="2158231"/>
            <a:ext cx="1523246" cy="495040"/>
          </a:xfrm>
          <a:prstGeom prst="rect">
            <a:avLst/>
          </a:prstGeom>
        </p:spPr>
      </p:pic>
      <p:pic>
        <p:nvPicPr>
          <p:cNvPr id="55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246647" y="2265276"/>
            <a:ext cx="1332592" cy="267593"/>
          </a:xfrm>
          <a:prstGeom prst="rect">
            <a:avLst/>
          </a:prstGeom>
        </p:spPr>
      </p:pic>
      <p:pic>
        <p:nvPicPr>
          <p:cNvPr id="56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4326921" y="2318779"/>
            <a:ext cx="160551" cy="160551"/>
          </a:xfrm>
          <a:prstGeom prst="rect">
            <a:avLst/>
          </a:prstGeom>
        </p:spPr>
      </p:pic>
      <p:sp>
        <p:nvSpPr>
          <p:cNvPr id="57" name="Text 16"/>
          <p:cNvSpPr/>
          <p:nvPr/>
        </p:nvSpPr>
        <p:spPr>
          <a:xfrm>
            <a:off x="14514221" y="227193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58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674560" y="2158231"/>
            <a:ext cx="1523246" cy="495040"/>
          </a:xfrm>
          <a:prstGeom prst="rect">
            <a:avLst/>
          </a:prstGeom>
        </p:spPr>
      </p:pic>
      <p:pic>
        <p:nvPicPr>
          <p:cNvPr id="59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5769884" y="2265276"/>
            <a:ext cx="1332592" cy="267593"/>
          </a:xfrm>
          <a:prstGeom prst="rect">
            <a:avLst/>
          </a:prstGeom>
        </p:spPr>
      </p:pic>
      <p:pic>
        <p:nvPicPr>
          <p:cNvPr id="60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5850158" y="2318779"/>
            <a:ext cx="160551" cy="160551"/>
          </a:xfrm>
          <a:prstGeom prst="rect">
            <a:avLst/>
          </a:prstGeom>
        </p:spPr>
      </p:pic>
      <p:sp>
        <p:nvSpPr>
          <p:cNvPr id="61" name="Text 17"/>
          <p:cNvSpPr/>
          <p:nvPr/>
        </p:nvSpPr>
        <p:spPr>
          <a:xfrm>
            <a:off x="16037477" y="227193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62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89701" y="2653271"/>
            <a:ext cx="16108096" cy="501737"/>
          </a:xfrm>
          <a:prstGeom prst="rect">
            <a:avLst/>
          </a:prstGeom>
        </p:spPr>
      </p:pic>
      <p:pic>
        <p:nvPicPr>
          <p:cNvPr id="63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89701" y="2653271"/>
            <a:ext cx="5445398" cy="501737"/>
          </a:xfrm>
          <a:prstGeom prst="rect">
            <a:avLst/>
          </a:prstGeom>
        </p:spPr>
      </p:pic>
      <p:sp>
        <p:nvSpPr>
          <p:cNvPr id="64" name="Text 18"/>
          <p:cNvSpPr/>
          <p:nvPr/>
        </p:nvSpPr>
        <p:spPr>
          <a:xfrm>
            <a:off x="1223553" y="2777021"/>
            <a:ext cx="166020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Link &amp; Pay API</a:t>
            </a:r>
            <a:endParaRPr lang="en-US" sz="1475" dirty="0"/>
          </a:p>
        </p:txBody>
      </p:sp>
      <p:pic>
        <p:nvPicPr>
          <p:cNvPr id="65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535080" y="2653271"/>
            <a:ext cx="1523246" cy="501737"/>
          </a:xfrm>
          <a:prstGeom prst="rect">
            <a:avLst/>
          </a:prstGeom>
        </p:spPr>
      </p:pic>
      <p:pic>
        <p:nvPicPr>
          <p:cNvPr id="66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630423" y="2766975"/>
            <a:ext cx="1332592" cy="267593"/>
          </a:xfrm>
          <a:prstGeom prst="rect">
            <a:avLst/>
          </a:prstGeom>
        </p:spPr>
      </p:pic>
      <p:pic>
        <p:nvPicPr>
          <p:cNvPr id="67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710716" y="2820479"/>
            <a:ext cx="160551" cy="160551"/>
          </a:xfrm>
          <a:prstGeom prst="rect">
            <a:avLst/>
          </a:prstGeom>
        </p:spPr>
      </p:pic>
      <p:sp>
        <p:nvSpPr>
          <p:cNvPr id="68" name="Text 19"/>
          <p:cNvSpPr/>
          <p:nvPr/>
        </p:nvSpPr>
        <p:spPr>
          <a:xfrm>
            <a:off x="6898016" y="277367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69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058336" y="2653271"/>
            <a:ext cx="1523246" cy="501737"/>
          </a:xfrm>
          <a:prstGeom prst="rect">
            <a:avLst/>
          </a:prstGeom>
        </p:spPr>
      </p:pic>
      <p:pic>
        <p:nvPicPr>
          <p:cNvPr id="70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153660" y="2766975"/>
            <a:ext cx="1332592" cy="267593"/>
          </a:xfrm>
          <a:prstGeom prst="rect">
            <a:avLst/>
          </a:prstGeom>
        </p:spPr>
      </p:pic>
      <p:pic>
        <p:nvPicPr>
          <p:cNvPr id="71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233935" y="2820479"/>
            <a:ext cx="160551" cy="160551"/>
          </a:xfrm>
          <a:prstGeom prst="rect">
            <a:avLst/>
          </a:prstGeom>
        </p:spPr>
      </p:pic>
      <p:sp>
        <p:nvSpPr>
          <p:cNvPr id="72" name="Text 20"/>
          <p:cNvSpPr/>
          <p:nvPr/>
        </p:nvSpPr>
        <p:spPr>
          <a:xfrm>
            <a:off x="8421253" y="277367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73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581573" y="2653271"/>
            <a:ext cx="1523246" cy="501737"/>
          </a:xfrm>
          <a:prstGeom prst="rect">
            <a:avLst/>
          </a:prstGeom>
        </p:spPr>
      </p:pic>
      <p:pic>
        <p:nvPicPr>
          <p:cNvPr id="74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676879" y="2766975"/>
            <a:ext cx="1332592" cy="267593"/>
          </a:xfrm>
          <a:prstGeom prst="rect">
            <a:avLst/>
          </a:prstGeom>
        </p:spPr>
      </p:pic>
      <p:pic>
        <p:nvPicPr>
          <p:cNvPr id="75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9757153" y="2820479"/>
            <a:ext cx="160551" cy="160551"/>
          </a:xfrm>
          <a:prstGeom prst="rect">
            <a:avLst/>
          </a:prstGeom>
        </p:spPr>
      </p:pic>
      <p:sp>
        <p:nvSpPr>
          <p:cNvPr id="76" name="Text 21"/>
          <p:cNvSpPr/>
          <p:nvPr/>
        </p:nvSpPr>
        <p:spPr>
          <a:xfrm>
            <a:off x="9944435" y="277367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77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104829" y="2653271"/>
            <a:ext cx="1523246" cy="501737"/>
          </a:xfrm>
          <a:prstGeom prst="rect">
            <a:avLst/>
          </a:prstGeom>
        </p:spPr>
      </p:pic>
      <p:pic>
        <p:nvPicPr>
          <p:cNvPr id="78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200172" y="2766975"/>
            <a:ext cx="1332592" cy="267593"/>
          </a:xfrm>
          <a:prstGeom prst="rect">
            <a:avLst/>
          </a:prstGeom>
        </p:spPr>
      </p:pic>
      <p:pic>
        <p:nvPicPr>
          <p:cNvPr id="79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1280465" y="2820479"/>
            <a:ext cx="160551" cy="160551"/>
          </a:xfrm>
          <a:prstGeom prst="rect">
            <a:avLst/>
          </a:prstGeom>
        </p:spPr>
      </p:pic>
      <p:sp>
        <p:nvSpPr>
          <p:cNvPr id="80" name="Text 22"/>
          <p:cNvSpPr/>
          <p:nvPr/>
        </p:nvSpPr>
        <p:spPr>
          <a:xfrm>
            <a:off x="11467802" y="277367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81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628066" y="2653271"/>
            <a:ext cx="1523246" cy="501737"/>
          </a:xfrm>
          <a:prstGeom prst="rect">
            <a:avLst/>
          </a:prstGeom>
        </p:spPr>
      </p:pic>
      <p:pic>
        <p:nvPicPr>
          <p:cNvPr id="82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2723391" y="2766975"/>
            <a:ext cx="1332592" cy="267593"/>
          </a:xfrm>
          <a:prstGeom prst="rect">
            <a:avLst/>
          </a:prstGeom>
        </p:spPr>
      </p:pic>
      <p:pic>
        <p:nvPicPr>
          <p:cNvPr id="83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2803684" y="2820479"/>
            <a:ext cx="160551" cy="160551"/>
          </a:xfrm>
          <a:prstGeom prst="rect">
            <a:avLst/>
          </a:prstGeom>
        </p:spPr>
      </p:pic>
      <p:sp>
        <p:nvSpPr>
          <p:cNvPr id="84" name="Text 23"/>
          <p:cNvSpPr/>
          <p:nvPr/>
        </p:nvSpPr>
        <p:spPr>
          <a:xfrm>
            <a:off x="12990984" y="277367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85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151322" y="2653271"/>
            <a:ext cx="1523246" cy="501737"/>
          </a:xfrm>
          <a:prstGeom prst="rect">
            <a:avLst/>
          </a:prstGeom>
        </p:spPr>
      </p:pic>
      <p:pic>
        <p:nvPicPr>
          <p:cNvPr id="86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4246647" y="2766975"/>
            <a:ext cx="1332592" cy="267593"/>
          </a:xfrm>
          <a:prstGeom prst="rect">
            <a:avLst/>
          </a:prstGeom>
        </p:spPr>
      </p:pic>
      <p:pic>
        <p:nvPicPr>
          <p:cNvPr id="87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4326921" y="2820479"/>
            <a:ext cx="160551" cy="160551"/>
          </a:xfrm>
          <a:prstGeom prst="rect">
            <a:avLst/>
          </a:prstGeom>
        </p:spPr>
      </p:pic>
      <p:sp>
        <p:nvSpPr>
          <p:cNvPr id="88" name="Text 24"/>
          <p:cNvSpPr/>
          <p:nvPr/>
        </p:nvSpPr>
        <p:spPr>
          <a:xfrm>
            <a:off x="14514221" y="277367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89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5674560" y="2653271"/>
            <a:ext cx="1523246" cy="501737"/>
          </a:xfrm>
          <a:prstGeom prst="rect">
            <a:avLst/>
          </a:prstGeom>
        </p:spPr>
      </p:pic>
      <p:pic>
        <p:nvPicPr>
          <p:cNvPr id="90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5769884" y="2766975"/>
            <a:ext cx="1332592" cy="267593"/>
          </a:xfrm>
          <a:prstGeom prst="rect">
            <a:avLst/>
          </a:prstGeom>
        </p:spPr>
      </p:pic>
      <p:pic>
        <p:nvPicPr>
          <p:cNvPr id="91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5850158" y="2820479"/>
            <a:ext cx="160551" cy="160551"/>
          </a:xfrm>
          <a:prstGeom prst="rect">
            <a:avLst/>
          </a:prstGeom>
        </p:spPr>
      </p:pic>
      <p:sp>
        <p:nvSpPr>
          <p:cNvPr id="92" name="Text 25"/>
          <p:cNvSpPr/>
          <p:nvPr/>
        </p:nvSpPr>
        <p:spPr>
          <a:xfrm>
            <a:off x="16037477" y="277367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93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089701" y="3154970"/>
            <a:ext cx="16108096" cy="501737"/>
          </a:xfrm>
          <a:prstGeom prst="rect">
            <a:avLst/>
          </a:prstGeom>
        </p:spPr>
      </p:pic>
      <p:pic>
        <p:nvPicPr>
          <p:cNvPr id="94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089701" y="3154970"/>
            <a:ext cx="5445398" cy="501737"/>
          </a:xfrm>
          <a:prstGeom prst="rect">
            <a:avLst/>
          </a:prstGeom>
        </p:spPr>
      </p:pic>
      <p:sp>
        <p:nvSpPr>
          <p:cNvPr id="95" name="Text 26"/>
          <p:cNvSpPr/>
          <p:nvPr/>
        </p:nvSpPr>
        <p:spPr>
          <a:xfrm>
            <a:off x="1223553" y="3278721"/>
            <a:ext cx="128016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SEP Direct API</a:t>
            </a:r>
            <a:endParaRPr lang="en-US" sz="1475" dirty="0"/>
          </a:p>
        </p:txBody>
      </p:sp>
      <p:pic>
        <p:nvPicPr>
          <p:cNvPr id="96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535080" y="3154970"/>
            <a:ext cx="1523246" cy="501737"/>
          </a:xfrm>
          <a:prstGeom prst="rect">
            <a:avLst/>
          </a:prstGeom>
        </p:spPr>
      </p:pic>
      <p:pic>
        <p:nvPicPr>
          <p:cNvPr id="97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630423" y="3268712"/>
            <a:ext cx="1332592" cy="267593"/>
          </a:xfrm>
          <a:prstGeom prst="rect">
            <a:avLst/>
          </a:prstGeom>
        </p:spPr>
      </p:pic>
      <p:pic>
        <p:nvPicPr>
          <p:cNvPr id="98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6710716" y="3322216"/>
            <a:ext cx="160551" cy="160551"/>
          </a:xfrm>
          <a:prstGeom prst="rect">
            <a:avLst/>
          </a:prstGeom>
        </p:spPr>
      </p:pic>
      <p:sp>
        <p:nvSpPr>
          <p:cNvPr id="99" name="Text 27"/>
          <p:cNvSpPr/>
          <p:nvPr/>
        </p:nvSpPr>
        <p:spPr>
          <a:xfrm>
            <a:off x="6898016" y="32754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00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058336" y="3154970"/>
            <a:ext cx="1523246" cy="501737"/>
          </a:xfrm>
          <a:prstGeom prst="rect">
            <a:avLst/>
          </a:prstGeom>
        </p:spPr>
      </p:pic>
      <p:pic>
        <p:nvPicPr>
          <p:cNvPr id="101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153660" y="3268712"/>
            <a:ext cx="1332592" cy="267593"/>
          </a:xfrm>
          <a:prstGeom prst="rect">
            <a:avLst/>
          </a:prstGeom>
        </p:spPr>
      </p:pic>
      <p:pic>
        <p:nvPicPr>
          <p:cNvPr id="102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8233935" y="3322216"/>
            <a:ext cx="160551" cy="160551"/>
          </a:xfrm>
          <a:prstGeom prst="rect">
            <a:avLst/>
          </a:prstGeom>
        </p:spPr>
      </p:pic>
      <p:sp>
        <p:nvSpPr>
          <p:cNvPr id="103" name="Text 28"/>
          <p:cNvSpPr/>
          <p:nvPr/>
        </p:nvSpPr>
        <p:spPr>
          <a:xfrm>
            <a:off x="8421253" y="32754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04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581573" y="3154970"/>
            <a:ext cx="1523246" cy="501737"/>
          </a:xfrm>
          <a:prstGeom prst="rect">
            <a:avLst/>
          </a:prstGeom>
        </p:spPr>
      </p:pic>
      <p:pic>
        <p:nvPicPr>
          <p:cNvPr id="105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676879" y="3268712"/>
            <a:ext cx="1332592" cy="267593"/>
          </a:xfrm>
          <a:prstGeom prst="rect">
            <a:avLst/>
          </a:prstGeom>
        </p:spPr>
      </p:pic>
      <p:pic>
        <p:nvPicPr>
          <p:cNvPr id="106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9757153" y="3322216"/>
            <a:ext cx="160551" cy="160551"/>
          </a:xfrm>
          <a:prstGeom prst="rect">
            <a:avLst/>
          </a:prstGeom>
        </p:spPr>
      </p:pic>
      <p:sp>
        <p:nvSpPr>
          <p:cNvPr id="107" name="Text 29"/>
          <p:cNvSpPr/>
          <p:nvPr/>
        </p:nvSpPr>
        <p:spPr>
          <a:xfrm>
            <a:off x="9944435" y="32754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08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104829" y="3154970"/>
            <a:ext cx="1523246" cy="501737"/>
          </a:xfrm>
          <a:prstGeom prst="rect">
            <a:avLst/>
          </a:prstGeom>
        </p:spPr>
      </p:pic>
      <p:pic>
        <p:nvPicPr>
          <p:cNvPr id="109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200172" y="3268712"/>
            <a:ext cx="1332592" cy="267593"/>
          </a:xfrm>
          <a:prstGeom prst="rect">
            <a:avLst/>
          </a:prstGeom>
        </p:spPr>
      </p:pic>
      <p:pic>
        <p:nvPicPr>
          <p:cNvPr id="110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1280465" y="3322216"/>
            <a:ext cx="160551" cy="160551"/>
          </a:xfrm>
          <a:prstGeom prst="rect">
            <a:avLst/>
          </a:prstGeom>
        </p:spPr>
      </p:pic>
      <p:sp>
        <p:nvSpPr>
          <p:cNvPr id="111" name="Text 30"/>
          <p:cNvSpPr/>
          <p:nvPr/>
        </p:nvSpPr>
        <p:spPr>
          <a:xfrm>
            <a:off x="11467802" y="32754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12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2628066" y="3154970"/>
            <a:ext cx="1523246" cy="501737"/>
          </a:xfrm>
          <a:prstGeom prst="rect">
            <a:avLst/>
          </a:prstGeom>
        </p:spPr>
      </p:pic>
      <p:pic>
        <p:nvPicPr>
          <p:cNvPr id="113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2723391" y="3268712"/>
            <a:ext cx="1332592" cy="267593"/>
          </a:xfrm>
          <a:prstGeom prst="rect">
            <a:avLst/>
          </a:prstGeom>
        </p:spPr>
      </p:pic>
      <p:pic>
        <p:nvPicPr>
          <p:cNvPr id="114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2803684" y="3322216"/>
            <a:ext cx="160551" cy="160551"/>
          </a:xfrm>
          <a:prstGeom prst="rect">
            <a:avLst/>
          </a:prstGeom>
        </p:spPr>
      </p:pic>
      <p:sp>
        <p:nvSpPr>
          <p:cNvPr id="115" name="Text 31"/>
          <p:cNvSpPr/>
          <p:nvPr/>
        </p:nvSpPr>
        <p:spPr>
          <a:xfrm>
            <a:off x="12990984" y="32754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16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151322" y="3154970"/>
            <a:ext cx="1523246" cy="501737"/>
          </a:xfrm>
          <a:prstGeom prst="rect">
            <a:avLst/>
          </a:prstGeom>
        </p:spPr>
      </p:pic>
      <p:pic>
        <p:nvPicPr>
          <p:cNvPr id="117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4246647" y="3268712"/>
            <a:ext cx="1332592" cy="267593"/>
          </a:xfrm>
          <a:prstGeom prst="rect">
            <a:avLst/>
          </a:prstGeom>
        </p:spPr>
      </p:pic>
      <p:pic>
        <p:nvPicPr>
          <p:cNvPr id="118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4326921" y="3322216"/>
            <a:ext cx="160551" cy="160551"/>
          </a:xfrm>
          <a:prstGeom prst="rect">
            <a:avLst/>
          </a:prstGeom>
        </p:spPr>
      </p:pic>
      <p:sp>
        <p:nvSpPr>
          <p:cNvPr id="119" name="Text 32"/>
          <p:cNvSpPr/>
          <p:nvPr/>
        </p:nvSpPr>
        <p:spPr>
          <a:xfrm>
            <a:off x="14514221" y="32754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20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5674560" y="3154970"/>
            <a:ext cx="1523246" cy="501737"/>
          </a:xfrm>
          <a:prstGeom prst="rect">
            <a:avLst/>
          </a:prstGeom>
        </p:spPr>
      </p:pic>
      <p:pic>
        <p:nvPicPr>
          <p:cNvPr id="121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5769884" y="3268712"/>
            <a:ext cx="1332592" cy="267593"/>
          </a:xfrm>
          <a:prstGeom prst="rect">
            <a:avLst/>
          </a:prstGeom>
        </p:spPr>
      </p:pic>
      <p:pic>
        <p:nvPicPr>
          <p:cNvPr id="122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5850158" y="3322216"/>
            <a:ext cx="160551" cy="160551"/>
          </a:xfrm>
          <a:prstGeom prst="rect">
            <a:avLst/>
          </a:prstGeom>
        </p:spPr>
      </p:pic>
      <p:sp>
        <p:nvSpPr>
          <p:cNvPr id="123" name="Text 33"/>
          <p:cNvSpPr/>
          <p:nvPr/>
        </p:nvSpPr>
        <p:spPr>
          <a:xfrm>
            <a:off x="16037477" y="32754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24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089701" y="3656707"/>
            <a:ext cx="16108096" cy="501737"/>
          </a:xfrm>
          <a:prstGeom prst="rect">
            <a:avLst/>
          </a:prstGeom>
        </p:spPr>
      </p:pic>
      <p:pic>
        <p:nvPicPr>
          <p:cNvPr id="125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089701" y="3656707"/>
            <a:ext cx="5445398" cy="501737"/>
          </a:xfrm>
          <a:prstGeom prst="rect">
            <a:avLst/>
          </a:prstGeom>
        </p:spPr>
      </p:pic>
      <p:sp>
        <p:nvSpPr>
          <p:cNvPr id="126" name="Text 34"/>
          <p:cNvSpPr/>
          <p:nvPr/>
        </p:nvSpPr>
        <p:spPr>
          <a:xfrm>
            <a:off x="1223553" y="3780458"/>
            <a:ext cx="186023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Recurrent Payments</a:t>
            </a:r>
            <a:endParaRPr lang="en-US" sz="1475" dirty="0"/>
          </a:p>
        </p:txBody>
      </p:sp>
      <p:pic>
        <p:nvPicPr>
          <p:cNvPr id="127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535080" y="3656707"/>
            <a:ext cx="1523246" cy="501737"/>
          </a:xfrm>
          <a:prstGeom prst="rect">
            <a:avLst/>
          </a:prstGeom>
        </p:spPr>
      </p:pic>
      <p:pic>
        <p:nvPicPr>
          <p:cNvPr id="128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630423" y="3770412"/>
            <a:ext cx="1332592" cy="267593"/>
          </a:xfrm>
          <a:prstGeom prst="rect">
            <a:avLst/>
          </a:prstGeom>
        </p:spPr>
      </p:pic>
      <p:pic>
        <p:nvPicPr>
          <p:cNvPr id="129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6710716" y="3823953"/>
            <a:ext cx="160551" cy="160551"/>
          </a:xfrm>
          <a:prstGeom prst="rect">
            <a:avLst/>
          </a:prstGeom>
        </p:spPr>
      </p:pic>
      <p:sp>
        <p:nvSpPr>
          <p:cNvPr id="130" name="Text 35"/>
          <p:cNvSpPr/>
          <p:nvPr/>
        </p:nvSpPr>
        <p:spPr>
          <a:xfrm>
            <a:off x="6898016" y="37771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31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058336" y="3656707"/>
            <a:ext cx="1523246" cy="501737"/>
          </a:xfrm>
          <a:prstGeom prst="rect">
            <a:avLst/>
          </a:prstGeom>
        </p:spPr>
      </p:pic>
      <p:pic>
        <p:nvPicPr>
          <p:cNvPr id="132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153660" y="3770412"/>
            <a:ext cx="1332592" cy="267593"/>
          </a:xfrm>
          <a:prstGeom prst="rect">
            <a:avLst/>
          </a:prstGeom>
        </p:spPr>
      </p:pic>
      <p:pic>
        <p:nvPicPr>
          <p:cNvPr id="133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8233935" y="3823953"/>
            <a:ext cx="160551" cy="160551"/>
          </a:xfrm>
          <a:prstGeom prst="rect">
            <a:avLst/>
          </a:prstGeom>
        </p:spPr>
      </p:pic>
      <p:sp>
        <p:nvSpPr>
          <p:cNvPr id="134" name="Text 36"/>
          <p:cNvSpPr/>
          <p:nvPr/>
        </p:nvSpPr>
        <p:spPr>
          <a:xfrm>
            <a:off x="8421253" y="37771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35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581573" y="3656707"/>
            <a:ext cx="1523246" cy="501737"/>
          </a:xfrm>
          <a:prstGeom prst="rect">
            <a:avLst/>
          </a:prstGeom>
        </p:spPr>
      </p:pic>
      <p:pic>
        <p:nvPicPr>
          <p:cNvPr id="136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9676879" y="3770412"/>
            <a:ext cx="1332592" cy="267593"/>
          </a:xfrm>
          <a:prstGeom prst="rect">
            <a:avLst/>
          </a:prstGeom>
        </p:spPr>
      </p:pic>
      <p:pic>
        <p:nvPicPr>
          <p:cNvPr id="137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9757153" y="3823953"/>
            <a:ext cx="160551" cy="160551"/>
          </a:xfrm>
          <a:prstGeom prst="rect">
            <a:avLst/>
          </a:prstGeom>
        </p:spPr>
      </p:pic>
      <p:sp>
        <p:nvSpPr>
          <p:cNvPr id="138" name="Text 37"/>
          <p:cNvSpPr/>
          <p:nvPr/>
        </p:nvSpPr>
        <p:spPr>
          <a:xfrm>
            <a:off x="9944435" y="37771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39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1104829" y="3656707"/>
            <a:ext cx="1523246" cy="501737"/>
          </a:xfrm>
          <a:prstGeom prst="rect">
            <a:avLst/>
          </a:prstGeom>
        </p:spPr>
      </p:pic>
      <p:pic>
        <p:nvPicPr>
          <p:cNvPr id="140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1200172" y="3770412"/>
            <a:ext cx="1332592" cy="267593"/>
          </a:xfrm>
          <a:prstGeom prst="rect">
            <a:avLst/>
          </a:prstGeom>
        </p:spPr>
      </p:pic>
      <p:pic>
        <p:nvPicPr>
          <p:cNvPr id="141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1280465" y="3823953"/>
            <a:ext cx="160551" cy="160551"/>
          </a:xfrm>
          <a:prstGeom prst="rect">
            <a:avLst/>
          </a:prstGeom>
        </p:spPr>
      </p:pic>
      <p:sp>
        <p:nvSpPr>
          <p:cNvPr id="142" name="Text 38"/>
          <p:cNvSpPr/>
          <p:nvPr/>
        </p:nvSpPr>
        <p:spPr>
          <a:xfrm>
            <a:off x="11467802" y="37771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43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2628066" y="3656707"/>
            <a:ext cx="1523246" cy="501737"/>
          </a:xfrm>
          <a:prstGeom prst="rect">
            <a:avLst/>
          </a:prstGeom>
        </p:spPr>
      </p:pic>
      <p:pic>
        <p:nvPicPr>
          <p:cNvPr id="144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2723391" y="3770412"/>
            <a:ext cx="1332592" cy="267593"/>
          </a:xfrm>
          <a:prstGeom prst="rect">
            <a:avLst/>
          </a:prstGeom>
        </p:spPr>
      </p:pic>
      <p:pic>
        <p:nvPicPr>
          <p:cNvPr id="145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2803684" y="3823953"/>
            <a:ext cx="160551" cy="160551"/>
          </a:xfrm>
          <a:prstGeom prst="rect">
            <a:avLst/>
          </a:prstGeom>
        </p:spPr>
      </p:pic>
      <p:sp>
        <p:nvSpPr>
          <p:cNvPr id="146" name="Text 39"/>
          <p:cNvSpPr/>
          <p:nvPr/>
        </p:nvSpPr>
        <p:spPr>
          <a:xfrm>
            <a:off x="12990984" y="37771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47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151322" y="3656707"/>
            <a:ext cx="1523246" cy="501737"/>
          </a:xfrm>
          <a:prstGeom prst="rect">
            <a:avLst/>
          </a:prstGeom>
        </p:spPr>
      </p:pic>
      <p:pic>
        <p:nvPicPr>
          <p:cNvPr id="148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4246647" y="3770412"/>
            <a:ext cx="1332592" cy="267593"/>
          </a:xfrm>
          <a:prstGeom prst="rect">
            <a:avLst/>
          </a:prstGeom>
        </p:spPr>
      </p:pic>
      <p:pic>
        <p:nvPicPr>
          <p:cNvPr id="149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4326921" y="3823953"/>
            <a:ext cx="160551" cy="160551"/>
          </a:xfrm>
          <a:prstGeom prst="rect">
            <a:avLst/>
          </a:prstGeom>
        </p:spPr>
      </p:pic>
      <p:sp>
        <p:nvSpPr>
          <p:cNvPr id="150" name="Text 40"/>
          <p:cNvSpPr/>
          <p:nvPr/>
        </p:nvSpPr>
        <p:spPr>
          <a:xfrm>
            <a:off x="14514221" y="37771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51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5674560" y="3656707"/>
            <a:ext cx="1523246" cy="501737"/>
          </a:xfrm>
          <a:prstGeom prst="rect">
            <a:avLst/>
          </a:prstGeom>
        </p:spPr>
      </p:pic>
      <p:pic>
        <p:nvPicPr>
          <p:cNvPr id="152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5769884" y="3770412"/>
            <a:ext cx="1332592" cy="267593"/>
          </a:xfrm>
          <a:prstGeom prst="rect">
            <a:avLst/>
          </a:prstGeom>
        </p:spPr>
      </p:pic>
      <p:pic>
        <p:nvPicPr>
          <p:cNvPr id="153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5850158" y="3823953"/>
            <a:ext cx="160551" cy="160551"/>
          </a:xfrm>
          <a:prstGeom prst="rect">
            <a:avLst/>
          </a:prstGeom>
        </p:spPr>
      </p:pic>
      <p:sp>
        <p:nvSpPr>
          <p:cNvPr id="154" name="Text 41"/>
          <p:cNvSpPr/>
          <p:nvPr/>
        </p:nvSpPr>
        <p:spPr>
          <a:xfrm>
            <a:off x="16037477" y="37771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55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089701" y="4158407"/>
            <a:ext cx="16108096" cy="501737"/>
          </a:xfrm>
          <a:prstGeom prst="rect">
            <a:avLst/>
          </a:prstGeom>
        </p:spPr>
      </p:pic>
      <p:pic>
        <p:nvPicPr>
          <p:cNvPr id="156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089701" y="4158407"/>
            <a:ext cx="5445398" cy="501737"/>
          </a:xfrm>
          <a:prstGeom prst="rect">
            <a:avLst/>
          </a:prstGeom>
        </p:spPr>
      </p:pic>
      <p:sp>
        <p:nvSpPr>
          <p:cNvPr id="157" name="Text 42"/>
          <p:cNvSpPr/>
          <p:nvPr/>
        </p:nvSpPr>
        <p:spPr>
          <a:xfrm>
            <a:off x="1223553" y="4282194"/>
            <a:ext cx="112014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GCommerce</a:t>
            </a:r>
            <a:endParaRPr lang="en-US" sz="1475" dirty="0"/>
          </a:p>
        </p:txBody>
      </p:sp>
      <p:pic>
        <p:nvPicPr>
          <p:cNvPr id="158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6535080" y="4158407"/>
            <a:ext cx="1523246" cy="501737"/>
          </a:xfrm>
          <a:prstGeom prst="rect">
            <a:avLst/>
          </a:prstGeom>
        </p:spPr>
      </p:pic>
      <p:pic>
        <p:nvPicPr>
          <p:cNvPr id="159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6630423" y="4272149"/>
            <a:ext cx="1332592" cy="267593"/>
          </a:xfrm>
          <a:prstGeom prst="rect">
            <a:avLst/>
          </a:prstGeom>
        </p:spPr>
      </p:pic>
      <p:pic>
        <p:nvPicPr>
          <p:cNvPr id="160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6710716" y="4325652"/>
            <a:ext cx="160551" cy="160551"/>
          </a:xfrm>
          <a:prstGeom prst="rect">
            <a:avLst/>
          </a:prstGeom>
        </p:spPr>
      </p:pic>
      <p:sp>
        <p:nvSpPr>
          <p:cNvPr id="161" name="Text 43"/>
          <p:cNvSpPr/>
          <p:nvPr/>
        </p:nvSpPr>
        <p:spPr>
          <a:xfrm>
            <a:off x="6898016" y="427884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62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8058336" y="4158407"/>
            <a:ext cx="1523246" cy="501737"/>
          </a:xfrm>
          <a:prstGeom prst="rect">
            <a:avLst/>
          </a:prstGeom>
        </p:spPr>
      </p:pic>
      <p:pic>
        <p:nvPicPr>
          <p:cNvPr id="163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8153660" y="4272149"/>
            <a:ext cx="1332592" cy="267593"/>
          </a:xfrm>
          <a:prstGeom prst="rect">
            <a:avLst/>
          </a:prstGeom>
        </p:spPr>
      </p:pic>
      <p:pic>
        <p:nvPicPr>
          <p:cNvPr id="164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8233935" y="4325652"/>
            <a:ext cx="160551" cy="160551"/>
          </a:xfrm>
          <a:prstGeom prst="rect">
            <a:avLst/>
          </a:prstGeom>
        </p:spPr>
      </p:pic>
      <p:sp>
        <p:nvSpPr>
          <p:cNvPr id="165" name="Text 44"/>
          <p:cNvSpPr/>
          <p:nvPr/>
        </p:nvSpPr>
        <p:spPr>
          <a:xfrm>
            <a:off x="8421253" y="427884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66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9581573" y="4158407"/>
            <a:ext cx="1523246" cy="501737"/>
          </a:xfrm>
          <a:prstGeom prst="rect">
            <a:avLst/>
          </a:prstGeom>
        </p:spPr>
      </p:pic>
      <p:pic>
        <p:nvPicPr>
          <p:cNvPr id="167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9676879" y="4272149"/>
            <a:ext cx="1332592" cy="267593"/>
          </a:xfrm>
          <a:prstGeom prst="rect">
            <a:avLst/>
          </a:prstGeom>
        </p:spPr>
      </p:pic>
      <p:pic>
        <p:nvPicPr>
          <p:cNvPr id="168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9757153" y="4325652"/>
            <a:ext cx="160551" cy="160551"/>
          </a:xfrm>
          <a:prstGeom prst="rect">
            <a:avLst/>
          </a:prstGeom>
        </p:spPr>
      </p:pic>
      <p:sp>
        <p:nvSpPr>
          <p:cNvPr id="169" name="Text 45"/>
          <p:cNvSpPr/>
          <p:nvPr/>
        </p:nvSpPr>
        <p:spPr>
          <a:xfrm>
            <a:off x="9944435" y="427884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70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1104829" y="4158407"/>
            <a:ext cx="1523246" cy="501737"/>
          </a:xfrm>
          <a:prstGeom prst="rect">
            <a:avLst/>
          </a:prstGeom>
        </p:spPr>
      </p:pic>
      <p:pic>
        <p:nvPicPr>
          <p:cNvPr id="171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1200172" y="4272149"/>
            <a:ext cx="1332592" cy="267593"/>
          </a:xfrm>
          <a:prstGeom prst="rect">
            <a:avLst/>
          </a:prstGeom>
        </p:spPr>
      </p:pic>
      <p:pic>
        <p:nvPicPr>
          <p:cNvPr id="172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1280465" y="4325652"/>
            <a:ext cx="160551" cy="160551"/>
          </a:xfrm>
          <a:prstGeom prst="rect">
            <a:avLst/>
          </a:prstGeom>
        </p:spPr>
      </p:pic>
      <p:sp>
        <p:nvSpPr>
          <p:cNvPr id="173" name="Text 46"/>
          <p:cNvSpPr/>
          <p:nvPr/>
        </p:nvSpPr>
        <p:spPr>
          <a:xfrm>
            <a:off x="11467802" y="427884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74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2628066" y="4158407"/>
            <a:ext cx="1523246" cy="501737"/>
          </a:xfrm>
          <a:prstGeom prst="rect">
            <a:avLst/>
          </a:prstGeom>
        </p:spPr>
      </p:pic>
      <p:pic>
        <p:nvPicPr>
          <p:cNvPr id="175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2723391" y="4272149"/>
            <a:ext cx="1332592" cy="267593"/>
          </a:xfrm>
          <a:prstGeom prst="rect">
            <a:avLst/>
          </a:prstGeom>
        </p:spPr>
      </p:pic>
      <p:pic>
        <p:nvPicPr>
          <p:cNvPr id="176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2803684" y="4325652"/>
            <a:ext cx="160551" cy="160551"/>
          </a:xfrm>
          <a:prstGeom prst="rect">
            <a:avLst/>
          </a:prstGeom>
        </p:spPr>
      </p:pic>
      <p:sp>
        <p:nvSpPr>
          <p:cNvPr id="177" name="Text 47"/>
          <p:cNvSpPr/>
          <p:nvPr/>
        </p:nvSpPr>
        <p:spPr>
          <a:xfrm>
            <a:off x="12990984" y="427884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78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4151322" y="4158407"/>
            <a:ext cx="1523246" cy="501737"/>
          </a:xfrm>
          <a:prstGeom prst="rect">
            <a:avLst/>
          </a:prstGeom>
        </p:spPr>
      </p:pic>
      <p:pic>
        <p:nvPicPr>
          <p:cNvPr id="179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4246647" y="4272149"/>
            <a:ext cx="1332592" cy="267593"/>
          </a:xfrm>
          <a:prstGeom prst="rect">
            <a:avLst/>
          </a:prstGeom>
        </p:spPr>
      </p:pic>
      <p:pic>
        <p:nvPicPr>
          <p:cNvPr id="180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4326921" y="4325652"/>
            <a:ext cx="160551" cy="160551"/>
          </a:xfrm>
          <a:prstGeom prst="rect">
            <a:avLst/>
          </a:prstGeom>
        </p:spPr>
      </p:pic>
      <p:sp>
        <p:nvSpPr>
          <p:cNvPr id="181" name="Text 48"/>
          <p:cNvSpPr/>
          <p:nvPr/>
        </p:nvSpPr>
        <p:spPr>
          <a:xfrm>
            <a:off x="14514221" y="427884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82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5674560" y="4158407"/>
            <a:ext cx="1523246" cy="501737"/>
          </a:xfrm>
          <a:prstGeom prst="rect">
            <a:avLst/>
          </a:prstGeom>
        </p:spPr>
      </p:pic>
      <p:pic>
        <p:nvPicPr>
          <p:cNvPr id="183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5769884" y="4272149"/>
            <a:ext cx="1332592" cy="267593"/>
          </a:xfrm>
          <a:prstGeom prst="rect">
            <a:avLst/>
          </a:prstGeom>
        </p:spPr>
      </p:pic>
      <p:pic>
        <p:nvPicPr>
          <p:cNvPr id="184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5850158" y="4325652"/>
            <a:ext cx="160551" cy="160551"/>
          </a:xfrm>
          <a:prstGeom prst="rect">
            <a:avLst/>
          </a:prstGeom>
        </p:spPr>
      </p:pic>
      <p:sp>
        <p:nvSpPr>
          <p:cNvPr id="185" name="Text 49"/>
          <p:cNvSpPr/>
          <p:nvPr/>
        </p:nvSpPr>
        <p:spPr>
          <a:xfrm>
            <a:off x="16037477" y="427884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86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089701" y="4660143"/>
            <a:ext cx="5445379" cy="495019"/>
          </a:xfrm>
          <a:prstGeom prst="rect">
            <a:avLst/>
          </a:prstGeom>
        </p:spPr>
      </p:pic>
      <p:sp>
        <p:nvSpPr>
          <p:cNvPr id="187" name="Text 50"/>
          <p:cNvSpPr/>
          <p:nvPr/>
        </p:nvSpPr>
        <p:spPr>
          <a:xfrm>
            <a:off x="1223535" y="4783894"/>
            <a:ext cx="223027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MOTO (Virtual Terminal)</a:t>
            </a:r>
            <a:endParaRPr lang="en-US" sz="1475" dirty="0"/>
          </a:p>
        </p:txBody>
      </p:sp>
      <p:pic>
        <p:nvPicPr>
          <p:cNvPr id="188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6630405" y="4773848"/>
            <a:ext cx="1332592" cy="267593"/>
          </a:xfrm>
          <a:prstGeom prst="rect">
            <a:avLst/>
          </a:prstGeom>
        </p:spPr>
      </p:pic>
      <p:pic>
        <p:nvPicPr>
          <p:cNvPr id="189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6710697" y="4827389"/>
            <a:ext cx="160551" cy="160551"/>
          </a:xfrm>
          <a:prstGeom prst="rect">
            <a:avLst/>
          </a:prstGeom>
        </p:spPr>
      </p:pic>
      <p:sp>
        <p:nvSpPr>
          <p:cNvPr id="190" name="Text 51"/>
          <p:cNvSpPr/>
          <p:nvPr/>
        </p:nvSpPr>
        <p:spPr>
          <a:xfrm>
            <a:off x="6897998" y="47805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91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8153642" y="4773848"/>
            <a:ext cx="1332592" cy="267593"/>
          </a:xfrm>
          <a:prstGeom prst="rect">
            <a:avLst/>
          </a:prstGeom>
        </p:spPr>
      </p:pic>
      <p:pic>
        <p:nvPicPr>
          <p:cNvPr id="192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8233916" y="4827389"/>
            <a:ext cx="160551" cy="160551"/>
          </a:xfrm>
          <a:prstGeom prst="rect">
            <a:avLst/>
          </a:prstGeom>
        </p:spPr>
      </p:pic>
      <p:sp>
        <p:nvSpPr>
          <p:cNvPr id="193" name="Text 52"/>
          <p:cNvSpPr/>
          <p:nvPr/>
        </p:nvSpPr>
        <p:spPr>
          <a:xfrm>
            <a:off x="8421235" y="47805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94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9676879" y="4773848"/>
            <a:ext cx="1332592" cy="267593"/>
          </a:xfrm>
          <a:prstGeom prst="rect">
            <a:avLst/>
          </a:prstGeom>
        </p:spPr>
      </p:pic>
      <p:pic>
        <p:nvPicPr>
          <p:cNvPr id="195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9757153" y="4827389"/>
            <a:ext cx="160551" cy="160551"/>
          </a:xfrm>
          <a:prstGeom prst="rect">
            <a:avLst/>
          </a:prstGeom>
        </p:spPr>
      </p:pic>
      <p:sp>
        <p:nvSpPr>
          <p:cNvPr id="196" name="Text 53"/>
          <p:cNvSpPr/>
          <p:nvPr/>
        </p:nvSpPr>
        <p:spPr>
          <a:xfrm>
            <a:off x="9944435" y="47805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97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11200135" y="4773848"/>
            <a:ext cx="1332592" cy="267593"/>
          </a:xfrm>
          <a:prstGeom prst="rect">
            <a:avLst/>
          </a:prstGeom>
        </p:spPr>
      </p:pic>
      <p:pic>
        <p:nvPicPr>
          <p:cNvPr id="198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11280428" y="4827389"/>
            <a:ext cx="160551" cy="160551"/>
          </a:xfrm>
          <a:prstGeom prst="rect">
            <a:avLst/>
          </a:prstGeom>
        </p:spPr>
      </p:pic>
      <p:sp>
        <p:nvSpPr>
          <p:cNvPr id="199" name="Text 54"/>
          <p:cNvSpPr/>
          <p:nvPr/>
        </p:nvSpPr>
        <p:spPr>
          <a:xfrm>
            <a:off x="11467765" y="47805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00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12723372" y="4773848"/>
            <a:ext cx="1332592" cy="267593"/>
          </a:xfrm>
          <a:prstGeom prst="rect">
            <a:avLst/>
          </a:prstGeom>
        </p:spPr>
      </p:pic>
      <p:pic>
        <p:nvPicPr>
          <p:cNvPr id="201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12803665" y="4827389"/>
            <a:ext cx="160551" cy="160551"/>
          </a:xfrm>
          <a:prstGeom prst="rect">
            <a:avLst/>
          </a:prstGeom>
        </p:spPr>
      </p:pic>
      <p:sp>
        <p:nvSpPr>
          <p:cNvPr id="202" name="Text 55"/>
          <p:cNvSpPr/>
          <p:nvPr/>
        </p:nvSpPr>
        <p:spPr>
          <a:xfrm>
            <a:off x="12990965" y="47805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03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4246628" y="4773848"/>
            <a:ext cx="1332592" cy="267593"/>
          </a:xfrm>
          <a:prstGeom prst="rect">
            <a:avLst/>
          </a:prstGeom>
        </p:spPr>
      </p:pic>
      <p:pic>
        <p:nvPicPr>
          <p:cNvPr id="204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4326902" y="4827389"/>
            <a:ext cx="160551" cy="160551"/>
          </a:xfrm>
          <a:prstGeom prst="rect">
            <a:avLst/>
          </a:prstGeom>
        </p:spPr>
      </p:pic>
      <p:sp>
        <p:nvSpPr>
          <p:cNvPr id="205" name="Text 56"/>
          <p:cNvSpPr/>
          <p:nvPr/>
        </p:nvSpPr>
        <p:spPr>
          <a:xfrm>
            <a:off x="14514202" y="47805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06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5769865" y="4773848"/>
            <a:ext cx="1332592" cy="267593"/>
          </a:xfrm>
          <a:prstGeom prst="rect">
            <a:avLst/>
          </a:prstGeom>
        </p:spPr>
      </p:pic>
      <p:pic>
        <p:nvPicPr>
          <p:cNvPr id="207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5850140" y="4827389"/>
            <a:ext cx="160551" cy="160551"/>
          </a:xfrm>
          <a:prstGeom prst="rect">
            <a:avLst/>
          </a:prstGeom>
        </p:spPr>
      </p:pic>
      <p:sp>
        <p:nvSpPr>
          <p:cNvPr id="208" name="Text 57"/>
          <p:cNvSpPr/>
          <p:nvPr/>
        </p:nvSpPr>
        <p:spPr>
          <a:xfrm>
            <a:off x="16037458" y="47805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2026-06-03T13:11:13Z</dcterms:created>
  <dcterms:modified xsi:type="dcterms:W3CDTF">2026-06-03T13:11:13Z</dcterms:modified>
</cp:coreProperties>
</file>