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8288000" cy="10277475"/>
  <p:notesSz cx="10277475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image" Target="../media/image-3-14.png"/><Relationship Id="rId15" Type="http://schemas.openxmlformats.org/officeDocument/2006/relationships/image" Target="../media/image-3-15.png"/><Relationship Id="rId16" Type="http://schemas.openxmlformats.org/officeDocument/2006/relationships/image" Target="../media/image-3-16.png"/><Relationship Id="rId17" Type="http://schemas.openxmlformats.org/officeDocument/2006/relationships/image" Target="../media/image-3-17.png"/><Relationship Id="rId18" Type="http://schemas.openxmlformats.org/officeDocument/2006/relationships/image" Target="../media/image-3-18.png"/><Relationship Id="rId19" Type="http://schemas.openxmlformats.org/officeDocument/2006/relationships/image" Target="../media/image-3-19.png"/><Relationship Id="rId20" Type="http://schemas.openxmlformats.org/officeDocument/2006/relationships/image" Target="../media/image-3-20.png"/><Relationship Id="rId21" Type="http://schemas.openxmlformats.org/officeDocument/2006/relationships/image" Target="../media/image-3-21.png"/><Relationship Id="rId22" Type="http://schemas.openxmlformats.org/officeDocument/2006/relationships/image" Target="../media/image-3-22.png"/><Relationship Id="rId23" Type="http://schemas.openxmlformats.org/officeDocument/2006/relationships/image" Target="../media/image-3-23.png"/><Relationship Id="rId24" Type="http://schemas.openxmlformats.org/officeDocument/2006/relationships/image" Target="../media/image-3-24.png"/><Relationship Id="rId25" Type="http://schemas.openxmlformats.org/officeDocument/2006/relationships/image" Target="../media/image-3-25.png"/><Relationship Id="rId26" Type="http://schemas.openxmlformats.org/officeDocument/2006/relationships/image" Target="../media/image-3-26.png"/><Relationship Id="rId27" Type="http://schemas.openxmlformats.org/officeDocument/2006/relationships/image" Target="../media/image-3-27.png"/><Relationship Id="rId28" Type="http://schemas.openxmlformats.org/officeDocument/2006/relationships/image" Target="../media/image-3-28.png"/><Relationship Id="rId29" Type="http://schemas.openxmlformats.org/officeDocument/2006/relationships/image" Target="../media/image-3-29.png"/><Relationship Id="rId30" Type="http://schemas.openxmlformats.org/officeDocument/2006/relationships/image" Target="../media/image-3-30.png"/><Relationship Id="rId31" Type="http://schemas.openxmlformats.org/officeDocument/2006/relationships/image" Target="../media/image-3-31.png"/><Relationship Id="rId32" Type="http://schemas.openxmlformats.org/officeDocument/2006/relationships/image" Target="../media/image-3-32.png"/><Relationship Id="rId33" Type="http://schemas.openxmlformats.org/officeDocument/2006/relationships/image" Target="../media/image-3-33.png"/><Relationship Id="rId34" Type="http://schemas.openxmlformats.org/officeDocument/2006/relationships/image" Target="../media/image-3-34.png"/><Relationship Id="rId35" Type="http://schemas.openxmlformats.org/officeDocument/2006/relationships/image" Target="../media/image-3-35.png"/><Relationship Id="rId36" Type="http://schemas.openxmlformats.org/officeDocument/2006/relationships/image" Target="../media/image-3-36.png"/><Relationship Id="rId37" Type="http://schemas.openxmlformats.org/officeDocument/2006/relationships/image" Target="../media/image-3-37.png"/><Relationship Id="rId38" Type="http://schemas.openxmlformats.org/officeDocument/2006/relationships/image" Target="../media/image-3-38.png"/><Relationship Id="rId39" Type="http://schemas.openxmlformats.org/officeDocument/2006/relationships/image" Target="../media/image-3-39.png"/><Relationship Id="rId40" Type="http://schemas.openxmlformats.org/officeDocument/2006/relationships/image" Target="../media/image-3-40.png"/><Relationship Id="rId41" Type="http://schemas.openxmlformats.org/officeDocument/2006/relationships/image" Target="../media/image-3-41.png"/><Relationship Id="rId42" Type="http://schemas.openxmlformats.org/officeDocument/2006/relationships/image" Target="../media/image-3-42.png"/><Relationship Id="rId43" Type="http://schemas.openxmlformats.org/officeDocument/2006/relationships/image" Target="../media/image-3-43.png"/><Relationship Id="rId44" Type="http://schemas.openxmlformats.org/officeDocument/2006/relationships/image" Target="../media/image-3-44.png"/><Relationship Id="rId45" Type="http://schemas.openxmlformats.org/officeDocument/2006/relationships/image" Target="../media/image-3-45.png"/><Relationship Id="rId46" Type="http://schemas.openxmlformats.org/officeDocument/2006/relationships/image" Target="../media/image-3-46.png"/><Relationship Id="rId47" Type="http://schemas.openxmlformats.org/officeDocument/2006/relationships/image" Target="../media/image-3-47.png"/><Relationship Id="rId48" Type="http://schemas.openxmlformats.org/officeDocument/2006/relationships/image" Target="../media/image-3-48.png"/><Relationship Id="rId49" Type="http://schemas.openxmlformats.org/officeDocument/2006/relationships/image" Target="../media/image-3-49.png"/><Relationship Id="rId50" Type="http://schemas.openxmlformats.org/officeDocument/2006/relationships/image" Target="../media/image-3-50.png"/><Relationship Id="rId51" Type="http://schemas.openxmlformats.org/officeDocument/2006/relationships/image" Target="../media/image-3-51.png"/><Relationship Id="rId52" Type="http://schemas.openxmlformats.org/officeDocument/2006/relationships/image" Target="../media/image-3-52.png"/><Relationship Id="rId53" Type="http://schemas.openxmlformats.org/officeDocument/2006/relationships/image" Target="../media/image-3-53.png"/><Relationship Id="rId54" Type="http://schemas.openxmlformats.org/officeDocument/2006/relationships/image" Target="../media/image-3-54.png"/><Relationship Id="rId55" Type="http://schemas.openxmlformats.org/officeDocument/2006/relationships/image" Target="../media/image-3-55.png"/><Relationship Id="rId56" Type="http://schemas.openxmlformats.org/officeDocument/2006/relationships/image" Target="../media/image-3-56.png"/><Relationship Id="rId57" Type="http://schemas.openxmlformats.org/officeDocument/2006/relationships/image" Target="../media/image-3-57.png"/><Relationship Id="rId58" Type="http://schemas.openxmlformats.org/officeDocument/2006/relationships/image" Target="../media/image-3-58.png"/><Relationship Id="rId59" Type="http://schemas.openxmlformats.org/officeDocument/2006/relationships/image" Target="../media/image-3-59.png"/><Relationship Id="rId60" Type="http://schemas.openxmlformats.org/officeDocument/2006/relationships/image" Target="../media/image-3-60.png"/><Relationship Id="rId61" Type="http://schemas.openxmlformats.org/officeDocument/2006/relationships/image" Target="../media/image-3-61.png"/><Relationship Id="rId62" Type="http://schemas.openxmlformats.org/officeDocument/2006/relationships/image" Target="../media/image-3-62.png"/><Relationship Id="rId63" Type="http://schemas.openxmlformats.org/officeDocument/2006/relationships/image" Target="../media/image-3-63.png"/><Relationship Id="rId64" Type="http://schemas.openxmlformats.org/officeDocument/2006/relationships/image" Target="../media/image-3-64.png"/><Relationship Id="rId65" Type="http://schemas.openxmlformats.org/officeDocument/2006/relationships/image" Target="../media/image-3-65.png"/><Relationship Id="rId66" Type="http://schemas.openxmlformats.org/officeDocument/2006/relationships/image" Target="../media/image-3-66.png"/><Relationship Id="rId67" Type="http://schemas.openxmlformats.org/officeDocument/2006/relationships/image" Target="../media/image-3-67.png"/><Relationship Id="rId68" Type="http://schemas.openxmlformats.org/officeDocument/2006/relationships/image" Target="../media/image-3-68.png"/><Relationship Id="rId69" Type="http://schemas.openxmlformats.org/officeDocument/2006/relationships/image" Target="../media/image-3-69.png"/><Relationship Id="rId70" Type="http://schemas.openxmlformats.org/officeDocument/2006/relationships/image" Target="../media/image-3-70.png"/><Relationship Id="rId71" Type="http://schemas.openxmlformats.org/officeDocument/2006/relationships/image" Target="../media/image-3-71.png"/><Relationship Id="rId72" Type="http://schemas.openxmlformats.org/officeDocument/2006/relationships/image" Target="../media/image-3-72.png"/><Relationship Id="rId73" Type="http://schemas.openxmlformats.org/officeDocument/2006/relationships/image" Target="../media/image-3-73.png"/><Relationship Id="rId74" Type="http://schemas.openxmlformats.org/officeDocument/2006/relationships/image" Target="../media/image-3-74.png"/><Relationship Id="rId75" Type="http://schemas.openxmlformats.org/officeDocument/2006/relationships/image" Target="../media/image-3-75.png"/><Relationship Id="rId76" Type="http://schemas.openxmlformats.org/officeDocument/2006/relationships/image" Target="../media/image-3-76.png"/><Relationship Id="rId77" Type="http://schemas.openxmlformats.org/officeDocument/2006/relationships/image" Target="../media/image-3-77.png"/><Relationship Id="rId78" Type="http://schemas.openxmlformats.org/officeDocument/2006/relationships/image" Target="../media/image-3-78.png"/><Relationship Id="rId79" Type="http://schemas.openxmlformats.org/officeDocument/2006/relationships/image" Target="../media/image-3-79.png"/><Relationship Id="rId80" Type="http://schemas.openxmlformats.org/officeDocument/2006/relationships/image" Target="../media/image-3-80.png"/><Relationship Id="rId81" Type="http://schemas.openxmlformats.org/officeDocument/2006/relationships/image" Target="../media/image-3-81.png"/><Relationship Id="rId82" Type="http://schemas.openxmlformats.org/officeDocument/2006/relationships/image" Target="../media/image-3-82.png"/><Relationship Id="rId83" Type="http://schemas.openxmlformats.org/officeDocument/2006/relationships/image" Target="../media/image-3-83.png"/><Relationship Id="rId84" Type="http://schemas.openxmlformats.org/officeDocument/2006/relationships/image" Target="../media/image-3-84.png"/><Relationship Id="rId85" Type="http://schemas.openxmlformats.org/officeDocument/2006/relationships/image" Target="../media/image-3-85.png"/><Relationship Id="rId86" Type="http://schemas.openxmlformats.org/officeDocument/2006/relationships/image" Target="../media/image-3-86.png"/><Relationship Id="rId87" Type="http://schemas.openxmlformats.org/officeDocument/2006/relationships/image" Target="../media/image-3-87.png"/><Relationship Id="rId88" Type="http://schemas.openxmlformats.org/officeDocument/2006/relationships/image" Target="../media/image-3-88.png"/><Relationship Id="rId89" Type="http://schemas.openxmlformats.org/officeDocument/2006/relationships/image" Target="../media/image-3-89.png"/><Relationship Id="rId90" Type="http://schemas.openxmlformats.org/officeDocument/2006/relationships/image" Target="../media/image-3-90.png"/><Relationship Id="rId91" Type="http://schemas.openxmlformats.org/officeDocument/2006/relationships/image" Target="../media/image-3-91.png"/><Relationship Id="rId92" Type="http://schemas.openxmlformats.org/officeDocument/2006/relationships/image" Target="../media/image-3-92.png"/><Relationship Id="rId93" Type="http://schemas.openxmlformats.org/officeDocument/2006/relationships/image" Target="../media/image-3-93.png"/><Relationship Id="rId94" Type="http://schemas.openxmlformats.org/officeDocument/2006/relationships/image" Target="../media/image-3-94.png"/><Relationship Id="rId95" Type="http://schemas.openxmlformats.org/officeDocument/2006/relationships/image" Target="../media/image-3-95.png"/><Relationship Id="rId96" Type="http://schemas.openxmlformats.org/officeDocument/2006/relationships/image" Target="../media/image-3-96.png"/><Relationship Id="rId97" Type="http://schemas.openxmlformats.org/officeDocument/2006/relationships/image" Target="../media/image-3-97.png"/><Relationship Id="rId98" Type="http://schemas.openxmlformats.org/officeDocument/2006/relationships/image" Target="../media/image-3-98.png"/><Relationship Id="rId99" Type="http://schemas.openxmlformats.org/officeDocument/2006/relationships/image" Target="../media/image-3-99.png"/><Relationship Id="rId100" Type="http://schemas.openxmlformats.org/officeDocument/2006/relationships/image" Target="../media/image-3-100.png"/><Relationship Id="rId101" Type="http://schemas.openxmlformats.org/officeDocument/2006/relationships/image" Target="../media/image-3-101.png"/><Relationship Id="rId102" Type="http://schemas.openxmlformats.org/officeDocument/2006/relationships/image" Target="../media/image-3-102.png"/><Relationship Id="rId103" Type="http://schemas.openxmlformats.org/officeDocument/2006/relationships/image" Target="../media/image-3-103.png"/><Relationship Id="rId104" Type="http://schemas.openxmlformats.org/officeDocument/2006/relationships/image" Target="../media/image-3-104.png"/><Relationship Id="rId105" Type="http://schemas.openxmlformats.org/officeDocument/2006/relationships/image" Target="../media/image-3-105.png"/><Relationship Id="rId106" Type="http://schemas.openxmlformats.org/officeDocument/2006/relationships/image" Target="../media/image-3-106.png"/><Relationship Id="rId107" Type="http://schemas.openxmlformats.org/officeDocument/2006/relationships/image" Target="../media/image-3-107.png"/><Relationship Id="rId108" Type="http://schemas.openxmlformats.org/officeDocument/2006/relationships/image" Target="../media/image-3-108.png"/><Relationship Id="rId109" Type="http://schemas.openxmlformats.org/officeDocument/2006/relationships/image" Target="../media/image-3-109.png"/><Relationship Id="rId110" Type="http://schemas.openxmlformats.org/officeDocument/2006/relationships/image" Target="../media/image-3-110.png"/><Relationship Id="rId111" Type="http://schemas.openxmlformats.org/officeDocument/2006/relationships/image" Target="../media/image-3-111.png"/><Relationship Id="rId112" Type="http://schemas.openxmlformats.org/officeDocument/2006/relationships/image" Target="../media/image-3-112.png"/><Relationship Id="rId113" Type="http://schemas.openxmlformats.org/officeDocument/2006/relationships/image" Target="../media/image-3-113.png"/><Relationship Id="rId114" Type="http://schemas.openxmlformats.org/officeDocument/2006/relationships/image" Target="../media/image-3-114.png"/><Relationship Id="rId115" Type="http://schemas.openxmlformats.org/officeDocument/2006/relationships/image" Target="../media/image-3-115.png"/><Relationship Id="rId116" Type="http://schemas.openxmlformats.org/officeDocument/2006/relationships/image" Target="../media/image-3-116.png"/><Relationship Id="rId117" Type="http://schemas.openxmlformats.org/officeDocument/2006/relationships/image" Target="../media/image-3-117.png"/><Relationship Id="rId118" Type="http://schemas.openxmlformats.org/officeDocument/2006/relationships/image" Target="../media/image-3-118.png"/><Relationship Id="rId119" Type="http://schemas.openxmlformats.org/officeDocument/2006/relationships/image" Target="../media/image-3-119.png"/><Relationship Id="rId120" Type="http://schemas.openxmlformats.org/officeDocument/2006/relationships/image" Target="../media/image-3-120.png"/><Relationship Id="rId121" Type="http://schemas.openxmlformats.org/officeDocument/2006/relationships/image" Target="../media/image-3-121.png"/><Relationship Id="rId122" Type="http://schemas.openxmlformats.org/officeDocument/2006/relationships/image" Target="../media/image-3-122.png"/><Relationship Id="rId123" Type="http://schemas.openxmlformats.org/officeDocument/2006/relationships/image" Target="../media/image-3-123.png"/><Relationship Id="rId124" Type="http://schemas.openxmlformats.org/officeDocument/2006/relationships/image" Target="../media/image-3-124.png"/><Relationship Id="rId125" Type="http://schemas.openxmlformats.org/officeDocument/2006/relationships/image" Target="../media/image-3-125.png"/><Relationship Id="rId126" Type="http://schemas.openxmlformats.org/officeDocument/2006/relationships/image" Target="../media/image-3-126.png"/><Relationship Id="rId127" Type="http://schemas.openxmlformats.org/officeDocument/2006/relationships/image" Target="../media/image-3-127.png"/><Relationship Id="rId128" Type="http://schemas.openxmlformats.org/officeDocument/2006/relationships/image" Target="../media/image-3-128.png"/><Relationship Id="rId129" Type="http://schemas.openxmlformats.org/officeDocument/2006/relationships/image" Target="../media/image-3-129.png"/><Relationship Id="rId130" Type="http://schemas.openxmlformats.org/officeDocument/2006/relationships/image" Target="../media/image-3-130.png"/><Relationship Id="rId131" Type="http://schemas.openxmlformats.org/officeDocument/2006/relationships/image" Target="../media/image-3-131.png"/><Relationship Id="rId132" Type="http://schemas.openxmlformats.org/officeDocument/2006/relationships/image" Target="../media/image-3-132.png"/><Relationship Id="rId133" Type="http://schemas.openxmlformats.org/officeDocument/2006/relationships/image" Target="../media/image-3-133.png"/><Relationship Id="rId134" Type="http://schemas.openxmlformats.org/officeDocument/2006/relationships/image" Target="../media/image-3-134.png"/><Relationship Id="rId135" Type="http://schemas.openxmlformats.org/officeDocument/2006/relationships/image" Target="../media/image-3-135.png"/><Relationship Id="rId136" Type="http://schemas.openxmlformats.org/officeDocument/2006/relationships/image" Target="../media/image-3-136.png"/><Relationship Id="rId137" Type="http://schemas.openxmlformats.org/officeDocument/2006/relationships/image" Target="../media/image-3-137.png"/><Relationship Id="rId138" Type="http://schemas.openxmlformats.org/officeDocument/2006/relationships/image" Target="../media/image-3-138.png"/><Relationship Id="rId139" Type="http://schemas.openxmlformats.org/officeDocument/2006/relationships/image" Target="../media/image-3-139.png"/><Relationship Id="rId140" Type="http://schemas.openxmlformats.org/officeDocument/2006/relationships/image" Target="../media/image-3-140.png"/><Relationship Id="rId141" Type="http://schemas.openxmlformats.org/officeDocument/2006/relationships/image" Target="../media/image-3-141.png"/><Relationship Id="rId142" Type="http://schemas.openxmlformats.org/officeDocument/2006/relationships/image" Target="../media/image-3-142.png"/><Relationship Id="rId143" Type="http://schemas.openxmlformats.org/officeDocument/2006/relationships/image" Target="../media/image-3-143.png"/><Relationship Id="rId144" Type="http://schemas.openxmlformats.org/officeDocument/2006/relationships/image" Target="../media/image-3-144.png"/><Relationship Id="rId145" Type="http://schemas.openxmlformats.org/officeDocument/2006/relationships/image" Target="../media/image-3-145.png"/><Relationship Id="rId146" Type="http://schemas.openxmlformats.org/officeDocument/2006/relationships/image" Target="../media/image-3-146.png"/><Relationship Id="rId147" Type="http://schemas.openxmlformats.org/officeDocument/2006/relationships/image" Target="../media/image-3-147.png"/><Relationship Id="rId148" Type="http://schemas.openxmlformats.org/officeDocument/2006/relationships/image" Target="../media/image-3-148.png"/><Relationship Id="rId149" Type="http://schemas.openxmlformats.org/officeDocument/2006/relationships/image" Target="../media/image-3-149.png"/><Relationship Id="rId150" Type="http://schemas.openxmlformats.org/officeDocument/2006/relationships/image" Target="../media/image-3-150.png"/><Relationship Id="rId151" Type="http://schemas.openxmlformats.org/officeDocument/2006/relationships/image" Target="../media/image-3-151.png"/><Relationship Id="rId152" Type="http://schemas.openxmlformats.org/officeDocument/2006/relationships/image" Target="../media/image-3-152.png"/><Relationship Id="rId153" Type="http://schemas.openxmlformats.org/officeDocument/2006/relationships/image" Target="../media/image-3-153.png"/><Relationship Id="rId154" Type="http://schemas.openxmlformats.org/officeDocument/2006/relationships/image" Target="../media/image-3-154.png"/><Relationship Id="rId155" Type="http://schemas.openxmlformats.org/officeDocument/2006/relationships/image" Target="../media/image-3-155.png"/><Relationship Id="rId156" Type="http://schemas.openxmlformats.org/officeDocument/2006/relationships/image" Target="../media/image-3-156.png"/><Relationship Id="rId157" Type="http://schemas.openxmlformats.org/officeDocument/2006/relationships/image" Target="../media/image-3-157.png"/><Relationship Id="rId158" Type="http://schemas.openxmlformats.org/officeDocument/2006/relationships/image" Target="../media/image-3-158.png"/><Relationship Id="rId159" Type="http://schemas.openxmlformats.org/officeDocument/2006/relationships/image" Target="../media/image-3-159.png"/><Relationship Id="rId160" Type="http://schemas.openxmlformats.org/officeDocument/2006/relationships/image" Target="../media/image-3-160.png"/><Relationship Id="rId161" Type="http://schemas.openxmlformats.org/officeDocument/2006/relationships/image" Target="../media/image-3-161.png"/><Relationship Id="rId162" Type="http://schemas.openxmlformats.org/officeDocument/2006/relationships/image" Target="../media/image-3-162.png"/><Relationship Id="rId163" Type="http://schemas.openxmlformats.org/officeDocument/2006/relationships/image" Target="../media/image-3-163.png"/><Relationship Id="rId164" Type="http://schemas.openxmlformats.org/officeDocument/2006/relationships/image" Target="../media/image-3-164.png"/><Relationship Id="rId165" Type="http://schemas.openxmlformats.org/officeDocument/2006/relationships/image" Target="../media/image-3-165.png"/><Relationship Id="rId166" Type="http://schemas.openxmlformats.org/officeDocument/2006/relationships/image" Target="../media/image-3-166.png"/><Relationship Id="rId167" Type="http://schemas.openxmlformats.org/officeDocument/2006/relationships/image" Target="../media/image-3-167.png"/><Relationship Id="rId168" Type="http://schemas.openxmlformats.org/officeDocument/2006/relationships/image" Target="../media/image-3-168.png"/><Relationship Id="rId169" Type="http://schemas.openxmlformats.org/officeDocument/2006/relationships/image" Target="../media/image-3-169.png"/><Relationship Id="rId170" Type="http://schemas.openxmlformats.org/officeDocument/2006/relationships/image" Target="../media/image-3-170.png"/><Relationship Id="rId171" Type="http://schemas.openxmlformats.org/officeDocument/2006/relationships/image" Target="../media/image-3-171.png"/><Relationship Id="rId172" Type="http://schemas.openxmlformats.org/officeDocument/2006/relationships/image" Target="../media/image-3-172.png"/><Relationship Id="rId173" Type="http://schemas.openxmlformats.org/officeDocument/2006/relationships/image" Target="../media/image-3-173.png"/><Relationship Id="rId174" Type="http://schemas.openxmlformats.org/officeDocument/2006/relationships/image" Target="../media/image-3-174.png"/><Relationship Id="rId175" Type="http://schemas.openxmlformats.org/officeDocument/2006/relationships/image" Target="../media/image-3-175.png"/><Relationship Id="rId176" Type="http://schemas.openxmlformats.org/officeDocument/2006/relationships/image" Target="../media/image-3-176.png"/><Relationship Id="rId177" Type="http://schemas.openxmlformats.org/officeDocument/2006/relationships/image" Target="../media/image-3-177.png"/><Relationship Id="rId178" Type="http://schemas.openxmlformats.org/officeDocument/2006/relationships/image" Target="../media/image-3-178.png"/><Relationship Id="rId179" Type="http://schemas.openxmlformats.org/officeDocument/2006/relationships/image" Target="../media/image-3-179.png"/><Relationship Id="rId180" Type="http://schemas.openxmlformats.org/officeDocument/2006/relationships/image" Target="../media/image-3-180.png"/><Relationship Id="rId181" Type="http://schemas.openxmlformats.org/officeDocument/2006/relationships/image" Target="../media/image-3-181.png"/><Relationship Id="rId182" Type="http://schemas.openxmlformats.org/officeDocument/2006/relationships/image" Target="../media/image-3-182.png"/><Relationship Id="rId183" Type="http://schemas.openxmlformats.org/officeDocument/2006/relationships/image" Target="../media/image-3-183.png"/><Relationship Id="rId184" Type="http://schemas.openxmlformats.org/officeDocument/2006/relationships/image" Target="../media/image-3-184.png"/><Relationship Id="rId185" Type="http://schemas.openxmlformats.org/officeDocument/2006/relationships/image" Target="../media/image-3-185.png"/><Relationship Id="rId186" Type="http://schemas.openxmlformats.org/officeDocument/2006/relationships/image" Target="../media/image-3-186.png"/><Relationship Id="rId187" Type="http://schemas.openxmlformats.org/officeDocument/2006/relationships/image" Target="../media/image-3-187.png"/><Relationship Id="rId188" Type="http://schemas.openxmlformats.org/officeDocument/2006/relationships/image" Target="../media/image-3-188.png"/><Relationship Id="rId189" Type="http://schemas.openxmlformats.org/officeDocument/2006/relationships/image" Target="../media/image-3-189.png"/><Relationship Id="rId190" Type="http://schemas.openxmlformats.org/officeDocument/2006/relationships/image" Target="../media/image-3-190.png"/><Relationship Id="rId191" Type="http://schemas.openxmlformats.org/officeDocument/2006/relationships/image" Target="../media/image-3-191.png"/><Relationship Id="rId192" Type="http://schemas.openxmlformats.org/officeDocument/2006/relationships/image" Target="../media/image-3-192.png"/><Relationship Id="rId193" Type="http://schemas.openxmlformats.org/officeDocument/2006/relationships/image" Target="../media/image-3-193.png"/><Relationship Id="rId194" Type="http://schemas.openxmlformats.org/officeDocument/2006/relationships/image" Target="../media/image-3-194.png"/><Relationship Id="rId195" Type="http://schemas.openxmlformats.org/officeDocument/2006/relationships/image" Target="../media/image-3-195.png"/><Relationship Id="rId196" Type="http://schemas.openxmlformats.org/officeDocument/2006/relationships/image" Target="../media/image-3-196.png"/><Relationship Id="rId197" Type="http://schemas.openxmlformats.org/officeDocument/2006/relationships/image" Target="../media/image-3-197.png"/><Relationship Id="rId198" Type="http://schemas.openxmlformats.org/officeDocument/2006/relationships/image" Target="../media/image-3-198.png"/><Relationship Id="rId199" Type="http://schemas.openxmlformats.org/officeDocument/2006/relationships/image" Target="../media/image-3-199.png"/><Relationship Id="rId200" Type="http://schemas.openxmlformats.org/officeDocument/2006/relationships/image" Target="../media/image-3-200.png"/><Relationship Id="rId201" Type="http://schemas.openxmlformats.org/officeDocument/2006/relationships/image" Target="../media/image-3-201.png"/><Relationship Id="rId202" Type="http://schemas.openxmlformats.org/officeDocument/2006/relationships/image" Target="../media/image-3-202.png"/><Relationship Id="rId203" Type="http://schemas.openxmlformats.org/officeDocument/2006/relationships/image" Target="../media/image-3-203.png"/><Relationship Id="rId204" Type="http://schemas.openxmlformats.org/officeDocument/2006/relationships/image" Target="../media/image-3-204.png"/><Relationship Id="rId205" Type="http://schemas.openxmlformats.org/officeDocument/2006/relationships/image" Target="../media/image-3-205.png"/><Relationship Id="rId206" Type="http://schemas.openxmlformats.org/officeDocument/2006/relationships/image" Target="../media/image-3-206.png"/><Relationship Id="rId207" Type="http://schemas.openxmlformats.org/officeDocument/2006/relationships/image" Target="../media/image-3-207.png"/><Relationship Id="rId208" Type="http://schemas.openxmlformats.org/officeDocument/2006/relationships/image" Target="../media/image-3-208.png"/><Relationship Id="rId209" Type="http://schemas.openxmlformats.org/officeDocument/2006/relationships/image" Target="../media/image-3-209.png"/><Relationship Id="rId210" Type="http://schemas.openxmlformats.org/officeDocument/2006/relationships/image" Target="../media/image-3-210.png"/><Relationship Id="rId211" Type="http://schemas.openxmlformats.org/officeDocument/2006/relationships/image" Target="../media/image-3-211.png"/><Relationship Id="rId212" Type="http://schemas.openxmlformats.org/officeDocument/2006/relationships/image" Target="../media/image-3-212.png"/><Relationship Id="rId213" Type="http://schemas.openxmlformats.org/officeDocument/2006/relationships/image" Target="../media/image-3-213.png"/><Relationship Id="rId214" Type="http://schemas.openxmlformats.org/officeDocument/2006/relationships/image" Target="../media/image-3-214.png"/><Relationship Id="rId215" Type="http://schemas.openxmlformats.org/officeDocument/2006/relationships/image" Target="../media/image-3-215.png"/><Relationship Id="rId216" Type="http://schemas.openxmlformats.org/officeDocument/2006/relationships/image" Target="../media/image-3-216.png"/><Relationship Id="rId217" Type="http://schemas.openxmlformats.org/officeDocument/2006/relationships/image" Target="../media/image-3-217.png"/><Relationship Id="rId218" Type="http://schemas.openxmlformats.org/officeDocument/2006/relationships/image" Target="../media/image-3-218.png"/><Relationship Id="rId219" Type="http://schemas.openxmlformats.org/officeDocument/2006/relationships/image" Target="../media/image-3-219.png"/><Relationship Id="rId220" Type="http://schemas.openxmlformats.org/officeDocument/2006/relationships/image" Target="../media/image-3-220.png"/><Relationship Id="rId221" Type="http://schemas.openxmlformats.org/officeDocument/2006/relationships/image" Target="../media/image-3-221.png"/><Relationship Id="rId222" Type="http://schemas.openxmlformats.org/officeDocument/2006/relationships/image" Target="../media/image-3-222.png"/><Relationship Id="rId223" Type="http://schemas.openxmlformats.org/officeDocument/2006/relationships/image" Target="../media/image-3-223.png"/><Relationship Id="rId224" Type="http://schemas.openxmlformats.org/officeDocument/2006/relationships/image" Target="../media/image-3-224.png"/><Relationship Id="rId225" Type="http://schemas.openxmlformats.org/officeDocument/2006/relationships/image" Target="../media/image-3-225.png"/><Relationship Id="rId226" Type="http://schemas.openxmlformats.org/officeDocument/2006/relationships/image" Target="../media/image-3-226.png"/><Relationship Id="rId227" Type="http://schemas.openxmlformats.org/officeDocument/2006/relationships/image" Target="../media/image-3-227.png"/><Relationship Id="rId228" Type="http://schemas.openxmlformats.org/officeDocument/2006/relationships/image" Target="../media/image-3-228.png"/><Relationship Id="rId229" Type="http://schemas.openxmlformats.org/officeDocument/2006/relationships/image" Target="../media/image-3-229.png"/><Relationship Id="rId230" Type="http://schemas.openxmlformats.org/officeDocument/2006/relationships/image" Target="../media/image-3-230.png"/><Relationship Id="rId231" Type="http://schemas.openxmlformats.org/officeDocument/2006/relationships/image" Target="../media/image-3-231.png"/><Relationship Id="rId232" Type="http://schemas.openxmlformats.org/officeDocument/2006/relationships/image" Target="../media/image-3-232.png"/><Relationship Id="rId233" Type="http://schemas.openxmlformats.org/officeDocument/2006/relationships/image" Target="../media/image-3-233.png"/><Relationship Id="rId234" Type="http://schemas.openxmlformats.org/officeDocument/2006/relationships/image" Target="../media/image-3-234.png"/><Relationship Id="rId235" Type="http://schemas.openxmlformats.org/officeDocument/2006/relationships/image" Target="../media/image-3-235.png"/><Relationship Id="rId236" Type="http://schemas.openxmlformats.org/officeDocument/2006/relationships/image" Target="../media/image-3-236.png"/><Relationship Id="rId237" Type="http://schemas.openxmlformats.org/officeDocument/2006/relationships/image" Target="../media/image-3-237.png"/><Relationship Id="rId238" Type="http://schemas.openxmlformats.org/officeDocument/2006/relationships/image" Target="../media/image-3-238.png"/><Relationship Id="rId239" Type="http://schemas.openxmlformats.org/officeDocument/2006/relationships/image" Target="../media/image-3-239.png"/><Relationship Id="rId240" Type="http://schemas.openxmlformats.org/officeDocument/2006/relationships/image" Target="../media/image-3-240.png"/><Relationship Id="rId241" Type="http://schemas.openxmlformats.org/officeDocument/2006/relationships/image" Target="../media/image-3-241.png"/><Relationship Id="rId242" Type="http://schemas.openxmlformats.org/officeDocument/2006/relationships/image" Target="../media/image-3-242.png"/><Relationship Id="rId243" Type="http://schemas.openxmlformats.org/officeDocument/2006/relationships/image" Target="../media/image-3-243.png"/><Relationship Id="rId244" Type="http://schemas.openxmlformats.org/officeDocument/2006/relationships/image" Target="../media/image-3-244.png"/><Relationship Id="rId245" Type="http://schemas.openxmlformats.org/officeDocument/2006/relationships/image" Target="../media/image-3-245.png"/><Relationship Id="rId246" Type="http://schemas.openxmlformats.org/officeDocument/2006/relationships/image" Target="../media/image-3-246.png"/><Relationship Id="rId247" Type="http://schemas.openxmlformats.org/officeDocument/2006/relationships/image" Target="../media/image-3-247.png"/><Relationship Id="rId248" Type="http://schemas.openxmlformats.org/officeDocument/2006/relationships/image" Target="../media/image-3-248.png"/><Relationship Id="rId249" Type="http://schemas.openxmlformats.org/officeDocument/2006/relationships/image" Target="../media/image-3-249.png"/><Relationship Id="rId250" Type="http://schemas.openxmlformats.org/officeDocument/2006/relationships/image" Target="../media/image-3-250.png"/><Relationship Id="rId251" Type="http://schemas.openxmlformats.org/officeDocument/2006/relationships/image" Target="../media/image-3-251.png"/><Relationship Id="rId252" Type="http://schemas.openxmlformats.org/officeDocument/2006/relationships/image" Target="../media/image-3-252.png"/><Relationship Id="rId253" Type="http://schemas.openxmlformats.org/officeDocument/2006/relationships/image" Target="../media/image-3-253.png"/><Relationship Id="rId254" Type="http://schemas.openxmlformats.org/officeDocument/2006/relationships/image" Target="../media/image-3-254.png"/><Relationship Id="rId255" Type="http://schemas.openxmlformats.org/officeDocument/2006/relationships/image" Target="../media/image-3-255.png"/><Relationship Id="rId256" Type="http://schemas.openxmlformats.org/officeDocument/2006/relationships/image" Target="../media/image-3-256.png"/><Relationship Id="rId257" Type="http://schemas.openxmlformats.org/officeDocument/2006/relationships/image" Target="../media/image-3-257.png"/><Relationship Id="rId258" Type="http://schemas.openxmlformats.org/officeDocument/2006/relationships/image" Target="../media/image-3-258.png"/><Relationship Id="rId259" Type="http://schemas.openxmlformats.org/officeDocument/2006/relationships/image" Target="../media/image-3-259.png"/><Relationship Id="rId260" Type="http://schemas.openxmlformats.org/officeDocument/2006/relationships/image" Target="../media/image-3-260.png"/><Relationship Id="rId261" Type="http://schemas.openxmlformats.org/officeDocument/2006/relationships/image" Target="../media/image-3-261.png"/><Relationship Id="rId262" Type="http://schemas.openxmlformats.org/officeDocument/2006/relationships/image" Target="../media/image-3-262.png"/><Relationship Id="rId263" Type="http://schemas.openxmlformats.org/officeDocument/2006/relationships/image" Target="../media/image-3-263.png"/><Relationship Id="rId264" Type="http://schemas.openxmlformats.org/officeDocument/2006/relationships/image" Target="../media/image-3-264.png"/><Relationship Id="rId265" Type="http://schemas.openxmlformats.org/officeDocument/2006/relationships/image" Target="../media/image-3-265.png"/><Relationship Id="rId266" Type="http://schemas.openxmlformats.org/officeDocument/2006/relationships/image" Target="../media/image-3-266.png"/><Relationship Id="rId267" Type="http://schemas.openxmlformats.org/officeDocument/2006/relationships/image" Target="../media/image-3-267.png"/><Relationship Id="rId268" Type="http://schemas.openxmlformats.org/officeDocument/2006/relationships/image" Target="../media/image-3-268.png"/><Relationship Id="rId269" Type="http://schemas.openxmlformats.org/officeDocument/2006/relationships/image" Target="../media/image-3-269.png"/><Relationship Id="rId270" Type="http://schemas.openxmlformats.org/officeDocument/2006/relationships/image" Target="../media/image-3-270.png"/><Relationship Id="rId271" Type="http://schemas.openxmlformats.org/officeDocument/2006/relationships/image" Target="../media/image-3-271.png"/><Relationship Id="rId272" Type="http://schemas.openxmlformats.org/officeDocument/2006/relationships/image" Target="../media/image-3-272.png"/><Relationship Id="rId273" Type="http://schemas.openxmlformats.org/officeDocument/2006/relationships/slideLayout" Target="../slideLayouts/slideLayout1.xml"/><Relationship Id="rId27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image" Target="../media/image-4-17.png"/><Relationship Id="rId18" Type="http://schemas.openxmlformats.org/officeDocument/2006/relationships/image" Target="../media/image-4-18.png"/><Relationship Id="rId19" Type="http://schemas.openxmlformats.org/officeDocument/2006/relationships/image" Target="../media/image-4-19.png"/><Relationship Id="rId20" Type="http://schemas.openxmlformats.org/officeDocument/2006/relationships/image" Target="../media/image-4-20.png"/><Relationship Id="rId21" Type="http://schemas.openxmlformats.org/officeDocument/2006/relationships/image" Target="../media/image-4-21.png"/><Relationship Id="rId22" Type="http://schemas.openxmlformats.org/officeDocument/2006/relationships/image" Target="../media/image-4-22.png"/><Relationship Id="rId23" Type="http://schemas.openxmlformats.org/officeDocument/2006/relationships/image" Target="../media/image-4-23.png"/><Relationship Id="rId24" Type="http://schemas.openxmlformats.org/officeDocument/2006/relationships/image" Target="../media/image-4-24.png"/><Relationship Id="rId25" Type="http://schemas.openxmlformats.org/officeDocument/2006/relationships/image" Target="../media/image-4-25.png"/><Relationship Id="rId26" Type="http://schemas.openxmlformats.org/officeDocument/2006/relationships/image" Target="../media/image-4-26.png"/><Relationship Id="rId27" Type="http://schemas.openxmlformats.org/officeDocument/2006/relationships/image" Target="../media/image-4-27.png"/><Relationship Id="rId28" Type="http://schemas.openxmlformats.org/officeDocument/2006/relationships/image" Target="../media/image-4-28.png"/><Relationship Id="rId29" Type="http://schemas.openxmlformats.org/officeDocument/2006/relationships/image" Target="../media/image-4-29.png"/><Relationship Id="rId30" Type="http://schemas.openxmlformats.org/officeDocument/2006/relationships/image" Target="../media/image-4-30.png"/><Relationship Id="rId31" Type="http://schemas.openxmlformats.org/officeDocument/2006/relationships/image" Target="../media/image-4-31.png"/><Relationship Id="rId32" Type="http://schemas.openxmlformats.org/officeDocument/2006/relationships/image" Target="../media/image-4-32.png"/><Relationship Id="rId33" Type="http://schemas.openxmlformats.org/officeDocument/2006/relationships/image" Target="../media/image-4-33.png"/><Relationship Id="rId34" Type="http://schemas.openxmlformats.org/officeDocument/2006/relationships/image" Target="../media/image-4-34.png"/><Relationship Id="rId35" Type="http://schemas.openxmlformats.org/officeDocument/2006/relationships/image" Target="../media/image-4-35.png"/><Relationship Id="rId36" Type="http://schemas.openxmlformats.org/officeDocument/2006/relationships/image" Target="../media/image-4-36.png"/><Relationship Id="rId37" Type="http://schemas.openxmlformats.org/officeDocument/2006/relationships/image" Target="../media/image-4-37.png"/><Relationship Id="rId38" Type="http://schemas.openxmlformats.org/officeDocument/2006/relationships/image" Target="../media/image-4-38.png"/><Relationship Id="rId39" Type="http://schemas.openxmlformats.org/officeDocument/2006/relationships/image" Target="../media/image-4-39.png"/><Relationship Id="rId40" Type="http://schemas.openxmlformats.org/officeDocument/2006/relationships/image" Target="../media/image-4-40.png"/><Relationship Id="rId41" Type="http://schemas.openxmlformats.org/officeDocument/2006/relationships/image" Target="../media/image-4-41.png"/><Relationship Id="rId42" Type="http://schemas.openxmlformats.org/officeDocument/2006/relationships/image" Target="../media/image-4-42.png"/><Relationship Id="rId43" Type="http://schemas.openxmlformats.org/officeDocument/2006/relationships/image" Target="../media/image-4-43.png"/><Relationship Id="rId44" Type="http://schemas.openxmlformats.org/officeDocument/2006/relationships/image" Target="../media/image-4-44.png"/><Relationship Id="rId45" Type="http://schemas.openxmlformats.org/officeDocument/2006/relationships/image" Target="../media/image-4-45.png"/><Relationship Id="rId46" Type="http://schemas.openxmlformats.org/officeDocument/2006/relationships/image" Target="../media/image-4-46.png"/><Relationship Id="rId47" Type="http://schemas.openxmlformats.org/officeDocument/2006/relationships/image" Target="../media/image-4-47.png"/><Relationship Id="rId48" Type="http://schemas.openxmlformats.org/officeDocument/2006/relationships/image" Target="../media/image-4-48.png"/><Relationship Id="rId49" Type="http://schemas.openxmlformats.org/officeDocument/2006/relationships/image" Target="../media/image-4-49.png"/><Relationship Id="rId50" Type="http://schemas.openxmlformats.org/officeDocument/2006/relationships/image" Target="../media/image-4-50.png"/><Relationship Id="rId51" Type="http://schemas.openxmlformats.org/officeDocument/2006/relationships/image" Target="../media/image-4-51.png"/><Relationship Id="rId52" Type="http://schemas.openxmlformats.org/officeDocument/2006/relationships/image" Target="../media/image-4-52.png"/><Relationship Id="rId53" Type="http://schemas.openxmlformats.org/officeDocument/2006/relationships/image" Target="../media/image-4-53.png"/><Relationship Id="rId54" Type="http://schemas.openxmlformats.org/officeDocument/2006/relationships/image" Target="../media/image-4-54.png"/><Relationship Id="rId55" Type="http://schemas.openxmlformats.org/officeDocument/2006/relationships/image" Target="../media/image-4-55.png"/><Relationship Id="rId56" Type="http://schemas.openxmlformats.org/officeDocument/2006/relationships/image" Target="../media/image-4-56.png"/><Relationship Id="rId57" Type="http://schemas.openxmlformats.org/officeDocument/2006/relationships/image" Target="../media/image-4-57.png"/><Relationship Id="rId58" Type="http://schemas.openxmlformats.org/officeDocument/2006/relationships/image" Target="../media/image-4-58.png"/><Relationship Id="rId59" Type="http://schemas.openxmlformats.org/officeDocument/2006/relationships/image" Target="../media/image-4-59.png"/><Relationship Id="rId60" Type="http://schemas.openxmlformats.org/officeDocument/2006/relationships/image" Target="../media/image-4-60.png"/><Relationship Id="rId61" Type="http://schemas.openxmlformats.org/officeDocument/2006/relationships/image" Target="../media/image-4-61.png"/><Relationship Id="rId62" Type="http://schemas.openxmlformats.org/officeDocument/2006/relationships/image" Target="../media/image-4-62.png"/><Relationship Id="rId63" Type="http://schemas.openxmlformats.org/officeDocument/2006/relationships/image" Target="../media/image-4-63.png"/><Relationship Id="rId64" Type="http://schemas.openxmlformats.org/officeDocument/2006/relationships/image" Target="../media/image-4-64.png"/><Relationship Id="rId65" Type="http://schemas.openxmlformats.org/officeDocument/2006/relationships/image" Target="../media/image-4-65.png"/><Relationship Id="rId66" Type="http://schemas.openxmlformats.org/officeDocument/2006/relationships/image" Target="../media/image-4-66.png"/><Relationship Id="rId67" Type="http://schemas.openxmlformats.org/officeDocument/2006/relationships/image" Target="../media/image-4-67.png"/><Relationship Id="rId68" Type="http://schemas.openxmlformats.org/officeDocument/2006/relationships/image" Target="../media/image-4-68.png"/><Relationship Id="rId69" Type="http://schemas.openxmlformats.org/officeDocument/2006/relationships/image" Target="../media/image-4-69.png"/><Relationship Id="rId70" Type="http://schemas.openxmlformats.org/officeDocument/2006/relationships/image" Target="../media/image-4-70.png"/><Relationship Id="rId71" Type="http://schemas.openxmlformats.org/officeDocument/2006/relationships/image" Target="../media/image-4-71.png"/><Relationship Id="rId72" Type="http://schemas.openxmlformats.org/officeDocument/2006/relationships/image" Target="../media/image-4-72.png"/><Relationship Id="rId73" Type="http://schemas.openxmlformats.org/officeDocument/2006/relationships/image" Target="../media/image-4-73.png"/><Relationship Id="rId74" Type="http://schemas.openxmlformats.org/officeDocument/2006/relationships/image" Target="../media/image-4-74.png"/><Relationship Id="rId75" Type="http://schemas.openxmlformats.org/officeDocument/2006/relationships/image" Target="../media/image-4-75.png"/><Relationship Id="rId76" Type="http://schemas.openxmlformats.org/officeDocument/2006/relationships/image" Target="../media/image-4-76.png"/><Relationship Id="rId77" Type="http://schemas.openxmlformats.org/officeDocument/2006/relationships/image" Target="../media/image-4-77.png"/><Relationship Id="rId78" Type="http://schemas.openxmlformats.org/officeDocument/2006/relationships/image" Target="../media/image-4-78.png"/><Relationship Id="rId79" Type="http://schemas.openxmlformats.org/officeDocument/2006/relationships/image" Target="../media/image-4-79.png"/><Relationship Id="rId80" Type="http://schemas.openxmlformats.org/officeDocument/2006/relationships/image" Target="../media/image-4-80.png"/><Relationship Id="rId81" Type="http://schemas.openxmlformats.org/officeDocument/2006/relationships/image" Target="../media/image-4-81.png"/><Relationship Id="rId82" Type="http://schemas.openxmlformats.org/officeDocument/2006/relationships/image" Target="../media/image-4-82.png"/><Relationship Id="rId83" Type="http://schemas.openxmlformats.org/officeDocument/2006/relationships/image" Target="../media/image-4-83.png"/><Relationship Id="rId84" Type="http://schemas.openxmlformats.org/officeDocument/2006/relationships/image" Target="../media/image-4-84.png"/><Relationship Id="rId85" Type="http://schemas.openxmlformats.org/officeDocument/2006/relationships/image" Target="../media/image-4-85.png"/><Relationship Id="rId86" Type="http://schemas.openxmlformats.org/officeDocument/2006/relationships/image" Target="../media/image-4-86.png"/><Relationship Id="rId87" Type="http://schemas.openxmlformats.org/officeDocument/2006/relationships/image" Target="../media/image-4-87.png"/><Relationship Id="rId88" Type="http://schemas.openxmlformats.org/officeDocument/2006/relationships/image" Target="../media/image-4-88.png"/><Relationship Id="rId89" Type="http://schemas.openxmlformats.org/officeDocument/2006/relationships/image" Target="../media/image-4-89.png"/><Relationship Id="rId90" Type="http://schemas.openxmlformats.org/officeDocument/2006/relationships/image" Target="../media/image-4-90.png"/><Relationship Id="rId91" Type="http://schemas.openxmlformats.org/officeDocument/2006/relationships/image" Target="../media/image-4-91.png"/><Relationship Id="rId92" Type="http://schemas.openxmlformats.org/officeDocument/2006/relationships/image" Target="../media/image-4-92.png"/><Relationship Id="rId93" Type="http://schemas.openxmlformats.org/officeDocument/2006/relationships/image" Target="../media/image-4-93.png"/><Relationship Id="rId94" Type="http://schemas.openxmlformats.org/officeDocument/2006/relationships/image" Target="../media/image-4-94.png"/><Relationship Id="rId95" Type="http://schemas.openxmlformats.org/officeDocument/2006/relationships/image" Target="../media/image-4-95.png"/><Relationship Id="rId96" Type="http://schemas.openxmlformats.org/officeDocument/2006/relationships/image" Target="../media/image-4-96.png"/><Relationship Id="rId97" Type="http://schemas.openxmlformats.org/officeDocument/2006/relationships/image" Target="../media/image-4-97.png"/><Relationship Id="rId98" Type="http://schemas.openxmlformats.org/officeDocument/2006/relationships/image" Target="../media/image-4-98.png"/><Relationship Id="rId99" Type="http://schemas.openxmlformats.org/officeDocument/2006/relationships/image" Target="../media/image-4-99.png"/><Relationship Id="rId100" Type="http://schemas.openxmlformats.org/officeDocument/2006/relationships/image" Target="../media/image-4-100.png"/><Relationship Id="rId101" Type="http://schemas.openxmlformats.org/officeDocument/2006/relationships/image" Target="../media/image-4-101.png"/><Relationship Id="rId102" Type="http://schemas.openxmlformats.org/officeDocument/2006/relationships/image" Target="../media/image-4-102.png"/><Relationship Id="rId103" Type="http://schemas.openxmlformats.org/officeDocument/2006/relationships/image" Target="../media/image-4-103.png"/><Relationship Id="rId104" Type="http://schemas.openxmlformats.org/officeDocument/2006/relationships/image" Target="../media/image-4-104.png"/><Relationship Id="rId105" Type="http://schemas.openxmlformats.org/officeDocument/2006/relationships/image" Target="../media/image-4-105.png"/><Relationship Id="rId106" Type="http://schemas.openxmlformats.org/officeDocument/2006/relationships/image" Target="../media/image-4-106.png"/><Relationship Id="rId107" Type="http://schemas.openxmlformats.org/officeDocument/2006/relationships/image" Target="../media/image-4-107.png"/><Relationship Id="rId108" Type="http://schemas.openxmlformats.org/officeDocument/2006/relationships/image" Target="../media/image-4-108.png"/><Relationship Id="rId109" Type="http://schemas.openxmlformats.org/officeDocument/2006/relationships/image" Target="../media/image-4-109.png"/><Relationship Id="rId110" Type="http://schemas.openxmlformats.org/officeDocument/2006/relationships/image" Target="../media/image-4-110.png"/><Relationship Id="rId111" Type="http://schemas.openxmlformats.org/officeDocument/2006/relationships/image" Target="../media/image-4-111.png"/><Relationship Id="rId112" Type="http://schemas.openxmlformats.org/officeDocument/2006/relationships/image" Target="../media/image-4-112.png"/><Relationship Id="rId113" Type="http://schemas.openxmlformats.org/officeDocument/2006/relationships/image" Target="../media/image-4-113.png"/><Relationship Id="rId114" Type="http://schemas.openxmlformats.org/officeDocument/2006/relationships/image" Target="../media/image-4-114.png"/><Relationship Id="rId115" Type="http://schemas.openxmlformats.org/officeDocument/2006/relationships/image" Target="../media/image-4-115.png"/><Relationship Id="rId116" Type="http://schemas.openxmlformats.org/officeDocument/2006/relationships/image" Target="../media/image-4-116.png"/><Relationship Id="rId117" Type="http://schemas.openxmlformats.org/officeDocument/2006/relationships/image" Target="../media/image-4-117.png"/><Relationship Id="rId118" Type="http://schemas.openxmlformats.org/officeDocument/2006/relationships/image" Target="../media/image-4-118.png"/><Relationship Id="rId119" Type="http://schemas.openxmlformats.org/officeDocument/2006/relationships/image" Target="../media/image-4-119.png"/><Relationship Id="rId120" Type="http://schemas.openxmlformats.org/officeDocument/2006/relationships/image" Target="../media/image-4-120.png"/><Relationship Id="rId121" Type="http://schemas.openxmlformats.org/officeDocument/2006/relationships/image" Target="../media/image-4-121.png"/><Relationship Id="rId122" Type="http://schemas.openxmlformats.org/officeDocument/2006/relationships/image" Target="../media/image-4-122.png"/><Relationship Id="rId123" Type="http://schemas.openxmlformats.org/officeDocument/2006/relationships/image" Target="../media/image-4-123.png"/><Relationship Id="rId124" Type="http://schemas.openxmlformats.org/officeDocument/2006/relationships/image" Target="../media/image-4-124.png"/><Relationship Id="rId125" Type="http://schemas.openxmlformats.org/officeDocument/2006/relationships/image" Target="../media/image-4-125.png"/><Relationship Id="rId126" Type="http://schemas.openxmlformats.org/officeDocument/2006/relationships/image" Target="../media/image-4-126.png"/><Relationship Id="rId127" Type="http://schemas.openxmlformats.org/officeDocument/2006/relationships/image" Target="../media/image-4-127.png"/><Relationship Id="rId128" Type="http://schemas.openxmlformats.org/officeDocument/2006/relationships/image" Target="../media/image-4-128.png"/><Relationship Id="rId129" Type="http://schemas.openxmlformats.org/officeDocument/2006/relationships/image" Target="../media/image-4-129.png"/><Relationship Id="rId130" Type="http://schemas.openxmlformats.org/officeDocument/2006/relationships/image" Target="../media/image-4-130.png"/><Relationship Id="rId131" Type="http://schemas.openxmlformats.org/officeDocument/2006/relationships/image" Target="../media/image-4-131.png"/><Relationship Id="rId132" Type="http://schemas.openxmlformats.org/officeDocument/2006/relationships/image" Target="../media/image-4-132.png"/><Relationship Id="rId133" Type="http://schemas.openxmlformats.org/officeDocument/2006/relationships/image" Target="../media/image-4-133.png"/><Relationship Id="rId134" Type="http://schemas.openxmlformats.org/officeDocument/2006/relationships/image" Target="../media/image-4-134.png"/><Relationship Id="rId135" Type="http://schemas.openxmlformats.org/officeDocument/2006/relationships/image" Target="../media/image-4-135.png"/><Relationship Id="rId136" Type="http://schemas.openxmlformats.org/officeDocument/2006/relationships/image" Target="../media/image-4-136.png"/><Relationship Id="rId137" Type="http://schemas.openxmlformats.org/officeDocument/2006/relationships/image" Target="../media/image-4-137.png"/><Relationship Id="rId138" Type="http://schemas.openxmlformats.org/officeDocument/2006/relationships/image" Target="../media/image-4-138.png"/><Relationship Id="rId139" Type="http://schemas.openxmlformats.org/officeDocument/2006/relationships/image" Target="../media/image-4-139.png"/><Relationship Id="rId140" Type="http://schemas.openxmlformats.org/officeDocument/2006/relationships/image" Target="../media/image-4-140.png"/><Relationship Id="rId141" Type="http://schemas.openxmlformats.org/officeDocument/2006/relationships/image" Target="../media/image-4-141.png"/><Relationship Id="rId142" Type="http://schemas.openxmlformats.org/officeDocument/2006/relationships/image" Target="../media/image-4-142.png"/><Relationship Id="rId143" Type="http://schemas.openxmlformats.org/officeDocument/2006/relationships/image" Target="../media/image-4-143.png"/><Relationship Id="rId144" Type="http://schemas.openxmlformats.org/officeDocument/2006/relationships/image" Target="../media/image-4-144.png"/><Relationship Id="rId145" Type="http://schemas.openxmlformats.org/officeDocument/2006/relationships/image" Target="../media/image-4-145.png"/><Relationship Id="rId146" Type="http://schemas.openxmlformats.org/officeDocument/2006/relationships/image" Target="../media/image-4-146.png"/><Relationship Id="rId147" Type="http://schemas.openxmlformats.org/officeDocument/2006/relationships/image" Target="../media/image-4-147.png"/><Relationship Id="rId148" Type="http://schemas.openxmlformats.org/officeDocument/2006/relationships/image" Target="../media/image-4-148.png"/><Relationship Id="rId149" Type="http://schemas.openxmlformats.org/officeDocument/2006/relationships/image" Target="../media/image-4-149.png"/><Relationship Id="rId150" Type="http://schemas.openxmlformats.org/officeDocument/2006/relationships/slideLayout" Target="../slideLayouts/slideLayout1.xml"/><Relationship Id="rId151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1" y="696181"/>
            <a:ext cx="17216961" cy="79224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2" y="1231702"/>
            <a:ext cx="16145921" cy="3735251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972425" y="5502473"/>
            <a:ext cx="2460308" cy="11658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7590"/>
              </a:lnSpc>
              <a:buNone/>
            </a:pPr>
            <a:r>
              <a:rPr lang="en-US" sz="6325" b="1" dirty="0">
                <a:solidFill>
                  <a:srgbClr val="000000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GetBot</a:t>
            </a:r>
            <a:endParaRPr lang="en-US" sz="6325" dirty="0"/>
          </a:p>
        </p:txBody>
      </p:sp>
      <p:sp>
        <p:nvSpPr>
          <p:cNvPr id="5" name="Text 1"/>
          <p:cNvSpPr/>
          <p:nvPr/>
        </p:nvSpPr>
        <p:spPr>
          <a:xfrm>
            <a:off x="1392362" y="6688224"/>
            <a:ext cx="15503297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Conversational automation service that streamlines payment and secure digital journeys</a:t>
            </a:r>
            <a:endParaRPr lang="en-US" sz="1687" dirty="0"/>
          </a:p>
        </p:txBody>
      </p:sp>
      <p:sp>
        <p:nvSpPr>
          <p:cNvPr id="6" name="Text 2"/>
          <p:cNvSpPr/>
          <p:nvPr/>
        </p:nvSpPr>
        <p:spPr>
          <a:xfrm>
            <a:off x="8048737" y="7705837"/>
            <a:ext cx="910114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7"/>
              </a:lnSpc>
              <a:buNone/>
            </a:pPr>
            <a:r>
              <a:rPr lang="en-US" sz="1265" b="1" dirty="0">
                <a:solidFill>
                  <a:srgbClr val="00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Availability</a:t>
            </a:r>
            <a:endParaRPr lang="en-US" sz="1265" dirty="0"/>
          </a:p>
        </p:txBody>
      </p:sp>
      <p:sp>
        <p:nvSpPr>
          <p:cNvPr id="7" name="Text 3"/>
          <p:cNvSpPr/>
          <p:nvPr/>
        </p:nvSpPr>
        <p:spPr>
          <a:xfrm>
            <a:off x="9022631" y="7705837"/>
            <a:ext cx="895350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687"/>
              </a:lnSpc>
              <a:buNone/>
            </a:pPr>
            <a:r>
              <a:rPr lang="en-US" sz="1265" dirty="0">
                <a:solidFill>
                  <a:srgbClr val="8F8F8F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Current:</a:t>
            </a:r>
            <a:endParaRPr lang="en-US" sz="1265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7981" y="7654714"/>
            <a:ext cx="321320" cy="3213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964570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71042" y="642640"/>
            <a:ext cx="16145921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325"/>
              </a:lnSpc>
              <a:buNone/>
            </a:pPr>
            <a:r>
              <a:rPr lang="en-US" sz="5060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Value proposition main atributes</a:t>
            </a:r>
            <a:endParaRPr lang="en-US" sz="506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694" y="1987786"/>
            <a:ext cx="3748646" cy="334699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556014" y="2309106"/>
            <a:ext cx="3106015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Global Conversational Automation</a:t>
            </a:r>
            <a:endParaRPr lang="en-US" sz="2952" dirty="0"/>
          </a:p>
        </p:txBody>
      </p:sp>
      <p:sp>
        <p:nvSpPr>
          <p:cNvPr id="6" name="Text 2"/>
          <p:cNvSpPr/>
          <p:nvPr/>
        </p:nvSpPr>
        <p:spPr>
          <a:xfrm>
            <a:off x="5556014" y="3809181"/>
            <a:ext cx="3106015" cy="1611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 secure, global service that automates customer interactions for payments and service requests, streamlining your daily operations through structured digital journeys.</a:t>
            </a:r>
            <a:endParaRPr lang="en-US" sz="1476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660" y="1987786"/>
            <a:ext cx="3748646" cy="334699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625980" y="2309106"/>
            <a:ext cx="310601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Scalable Customer Self-Service</a:t>
            </a:r>
            <a:endParaRPr lang="en-US" sz="2952" dirty="0"/>
          </a:p>
        </p:txBody>
      </p:sp>
      <p:sp>
        <p:nvSpPr>
          <p:cNvPr id="9" name="Text 4"/>
          <p:cNvSpPr/>
          <p:nvPr/>
        </p:nvSpPr>
        <p:spPr>
          <a:xfrm>
            <a:off x="9625980" y="3380556"/>
            <a:ext cx="3106015" cy="19316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Enables your users to resolve inquiries independently. This allows your business to easily handle higher support volumes without increasing operational headcount or costs.</a:t>
            </a:r>
            <a:endParaRPr lang="en-US" sz="1476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694" y="5656101"/>
            <a:ext cx="3748646" cy="334699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556014" y="5977421"/>
            <a:ext cx="3065851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Payment &amp; Collection Orchestration</a:t>
            </a:r>
            <a:endParaRPr lang="en-US" sz="2952" dirty="0"/>
          </a:p>
        </p:txBody>
      </p:sp>
      <p:sp>
        <p:nvSpPr>
          <p:cNvPr id="12" name="Text 6"/>
          <p:cNvSpPr/>
          <p:nvPr/>
        </p:nvSpPr>
        <p:spPr>
          <a:xfrm>
            <a:off x="5556014" y="7477497"/>
            <a:ext cx="3106015" cy="1611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Unifies payments, collections, and recurring financial processes within the chat flow, speeding up conversion and ensuring a smooth checkout experience.</a:t>
            </a:r>
            <a:endParaRPr lang="en-US" sz="1476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4660" y="5656101"/>
            <a:ext cx="3748646" cy="334699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9625980" y="5977421"/>
            <a:ext cx="3065851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Multi-Channel Availability</a:t>
            </a:r>
            <a:endParaRPr lang="en-US" sz="2952" dirty="0"/>
          </a:p>
        </p:txBody>
      </p:sp>
      <p:sp>
        <p:nvSpPr>
          <p:cNvPr id="15" name="Text 8"/>
          <p:cNvSpPr/>
          <p:nvPr/>
        </p:nvSpPr>
        <p:spPr>
          <a:xfrm>
            <a:off x="9625980" y="7048872"/>
            <a:ext cx="3106015" cy="19316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Coordinates and manages transactions and customer support seamlessly across multiple digital channels, keeping your business active and ready to collect payments 24/7.</a:t>
            </a:r>
            <a:endParaRPr lang="en-US" sz="1476" dirty="0"/>
          </a:p>
        </p:txBody>
      </p:sp>
      <p:sp>
        <p:nvSpPr>
          <p:cNvPr id="16" name="Text 9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17" name="Text 10"/>
          <p:cNvSpPr/>
          <p:nvPr/>
        </p:nvSpPr>
        <p:spPr>
          <a:xfrm>
            <a:off x="1959211" y="321320"/>
            <a:ext cx="74009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GetBot</a:t>
            </a:r>
            <a:endParaRPr lang="en-US" sz="168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320"/>
            <a:ext cx="18288000" cy="177630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5" name="Text 1"/>
          <p:cNvSpPr/>
          <p:nvPr/>
        </p:nvSpPr>
        <p:spPr>
          <a:xfrm>
            <a:off x="1959211" y="321320"/>
            <a:ext cx="74009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GetBot</a:t>
            </a:r>
            <a:endParaRPr lang="en-US" sz="1687" dirty="0"/>
          </a:p>
        </p:txBody>
      </p:sp>
      <p:sp>
        <p:nvSpPr>
          <p:cNvPr id="6" name="Text 2"/>
          <p:cNvSpPr/>
          <p:nvPr/>
        </p:nvSpPr>
        <p:spPr>
          <a:xfrm>
            <a:off x="1071042" y="752289"/>
            <a:ext cx="16145921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325"/>
              </a:lnSpc>
              <a:buNone/>
            </a:pPr>
            <a:r>
              <a:rPr lang="en-US" sz="5060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Country capabilities</a:t>
            </a:r>
            <a:endParaRPr lang="en-US" sz="5060" dirty="0"/>
          </a:p>
        </p:txBody>
      </p:sp>
      <p:sp>
        <p:nvSpPr>
          <p:cNvPr id="7" name="Text 3"/>
          <p:cNvSpPr/>
          <p:nvPr/>
        </p:nvSpPr>
        <p:spPr>
          <a:xfrm>
            <a:off x="1071042" y="1668996"/>
            <a:ext cx="3480435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Availability by product</a:t>
            </a:r>
            <a:endParaRPr lang="en-US" sz="2952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5" y="2311822"/>
            <a:ext cx="16119145" cy="535521"/>
          </a:xfrm>
          <a:prstGeom prst="rect">
            <a:avLst/>
          </a:prstGeom>
        </p:spPr>
      </p:pic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325" y="2311822"/>
            <a:ext cx="5551736" cy="535521"/>
          </a:xfrm>
          <a:prstGeom prst="rect">
            <a:avLst/>
          </a:prstGeom>
        </p:spPr>
      </p:pic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8061" y="2311822"/>
            <a:ext cx="1509601" cy="535521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6807957" y="2435684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3453" y="2469133"/>
            <a:ext cx="214208" cy="214208"/>
          </a:xfrm>
          <a:prstGeom prst="rect">
            <a:avLst/>
          </a:prstGeom>
        </p:spPr>
      </p:pic>
      <p:pic>
        <p:nvPicPr>
          <p:cNvPr id="1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7661" y="2311822"/>
            <a:ext cx="1509601" cy="535521"/>
          </a:xfrm>
          <a:prstGeom prst="rect">
            <a:avLst/>
          </a:prstGeom>
        </p:spPr>
      </p:pic>
      <p:sp>
        <p:nvSpPr>
          <p:cNvPr id="14" name="Text 5"/>
          <p:cNvSpPr/>
          <p:nvPr/>
        </p:nvSpPr>
        <p:spPr>
          <a:xfrm>
            <a:off x="8503741" y="2435684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5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6981" y="2469133"/>
            <a:ext cx="214208" cy="214208"/>
          </a:xfrm>
          <a:prstGeom prst="rect">
            <a:avLst/>
          </a:prstGeom>
        </p:spPr>
      </p:pic>
      <p:pic>
        <p:nvPicPr>
          <p:cNvPr id="1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7262" y="2311822"/>
            <a:ext cx="1509601" cy="535521"/>
          </a:xfrm>
          <a:prstGeom prst="rect">
            <a:avLst/>
          </a:prstGeom>
        </p:spPr>
      </p:pic>
      <p:sp>
        <p:nvSpPr>
          <p:cNvPr id="17" name="Text 6"/>
          <p:cNvSpPr/>
          <p:nvPr/>
        </p:nvSpPr>
        <p:spPr>
          <a:xfrm>
            <a:off x="10045675" y="2435684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8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44287" y="2469133"/>
            <a:ext cx="214208" cy="214208"/>
          </a:xfrm>
          <a:prstGeom prst="rect">
            <a:avLst/>
          </a:prstGeom>
        </p:spPr>
      </p:pic>
      <p:pic>
        <p:nvPicPr>
          <p:cNvPr id="19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6863" y="2311822"/>
            <a:ext cx="1509601" cy="535521"/>
          </a:xfrm>
          <a:prstGeom prst="rect">
            <a:avLst/>
          </a:prstGeom>
        </p:spPr>
      </p:pic>
      <p:sp>
        <p:nvSpPr>
          <p:cNvPr id="20" name="Text 7"/>
          <p:cNvSpPr/>
          <p:nvPr/>
        </p:nvSpPr>
        <p:spPr>
          <a:xfrm>
            <a:off x="11462296" y="2435684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21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46756" y="2469133"/>
            <a:ext cx="214208" cy="214208"/>
          </a:xfrm>
          <a:prstGeom prst="rect">
            <a:avLst/>
          </a:prstGeom>
        </p:spPr>
      </p:pic>
      <p:pic>
        <p:nvPicPr>
          <p:cNvPr id="22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66464" y="2311822"/>
            <a:ext cx="1509601" cy="535521"/>
          </a:xfrm>
          <a:prstGeom prst="rect">
            <a:avLst/>
          </a:prstGeom>
        </p:spPr>
      </p:pic>
      <p:sp>
        <p:nvSpPr>
          <p:cNvPr id="23" name="Text 8"/>
          <p:cNvSpPr/>
          <p:nvPr/>
        </p:nvSpPr>
        <p:spPr>
          <a:xfrm>
            <a:off x="12908607" y="2435684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4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19646" y="2469133"/>
            <a:ext cx="214208" cy="214208"/>
          </a:xfrm>
          <a:prstGeom prst="rect">
            <a:avLst/>
          </a:prstGeom>
        </p:spPr>
      </p:pic>
      <p:pic>
        <p:nvPicPr>
          <p:cNvPr id="25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76065" y="2311822"/>
            <a:ext cx="1509601" cy="535521"/>
          </a:xfrm>
          <a:prstGeom prst="rect">
            <a:avLst/>
          </a:prstGeom>
        </p:spPr>
      </p:pic>
      <p:sp>
        <p:nvSpPr>
          <p:cNvPr id="26" name="Text 9"/>
          <p:cNvSpPr/>
          <p:nvPr/>
        </p:nvSpPr>
        <p:spPr>
          <a:xfrm>
            <a:off x="14476251" y="2435684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71279" y="2469133"/>
            <a:ext cx="214208" cy="214208"/>
          </a:xfrm>
          <a:prstGeom prst="rect">
            <a:avLst/>
          </a:prstGeom>
        </p:spPr>
      </p:pic>
      <p:pic>
        <p:nvPicPr>
          <p:cNvPr id="2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685666" y="2311822"/>
            <a:ext cx="1509824" cy="535521"/>
          </a:xfrm>
          <a:prstGeom prst="rect">
            <a:avLst/>
          </a:prstGeom>
        </p:spPr>
      </p:pic>
      <p:sp>
        <p:nvSpPr>
          <p:cNvPr id="29" name="Text 10"/>
          <p:cNvSpPr/>
          <p:nvPr/>
        </p:nvSpPr>
        <p:spPr>
          <a:xfrm>
            <a:off x="15918917" y="2435684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30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47927" y="2469133"/>
            <a:ext cx="214208" cy="214208"/>
          </a:xfrm>
          <a:prstGeom prst="rect">
            <a:avLst/>
          </a:prstGeom>
        </p:spPr>
      </p:pic>
      <p:pic>
        <p:nvPicPr>
          <p:cNvPr id="31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6325" y="2954462"/>
            <a:ext cx="16135350" cy="5572125"/>
          </a:xfrm>
          <a:prstGeom prst="rect">
            <a:avLst/>
          </a:prstGeom>
        </p:spPr>
      </p:pic>
      <p:pic>
        <p:nvPicPr>
          <p:cNvPr id="32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89720" y="2967856"/>
            <a:ext cx="16108591" cy="541859"/>
          </a:xfrm>
          <a:prstGeom prst="rect">
            <a:avLst/>
          </a:prstGeom>
        </p:spPr>
      </p:pic>
      <p:pic>
        <p:nvPicPr>
          <p:cNvPr id="33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9720" y="2967856"/>
            <a:ext cx="5472113" cy="541859"/>
          </a:xfrm>
          <a:prstGeom prst="rect">
            <a:avLst/>
          </a:prstGeom>
        </p:spPr>
      </p:pic>
      <p:sp>
        <p:nvSpPr>
          <p:cNvPr id="34" name="Text 11"/>
          <p:cNvSpPr/>
          <p:nvPr/>
        </p:nvSpPr>
        <p:spPr>
          <a:xfrm>
            <a:off x="1250268" y="3135102"/>
            <a:ext cx="270033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Classic (Linux based POS)</a:t>
            </a:r>
            <a:endParaRPr lang="en-US" sz="1475" dirty="0"/>
          </a:p>
        </p:txBody>
      </p:sp>
      <p:pic>
        <p:nvPicPr>
          <p:cNvPr id="35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61795" y="2967856"/>
            <a:ext cx="1523256" cy="541859"/>
          </a:xfrm>
          <a:prstGeom prst="rect">
            <a:avLst/>
          </a:prstGeom>
        </p:spPr>
      </p:pic>
      <p:pic>
        <p:nvPicPr>
          <p:cNvPr id="36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57119" y="3098304"/>
            <a:ext cx="1332607" cy="267593"/>
          </a:xfrm>
          <a:prstGeom prst="rect">
            <a:avLst/>
          </a:prstGeom>
        </p:spPr>
      </p:pic>
      <p:pic>
        <p:nvPicPr>
          <p:cNvPr id="37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737412" y="3151808"/>
            <a:ext cx="160551" cy="160551"/>
          </a:xfrm>
          <a:prstGeom prst="rect">
            <a:avLst/>
          </a:prstGeom>
        </p:spPr>
      </p:pic>
      <p:sp>
        <p:nvSpPr>
          <p:cNvPr id="38" name="Text 12"/>
          <p:cNvSpPr/>
          <p:nvPr/>
        </p:nvSpPr>
        <p:spPr>
          <a:xfrm>
            <a:off x="6924712" y="310496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9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85051" y="2967856"/>
            <a:ext cx="1523256" cy="541859"/>
          </a:xfrm>
          <a:prstGeom prst="rect">
            <a:avLst/>
          </a:prstGeom>
        </p:spPr>
      </p:pic>
      <p:pic>
        <p:nvPicPr>
          <p:cNvPr id="40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180375" y="3098304"/>
            <a:ext cx="1332607" cy="267593"/>
          </a:xfrm>
          <a:prstGeom prst="rect">
            <a:avLst/>
          </a:prstGeom>
        </p:spPr>
      </p:pic>
      <p:pic>
        <p:nvPicPr>
          <p:cNvPr id="41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60668" y="3151808"/>
            <a:ext cx="160551" cy="160551"/>
          </a:xfrm>
          <a:prstGeom prst="rect">
            <a:avLst/>
          </a:prstGeom>
        </p:spPr>
      </p:pic>
      <p:sp>
        <p:nvSpPr>
          <p:cNvPr id="42" name="Text 13"/>
          <p:cNvSpPr/>
          <p:nvPr/>
        </p:nvSpPr>
        <p:spPr>
          <a:xfrm>
            <a:off x="8447968" y="310496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43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608307" y="2967856"/>
            <a:ext cx="1523256" cy="541859"/>
          </a:xfrm>
          <a:prstGeom prst="rect">
            <a:avLst/>
          </a:prstGeom>
        </p:spPr>
      </p:pic>
      <p:pic>
        <p:nvPicPr>
          <p:cNvPr id="44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03631" y="3098304"/>
            <a:ext cx="1332607" cy="267593"/>
          </a:xfrm>
          <a:prstGeom prst="rect">
            <a:avLst/>
          </a:prstGeom>
        </p:spPr>
      </p:pic>
      <p:pic>
        <p:nvPicPr>
          <p:cNvPr id="45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783887" y="3151808"/>
            <a:ext cx="160551" cy="160551"/>
          </a:xfrm>
          <a:prstGeom prst="rect">
            <a:avLst/>
          </a:prstGeom>
        </p:spPr>
      </p:pic>
      <p:sp>
        <p:nvSpPr>
          <p:cNvPr id="46" name="Text 14"/>
          <p:cNvSpPr/>
          <p:nvPr/>
        </p:nvSpPr>
        <p:spPr>
          <a:xfrm>
            <a:off x="9971224" y="310496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47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131562" y="2967856"/>
            <a:ext cx="1523256" cy="541859"/>
          </a:xfrm>
          <a:prstGeom prst="rect">
            <a:avLst/>
          </a:prstGeom>
        </p:spPr>
      </p:pic>
      <p:pic>
        <p:nvPicPr>
          <p:cNvPr id="48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226887" y="3098304"/>
            <a:ext cx="1332607" cy="267593"/>
          </a:xfrm>
          <a:prstGeom prst="rect">
            <a:avLst/>
          </a:prstGeom>
        </p:spPr>
      </p:pic>
      <p:pic>
        <p:nvPicPr>
          <p:cNvPr id="49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307142" y="3151808"/>
            <a:ext cx="160551" cy="160551"/>
          </a:xfrm>
          <a:prstGeom prst="rect">
            <a:avLst/>
          </a:prstGeom>
        </p:spPr>
      </p:pic>
      <p:sp>
        <p:nvSpPr>
          <p:cNvPr id="50" name="Text 15"/>
          <p:cNvSpPr/>
          <p:nvPr/>
        </p:nvSpPr>
        <p:spPr>
          <a:xfrm>
            <a:off x="11494443" y="310496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51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654781" y="2967856"/>
            <a:ext cx="1523256" cy="541859"/>
          </a:xfrm>
          <a:prstGeom prst="rect">
            <a:avLst/>
          </a:prstGeom>
        </p:spPr>
      </p:pic>
      <p:pic>
        <p:nvPicPr>
          <p:cNvPr id="52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750105" y="3098304"/>
            <a:ext cx="1332607" cy="267593"/>
          </a:xfrm>
          <a:prstGeom prst="rect">
            <a:avLst/>
          </a:prstGeom>
        </p:spPr>
      </p:pic>
      <p:pic>
        <p:nvPicPr>
          <p:cNvPr id="53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830398" y="3151808"/>
            <a:ext cx="160551" cy="160551"/>
          </a:xfrm>
          <a:prstGeom prst="rect">
            <a:avLst/>
          </a:prstGeom>
        </p:spPr>
      </p:pic>
      <p:sp>
        <p:nvSpPr>
          <p:cNvPr id="54" name="Text 16"/>
          <p:cNvSpPr/>
          <p:nvPr/>
        </p:nvSpPr>
        <p:spPr>
          <a:xfrm>
            <a:off x="13017698" y="310496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55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178037" y="2967856"/>
            <a:ext cx="1523256" cy="541859"/>
          </a:xfrm>
          <a:prstGeom prst="rect">
            <a:avLst/>
          </a:prstGeom>
        </p:spPr>
      </p:pic>
      <p:pic>
        <p:nvPicPr>
          <p:cNvPr id="56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273361" y="3098304"/>
            <a:ext cx="1332607" cy="267593"/>
          </a:xfrm>
          <a:prstGeom prst="rect">
            <a:avLst/>
          </a:prstGeom>
        </p:spPr>
      </p:pic>
      <p:pic>
        <p:nvPicPr>
          <p:cNvPr id="57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4353654" y="3151808"/>
            <a:ext cx="160551" cy="160551"/>
          </a:xfrm>
          <a:prstGeom prst="rect">
            <a:avLst/>
          </a:prstGeom>
        </p:spPr>
      </p:pic>
      <p:sp>
        <p:nvSpPr>
          <p:cNvPr id="58" name="Text 17"/>
          <p:cNvSpPr/>
          <p:nvPr/>
        </p:nvSpPr>
        <p:spPr>
          <a:xfrm>
            <a:off x="14540954" y="310496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59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701293" y="2967856"/>
            <a:ext cx="1497018" cy="541859"/>
          </a:xfrm>
          <a:prstGeom prst="rect">
            <a:avLst/>
          </a:prstGeom>
        </p:spPr>
      </p:pic>
      <p:pic>
        <p:nvPicPr>
          <p:cNvPr id="60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5796617" y="3098304"/>
            <a:ext cx="1332607" cy="267593"/>
          </a:xfrm>
          <a:prstGeom prst="rect">
            <a:avLst/>
          </a:prstGeom>
        </p:spPr>
      </p:pic>
      <p:pic>
        <p:nvPicPr>
          <p:cNvPr id="61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5876873" y="3151808"/>
            <a:ext cx="160551" cy="160551"/>
          </a:xfrm>
          <a:prstGeom prst="rect">
            <a:avLst/>
          </a:prstGeom>
        </p:spPr>
      </p:pic>
      <p:sp>
        <p:nvSpPr>
          <p:cNvPr id="62" name="Text 18"/>
          <p:cNvSpPr/>
          <p:nvPr/>
        </p:nvSpPr>
        <p:spPr>
          <a:xfrm>
            <a:off x="16064210" y="310496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63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89720" y="3509702"/>
            <a:ext cx="16108591" cy="501737"/>
          </a:xfrm>
          <a:prstGeom prst="rect">
            <a:avLst/>
          </a:prstGeom>
        </p:spPr>
      </p:pic>
      <p:pic>
        <p:nvPicPr>
          <p:cNvPr id="64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89720" y="3509702"/>
            <a:ext cx="5472113" cy="501737"/>
          </a:xfrm>
          <a:prstGeom prst="rect">
            <a:avLst/>
          </a:prstGeom>
        </p:spPr>
      </p:pic>
      <p:sp>
        <p:nvSpPr>
          <p:cNvPr id="65" name="Text 19"/>
          <p:cNvSpPr/>
          <p:nvPr/>
        </p:nvSpPr>
        <p:spPr>
          <a:xfrm>
            <a:off x="1250268" y="3633453"/>
            <a:ext cx="285035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Smart (Android based POS)</a:t>
            </a:r>
            <a:endParaRPr lang="en-US" sz="1475" dirty="0"/>
          </a:p>
        </p:txBody>
      </p:sp>
      <p:pic>
        <p:nvPicPr>
          <p:cNvPr id="66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561795" y="3509702"/>
            <a:ext cx="1523256" cy="501737"/>
          </a:xfrm>
          <a:prstGeom prst="rect">
            <a:avLst/>
          </a:prstGeom>
        </p:spPr>
      </p:pic>
      <p:pic>
        <p:nvPicPr>
          <p:cNvPr id="67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657119" y="3623444"/>
            <a:ext cx="1332607" cy="267593"/>
          </a:xfrm>
          <a:prstGeom prst="rect">
            <a:avLst/>
          </a:prstGeom>
        </p:spPr>
      </p:pic>
      <p:pic>
        <p:nvPicPr>
          <p:cNvPr id="68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737412" y="3676948"/>
            <a:ext cx="160551" cy="160551"/>
          </a:xfrm>
          <a:prstGeom prst="rect">
            <a:avLst/>
          </a:prstGeom>
        </p:spPr>
      </p:pic>
      <p:sp>
        <p:nvSpPr>
          <p:cNvPr id="69" name="Text 20"/>
          <p:cNvSpPr/>
          <p:nvPr/>
        </p:nvSpPr>
        <p:spPr>
          <a:xfrm>
            <a:off x="6924712" y="363010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70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085051" y="3509702"/>
            <a:ext cx="1523256" cy="501737"/>
          </a:xfrm>
          <a:prstGeom prst="rect">
            <a:avLst/>
          </a:prstGeom>
        </p:spPr>
      </p:pic>
      <p:pic>
        <p:nvPicPr>
          <p:cNvPr id="71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180375" y="3623444"/>
            <a:ext cx="1332607" cy="267593"/>
          </a:xfrm>
          <a:prstGeom prst="rect">
            <a:avLst/>
          </a:prstGeom>
        </p:spPr>
      </p:pic>
      <p:pic>
        <p:nvPicPr>
          <p:cNvPr id="72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260668" y="3676948"/>
            <a:ext cx="160551" cy="160551"/>
          </a:xfrm>
          <a:prstGeom prst="rect">
            <a:avLst/>
          </a:prstGeom>
        </p:spPr>
      </p:pic>
      <p:sp>
        <p:nvSpPr>
          <p:cNvPr id="73" name="Text 21"/>
          <p:cNvSpPr/>
          <p:nvPr/>
        </p:nvSpPr>
        <p:spPr>
          <a:xfrm>
            <a:off x="8447968" y="363010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74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608307" y="3509702"/>
            <a:ext cx="1523256" cy="501737"/>
          </a:xfrm>
          <a:prstGeom prst="rect">
            <a:avLst/>
          </a:prstGeom>
        </p:spPr>
      </p:pic>
      <p:pic>
        <p:nvPicPr>
          <p:cNvPr id="75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703631" y="3623444"/>
            <a:ext cx="1332607" cy="267593"/>
          </a:xfrm>
          <a:prstGeom prst="rect">
            <a:avLst/>
          </a:prstGeom>
        </p:spPr>
      </p:pic>
      <p:pic>
        <p:nvPicPr>
          <p:cNvPr id="76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9783887" y="3676948"/>
            <a:ext cx="160551" cy="160551"/>
          </a:xfrm>
          <a:prstGeom prst="rect">
            <a:avLst/>
          </a:prstGeom>
        </p:spPr>
      </p:pic>
      <p:sp>
        <p:nvSpPr>
          <p:cNvPr id="77" name="Text 22"/>
          <p:cNvSpPr/>
          <p:nvPr/>
        </p:nvSpPr>
        <p:spPr>
          <a:xfrm>
            <a:off x="9971224" y="363010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78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131562" y="3509702"/>
            <a:ext cx="1523256" cy="501737"/>
          </a:xfrm>
          <a:prstGeom prst="rect">
            <a:avLst/>
          </a:prstGeom>
        </p:spPr>
      </p:pic>
      <p:pic>
        <p:nvPicPr>
          <p:cNvPr id="79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226887" y="3623444"/>
            <a:ext cx="1332607" cy="267593"/>
          </a:xfrm>
          <a:prstGeom prst="rect">
            <a:avLst/>
          </a:prstGeom>
        </p:spPr>
      </p:pic>
      <p:pic>
        <p:nvPicPr>
          <p:cNvPr id="80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1307142" y="3676948"/>
            <a:ext cx="160551" cy="160551"/>
          </a:xfrm>
          <a:prstGeom prst="rect">
            <a:avLst/>
          </a:prstGeom>
        </p:spPr>
      </p:pic>
      <p:sp>
        <p:nvSpPr>
          <p:cNvPr id="81" name="Text 23"/>
          <p:cNvSpPr/>
          <p:nvPr/>
        </p:nvSpPr>
        <p:spPr>
          <a:xfrm>
            <a:off x="11494443" y="363010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82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654781" y="3509702"/>
            <a:ext cx="1523256" cy="501737"/>
          </a:xfrm>
          <a:prstGeom prst="rect">
            <a:avLst/>
          </a:prstGeom>
        </p:spPr>
      </p:pic>
      <p:pic>
        <p:nvPicPr>
          <p:cNvPr id="83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2750105" y="3623444"/>
            <a:ext cx="1332607" cy="267593"/>
          </a:xfrm>
          <a:prstGeom prst="rect">
            <a:avLst/>
          </a:prstGeom>
        </p:spPr>
      </p:pic>
      <p:pic>
        <p:nvPicPr>
          <p:cNvPr id="84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2830398" y="3676948"/>
            <a:ext cx="160551" cy="160551"/>
          </a:xfrm>
          <a:prstGeom prst="rect">
            <a:avLst/>
          </a:prstGeom>
        </p:spPr>
      </p:pic>
      <p:sp>
        <p:nvSpPr>
          <p:cNvPr id="85" name="Text 24"/>
          <p:cNvSpPr/>
          <p:nvPr/>
        </p:nvSpPr>
        <p:spPr>
          <a:xfrm>
            <a:off x="13017698" y="363010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86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178037" y="3509702"/>
            <a:ext cx="1523256" cy="501737"/>
          </a:xfrm>
          <a:prstGeom prst="rect">
            <a:avLst/>
          </a:prstGeom>
        </p:spPr>
      </p:pic>
      <p:pic>
        <p:nvPicPr>
          <p:cNvPr id="87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4273361" y="3623444"/>
            <a:ext cx="1332607" cy="267593"/>
          </a:xfrm>
          <a:prstGeom prst="rect">
            <a:avLst/>
          </a:prstGeom>
        </p:spPr>
      </p:pic>
      <p:pic>
        <p:nvPicPr>
          <p:cNvPr id="88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4353654" y="3676948"/>
            <a:ext cx="160551" cy="160551"/>
          </a:xfrm>
          <a:prstGeom prst="rect">
            <a:avLst/>
          </a:prstGeom>
        </p:spPr>
      </p:pic>
      <p:sp>
        <p:nvSpPr>
          <p:cNvPr id="89" name="Text 25"/>
          <p:cNvSpPr/>
          <p:nvPr/>
        </p:nvSpPr>
        <p:spPr>
          <a:xfrm>
            <a:off x="14540954" y="363010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90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5701293" y="3509702"/>
            <a:ext cx="1497018" cy="501737"/>
          </a:xfrm>
          <a:prstGeom prst="rect">
            <a:avLst/>
          </a:prstGeom>
        </p:spPr>
      </p:pic>
      <p:pic>
        <p:nvPicPr>
          <p:cNvPr id="91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5796617" y="3623444"/>
            <a:ext cx="1332607" cy="267593"/>
          </a:xfrm>
          <a:prstGeom prst="rect">
            <a:avLst/>
          </a:prstGeom>
        </p:spPr>
      </p:pic>
      <p:pic>
        <p:nvPicPr>
          <p:cNvPr id="92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5876873" y="3676948"/>
            <a:ext cx="160551" cy="160551"/>
          </a:xfrm>
          <a:prstGeom prst="rect">
            <a:avLst/>
          </a:prstGeom>
        </p:spPr>
      </p:pic>
      <p:sp>
        <p:nvSpPr>
          <p:cNvPr id="93" name="Text 26"/>
          <p:cNvSpPr/>
          <p:nvPr/>
        </p:nvSpPr>
        <p:spPr>
          <a:xfrm>
            <a:off x="16064210" y="363010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94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089720" y="4011439"/>
            <a:ext cx="16108591" cy="501737"/>
          </a:xfrm>
          <a:prstGeom prst="rect">
            <a:avLst/>
          </a:prstGeom>
        </p:spPr>
      </p:pic>
      <p:pic>
        <p:nvPicPr>
          <p:cNvPr id="95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089720" y="4011439"/>
            <a:ext cx="5472113" cy="501737"/>
          </a:xfrm>
          <a:prstGeom prst="rect">
            <a:avLst/>
          </a:prstGeom>
        </p:spPr>
      </p:pic>
      <p:sp>
        <p:nvSpPr>
          <p:cNvPr id="96" name="Text 27"/>
          <p:cNvSpPr/>
          <p:nvPr/>
        </p:nvSpPr>
        <p:spPr>
          <a:xfrm>
            <a:off x="1250268" y="4135189"/>
            <a:ext cx="257032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Tap on Phone (Smartphone)</a:t>
            </a:r>
            <a:endParaRPr lang="en-US" sz="1475" dirty="0"/>
          </a:p>
        </p:txBody>
      </p:sp>
      <p:pic>
        <p:nvPicPr>
          <p:cNvPr id="97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561795" y="4011439"/>
            <a:ext cx="1523256" cy="501737"/>
          </a:xfrm>
          <a:prstGeom prst="rect">
            <a:avLst/>
          </a:prstGeom>
        </p:spPr>
      </p:pic>
      <p:pic>
        <p:nvPicPr>
          <p:cNvPr id="98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657119" y="4125144"/>
            <a:ext cx="1332607" cy="267593"/>
          </a:xfrm>
          <a:prstGeom prst="rect">
            <a:avLst/>
          </a:prstGeom>
        </p:spPr>
      </p:pic>
      <p:pic>
        <p:nvPicPr>
          <p:cNvPr id="99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6737412" y="4178647"/>
            <a:ext cx="160551" cy="160551"/>
          </a:xfrm>
          <a:prstGeom prst="rect">
            <a:avLst/>
          </a:prstGeom>
        </p:spPr>
      </p:pic>
      <p:sp>
        <p:nvSpPr>
          <p:cNvPr id="100" name="Text 28"/>
          <p:cNvSpPr/>
          <p:nvPr/>
        </p:nvSpPr>
        <p:spPr>
          <a:xfrm>
            <a:off x="6924712" y="413184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01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085051" y="4011439"/>
            <a:ext cx="1523256" cy="501737"/>
          </a:xfrm>
          <a:prstGeom prst="rect">
            <a:avLst/>
          </a:prstGeom>
        </p:spPr>
      </p:pic>
      <p:pic>
        <p:nvPicPr>
          <p:cNvPr id="102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180375" y="4125144"/>
            <a:ext cx="1332607" cy="267593"/>
          </a:xfrm>
          <a:prstGeom prst="rect">
            <a:avLst/>
          </a:prstGeom>
        </p:spPr>
      </p:pic>
      <p:pic>
        <p:nvPicPr>
          <p:cNvPr id="103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8260668" y="4178647"/>
            <a:ext cx="160551" cy="160551"/>
          </a:xfrm>
          <a:prstGeom prst="rect">
            <a:avLst/>
          </a:prstGeom>
        </p:spPr>
      </p:pic>
      <p:sp>
        <p:nvSpPr>
          <p:cNvPr id="104" name="Text 29"/>
          <p:cNvSpPr/>
          <p:nvPr/>
        </p:nvSpPr>
        <p:spPr>
          <a:xfrm>
            <a:off x="8447968" y="413184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05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608307" y="4011439"/>
            <a:ext cx="1523256" cy="501737"/>
          </a:xfrm>
          <a:prstGeom prst="rect">
            <a:avLst/>
          </a:prstGeom>
        </p:spPr>
      </p:pic>
      <p:pic>
        <p:nvPicPr>
          <p:cNvPr id="106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703631" y="4125144"/>
            <a:ext cx="1332607" cy="267593"/>
          </a:xfrm>
          <a:prstGeom prst="rect">
            <a:avLst/>
          </a:prstGeom>
        </p:spPr>
      </p:pic>
      <p:pic>
        <p:nvPicPr>
          <p:cNvPr id="107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9783887" y="4178647"/>
            <a:ext cx="160551" cy="160551"/>
          </a:xfrm>
          <a:prstGeom prst="rect">
            <a:avLst/>
          </a:prstGeom>
        </p:spPr>
      </p:pic>
      <p:sp>
        <p:nvSpPr>
          <p:cNvPr id="108" name="Text 30"/>
          <p:cNvSpPr/>
          <p:nvPr/>
        </p:nvSpPr>
        <p:spPr>
          <a:xfrm>
            <a:off x="9971224" y="413184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09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131562" y="4011439"/>
            <a:ext cx="1523256" cy="501737"/>
          </a:xfrm>
          <a:prstGeom prst="rect">
            <a:avLst/>
          </a:prstGeom>
        </p:spPr>
      </p:pic>
      <p:pic>
        <p:nvPicPr>
          <p:cNvPr id="110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226887" y="4125144"/>
            <a:ext cx="1332607" cy="267593"/>
          </a:xfrm>
          <a:prstGeom prst="rect">
            <a:avLst/>
          </a:prstGeom>
        </p:spPr>
      </p:pic>
      <p:pic>
        <p:nvPicPr>
          <p:cNvPr id="111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1307142" y="4178647"/>
            <a:ext cx="160551" cy="160551"/>
          </a:xfrm>
          <a:prstGeom prst="rect">
            <a:avLst/>
          </a:prstGeom>
        </p:spPr>
      </p:pic>
      <p:sp>
        <p:nvSpPr>
          <p:cNvPr id="112" name="Text 31"/>
          <p:cNvSpPr/>
          <p:nvPr/>
        </p:nvSpPr>
        <p:spPr>
          <a:xfrm>
            <a:off x="11494443" y="413184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13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2654781" y="4011439"/>
            <a:ext cx="1523256" cy="501737"/>
          </a:xfrm>
          <a:prstGeom prst="rect">
            <a:avLst/>
          </a:prstGeom>
        </p:spPr>
      </p:pic>
      <p:pic>
        <p:nvPicPr>
          <p:cNvPr id="114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2750105" y="4125144"/>
            <a:ext cx="1332607" cy="267593"/>
          </a:xfrm>
          <a:prstGeom prst="rect">
            <a:avLst/>
          </a:prstGeom>
        </p:spPr>
      </p:pic>
      <p:pic>
        <p:nvPicPr>
          <p:cNvPr id="115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2830398" y="4178647"/>
            <a:ext cx="160551" cy="160551"/>
          </a:xfrm>
          <a:prstGeom prst="rect">
            <a:avLst/>
          </a:prstGeom>
        </p:spPr>
      </p:pic>
      <p:sp>
        <p:nvSpPr>
          <p:cNvPr id="116" name="Text 32"/>
          <p:cNvSpPr/>
          <p:nvPr/>
        </p:nvSpPr>
        <p:spPr>
          <a:xfrm>
            <a:off x="13017698" y="413184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17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178037" y="4011439"/>
            <a:ext cx="1523256" cy="501737"/>
          </a:xfrm>
          <a:prstGeom prst="rect">
            <a:avLst/>
          </a:prstGeom>
        </p:spPr>
      </p:pic>
      <p:pic>
        <p:nvPicPr>
          <p:cNvPr id="118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4273361" y="4125144"/>
            <a:ext cx="1332607" cy="267593"/>
          </a:xfrm>
          <a:prstGeom prst="rect">
            <a:avLst/>
          </a:prstGeom>
        </p:spPr>
      </p:pic>
      <p:pic>
        <p:nvPicPr>
          <p:cNvPr id="119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4353654" y="4178647"/>
            <a:ext cx="160551" cy="160551"/>
          </a:xfrm>
          <a:prstGeom prst="rect">
            <a:avLst/>
          </a:prstGeom>
        </p:spPr>
      </p:pic>
      <p:sp>
        <p:nvSpPr>
          <p:cNvPr id="120" name="Text 33"/>
          <p:cNvSpPr/>
          <p:nvPr/>
        </p:nvSpPr>
        <p:spPr>
          <a:xfrm>
            <a:off x="14540954" y="413184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21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5701293" y="4011439"/>
            <a:ext cx="1497018" cy="501737"/>
          </a:xfrm>
          <a:prstGeom prst="rect">
            <a:avLst/>
          </a:prstGeom>
        </p:spPr>
      </p:pic>
      <p:pic>
        <p:nvPicPr>
          <p:cNvPr id="122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5796617" y="4125144"/>
            <a:ext cx="1332607" cy="267593"/>
          </a:xfrm>
          <a:prstGeom prst="rect">
            <a:avLst/>
          </a:prstGeom>
        </p:spPr>
      </p:pic>
      <p:pic>
        <p:nvPicPr>
          <p:cNvPr id="123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5876873" y="4178647"/>
            <a:ext cx="160551" cy="160551"/>
          </a:xfrm>
          <a:prstGeom prst="rect">
            <a:avLst/>
          </a:prstGeom>
        </p:spPr>
      </p:pic>
      <p:sp>
        <p:nvSpPr>
          <p:cNvPr id="124" name="Text 34"/>
          <p:cNvSpPr/>
          <p:nvPr/>
        </p:nvSpPr>
        <p:spPr>
          <a:xfrm>
            <a:off x="16064210" y="413184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25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089720" y="4513138"/>
            <a:ext cx="16108591" cy="501737"/>
          </a:xfrm>
          <a:prstGeom prst="rect">
            <a:avLst/>
          </a:prstGeom>
        </p:spPr>
      </p:pic>
      <p:pic>
        <p:nvPicPr>
          <p:cNvPr id="126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089720" y="4513138"/>
            <a:ext cx="5472113" cy="501737"/>
          </a:xfrm>
          <a:prstGeom prst="rect">
            <a:avLst/>
          </a:prstGeom>
        </p:spPr>
      </p:pic>
      <p:sp>
        <p:nvSpPr>
          <p:cNvPr id="127" name="Text 35"/>
          <p:cNvSpPr/>
          <p:nvPr/>
        </p:nvSpPr>
        <p:spPr>
          <a:xfrm>
            <a:off x="1250268" y="4636889"/>
            <a:ext cx="233029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Mini (mPOS de Linux)</a:t>
            </a:r>
            <a:endParaRPr lang="en-US" sz="1475" dirty="0"/>
          </a:p>
        </p:txBody>
      </p:sp>
      <p:pic>
        <p:nvPicPr>
          <p:cNvPr id="128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561795" y="4513138"/>
            <a:ext cx="1523256" cy="501737"/>
          </a:xfrm>
          <a:prstGeom prst="rect">
            <a:avLst/>
          </a:prstGeom>
        </p:spPr>
      </p:pic>
      <p:pic>
        <p:nvPicPr>
          <p:cNvPr id="129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657119" y="4626880"/>
            <a:ext cx="1332607" cy="267593"/>
          </a:xfrm>
          <a:prstGeom prst="rect">
            <a:avLst/>
          </a:prstGeom>
        </p:spPr>
      </p:pic>
      <p:pic>
        <p:nvPicPr>
          <p:cNvPr id="130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6737412" y="4680384"/>
            <a:ext cx="160551" cy="160551"/>
          </a:xfrm>
          <a:prstGeom prst="rect">
            <a:avLst/>
          </a:prstGeom>
        </p:spPr>
      </p:pic>
      <p:sp>
        <p:nvSpPr>
          <p:cNvPr id="131" name="Text 36"/>
          <p:cNvSpPr/>
          <p:nvPr/>
        </p:nvSpPr>
        <p:spPr>
          <a:xfrm>
            <a:off x="6924712" y="463354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32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085051" y="4513138"/>
            <a:ext cx="1523256" cy="501737"/>
          </a:xfrm>
          <a:prstGeom prst="rect">
            <a:avLst/>
          </a:prstGeom>
        </p:spPr>
      </p:pic>
      <p:pic>
        <p:nvPicPr>
          <p:cNvPr id="133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180375" y="4626880"/>
            <a:ext cx="1332607" cy="267593"/>
          </a:xfrm>
          <a:prstGeom prst="rect">
            <a:avLst/>
          </a:prstGeom>
        </p:spPr>
      </p:pic>
      <p:pic>
        <p:nvPicPr>
          <p:cNvPr id="134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8260668" y="4680384"/>
            <a:ext cx="160551" cy="160551"/>
          </a:xfrm>
          <a:prstGeom prst="rect">
            <a:avLst/>
          </a:prstGeom>
        </p:spPr>
      </p:pic>
      <p:sp>
        <p:nvSpPr>
          <p:cNvPr id="135" name="Text 37"/>
          <p:cNvSpPr/>
          <p:nvPr/>
        </p:nvSpPr>
        <p:spPr>
          <a:xfrm>
            <a:off x="8447968" y="463354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36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608307" y="4513138"/>
            <a:ext cx="1523256" cy="501737"/>
          </a:xfrm>
          <a:prstGeom prst="rect">
            <a:avLst/>
          </a:prstGeom>
        </p:spPr>
      </p:pic>
      <p:pic>
        <p:nvPicPr>
          <p:cNvPr id="137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9703631" y="4626880"/>
            <a:ext cx="1332607" cy="267593"/>
          </a:xfrm>
          <a:prstGeom prst="rect">
            <a:avLst/>
          </a:prstGeom>
        </p:spPr>
      </p:pic>
      <p:pic>
        <p:nvPicPr>
          <p:cNvPr id="138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9783887" y="4680384"/>
            <a:ext cx="160551" cy="160551"/>
          </a:xfrm>
          <a:prstGeom prst="rect">
            <a:avLst/>
          </a:prstGeom>
        </p:spPr>
      </p:pic>
      <p:sp>
        <p:nvSpPr>
          <p:cNvPr id="139" name="Text 38"/>
          <p:cNvSpPr/>
          <p:nvPr/>
        </p:nvSpPr>
        <p:spPr>
          <a:xfrm>
            <a:off x="9971224" y="463354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40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1131562" y="4513138"/>
            <a:ext cx="1523256" cy="501737"/>
          </a:xfrm>
          <a:prstGeom prst="rect">
            <a:avLst/>
          </a:prstGeom>
        </p:spPr>
      </p:pic>
      <p:pic>
        <p:nvPicPr>
          <p:cNvPr id="141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1226887" y="4626880"/>
            <a:ext cx="1332607" cy="267593"/>
          </a:xfrm>
          <a:prstGeom prst="rect">
            <a:avLst/>
          </a:prstGeom>
        </p:spPr>
      </p:pic>
      <p:pic>
        <p:nvPicPr>
          <p:cNvPr id="142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1307142" y="4680384"/>
            <a:ext cx="160551" cy="160551"/>
          </a:xfrm>
          <a:prstGeom prst="rect">
            <a:avLst/>
          </a:prstGeom>
        </p:spPr>
      </p:pic>
      <p:sp>
        <p:nvSpPr>
          <p:cNvPr id="143" name="Text 39"/>
          <p:cNvSpPr/>
          <p:nvPr/>
        </p:nvSpPr>
        <p:spPr>
          <a:xfrm>
            <a:off x="11494443" y="463354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44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2654781" y="4513138"/>
            <a:ext cx="1523256" cy="501737"/>
          </a:xfrm>
          <a:prstGeom prst="rect">
            <a:avLst/>
          </a:prstGeom>
        </p:spPr>
      </p:pic>
      <p:pic>
        <p:nvPicPr>
          <p:cNvPr id="145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2750105" y="4626880"/>
            <a:ext cx="1332607" cy="267593"/>
          </a:xfrm>
          <a:prstGeom prst="rect">
            <a:avLst/>
          </a:prstGeom>
        </p:spPr>
      </p:pic>
      <p:pic>
        <p:nvPicPr>
          <p:cNvPr id="146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2830398" y="4680384"/>
            <a:ext cx="160551" cy="160551"/>
          </a:xfrm>
          <a:prstGeom prst="rect">
            <a:avLst/>
          </a:prstGeom>
        </p:spPr>
      </p:pic>
      <p:sp>
        <p:nvSpPr>
          <p:cNvPr id="147" name="Text 40"/>
          <p:cNvSpPr/>
          <p:nvPr/>
        </p:nvSpPr>
        <p:spPr>
          <a:xfrm>
            <a:off x="13017698" y="463354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48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178037" y="4513138"/>
            <a:ext cx="1523256" cy="501737"/>
          </a:xfrm>
          <a:prstGeom prst="rect">
            <a:avLst/>
          </a:prstGeom>
        </p:spPr>
      </p:pic>
      <p:pic>
        <p:nvPicPr>
          <p:cNvPr id="149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4273361" y="4626880"/>
            <a:ext cx="1332607" cy="267593"/>
          </a:xfrm>
          <a:prstGeom prst="rect">
            <a:avLst/>
          </a:prstGeom>
        </p:spPr>
      </p:pic>
      <p:pic>
        <p:nvPicPr>
          <p:cNvPr id="150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4353654" y="4680384"/>
            <a:ext cx="160551" cy="160551"/>
          </a:xfrm>
          <a:prstGeom prst="rect">
            <a:avLst/>
          </a:prstGeom>
        </p:spPr>
      </p:pic>
      <p:sp>
        <p:nvSpPr>
          <p:cNvPr id="151" name="Text 41"/>
          <p:cNvSpPr/>
          <p:nvPr/>
        </p:nvSpPr>
        <p:spPr>
          <a:xfrm>
            <a:off x="14540954" y="463354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52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5701293" y="4513138"/>
            <a:ext cx="1497018" cy="501737"/>
          </a:xfrm>
          <a:prstGeom prst="rect">
            <a:avLst/>
          </a:prstGeom>
        </p:spPr>
      </p:pic>
      <p:pic>
        <p:nvPicPr>
          <p:cNvPr id="153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5796617" y="4626880"/>
            <a:ext cx="1332607" cy="267593"/>
          </a:xfrm>
          <a:prstGeom prst="rect">
            <a:avLst/>
          </a:prstGeom>
        </p:spPr>
      </p:pic>
      <p:pic>
        <p:nvPicPr>
          <p:cNvPr id="154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5876873" y="4680384"/>
            <a:ext cx="160551" cy="160551"/>
          </a:xfrm>
          <a:prstGeom prst="rect">
            <a:avLst/>
          </a:prstGeom>
        </p:spPr>
      </p:pic>
      <p:sp>
        <p:nvSpPr>
          <p:cNvPr id="155" name="Text 42"/>
          <p:cNvSpPr/>
          <p:nvPr/>
        </p:nvSpPr>
        <p:spPr>
          <a:xfrm>
            <a:off x="16064210" y="463354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56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089720" y="5014875"/>
            <a:ext cx="16108591" cy="501737"/>
          </a:xfrm>
          <a:prstGeom prst="rect">
            <a:avLst/>
          </a:prstGeom>
        </p:spPr>
      </p:pic>
      <p:pic>
        <p:nvPicPr>
          <p:cNvPr id="157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089720" y="5014875"/>
            <a:ext cx="5472113" cy="501737"/>
          </a:xfrm>
          <a:prstGeom prst="rect">
            <a:avLst/>
          </a:prstGeom>
        </p:spPr>
      </p:pic>
      <p:sp>
        <p:nvSpPr>
          <p:cNvPr id="158" name="Text 43"/>
          <p:cNvSpPr/>
          <p:nvPr/>
        </p:nvSpPr>
        <p:spPr>
          <a:xfrm>
            <a:off x="1250268" y="5138626"/>
            <a:ext cx="272034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Integrated POS (Android POS)</a:t>
            </a:r>
            <a:endParaRPr lang="en-US" sz="1475" dirty="0"/>
          </a:p>
        </p:txBody>
      </p:sp>
      <p:pic>
        <p:nvPicPr>
          <p:cNvPr id="159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6561795" y="5014875"/>
            <a:ext cx="1523256" cy="501737"/>
          </a:xfrm>
          <a:prstGeom prst="rect">
            <a:avLst/>
          </a:prstGeom>
        </p:spPr>
      </p:pic>
      <p:pic>
        <p:nvPicPr>
          <p:cNvPr id="160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6657119" y="5128580"/>
            <a:ext cx="1332607" cy="267593"/>
          </a:xfrm>
          <a:prstGeom prst="rect">
            <a:avLst/>
          </a:prstGeom>
        </p:spPr>
      </p:pic>
      <p:pic>
        <p:nvPicPr>
          <p:cNvPr id="161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6737412" y="5182121"/>
            <a:ext cx="160551" cy="160551"/>
          </a:xfrm>
          <a:prstGeom prst="rect">
            <a:avLst/>
          </a:prstGeom>
        </p:spPr>
      </p:pic>
      <p:sp>
        <p:nvSpPr>
          <p:cNvPr id="162" name="Text 44"/>
          <p:cNvSpPr/>
          <p:nvPr/>
        </p:nvSpPr>
        <p:spPr>
          <a:xfrm>
            <a:off x="6924712" y="513527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63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8085051" y="5014875"/>
            <a:ext cx="1523256" cy="501737"/>
          </a:xfrm>
          <a:prstGeom prst="rect">
            <a:avLst/>
          </a:prstGeom>
        </p:spPr>
      </p:pic>
      <p:pic>
        <p:nvPicPr>
          <p:cNvPr id="164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8180375" y="5128580"/>
            <a:ext cx="1332607" cy="267593"/>
          </a:xfrm>
          <a:prstGeom prst="rect">
            <a:avLst/>
          </a:prstGeom>
        </p:spPr>
      </p:pic>
      <p:pic>
        <p:nvPicPr>
          <p:cNvPr id="165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8260668" y="5182121"/>
            <a:ext cx="160551" cy="160551"/>
          </a:xfrm>
          <a:prstGeom prst="rect">
            <a:avLst/>
          </a:prstGeom>
        </p:spPr>
      </p:pic>
      <p:sp>
        <p:nvSpPr>
          <p:cNvPr id="166" name="Text 45"/>
          <p:cNvSpPr/>
          <p:nvPr/>
        </p:nvSpPr>
        <p:spPr>
          <a:xfrm>
            <a:off x="8447968" y="513527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67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9608307" y="5014875"/>
            <a:ext cx="1523256" cy="501737"/>
          </a:xfrm>
          <a:prstGeom prst="rect">
            <a:avLst/>
          </a:prstGeom>
        </p:spPr>
      </p:pic>
      <p:pic>
        <p:nvPicPr>
          <p:cNvPr id="168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9703631" y="5128580"/>
            <a:ext cx="1332607" cy="267593"/>
          </a:xfrm>
          <a:prstGeom prst="rect">
            <a:avLst/>
          </a:prstGeom>
        </p:spPr>
      </p:pic>
      <p:pic>
        <p:nvPicPr>
          <p:cNvPr id="169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9783887" y="5182121"/>
            <a:ext cx="160551" cy="160551"/>
          </a:xfrm>
          <a:prstGeom prst="rect">
            <a:avLst/>
          </a:prstGeom>
        </p:spPr>
      </p:pic>
      <p:sp>
        <p:nvSpPr>
          <p:cNvPr id="170" name="Text 46"/>
          <p:cNvSpPr/>
          <p:nvPr/>
        </p:nvSpPr>
        <p:spPr>
          <a:xfrm>
            <a:off x="9971224" y="513527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71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1131562" y="5014875"/>
            <a:ext cx="1523256" cy="501737"/>
          </a:xfrm>
          <a:prstGeom prst="rect">
            <a:avLst/>
          </a:prstGeom>
        </p:spPr>
      </p:pic>
      <p:pic>
        <p:nvPicPr>
          <p:cNvPr id="172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1226887" y="5128580"/>
            <a:ext cx="1332607" cy="267593"/>
          </a:xfrm>
          <a:prstGeom prst="rect">
            <a:avLst/>
          </a:prstGeom>
        </p:spPr>
      </p:pic>
      <p:pic>
        <p:nvPicPr>
          <p:cNvPr id="173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1307142" y="5182121"/>
            <a:ext cx="160551" cy="160551"/>
          </a:xfrm>
          <a:prstGeom prst="rect">
            <a:avLst/>
          </a:prstGeom>
        </p:spPr>
      </p:pic>
      <p:sp>
        <p:nvSpPr>
          <p:cNvPr id="174" name="Text 47"/>
          <p:cNvSpPr/>
          <p:nvPr/>
        </p:nvSpPr>
        <p:spPr>
          <a:xfrm>
            <a:off x="11494443" y="513527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75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2654781" y="5014875"/>
            <a:ext cx="1523256" cy="501737"/>
          </a:xfrm>
          <a:prstGeom prst="rect">
            <a:avLst/>
          </a:prstGeom>
        </p:spPr>
      </p:pic>
      <p:pic>
        <p:nvPicPr>
          <p:cNvPr id="176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2750105" y="5128580"/>
            <a:ext cx="1332607" cy="267593"/>
          </a:xfrm>
          <a:prstGeom prst="rect">
            <a:avLst/>
          </a:prstGeom>
        </p:spPr>
      </p:pic>
      <p:pic>
        <p:nvPicPr>
          <p:cNvPr id="177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2830398" y="5182121"/>
            <a:ext cx="160551" cy="160551"/>
          </a:xfrm>
          <a:prstGeom prst="rect">
            <a:avLst/>
          </a:prstGeom>
        </p:spPr>
      </p:pic>
      <p:sp>
        <p:nvSpPr>
          <p:cNvPr id="178" name="Text 48"/>
          <p:cNvSpPr/>
          <p:nvPr/>
        </p:nvSpPr>
        <p:spPr>
          <a:xfrm>
            <a:off x="13017698" y="513527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79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4178037" y="5014875"/>
            <a:ext cx="1523256" cy="501737"/>
          </a:xfrm>
          <a:prstGeom prst="rect">
            <a:avLst/>
          </a:prstGeom>
        </p:spPr>
      </p:pic>
      <p:pic>
        <p:nvPicPr>
          <p:cNvPr id="180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4273361" y="5128580"/>
            <a:ext cx="1332607" cy="267593"/>
          </a:xfrm>
          <a:prstGeom prst="rect">
            <a:avLst/>
          </a:prstGeom>
        </p:spPr>
      </p:pic>
      <p:pic>
        <p:nvPicPr>
          <p:cNvPr id="181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4353654" y="5182121"/>
            <a:ext cx="160551" cy="160551"/>
          </a:xfrm>
          <a:prstGeom prst="rect">
            <a:avLst/>
          </a:prstGeom>
        </p:spPr>
      </p:pic>
      <p:sp>
        <p:nvSpPr>
          <p:cNvPr id="182" name="Text 49"/>
          <p:cNvSpPr/>
          <p:nvPr/>
        </p:nvSpPr>
        <p:spPr>
          <a:xfrm>
            <a:off x="14540954" y="513527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83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5701293" y="5014875"/>
            <a:ext cx="1497018" cy="501737"/>
          </a:xfrm>
          <a:prstGeom prst="rect">
            <a:avLst/>
          </a:prstGeom>
        </p:spPr>
      </p:pic>
      <p:pic>
        <p:nvPicPr>
          <p:cNvPr id="184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5796617" y="5128580"/>
            <a:ext cx="1332607" cy="267593"/>
          </a:xfrm>
          <a:prstGeom prst="rect">
            <a:avLst/>
          </a:prstGeom>
        </p:spPr>
      </p:pic>
      <p:pic>
        <p:nvPicPr>
          <p:cNvPr id="185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5876873" y="5182121"/>
            <a:ext cx="160551" cy="160551"/>
          </a:xfrm>
          <a:prstGeom prst="rect">
            <a:avLst/>
          </a:prstGeom>
        </p:spPr>
      </p:pic>
      <p:sp>
        <p:nvSpPr>
          <p:cNvPr id="186" name="Text 50"/>
          <p:cNvSpPr/>
          <p:nvPr/>
        </p:nvSpPr>
        <p:spPr>
          <a:xfrm>
            <a:off x="16064210" y="513527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87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089720" y="5516575"/>
            <a:ext cx="16108591" cy="501737"/>
          </a:xfrm>
          <a:prstGeom prst="rect">
            <a:avLst/>
          </a:prstGeom>
        </p:spPr>
      </p:pic>
      <p:pic>
        <p:nvPicPr>
          <p:cNvPr id="188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1089720" y="5516575"/>
            <a:ext cx="5472113" cy="501737"/>
          </a:xfrm>
          <a:prstGeom prst="rect">
            <a:avLst/>
          </a:prstGeom>
        </p:spPr>
      </p:pic>
      <p:sp>
        <p:nvSpPr>
          <p:cNvPr id="189" name="Text 51"/>
          <p:cNvSpPr/>
          <p:nvPr/>
        </p:nvSpPr>
        <p:spPr>
          <a:xfrm>
            <a:off x="1250268" y="5640363"/>
            <a:ext cx="354044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Pinpad TEF (Linux or Android terminal)</a:t>
            </a:r>
            <a:endParaRPr lang="en-US" sz="1475" dirty="0"/>
          </a:p>
        </p:txBody>
      </p:sp>
      <p:pic>
        <p:nvPicPr>
          <p:cNvPr id="190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6561795" y="5516575"/>
            <a:ext cx="1523256" cy="501737"/>
          </a:xfrm>
          <a:prstGeom prst="rect">
            <a:avLst/>
          </a:prstGeom>
        </p:spPr>
      </p:pic>
      <p:pic>
        <p:nvPicPr>
          <p:cNvPr id="191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6657119" y="5630317"/>
            <a:ext cx="1332607" cy="267593"/>
          </a:xfrm>
          <a:prstGeom prst="rect">
            <a:avLst/>
          </a:prstGeom>
        </p:spPr>
      </p:pic>
      <p:pic>
        <p:nvPicPr>
          <p:cNvPr id="192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6737412" y="5683821"/>
            <a:ext cx="160551" cy="160551"/>
          </a:xfrm>
          <a:prstGeom prst="rect">
            <a:avLst/>
          </a:prstGeom>
        </p:spPr>
      </p:pic>
      <p:sp>
        <p:nvSpPr>
          <p:cNvPr id="193" name="Text 52"/>
          <p:cNvSpPr/>
          <p:nvPr/>
        </p:nvSpPr>
        <p:spPr>
          <a:xfrm>
            <a:off x="6924712" y="563701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94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8085051" y="5516575"/>
            <a:ext cx="1523256" cy="501737"/>
          </a:xfrm>
          <a:prstGeom prst="rect">
            <a:avLst/>
          </a:prstGeom>
        </p:spPr>
      </p:pic>
      <p:pic>
        <p:nvPicPr>
          <p:cNvPr id="195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8180375" y="5630317"/>
            <a:ext cx="1332607" cy="267593"/>
          </a:xfrm>
          <a:prstGeom prst="rect">
            <a:avLst/>
          </a:prstGeom>
        </p:spPr>
      </p:pic>
      <p:pic>
        <p:nvPicPr>
          <p:cNvPr id="196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8260668" y="5683821"/>
            <a:ext cx="160551" cy="160551"/>
          </a:xfrm>
          <a:prstGeom prst="rect">
            <a:avLst/>
          </a:prstGeom>
        </p:spPr>
      </p:pic>
      <p:sp>
        <p:nvSpPr>
          <p:cNvPr id="197" name="Text 53"/>
          <p:cNvSpPr/>
          <p:nvPr/>
        </p:nvSpPr>
        <p:spPr>
          <a:xfrm>
            <a:off x="8447968" y="563701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98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9608307" y="5516575"/>
            <a:ext cx="1523256" cy="501737"/>
          </a:xfrm>
          <a:prstGeom prst="rect">
            <a:avLst/>
          </a:prstGeom>
        </p:spPr>
      </p:pic>
      <p:pic>
        <p:nvPicPr>
          <p:cNvPr id="199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9703631" y="5630317"/>
            <a:ext cx="1332607" cy="267593"/>
          </a:xfrm>
          <a:prstGeom prst="rect">
            <a:avLst/>
          </a:prstGeom>
        </p:spPr>
      </p:pic>
      <p:pic>
        <p:nvPicPr>
          <p:cNvPr id="200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9783887" y="5683821"/>
            <a:ext cx="160551" cy="160551"/>
          </a:xfrm>
          <a:prstGeom prst="rect">
            <a:avLst/>
          </a:prstGeom>
        </p:spPr>
      </p:pic>
      <p:sp>
        <p:nvSpPr>
          <p:cNvPr id="201" name="Text 54"/>
          <p:cNvSpPr/>
          <p:nvPr/>
        </p:nvSpPr>
        <p:spPr>
          <a:xfrm>
            <a:off x="9971224" y="563701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02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1131562" y="5516575"/>
            <a:ext cx="1523256" cy="501737"/>
          </a:xfrm>
          <a:prstGeom prst="rect">
            <a:avLst/>
          </a:prstGeom>
        </p:spPr>
      </p:pic>
      <p:pic>
        <p:nvPicPr>
          <p:cNvPr id="203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1226887" y="5630317"/>
            <a:ext cx="1332607" cy="267593"/>
          </a:xfrm>
          <a:prstGeom prst="rect">
            <a:avLst/>
          </a:prstGeom>
        </p:spPr>
      </p:pic>
      <p:pic>
        <p:nvPicPr>
          <p:cNvPr id="204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1307142" y="5683821"/>
            <a:ext cx="160551" cy="160551"/>
          </a:xfrm>
          <a:prstGeom prst="rect">
            <a:avLst/>
          </a:prstGeom>
        </p:spPr>
      </p:pic>
      <p:sp>
        <p:nvSpPr>
          <p:cNvPr id="205" name="Text 55"/>
          <p:cNvSpPr/>
          <p:nvPr/>
        </p:nvSpPr>
        <p:spPr>
          <a:xfrm>
            <a:off x="11494443" y="563701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06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2654781" y="5516575"/>
            <a:ext cx="1523256" cy="501737"/>
          </a:xfrm>
          <a:prstGeom prst="rect">
            <a:avLst/>
          </a:prstGeom>
        </p:spPr>
      </p:pic>
      <p:pic>
        <p:nvPicPr>
          <p:cNvPr id="207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2750105" y="5630317"/>
            <a:ext cx="1332607" cy="267593"/>
          </a:xfrm>
          <a:prstGeom prst="rect">
            <a:avLst/>
          </a:prstGeom>
        </p:spPr>
      </p:pic>
      <p:pic>
        <p:nvPicPr>
          <p:cNvPr id="208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12830398" y="5683821"/>
            <a:ext cx="160551" cy="160551"/>
          </a:xfrm>
          <a:prstGeom prst="rect">
            <a:avLst/>
          </a:prstGeom>
        </p:spPr>
      </p:pic>
      <p:sp>
        <p:nvSpPr>
          <p:cNvPr id="209" name="Text 56"/>
          <p:cNvSpPr/>
          <p:nvPr/>
        </p:nvSpPr>
        <p:spPr>
          <a:xfrm>
            <a:off x="13017698" y="563701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10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14178037" y="5516575"/>
            <a:ext cx="1523256" cy="501737"/>
          </a:xfrm>
          <a:prstGeom prst="rect">
            <a:avLst/>
          </a:prstGeom>
        </p:spPr>
      </p:pic>
      <p:pic>
        <p:nvPicPr>
          <p:cNvPr id="211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4273361" y="5630317"/>
            <a:ext cx="1332607" cy="267593"/>
          </a:xfrm>
          <a:prstGeom prst="rect">
            <a:avLst/>
          </a:prstGeom>
        </p:spPr>
      </p:pic>
      <p:pic>
        <p:nvPicPr>
          <p:cNvPr id="212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4353654" y="5683821"/>
            <a:ext cx="160551" cy="160551"/>
          </a:xfrm>
          <a:prstGeom prst="rect">
            <a:avLst/>
          </a:prstGeom>
        </p:spPr>
      </p:pic>
      <p:sp>
        <p:nvSpPr>
          <p:cNvPr id="213" name="Text 57"/>
          <p:cNvSpPr/>
          <p:nvPr/>
        </p:nvSpPr>
        <p:spPr>
          <a:xfrm>
            <a:off x="14540954" y="563701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14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5701293" y="5516575"/>
            <a:ext cx="1497018" cy="501737"/>
          </a:xfrm>
          <a:prstGeom prst="rect">
            <a:avLst/>
          </a:prstGeom>
        </p:spPr>
      </p:pic>
      <p:pic>
        <p:nvPicPr>
          <p:cNvPr id="215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5796617" y="5630317"/>
            <a:ext cx="1332607" cy="267593"/>
          </a:xfrm>
          <a:prstGeom prst="rect">
            <a:avLst/>
          </a:prstGeom>
        </p:spPr>
      </p:pic>
      <p:pic>
        <p:nvPicPr>
          <p:cNvPr id="216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5876873" y="5683821"/>
            <a:ext cx="160551" cy="160551"/>
          </a:xfrm>
          <a:prstGeom prst="rect">
            <a:avLst/>
          </a:prstGeom>
        </p:spPr>
      </p:pic>
      <p:sp>
        <p:nvSpPr>
          <p:cNvPr id="217" name="Text 58"/>
          <p:cNvSpPr/>
          <p:nvPr/>
        </p:nvSpPr>
        <p:spPr>
          <a:xfrm>
            <a:off x="16064210" y="563701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18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1089720" y="6018312"/>
            <a:ext cx="16108591" cy="501737"/>
          </a:xfrm>
          <a:prstGeom prst="rect">
            <a:avLst/>
          </a:prstGeom>
        </p:spPr>
      </p:pic>
      <p:pic>
        <p:nvPicPr>
          <p:cNvPr id="219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1089720" y="6018312"/>
            <a:ext cx="5472113" cy="501737"/>
          </a:xfrm>
          <a:prstGeom prst="rect">
            <a:avLst/>
          </a:prstGeom>
        </p:spPr>
      </p:pic>
      <p:sp>
        <p:nvSpPr>
          <p:cNvPr id="220" name="Text 59"/>
          <p:cNvSpPr/>
          <p:nvPr/>
        </p:nvSpPr>
        <p:spPr>
          <a:xfrm>
            <a:off x="1250268" y="6142062"/>
            <a:ext cx="153019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SEP Regional API</a:t>
            </a:r>
            <a:endParaRPr lang="en-US" sz="1475" dirty="0"/>
          </a:p>
        </p:txBody>
      </p:sp>
      <p:pic>
        <p:nvPicPr>
          <p:cNvPr id="221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6561795" y="6018312"/>
            <a:ext cx="1523256" cy="501737"/>
          </a:xfrm>
          <a:prstGeom prst="rect">
            <a:avLst/>
          </a:prstGeom>
        </p:spPr>
      </p:pic>
      <p:pic>
        <p:nvPicPr>
          <p:cNvPr id="222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6657119" y="6132016"/>
            <a:ext cx="1332607" cy="267593"/>
          </a:xfrm>
          <a:prstGeom prst="rect">
            <a:avLst/>
          </a:prstGeom>
        </p:spPr>
      </p:pic>
      <p:pic>
        <p:nvPicPr>
          <p:cNvPr id="223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6737412" y="6185557"/>
            <a:ext cx="160551" cy="160551"/>
          </a:xfrm>
          <a:prstGeom prst="rect">
            <a:avLst/>
          </a:prstGeom>
        </p:spPr>
      </p:pic>
      <p:sp>
        <p:nvSpPr>
          <p:cNvPr id="224" name="Text 60"/>
          <p:cNvSpPr/>
          <p:nvPr/>
        </p:nvSpPr>
        <p:spPr>
          <a:xfrm>
            <a:off x="6924712" y="613871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25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8085051" y="6018312"/>
            <a:ext cx="1523256" cy="501737"/>
          </a:xfrm>
          <a:prstGeom prst="rect">
            <a:avLst/>
          </a:prstGeom>
        </p:spPr>
      </p:pic>
      <p:pic>
        <p:nvPicPr>
          <p:cNvPr id="226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8180375" y="6132016"/>
            <a:ext cx="1332607" cy="267593"/>
          </a:xfrm>
          <a:prstGeom prst="rect">
            <a:avLst/>
          </a:prstGeom>
        </p:spPr>
      </p:pic>
      <p:pic>
        <p:nvPicPr>
          <p:cNvPr id="227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8260668" y="6185557"/>
            <a:ext cx="160551" cy="160551"/>
          </a:xfrm>
          <a:prstGeom prst="rect">
            <a:avLst/>
          </a:prstGeom>
        </p:spPr>
      </p:pic>
      <p:sp>
        <p:nvSpPr>
          <p:cNvPr id="228" name="Text 61"/>
          <p:cNvSpPr/>
          <p:nvPr/>
        </p:nvSpPr>
        <p:spPr>
          <a:xfrm>
            <a:off x="8447968" y="613871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29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9608307" y="6018312"/>
            <a:ext cx="1523256" cy="501737"/>
          </a:xfrm>
          <a:prstGeom prst="rect">
            <a:avLst/>
          </a:prstGeom>
        </p:spPr>
      </p:pic>
      <p:pic>
        <p:nvPicPr>
          <p:cNvPr id="230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9703631" y="6132016"/>
            <a:ext cx="1332607" cy="267593"/>
          </a:xfrm>
          <a:prstGeom prst="rect">
            <a:avLst/>
          </a:prstGeom>
        </p:spPr>
      </p:pic>
      <p:pic>
        <p:nvPicPr>
          <p:cNvPr id="231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9783887" y="6185557"/>
            <a:ext cx="160551" cy="160551"/>
          </a:xfrm>
          <a:prstGeom prst="rect">
            <a:avLst/>
          </a:prstGeom>
        </p:spPr>
      </p:pic>
      <p:sp>
        <p:nvSpPr>
          <p:cNvPr id="232" name="Text 62"/>
          <p:cNvSpPr/>
          <p:nvPr/>
        </p:nvSpPr>
        <p:spPr>
          <a:xfrm>
            <a:off x="9971224" y="613871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33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11131562" y="6018312"/>
            <a:ext cx="1523256" cy="501737"/>
          </a:xfrm>
          <a:prstGeom prst="rect">
            <a:avLst/>
          </a:prstGeom>
        </p:spPr>
      </p:pic>
      <p:pic>
        <p:nvPicPr>
          <p:cNvPr id="234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11226887" y="6132016"/>
            <a:ext cx="1332607" cy="267593"/>
          </a:xfrm>
          <a:prstGeom prst="rect">
            <a:avLst/>
          </a:prstGeom>
        </p:spPr>
      </p:pic>
      <p:pic>
        <p:nvPicPr>
          <p:cNvPr id="235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1307142" y="6185557"/>
            <a:ext cx="160551" cy="160551"/>
          </a:xfrm>
          <a:prstGeom prst="rect">
            <a:avLst/>
          </a:prstGeom>
        </p:spPr>
      </p:pic>
      <p:sp>
        <p:nvSpPr>
          <p:cNvPr id="236" name="Text 63"/>
          <p:cNvSpPr/>
          <p:nvPr/>
        </p:nvSpPr>
        <p:spPr>
          <a:xfrm>
            <a:off x="11494443" y="613871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37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2654781" y="6018312"/>
            <a:ext cx="1523256" cy="501737"/>
          </a:xfrm>
          <a:prstGeom prst="rect">
            <a:avLst/>
          </a:prstGeom>
        </p:spPr>
      </p:pic>
      <p:pic>
        <p:nvPicPr>
          <p:cNvPr id="238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12750105" y="6132016"/>
            <a:ext cx="1332607" cy="267593"/>
          </a:xfrm>
          <a:prstGeom prst="rect">
            <a:avLst/>
          </a:prstGeom>
        </p:spPr>
      </p:pic>
      <p:pic>
        <p:nvPicPr>
          <p:cNvPr id="239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12830398" y="6185557"/>
            <a:ext cx="160551" cy="160551"/>
          </a:xfrm>
          <a:prstGeom prst="rect">
            <a:avLst/>
          </a:prstGeom>
        </p:spPr>
      </p:pic>
      <p:sp>
        <p:nvSpPr>
          <p:cNvPr id="240" name="Text 64"/>
          <p:cNvSpPr/>
          <p:nvPr/>
        </p:nvSpPr>
        <p:spPr>
          <a:xfrm>
            <a:off x="13017698" y="613871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41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14178037" y="6018312"/>
            <a:ext cx="1523256" cy="501737"/>
          </a:xfrm>
          <a:prstGeom prst="rect">
            <a:avLst/>
          </a:prstGeom>
        </p:spPr>
      </p:pic>
      <p:pic>
        <p:nvPicPr>
          <p:cNvPr id="242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4273361" y="6132016"/>
            <a:ext cx="1332607" cy="267593"/>
          </a:xfrm>
          <a:prstGeom prst="rect">
            <a:avLst/>
          </a:prstGeom>
        </p:spPr>
      </p:pic>
      <p:pic>
        <p:nvPicPr>
          <p:cNvPr id="243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4353654" y="6185557"/>
            <a:ext cx="160551" cy="160551"/>
          </a:xfrm>
          <a:prstGeom prst="rect">
            <a:avLst/>
          </a:prstGeom>
        </p:spPr>
      </p:pic>
      <p:sp>
        <p:nvSpPr>
          <p:cNvPr id="244" name="Text 65"/>
          <p:cNvSpPr/>
          <p:nvPr/>
        </p:nvSpPr>
        <p:spPr>
          <a:xfrm>
            <a:off x="14540954" y="613871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45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5701293" y="6018312"/>
            <a:ext cx="1497018" cy="501737"/>
          </a:xfrm>
          <a:prstGeom prst="rect">
            <a:avLst/>
          </a:prstGeom>
        </p:spPr>
      </p:pic>
      <p:pic>
        <p:nvPicPr>
          <p:cNvPr id="246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15796617" y="6132016"/>
            <a:ext cx="1332607" cy="267593"/>
          </a:xfrm>
          <a:prstGeom prst="rect">
            <a:avLst/>
          </a:prstGeom>
        </p:spPr>
      </p:pic>
      <p:pic>
        <p:nvPicPr>
          <p:cNvPr id="247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15876873" y="6185557"/>
            <a:ext cx="160551" cy="160551"/>
          </a:xfrm>
          <a:prstGeom prst="rect">
            <a:avLst/>
          </a:prstGeom>
        </p:spPr>
      </p:pic>
      <p:sp>
        <p:nvSpPr>
          <p:cNvPr id="248" name="Text 66"/>
          <p:cNvSpPr/>
          <p:nvPr/>
        </p:nvSpPr>
        <p:spPr>
          <a:xfrm>
            <a:off x="16064210" y="613871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49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1089720" y="6520011"/>
            <a:ext cx="16108591" cy="501737"/>
          </a:xfrm>
          <a:prstGeom prst="rect">
            <a:avLst/>
          </a:prstGeom>
        </p:spPr>
      </p:pic>
      <p:pic>
        <p:nvPicPr>
          <p:cNvPr id="250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1089720" y="6519974"/>
            <a:ext cx="5472113" cy="501737"/>
          </a:xfrm>
          <a:prstGeom prst="rect">
            <a:avLst/>
          </a:prstGeom>
        </p:spPr>
      </p:pic>
      <p:sp>
        <p:nvSpPr>
          <p:cNvPr id="251" name="Text 67"/>
          <p:cNvSpPr/>
          <p:nvPr/>
        </p:nvSpPr>
        <p:spPr>
          <a:xfrm>
            <a:off x="1250268" y="6643762"/>
            <a:ext cx="201025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Web Checkout iFrame</a:t>
            </a:r>
            <a:endParaRPr lang="en-US" sz="1475" dirty="0"/>
          </a:p>
        </p:txBody>
      </p:sp>
      <p:pic>
        <p:nvPicPr>
          <p:cNvPr id="252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6561795" y="6519974"/>
            <a:ext cx="1523256" cy="501737"/>
          </a:xfrm>
          <a:prstGeom prst="rect">
            <a:avLst/>
          </a:prstGeom>
        </p:spPr>
      </p:pic>
      <p:pic>
        <p:nvPicPr>
          <p:cNvPr id="253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6657119" y="6633716"/>
            <a:ext cx="1332607" cy="267593"/>
          </a:xfrm>
          <a:prstGeom prst="rect">
            <a:avLst/>
          </a:prstGeom>
        </p:spPr>
      </p:pic>
      <p:pic>
        <p:nvPicPr>
          <p:cNvPr id="254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6737412" y="6687220"/>
            <a:ext cx="160551" cy="160551"/>
          </a:xfrm>
          <a:prstGeom prst="rect">
            <a:avLst/>
          </a:prstGeom>
        </p:spPr>
      </p:pic>
      <p:sp>
        <p:nvSpPr>
          <p:cNvPr id="255" name="Text 68"/>
          <p:cNvSpPr/>
          <p:nvPr/>
        </p:nvSpPr>
        <p:spPr>
          <a:xfrm>
            <a:off x="6924712" y="66404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56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8085051" y="6519974"/>
            <a:ext cx="1523256" cy="501737"/>
          </a:xfrm>
          <a:prstGeom prst="rect">
            <a:avLst/>
          </a:prstGeom>
        </p:spPr>
      </p:pic>
      <p:pic>
        <p:nvPicPr>
          <p:cNvPr id="257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8180375" y="6633716"/>
            <a:ext cx="1332607" cy="267593"/>
          </a:xfrm>
          <a:prstGeom prst="rect">
            <a:avLst/>
          </a:prstGeom>
        </p:spPr>
      </p:pic>
      <p:pic>
        <p:nvPicPr>
          <p:cNvPr id="258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8260668" y="6687220"/>
            <a:ext cx="160551" cy="160551"/>
          </a:xfrm>
          <a:prstGeom prst="rect">
            <a:avLst/>
          </a:prstGeom>
        </p:spPr>
      </p:pic>
      <p:sp>
        <p:nvSpPr>
          <p:cNvPr id="259" name="Text 69"/>
          <p:cNvSpPr/>
          <p:nvPr/>
        </p:nvSpPr>
        <p:spPr>
          <a:xfrm>
            <a:off x="8447968" y="66404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60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9608307" y="6519974"/>
            <a:ext cx="1523256" cy="501737"/>
          </a:xfrm>
          <a:prstGeom prst="rect">
            <a:avLst/>
          </a:prstGeom>
        </p:spPr>
      </p:pic>
      <p:pic>
        <p:nvPicPr>
          <p:cNvPr id="261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9703631" y="6633716"/>
            <a:ext cx="1332607" cy="267593"/>
          </a:xfrm>
          <a:prstGeom prst="rect">
            <a:avLst/>
          </a:prstGeom>
        </p:spPr>
      </p:pic>
      <p:pic>
        <p:nvPicPr>
          <p:cNvPr id="262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9783887" y="6687220"/>
            <a:ext cx="160551" cy="160551"/>
          </a:xfrm>
          <a:prstGeom prst="rect">
            <a:avLst/>
          </a:prstGeom>
        </p:spPr>
      </p:pic>
      <p:sp>
        <p:nvSpPr>
          <p:cNvPr id="263" name="Text 70"/>
          <p:cNvSpPr/>
          <p:nvPr/>
        </p:nvSpPr>
        <p:spPr>
          <a:xfrm>
            <a:off x="9971224" y="66404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64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11131562" y="6519974"/>
            <a:ext cx="1523256" cy="501737"/>
          </a:xfrm>
          <a:prstGeom prst="rect">
            <a:avLst/>
          </a:prstGeom>
        </p:spPr>
      </p:pic>
      <p:pic>
        <p:nvPicPr>
          <p:cNvPr id="265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11379584" y="6633716"/>
            <a:ext cx="1027175" cy="267593"/>
          </a:xfrm>
          <a:prstGeom prst="rect">
            <a:avLst/>
          </a:prstGeom>
        </p:spPr>
      </p:pic>
      <p:pic>
        <p:nvPicPr>
          <p:cNvPr id="266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11459877" y="6687220"/>
            <a:ext cx="160551" cy="160551"/>
          </a:xfrm>
          <a:prstGeom prst="rect">
            <a:avLst/>
          </a:prstGeom>
        </p:spPr>
      </p:pic>
      <p:sp>
        <p:nvSpPr>
          <p:cNvPr id="267" name="Text 71"/>
          <p:cNvSpPr/>
          <p:nvPr/>
        </p:nvSpPr>
        <p:spPr>
          <a:xfrm>
            <a:off x="11647177" y="664041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268" name="Image 194" descr="preencoded.png">    </p:cNvPr>
          <p:cNvPicPr>
            <a:picLocks noChangeAspect="1"/>
          </p:cNvPicPr>
          <p:nvPr/>
        </p:nvPicPr>
        <p:blipFill>
          <a:blip r:embed="rId195"/>
          <a:stretch>
            <a:fillRect/>
          </a:stretch>
        </p:blipFill>
        <p:spPr>
          <a:xfrm>
            <a:off x="12654781" y="6519974"/>
            <a:ext cx="1523256" cy="501737"/>
          </a:xfrm>
          <a:prstGeom prst="rect">
            <a:avLst/>
          </a:prstGeom>
        </p:spPr>
      </p:pic>
      <p:pic>
        <p:nvPicPr>
          <p:cNvPr id="269" name="Image 195" descr="preencoded.png">    </p:cNvPr>
          <p:cNvPicPr>
            <a:picLocks noChangeAspect="1"/>
          </p:cNvPicPr>
          <p:nvPr/>
        </p:nvPicPr>
        <p:blipFill>
          <a:blip r:embed="rId196"/>
          <a:stretch>
            <a:fillRect/>
          </a:stretch>
        </p:blipFill>
        <p:spPr>
          <a:xfrm>
            <a:off x="12750105" y="6633716"/>
            <a:ext cx="1332607" cy="267593"/>
          </a:xfrm>
          <a:prstGeom prst="rect">
            <a:avLst/>
          </a:prstGeom>
        </p:spPr>
      </p:pic>
      <p:pic>
        <p:nvPicPr>
          <p:cNvPr id="270" name="Image 196" descr="preencoded.png">    </p:cNvPr>
          <p:cNvPicPr>
            <a:picLocks noChangeAspect="1"/>
          </p:cNvPicPr>
          <p:nvPr/>
        </p:nvPicPr>
        <p:blipFill>
          <a:blip r:embed="rId197"/>
          <a:stretch>
            <a:fillRect/>
          </a:stretch>
        </p:blipFill>
        <p:spPr>
          <a:xfrm>
            <a:off x="12830398" y="6687220"/>
            <a:ext cx="160551" cy="160551"/>
          </a:xfrm>
          <a:prstGeom prst="rect">
            <a:avLst/>
          </a:prstGeom>
        </p:spPr>
      </p:pic>
      <p:sp>
        <p:nvSpPr>
          <p:cNvPr id="271" name="Text 72"/>
          <p:cNvSpPr/>
          <p:nvPr/>
        </p:nvSpPr>
        <p:spPr>
          <a:xfrm>
            <a:off x="13017698" y="66404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72" name="Image 197" descr="preencoded.png">    </p:cNvPr>
          <p:cNvPicPr>
            <a:picLocks noChangeAspect="1"/>
          </p:cNvPicPr>
          <p:nvPr/>
        </p:nvPicPr>
        <p:blipFill>
          <a:blip r:embed="rId198"/>
          <a:stretch>
            <a:fillRect/>
          </a:stretch>
        </p:blipFill>
        <p:spPr>
          <a:xfrm>
            <a:off x="14178037" y="6519974"/>
            <a:ext cx="1523256" cy="501737"/>
          </a:xfrm>
          <a:prstGeom prst="rect">
            <a:avLst/>
          </a:prstGeom>
        </p:spPr>
      </p:pic>
      <p:pic>
        <p:nvPicPr>
          <p:cNvPr id="273" name="Image 198" descr="preencoded.png">    </p:cNvPr>
          <p:cNvPicPr>
            <a:picLocks noChangeAspect="1"/>
          </p:cNvPicPr>
          <p:nvPr/>
        </p:nvPicPr>
        <p:blipFill>
          <a:blip r:embed="rId199"/>
          <a:stretch>
            <a:fillRect/>
          </a:stretch>
        </p:blipFill>
        <p:spPr>
          <a:xfrm>
            <a:off x="14273361" y="6633716"/>
            <a:ext cx="1332607" cy="267593"/>
          </a:xfrm>
          <a:prstGeom prst="rect">
            <a:avLst/>
          </a:prstGeom>
        </p:spPr>
      </p:pic>
      <p:pic>
        <p:nvPicPr>
          <p:cNvPr id="274" name="Image 199" descr="preencoded.png">    </p:cNvPr>
          <p:cNvPicPr>
            <a:picLocks noChangeAspect="1"/>
          </p:cNvPicPr>
          <p:nvPr/>
        </p:nvPicPr>
        <p:blipFill>
          <a:blip r:embed="rId200"/>
          <a:stretch>
            <a:fillRect/>
          </a:stretch>
        </p:blipFill>
        <p:spPr>
          <a:xfrm>
            <a:off x="14353654" y="6687220"/>
            <a:ext cx="160551" cy="160551"/>
          </a:xfrm>
          <a:prstGeom prst="rect">
            <a:avLst/>
          </a:prstGeom>
        </p:spPr>
      </p:pic>
      <p:sp>
        <p:nvSpPr>
          <p:cNvPr id="275" name="Text 73"/>
          <p:cNvSpPr/>
          <p:nvPr/>
        </p:nvSpPr>
        <p:spPr>
          <a:xfrm>
            <a:off x="14540954" y="66404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76" name="Image 200" descr="preencoded.png">    </p:cNvPr>
          <p:cNvPicPr>
            <a:picLocks noChangeAspect="1"/>
          </p:cNvPicPr>
          <p:nvPr/>
        </p:nvPicPr>
        <p:blipFill>
          <a:blip r:embed="rId201"/>
          <a:stretch>
            <a:fillRect/>
          </a:stretch>
        </p:blipFill>
        <p:spPr>
          <a:xfrm>
            <a:off x="15701293" y="6519974"/>
            <a:ext cx="1497018" cy="501737"/>
          </a:xfrm>
          <a:prstGeom prst="rect">
            <a:avLst/>
          </a:prstGeom>
        </p:spPr>
      </p:pic>
      <p:pic>
        <p:nvPicPr>
          <p:cNvPr id="277" name="Image 201" descr="preencoded.png">    </p:cNvPr>
          <p:cNvPicPr>
            <a:picLocks noChangeAspect="1"/>
          </p:cNvPicPr>
          <p:nvPr/>
        </p:nvPicPr>
        <p:blipFill>
          <a:blip r:embed="rId202"/>
          <a:stretch>
            <a:fillRect/>
          </a:stretch>
        </p:blipFill>
        <p:spPr>
          <a:xfrm>
            <a:off x="15796617" y="6633716"/>
            <a:ext cx="1332607" cy="267593"/>
          </a:xfrm>
          <a:prstGeom prst="rect">
            <a:avLst/>
          </a:prstGeom>
        </p:spPr>
      </p:pic>
      <p:pic>
        <p:nvPicPr>
          <p:cNvPr id="278" name="Image 202" descr="preencoded.png">    </p:cNvPr>
          <p:cNvPicPr>
            <a:picLocks noChangeAspect="1"/>
          </p:cNvPicPr>
          <p:nvPr/>
        </p:nvPicPr>
        <p:blipFill>
          <a:blip r:embed="rId203"/>
          <a:stretch>
            <a:fillRect/>
          </a:stretch>
        </p:blipFill>
        <p:spPr>
          <a:xfrm>
            <a:off x="15876873" y="6687220"/>
            <a:ext cx="160551" cy="160551"/>
          </a:xfrm>
          <a:prstGeom prst="rect">
            <a:avLst/>
          </a:prstGeom>
        </p:spPr>
      </p:pic>
      <p:sp>
        <p:nvSpPr>
          <p:cNvPr id="279" name="Text 74"/>
          <p:cNvSpPr/>
          <p:nvPr/>
        </p:nvSpPr>
        <p:spPr>
          <a:xfrm>
            <a:off x="16064210" y="66404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80" name="Image 203" descr="preencoded.png">    </p:cNvPr>
          <p:cNvPicPr>
            <a:picLocks noChangeAspect="1"/>
          </p:cNvPicPr>
          <p:nvPr/>
        </p:nvPicPr>
        <p:blipFill>
          <a:blip r:embed="rId204"/>
          <a:stretch>
            <a:fillRect/>
          </a:stretch>
        </p:blipFill>
        <p:spPr>
          <a:xfrm>
            <a:off x="1089720" y="7021748"/>
            <a:ext cx="16108591" cy="501737"/>
          </a:xfrm>
          <a:prstGeom prst="rect">
            <a:avLst/>
          </a:prstGeom>
        </p:spPr>
      </p:pic>
      <p:pic>
        <p:nvPicPr>
          <p:cNvPr id="281" name="Image 204" descr="preencoded.png">    </p:cNvPr>
          <p:cNvPicPr>
            <a:picLocks noChangeAspect="1"/>
          </p:cNvPicPr>
          <p:nvPr/>
        </p:nvPicPr>
        <p:blipFill>
          <a:blip r:embed="rId205"/>
          <a:stretch>
            <a:fillRect/>
          </a:stretch>
        </p:blipFill>
        <p:spPr>
          <a:xfrm>
            <a:off x="1089720" y="7021748"/>
            <a:ext cx="5472113" cy="501737"/>
          </a:xfrm>
          <a:prstGeom prst="rect">
            <a:avLst/>
          </a:prstGeom>
        </p:spPr>
      </p:pic>
      <p:sp>
        <p:nvSpPr>
          <p:cNvPr id="282" name="Text 75"/>
          <p:cNvSpPr/>
          <p:nvPr/>
        </p:nvSpPr>
        <p:spPr>
          <a:xfrm>
            <a:off x="1250268" y="7145499"/>
            <a:ext cx="213026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Web Checkout Redirect</a:t>
            </a:r>
            <a:endParaRPr lang="en-US" sz="1475" dirty="0"/>
          </a:p>
        </p:txBody>
      </p:sp>
      <p:pic>
        <p:nvPicPr>
          <p:cNvPr id="283" name="Image 205" descr="preencoded.png">    </p:cNvPr>
          <p:cNvPicPr>
            <a:picLocks noChangeAspect="1"/>
          </p:cNvPicPr>
          <p:nvPr/>
        </p:nvPicPr>
        <p:blipFill>
          <a:blip r:embed="rId206"/>
          <a:stretch>
            <a:fillRect/>
          </a:stretch>
        </p:blipFill>
        <p:spPr>
          <a:xfrm>
            <a:off x="6561795" y="7021748"/>
            <a:ext cx="1523256" cy="501737"/>
          </a:xfrm>
          <a:prstGeom prst="rect">
            <a:avLst/>
          </a:prstGeom>
        </p:spPr>
      </p:pic>
      <p:pic>
        <p:nvPicPr>
          <p:cNvPr id="284" name="Image 206" descr="preencoded.png">    </p:cNvPr>
          <p:cNvPicPr>
            <a:picLocks noChangeAspect="1"/>
          </p:cNvPicPr>
          <p:nvPr/>
        </p:nvPicPr>
        <p:blipFill>
          <a:blip r:embed="rId207"/>
          <a:stretch>
            <a:fillRect/>
          </a:stretch>
        </p:blipFill>
        <p:spPr>
          <a:xfrm>
            <a:off x="6657119" y="7135490"/>
            <a:ext cx="1332607" cy="267593"/>
          </a:xfrm>
          <a:prstGeom prst="rect">
            <a:avLst/>
          </a:prstGeom>
        </p:spPr>
      </p:pic>
      <p:pic>
        <p:nvPicPr>
          <p:cNvPr id="285" name="Image 207" descr="preencoded.png">    </p:cNvPr>
          <p:cNvPicPr>
            <a:picLocks noChangeAspect="1"/>
          </p:cNvPicPr>
          <p:nvPr/>
        </p:nvPicPr>
        <p:blipFill>
          <a:blip r:embed="rId208"/>
          <a:stretch>
            <a:fillRect/>
          </a:stretch>
        </p:blipFill>
        <p:spPr>
          <a:xfrm>
            <a:off x="6737412" y="7188994"/>
            <a:ext cx="160551" cy="160551"/>
          </a:xfrm>
          <a:prstGeom prst="rect">
            <a:avLst/>
          </a:prstGeom>
        </p:spPr>
      </p:pic>
      <p:sp>
        <p:nvSpPr>
          <p:cNvPr id="286" name="Text 76"/>
          <p:cNvSpPr/>
          <p:nvPr/>
        </p:nvSpPr>
        <p:spPr>
          <a:xfrm>
            <a:off x="6924712" y="714215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87" name="Image 208" descr="preencoded.png">    </p:cNvPr>
          <p:cNvPicPr>
            <a:picLocks noChangeAspect="1"/>
          </p:cNvPicPr>
          <p:nvPr/>
        </p:nvPicPr>
        <p:blipFill>
          <a:blip r:embed="rId209"/>
          <a:stretch>
            <a:fillRect/>
          </a:stretch>
        </p:blipFill>
        <p:spPr>
          <a:xfrm>
            <a:off x="8085051" y="7021748"/>
            <a:ext cx="1523256" cy="501737"/>
          </a:xfrm>
          <a:prstGeom prst="rect">
            <a:avLst/>
          </a:prstGeom>
        </p:spPr>
      </p:pic>
      <p:pic>
        <p:nvPicPr>
          <p:cNvPr id="288" name="Image 209" descr="preencoded.png">    </p:cNvPr>
          <p:cNvPicPr>
            <a:picLocks noChangeAspect="1"/>
          </p:cNvPicPr>
          <p:nvPr/>
        </p:nvPicPr>
        <p:blipFill>
          <a:blip r:embed="rId210"/>
          <a:stretch>
            <a:fillRect/>
          </a:stretch>
        </p:blipFill>
        <p:spPr>
          <a:xfrm>
            <a:off x="8180375" y="7135490"/>
            <a:ext cx="1332607" cy="267593"/>
          </a:xfrm>
          <a:prstGeom prst="rect">
            <a:avLst/>
          </a:prstGeom>
        </p:spPr>
      </p:pic>
      <p:pic>
        <p:nvPicPr>
          <p:cNvPr id="289" name="Image 210" descr="preencoded.png">    </p:cNvPr>
          <p:cNvPicPr>
            <a:picLocks noChangeAspect="1"/>
          </p:cNvPicPr>
          <p:nvPr/>
        </p:nvPicPr>
        <p:blipFill>
          <a:blip r:embed="rId211"/>
          <a:stretch>
            <a:fillRect/>
          </a:stretch>
        </p:blipFill>
        <p:spPr>
          <a:xfrm>
            <a:off x="8260668" y="7188994"/>
            <a:ext cx="160551" cy="160551"/>
          </a:xfrm>
          <a:prstGeom prst="rect">
            <a:avLst/>
          </a:prstGeom>
        </p:spPr>
      </p:pic>
      <p:sp>
        <p:nvSpPr>
          <p:cNvPr id="290" name="Text 77"/>
          <p:cNvSpPr/>
          <p:nvPr/>
        </p:nvSpPr>
        <p:spPr>
          <a:xfrm>
            <a:off x="8447968" y="714215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91" name="Image 211" descr="preencoded.png">    </p:cNvPr>
          <p:cNvPicPr>
            <a:picLocks noChangeAspect="1"/>
          </p:cNvPicPr>
          <p:nvPr/>
        </p:nvPicPr>
        <p:blipFill>
          <a:blip r:embed="rId212"/>
          <a:stretch>
            <a:fillRect/>
          </a:stretch>
        </p:blipFill>
        <p:spPr>
          <a:xfrm>
            <a:off x="9608307" y="7021748"/>
            <a:ext cx="1523256" cy="501737"/>
          </a:xfrm>
          <a:prstGeom prst="rect">
            <a:avLst/>
          </a:prstGeom>
        </p:spPr>
      </p:pic>
      <p:pic>
        <p:nvPicPr>
          <p:cNvPr id="292" name="Image 212" descr="preencoded.png">    </p:cNvPr>
          <p:cNvPicPr>
            <a:picLocks noChangeAspect="1"/>
          </p:cNvPicPr>
          <p:nvPr/>
        </p:nvPicPr>
        <p:blipFill>
          <a:blip r:embed="rId213"/>
          <a:stretch>
            <a:fillRect/>
          </a:stretch>
        </p:blipFill>
        <p:spPr>
          <a:xfrm>
            <a:off x="9703631" y="7135490"/>
            <a:ext cx="1332607" cy="267593"/>
          </a:xfrm>
          <a:prstGeom prst="rect">
            <a:avLst/>
          </a:prstGeom>
        </p:spPr>
      </p:pic>
      <p:pic>
        <p:nvPicPr>
          <p:cNvPr id="293" name="Image 213" descr="preencoded.png">    </p:cNvPr>
          <p:cNvPicPr>
            <a:picLocks noChangeAspect="1"/>
          </p:cNvPicPr>
          <p:nvPr/>
        </p:nvPicPr>
        <p:blipFill>
          <a:blip r:embed="rId214"/>
          <a:stretch>
            <a:fillRect/>
          </a:stretch>
        </p:blipFill>
        <p:spPr>
          <a:xfrm>
            <a:off x="9783887" y="7188994"/>
            <a:ext cx="160551" cy="160551"/>
          </a:xfrm>
          <a:prstGeom prst="rect">
            <a:avLst/>
          </a:prstGeom>
        </p:spPr>
      </p:pic>
      <p:sp>
        <p:nvSpPr>
          <p:cNvPr id="294" name="Text 78"/>
          <p:cNvSpPr/>
          <p:nvPr/>
        </p:nvSpPr>
        <p:spPr>
          <a:xfrm>
            <a:off x="9971224" y="714215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95" name="Image 214" descr="preencoded.png">    </p:cNvPr>
          <p:cNvPicPr>
            <a:picLocks noChangeAspect="1"/>
          </p:cNvPicPr>
          <p:nvPr/>
        </p:nvPicPr>
        <p:blipFill>
          <a:blip r:embed="rId215"/>
          <a:stretch>
            <a:fillRect/>
          </a:stretch>
        </p:blipFill>
        <p:spPr>
          <a:xfrm>
            <a:off x="11131562" y="7021748"/>
            <a:ext cx="1523256" cy="501737"/>
          </a:xfrm>
          <a:prstGeom prst="rect">
            <a:avLst/>
          </a:prstGeom>
        </p:spPr>
      </p:pic>
      <p:pic>
        <p:nvPicPr>
          <p:cNvPr id="296" name="Image 215" descr="preencoded.png">    </p:cNvPr>
          <p:cNvPicPr>
            <a:picLocks noChangeAspect="1"/>
          </p:cNvPicPr>
          <p:nvPr/>
        </p:nvPicPr>
        <p:blipFill>
          <a:blip r:embed="rId216"/>
          <a:stretch>
            <a:fillRect/>
          </a:stretch>
        </p:blipFill>
        <p:spPr>
          <a:xfrm>
            <a:off x="11379584" y="7135490"/>
            <a:ext cx="1027175" cy="267593"/>
          </a:xfrm>
          <a:prstGeom prst="rect">
            <a:avLst/>
          </a:prstGeom>
        </p:spPr>
      </p:pic>
      <p:pic>
        <p:nvPicPr>
          <p:cNvPr id="297" name="Image 216" descr="preencoded.png">    </p:cNvPr>
          <p:cNvPicPr>
            <a:picLocks noChangeAspect="1"/>
          </p:cNvPicPr>
          <p:nvPr/>
        </p:nvPicPr>
        <p:blipFill>
          <a:blip r:embed="rId217"/>
          <a:stretch>
            <a:fillRect/>
          </a:stretch>
        </p:blipFill>
        <p:spPr>
          <a:xfrm>
            <a:off x="11459877" y="7188994"/>
            <a:ext cx="160551" cy="160551"/>
          </a:xfrm>
          <a:prstGeom prst="rect">
            <a:avLst/>
          </a:prstGeom>
        </p:spPr>
      </p:pic>
      <p:sp>
        <p:nvSpPr>
          <p:cNvPr id="298" name="Text 79"/>
          <p:cNvSpPr/>
          <p:nvPr/>
        </p:nvSpPr>
        <p:spPr>
          <a:xfrm>
            <a:off x="11647177" y="714215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299" name="Image 217" descr="preencoded.png">    </p:cNvPr>
          <p:cNvPicPr>
            <a:picLocks noChangeAspect="1"/>
          </p:cNvPicPr>
          <p:nvPr/>
        </p:nvPicPr>
        <p:blipFill>
          <a:blip r:embed="rId218"/>
          <a:stretch>
            <a:fillRect/>
          </a:stretch>
        </p:blipFill>
        <p:spPr>
          <a:xfrm>
            <a:off x="12654781" y="7021748"/>
            <a:ext cx="1523256" cy="501737"/>
          </a:xfrm>
          <a:prstGeom prst="rect">
            <a:avLst/>
          </a:prstGeom>
        </p:spPr>
      </p:pic>
      <p:pic>
        <p:nvPicPr>
          <p:cNvPr id="300" name="Image 218" descr="preencoded.png">    </p:cNvPr>
          <p:cNvPicPr>
            <a:picLocks noChangeAspect="1"/>
          </p:cNvPicPr>
          <p:nvPr/>
        </p:nvPicPr>
        <p:blipFill>
          <a:blip r:embed="rId219"/>
          <a:stretch>
            <a:fillRect/>
          </a:stretch>
        </p:blipFill>
        <p:spPr>
          <a:xfrm>
            <a:off x="12750105" y="7135490"/>
            <a:ext cx="1332607" cy="267593"/>
          </a:xfrm>
          <a:prstGeom prst="rect">
            <a:avLst/>
          </a:prstGeom>
        </p:spPr>
      </p:pic>
      <p:pic>
        <p:nvPicPr>
          <p:cNvPr id="301" name="Image 219" descr="preencoded.png">    </p:cNvPr>
          <p:cNvPicPr>
            <a:picLocks noChangeAspect="1"/>
          </p:cNvPicPr>
          <p:nvPr/>
        </p:nvPicPr>
        <p:blipFill>
          <a:blip r:embed="rId220"/>
          <a:stretch>
            <a:fillRect/>
          </a:stretch>
        </p:blipFill>
        <p:spPr>
          <a:xfrm>
            <a:off x="12830398" y="7188994"/>
            <a:ext cx="160551" cy="160551"/>
          </a:xfrm>
          <a:prstGeom prst="rect">
            <a:avLst/>
          </a:prstGeom>
        </p:spPr>
      </p:pic>
      <p:sp>
        <p:nvSpPr>
          <p:cNvPr id="302" name="Text 80"/>
          <p:cNvSpPr/>
          <p:nvPr/>
        </p:nvSpPr>
        <p:spPr>
          <a:xfrm>
            <a:off x="13017698" y="714215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03" name="Image 220" descr="preencoded.png">    </p:cNvPr>
          <p:cNvPicPr>
            <a:picLocks noChangeAspect="1"/>
          </p:cNvPicPr>
          <p:nvPr/>
        </p:nvPicPr>
        <p:blipFill>
          <a:blip r:embed="rId221"/>
          <a:stretch>
            <a:fillRect/>
          </a:stretch>
        </p:blipFill>
        <p:spPr>
          <a:xfrm>
            <a:off x="14178037" y="7021748"/>
            <a:ext cx="1523256" cy="501737"/>
          </a:xfrm>
          <a:prstGeom prst="rect">
            <a:avLst/>
          </a:prstGeom>
        </p:spPr>
      </p:pic>
      <p:pic>
        <p:nvPicPr>
          <p:cNvPr id="304" name="Image 221" descr="preencoded.png">    </p:cNvPr>
          <p:cNvPicPr>
            <a:picLocks noChangeAspect="1"/>
          </p:cNvPicPr>
          <p:nvPr/>
        </p:nvPicPr>
        <p:blipFill>
          <a:blip r:embed="rId222"/>
          <a:stretch>
            <a:fillRect/>
          </a:stretch>
        </p:blipFill>
        <p:spPr>
          <a:xfrm>
            <a:off x="14273361" y="7135490"/>
            <a:ext cx="1332607" cy="267593"/>
          </a:xfrm>
          <a:prstGeom prst="rect">
            <a:avLst/>
          </a:prstGeom>
        </p:spPr>
      </p:pic>
      <p:pic>
        <p:nvPicPr>
          <p:cNvPr id="305" name="Image 222" descr="preencoded.png">    </p:cNvPr>
          <p:cNvPicPr>
            <a:picLocks noChangeAspect="1"/>
          </p:cNvPicPr>
          <p:nvPr/>
        </p:nvPicPr>
        <p:blipFill>
          <a:blip r:embed="rId223"/>
          <a:stretch>
            <a:fillRect/>
          </a:stretch>
        </p:blipFill>
        <p:spPr>
          <a:xfrm>
            <a:off x="14353654" y="7188994"/>
            <a:ext cx="160551" cy="160551"/>
          </a:xfrm>
          <a:prstGeom prst="rect">
            <a:avLst/>
          </a:prstGeom>
        </p:spPr>
      </p:pic>
      <p:sp>
        <p:nvSpPr>
          <p:cNvPr id="306" name="Text 81"/>
          <p:cNvSpPr/>
          <p:nvPr/>
        </p:nvSpPr>
        <p:spPr>
          <a:xfrm>
            <a:off x="14540954" y="714215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07" name="Image 223" descr="preencoded.png">    </p:cNvPr>
          <p:cNvPicPr>
            <a:picLocks noChangeAspect="1"/>
          </p:cNvPicPr>
          <p:nvPr/>
        </p:nvPicPr>
        <p:blipFill>
          <a:blip r:embed="rId224"/>
          <a:stretch>
            <a:fillRect/>
          </a:stretch>
        </p:blipFill>
        <p:spPr>
          <a:xfrm>
            <a:off x="15701293" y="7021748"/>
            <a:ext cx="1497018" cy="501737"/>
          </a:xfrm>
          <a:prstGeom prst="rect">
            <a:avLst/>
          </a:prstGeom>
        </p:spPr>
      </p:pic>
      <p:pic>
        <p:nvPicPr>
          <p:cNvPr id="308" name="Image 224" descr="preencoded.png">    </p:cNvPr>
          <p:cNvPicPr>
            <a:picLocks noChangeAspect="1"/>
          </p:cNvPicPr>
          <p:nvPr/>
        </p:nvPicPr>
        <p:blipFill>
          <a:blip r:embed="rId225"/>
          <a:stretch>
            <a:fillRect/>
          </a:stretch>
        </p:blipFill>
        <p:spPr>
          <a:xfrm>
            <a:off x="15796617" y="7135490"/>
            <a:ext cx="1332607" cy="267593"/>
          </a:xfrm>
          <a:prstGeom prst="rect">
            <a:avLst/>
          </a:prstGeom>
        </p:spPr>
      </p:pic>
      <p:pic>
        <p:nvPicPr>
          <p:cNvPr id="309" name="Image 225" descr="preencoded.png">    </p:cNvPr>
          <p:cNvPicPr>
            <a:picLocks noChangeAspect="1"/>
          </p:cNvPicPr>
          <p:nvPr/>
        </p:nvPicPr>
        <p:blipFill>
          <a:blip r:embed="rId226"/>
          <a:stretch>
            <a:fillRect/>
          </a:stretch>
        </p:blipFill>
        <p:spPr>
          <a:xfrm>
            <a:off x="15876873" y="7188994"/>
            <a:ext cx="160551" cy="160551"/>
          </a:xfrm>
          <a:prstGeom prst="rect">
            <a:avLst/>
          </a:prstGeom>
        </p:spPr>
      </p:pic>
      <p:sp>
        <p:nvSpPr>
          <p:cNvPr id="310" name="Text 82"/>
          <p:cNvSpPr/>
          <p:nvPr/>
        </p:nvSpPr>
        <p:spPr>
          <a:xfrm>
            <a:off x="16064210" y="714215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11" name="Image 226" descr="preencoded.png">    </p:cNvPr>
          <p:cNvPicPr>
            <a:picLocks noChangeAspect="1"/>
          </p:cNvPicPr>
          <p:nvPr/>
        </p:nvPicPr>
        <p:blipFill>
          <a:blip r:embed="rId227"/>
          <a:stretch>
            <a:fillRect/>
          </a:stretch>
        </p:blipFill>
        <p:spPr>
          <a:xfrm>
            <a:off x="1089720" y="7523485"/>
            <a:ext cx="16108591" cy="501737"/>
          </a:xfrm>
          <a:prstGeom prst="rect">
            <a:avLst/>
          </a:prstGeom>
        </p:spPr>
      </p:pic>
      <p:pic>
        <p:nvPicPr>
          <p:cNvPr id="312" name="Image 227" descr="preencoded.png">    </p:cNvPr>
          <p:cNvPicPr>
            <a:picLocks noChangeAspect="1"/>
          </p:cNvPicPr>
          <p:nvPr/>
        </p:nvPicPr>
        <p:blipFill>
          <a:blip r:embed="rId228"/>
          <a:stretch>
            <a:fillRect/>
          </a:stretch>
        </p:blipFill>
        <p:spPr>
          <a:xfrm>
            <a:off x="1089720" y="7523485"/>
            <a:ext cx="5472113" cy="501737"/>
          </a:xfrm>
          <a:prstGeom prst="rect">
            <a:avLst/>
          </a:prstGeom>
        </p:spPr>
      </p:pic>
      <p:sp>
        <p:nvSpPr>
          <p:cNvPr id="313" name="Text 83"/>
          <p:cNvSpPr/>
          <p:nvPr/>
        </p:nvSpPr>
        <p:spPr>
          <a:xfrm>
            <a:off x="1250268" y="7647236"/>
            <a:ext cx="217027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Web Checkout LightBox</a:t>
            </a:r>
            <a:endParaRPr lang="en-US" sz="1475" dirty="0"/>
          </a:p>
        </p:txBody>
      </p:sp>
      <p:pic>
        <p:nvPicPr>
          <p:cNvPr id="314" name="Image 228" descr="preencoded.png">    </p:cNvPr>
          <p:cNvPicPr>
            <a:picLocks noChangeAspect="1"/>
          </p:cNvPicPr>
          <p:nvPr/>
        </p:nvPicPr>
        <p:blipFill>
          <a:blip r:embed="rId229"/>
          <a:stretch>
            <a:fillRect/>
          </a:stretch>
        </p:blipFill>
        <p:spPr>
          <a:xfrm>
            <a:off x="6561795" y="7523485"/>
            <a:ext cx="1523256" cy="501737"/>
          </a:xfrm>
          <a:prstGeom prst="rect">
            <a:avLst/>
          </a:prstGeom>
        </p:spPr>
      </p:pic>
      <p:pic>
        <p:nvPicPr>
          <p:cNvPr id="315" name="Image 229" descr="preencoded.png">    </p:cNvPr>
          <p:cNvPicPr>
            <a:picLocks noChangeAspect="1"/>
          </p:cNvPicPr>
          <p:nvPr/>
        </p:nvPicPr>
        <p:blipFill>
          <a:blip r:embed="rId230"/>
          <a:stretch>
            <a:fillRect/>
          </a:stretch>
        </p:blipFill>
        <p:spPr>
          <a:xfrm>
            <a:off x="6657119" y="7637190"/>
            <a:ext cx="1332607" cy="267593"/>
          </a:xfrm>
          <a:prstGeom prst="rect">
            <a:avLst/>
          </a:prstGeom>
        </p:spPr>
      </p:pic>
      <p:pic>
        <p:nvPicPr>
          <p:cNvPr id="316" name="Image 230" descr="preencoded.png">    </p:cNvPr>
          <p:cNvPicPr>
            <a:picLocks noChangeAspect="1"/>
          </p:cNvPicPr>
          <p:nvPr/>
        </p:nvPicPr>
        <p:blipFill>
          <a:blip r:embed="rId231"/>
          <a:stretch>
            <a:fillRect/>
          </a:stretch>
        </p:blipFill>
        <p:spPr>
          <a:xfrm>
            <a:off x="6737412" y="7690731"/>
            <a:ext cx="160551" cy="160551"/>
          </a:xfrm>
          <a:prstGeom prst="rect">
            <a:avLst/>
          </a:prstGeom>
        </p:spPr>
      </p:pic>
      <p:sp>
        <p:nvSpPr>
          <p:cNvPr id="317" name="Text 84"/>
          <p:cNvSpPr/>
          <p:nvPr/>
        </p:nvSpPr>
        <p:spPr>
          <a:xfrm>
            <a:off x="6924712" y="76438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18" name="Image 231" descr="preencoded.png">    </p:cNvPr>
          <p:cNvPicPr>
            <a:picLocks noChangeAspect="1"/>
          </p:cNvPicPr>
          <p:nvPr/>
        </p:nvPicPr>
        <p:blipFill>
          <a:blip r:embed="rId232"/>
          <a:stretch>
            <a:fillRect/>
          </a:stretch>
        </p:blipFill>
        <p:spPr>
          <a:xfrm>
            <a:off x="8085051" y="7523485"/>
            <a:ext cx="1523256" cy="501737"/>
          </a:xfrm>
          <a:prstGeom prst="rect">
            <a:avLst/>
          </a:prstGeom>
        </p:spPr>
      </p:pic>
      <p:pic>
        <p:nvPicPr>
          <p:cNvPr id="319" name="Image 232" descr="preencoded.png">    </p:cNvPr>
          <p:cNvPicPr>
            <a:picLocks noChangeAspect="1"/>
          </p:cNvPicPr>
          <p:nvPr/>
        </p:nvPicPr>
        <p:blipFill>
          <a:blip r:embed="rId233"/>
          <a:stretch>
            <a:fillRect/>
          </a:stretch>
        </p:blipFill>
        <p:spPr>
          <a:xfrm>
            <a:off x="8180375" y="7637190"/>
            <a:ext cx="1332607" cy="267593"/>
          </a:xfrm>
          <a:prstGeom prst="rect">
            <a:avLst/>
          </a:prstGeom>
        </p:spPr>
      </p:pic>
      <p:pic>
        <p:nvPicPr>
          <p:cNvPr id="320" name="Image 233" descr="preencoded.png">    </p:cNvPr>
          <p:cNvPicPr>
            <a:picLocks noChangeAspect="1"/>
          </p:cNvPicPr>
          <p:nvPr/>
        </p:nvPicPr>
        <p:blipFill>
          <a:blip r:embed="rId234"/>
          <a:stretch>
            <a:fillRect/>
          </a:stretch>
        </p:blipFill>
        <p:spPr>
          <a:xfrm>
            <a:off x="8260668" y="7690731"/>
            <a:ext cx="160551" cy="160551"/>
          </a:xfrm>
          <a:prstGeom prst="rect">
            <a:avLst/>
          </a:prstGeom>
        </p:spPr>
      </p:pic>
      <p:sp>
        <p:nvSpPr>
          <p:cNvPr id="321" name="Text 85"/>
          <p:cNvSpPr/>
          <p:nvPr/>
        </p:nvSpPr>
        <p:spPr>
          <a:xfrm>
            <a:off x="8447968" y="76438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22" name="Image 234" descr="preencoded.png">    </p:cNvPr>
          <p:cNvPicPr>
            <a:picLocks noChangeAspect="1"/>
          </p:cNvPicPr>
          <p:nvPr/>
        </p:nvPicPr>
        <p:blipFill>
          <a:blip r:embed="rId235"/>
          <a:stretch>
            <a:fillRect/>
          </a:stretch>
        </p:blipFill>
        <p:spPr>
          <a:xfrm>
            <a:off x="9608307" y="7523485"/>
            <a:ext cx="1523256" cy="501737"/>
          </a:xfrm>
          <a:prstGeom prst="rect">
            <a:avLst/>
          </a:prstGeom>
        </p:spPr>
      </p:pic>
      <p:pic>
        <p:nvPicPr>
          <p:cNvPr id="323" name="Image 235" descr="preencoded.png">    </p:cNvPr>
          <p:cNvPicPr>
            <a:picLocks noChangeAspect="1"/>
          </p:cNvPicPr>
          <p:nvPr/>
        </p:nvPicPr>
        <p:blipFill>
          <a:blip r:embed="rId236"/>
          <a:stretch>
            <a:fillRect/>
          </a:stretch>
        </p:blipFill>
        <p:spPr>
          <a:xfrm>
            <a:off x="9703631" y="7637190"/>
            <a:ext cx="1332607" cy="267593"/>
          </a:xfrm>
          <a:prstGeom prst="rect">
            <a:avLst/>
          </a:prstGeom>
        </p:spPr>
      </p:pic>
      <p:pic>
        <p:nvPicPr>
          <p:cNvPr id="324" name="Image 236" descr="preencoded.png">    </p:cNvPr>
          <p:cNvPicPr>
            <a:picLocks noChangeAspect="1"/>
          </p:cNvPicPr>
          <p:nvPr/>
        </p:nvPicPr>
        <p:blipFill>
          <a:blip r:embed="rId237"/>
          <a:stretch>
            <a:fillRect/>
          </a:stretch>
        </p:blipFill>
        <p:spPr>
          <a:xfrm>
            <a:off x="9783887" y="7690731"/>
            <a:ext cx="160551" cy="160551"/>
          </a:xfrm>
          <a:prstGeom prst="rect">
            <a:avLst/>
          </a:prstGeom>
        </p:spPr>
      </p:pic>
      <p:sp>
        <p:nvSpPr>
          <p:cNvPr id="325" name="Text 86"/>
          <p:cNvSpPr/>
          <p:nvPr/>
        </p:nvSpPr>
        <p:spPr>
          <a:xfrm>
            <a:off x="9971224" y="76438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26" name="Image 237" descr="preencoded.png">    </p:cNvPr>
          <p:cNvPicPr>
            <a:picLocks noChangeAspect="1"/>
          </p:cNvPicPr>
          <p:nvPr/>
        </p:nvPicPr>
        <p:blipFill>
          <a:blip r:embed="rId238"/>
          <a:stretch>
            <a:fillRect/>
          </a:stretch>
        </p:blipFill>
        <p:spPr>
          <a:xfrm>
            <a:off x="11131562" y="7523485"/>
            <a:ext cx="1523256" cy="501737"/>
          </a:xfrm>
          <a:prstGeom prst="rect">
            <a:avLst/>
          </a:prstGeom>
        </p:spPr>
      </p:pic>
      <p:pic>
        <p:nvPicPr>
          <p:cNvPr id="327" name="Image 238" descr="preencoded.png">    </p:cNvPr>
          <p:cNvPicPr>
            <a:picLocks noChangeAspect="1"/>
          </p:cNvPicPr>
          <p:nvPr/>
        </p:nvPicPr>
        <p:blipFill>
          <a:blip r:embed="rId239"/>
          <a:stretch>
            <a:fillRect/>
          </a:stretch>
        </p:blipFill>
        <p:spPr>
          <a:xfrm>
            <a:off x="11379584" y="7637190"/>
            <a:ext cx="1027175" cy="267593"/>
          </a:xfrm>
          <a:prstGeom prst="rect">
            <a:avLst/>
          </a:prstGeom>
        </p:spPr>
      </p:pic>
      <p:pic>
        <p:nvPicPr>
          <p:cNvPr id="328" name="Image 239" descr="preencoded.png">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11459877" y="7690731"/>
            <a:ext cx="160551" cy="160551"/>
          </a:xfrm>
          <a:prstGeom prst="rect">
            <a:avLst/>
          </a:prstGeom>
        </p:spPr>
      </p:pic>
      <p:sp>
        <p:nvSpPr>
          <p:cNvPr id="329" name="Text 87"/>
          <p:cNvSpPr/>
          <p:nvPr/>
        </p:nvSpPr>
        <p:spPr>
          <a:xfrm>
            <a:off x="11647177" y="764388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330" name="Image 240" descr="preencoded.png">    </p:cNvPr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12654781" y="7523485"/>
            <a:ext cx="1523256" cy="501737"/>
          </a:xfrm>
          <a:prstGeom prst="rect">
            <a:avLst/>
          </a:prstGeom>
        </p:spPr>
      </p:pic>
      <p:pic>
        <p:nvPicPr>
          <p:cNvPr id="331" name="Image 241" descr="preencoded.png">    </p:cNvPr>
          <p:cNvPicPr>
            <a:picLocks noChangeAspect="1"/>
          </p:cNvPicPr>
          <p:nvPr/>
        </p:nvPicPr>
        <p:blipFill>
          <a:blip r:embed="rId242"/>
          <a:stretch>
            <a:fillRect/>
          </a:stretch>
        </p:blipFill>
        <p:spPr>
          <a:xfrm>
            <a:off x="12750105" y="7637190"/>
            <a:ext cx="1332607" cy="267593"/>
          </a:xfrm>
          <a:prstGeom prst="rect">
            <a:avLst/>
          </a:prstGeom>
        </p:spPr>
      </p:pic>
      <p:pic>
        <p:nvPicPr>
          <p:cNvPr id="332" name="Image 242" descr="preencoded.png">    </p:cNvPr>
          <p:cNvPicPr>
            <a:picLocks noChangeAspect="1"/>
          </p:cNvPicPr>
          <p:nvPr/>
        </p:nvPicPr>
        <p:blipFill>
          <a:blip r:embed="rId243"/>
          <a:stretch>
            <a:fillRect/>
          </a:stretch>
        </p:blipFill>
        <p:spPr>
          <a:xfrm>
            <a:off x="12830398" y="7690731"/>
            <a:ext cx="160551" cy="160551"/>
          </a:xfrm>
          <a:prstGeom prst="rect">
            <a:avLst/>
          </a:prstGeom>
        </p:spPr>
      </p:pic>
      <p:sp>
        <p:nvSpPr>
          <p:cNvPr id="333" name="Text 88"/>
          <p:cNvSpPr/>
          <p:nvPr/>
        </p:nvSpPr>
        <p:spPr>
          <a:xfrm>
            <a:off x="13017698" y="76438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34" name="Image 243" descr="preencoded.png">    </p:cNvPr>
          <p:cNvPicPr>
            <a:picLocks noChangeAspect="1"/>
          </p:cNvPicPr>
          <p:nvPr/>
        </p:nvPicPr>
        <p:blipFill>
          <a:blip r:embed="rId244"/>
          <a:stretch>
            <a:fillRect/>
          </a:stretch>
        </p:blipFill>
        <p:spPr>
          <a:xfrm>
            <a:off x="14178037" y="7523485"/>
            <a:ext cx="1523256" cy="501737"/>
          </a:xfrm>
          <a:prstGeom prst="rect">
            <a:avLst/>
          </a:prstGeom>
        </p:spPr>
      </p:pic>
      <p:pic>
        <p:nvPicPr>
          <p:cNvPr id="335" name="Image 244" descr="preencoded.png">    </p:cNvPr>
          <p:cNvPicPr>
            <a:picLocks noChangeAspect="1"/>
          </p:cNvPicPr>
          <p:nvPr/>
        </p:nvPicPr>
        <p:blipFill>
          <a:blip r:embed="rId245"/>
          <a:stretch>
            <a:fillRect/>
          </a:stretch>
        </p:blipFill>
        <p:spPr>
          <a:xfrm>
            <a:off x="14273361" y="7637190"/>
            <a:ext cx="1332607" cy="267593"/>
          </a:xfrm>
          <a:prstGeom prst="rect">
            <a:avLst/>
          </a:prstGeom>
        </p:spPr>
      </p:pic>
      <p:pic>
        <p:nvPicPr>
          <p:cNvPr id="336" name="Image 245" descr="preencoded.png">    </p:cNvPr>
          <p:cNvPicPr>
            <a:picLocks noChangeAspect="1"/>
          </p:cNvPicPr>
          <p:nvPr/>
        </p:nvPicPr>
        <p:blipFill>
          <a:blip r:embed="rId246"/>
          <a:stretch>
            <a:fillRect/>
          </a:stretch>
        </p:blipFill>
        <p:spPr>
          <a:xfrm>
            <a:off x="14353654" y="7690731"/>
            <a:ext cx="160551" cy="160551"/>
          </a:xfrm>
          <a:prstGeom prst="rect">
            <a:avLst/>
          </a:prstGeom>
        </p:spPr>
      </p:pic>
      <p:sp>
        <p:nvSpPr>
          <p:cNvPr id="337" name="Text 89"/>
          <p:cNvSpPr/>
          <p:nvPr/>
        </p:nvSpPr>
        <p:spPr>
          <a:xfrm>
            <a:off x="14540954" y="76438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38" name="Image 246" descr="preencoded.png">    </p:cNvPr>
          <p:cNvPicPr>
            <a:picLocks noChangeAspect="1"/>
          </p:cNvPicPr>
          <p:nvPr/>
        </p:nvPicPr>
        <p:blipFill>
          <a:blip r:embed="rId247"/>
          <a:stretch>
            <a:fillRect/>
          </a:stretch>
        </p:blipFill>
        <p:spPr>
          <a:xfrm>
            <a:off x="15701293" y="7523485"/>
            <a:ext cx="1497018" cy="501737"/>
          </a:xfrm>
          <a:prstGeom prst="rect">
            <a:avLst/>
          </a:prstGeom>
        </p:spPr>
      </p:pic>
      <p:pic>
        <p:nvPicPr>
          <p:cNvPr id="339" name="Image 247" descr="preencoded.png">    </p:cNvPr>
          <p:cNvPicPr>
            <a:picLocks noChangeAspect="1"/>
          </p:cNvPicPr>
          <p:nvPr/>
        </p:nvPicPr>
        <p:blipFill>
          <a:blip r:embed="rId248"/>
          <a:stretch>
            <a:fillRect/>
          </a:stretch>
        </p:blipFill>
        <p:spPr>
          <a:xfrm>
            <a:off x="15796617" y="7637190"/>
            <a:ext cx="1332607" cy="267593"/>
          </a:xfrm>
          <a:prstGeom prst="rect">
            <a:avLst/>
          </a:prstGeom>
        </p:spPr>
      </p:pic>
      <p:pic>
        <p:nvPicPr>
          <p:cNvPr id="340" name="Image 248" descr="preencoded.png">    </p:cNvPr>
          <p:cNvPicPr>
            <a:picLocks noChangeAspect="1"/>
          </p:cNvPicPr>
          <p:nvPr/>
        </p:nvPicPr>
        <p:blipFill>
          <a:blip r:embed="rId249"/>
          <a:stretch>
            <a:fillRect/>
          </a:stretch>
        </p:blipFill>
        <p:spPr>
          <a:xfrm>
            <a:off x="15876873" y="7690731"/>
            <a:ext cx="160551" cy="160551"/>
          </a:xfrm>
          <a:prstGeom prst="rect">
            <a:avLst/>
          </a:prstGeom>
        </p:spPr>
      </p:pic>
      <p:sp>
        <p:nvSpPr>
          <p:cNvPr id="341" name="Text 90"/>
          <p:cNvSpPr/>
          <p:nvPr/>
        </p:nvSpPr>
        <p:spPr>
          <a:xfrm>
            <a:off x="16064210" y="76438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42" name="Image 249" descr="preencoded.png">    </p:cNvPr>
          <p:cNvPicPr>
            <a:picLocks noChangeAspect="1"/>
          </p:cNvPicPr>
          <p:nvPr/>
        </p:nvPicPr>
        <p:blipFill>
          <a:blip r:embed="rId250"/>
          <a:stretch>
            <a:fillRect/>
          </a:stretch>
        </p:blipFill>
        <p:spPr>
          <a:xfrm>
            <a:off x="1089720" y="8025185"/>
            <a:ext cx="16108591" cy="400496"/>
          </a:xfrm>
          <a:prstGeom prst="rect">
            <a:avLst/>
          </a:prstGeom>
        </p:spPr>
      </p:pic>
      <p:pic>
        <p:nvPicPr>
          <p:cNvPr id="343" name="Image 250" descr="preencoded.png">    </p:cNvPr>
          <p:cNvPicPr>
            <a:picLocks noChangeAspect="1"/>
          </p:cNvPicPr>
          <p:nvPr/>
        </p:nvPicPr>
        <p:blipFill>
          <a:blip r:embed="rId251"/>
          <a:stretch>
            <a:fillRect/>
          </a:stretch>
        </p:blipFill>
        <p:spPr>
          <a:xfrm>
            <a:off x="1089720" y="8025185"/>
            <a:ext cx="5472113" cy="400496"/>
          </a:xfrm>
          <a:prstGeom prst="rect">
            <a:avLst/>
          </a:prstGeom>
        </p:spPr>
      </p:pic>
      <p:sp>
        <p:nvSpPr>
          <p:cNvPr id="344" name="Text 91"/>
          <p:cNvSpPr/>
          <p:nvPr/>
        </p:nvSpPr>
        <p:spPr>
          <a:xfrm>
            <a:off x="1250268" y="8148935"/>
            <a:ext cx="167020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Web Checkout API</a:t>
            </a:r>
            <a:endParaRPr lang="en-US" sz="1475" dirty="0"/>
          </a:p>
        </p:txBody>
      </p:sp>
      <p:pic>
        <p:nvPicPr>
          <p:cNvPr id="345" name="Image 251" descr="preencoded.png">    </p:cNvPr>
          <p:cNvPicPr>
            <a:picLocks noChangeAspect="1"/>
          </p:cNvPicPr>
          <p:nvPr/>
        </p:nvPicPr>
        <p:blipFill>
          <a:blip r:embed="rId252"/>
          <a:stretch>
            <a:fillRect/>
          </a:stretch>
        </p:blipFill>
        <p:spPr>
          <a:xfrm>
            <a:off x="6561795" y="8025185"/>
            <a:ext cx="1523256" cy="400496"/>
          </a:xfrm>
          <a:prstGeom prst="rect">
            <a:avLst/>
          </a:prstGeom>
        </p:spPr>
      </p:pic>
      <p:pic>
        <p:nvPicPr>
          <p:cNvPr id="346" name="Image 252" descr="preencoded.png">    </p:cNvPr>
          <p:cNvPicPr>
            <a:picLocks noChangeAspect="1"/>
          </p:cNvPicPr>
          <p:nvPr/>
        </p:nvPicPr>
        <p:blipFill>
          <a:blip r:embed="rId253"/>
          <a:stretch>
            <a:fillRect/>
          </a:stretch>
        </p:blipFill>
        <p:spPr>
          <a:xfrm>
            <a:off x="6657119" y="8138926"/>
            <a:ext cx="1332607" cy="267593"/>
          </a:xfrm>
          <a:prstGeom prst="rect">
            <a:avLst/>
          </a:prstGeom>
        </p:spPr>
      </p:pic>
      <p:pic>
        <p:nvPicPr>
          <p:cNvPr id="347" name="Image 253" descr="preencoded.png">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>
            <a:off x="6737412" y="8192430"/>
            <a:ext cx="160551" cy="160551"/>
          </a:xfrm>
          <a:prstGeom prst="rect">
            <a:avLst/>
          </a:prstGeom>
        </p:spPr>
      </p:pic>
      <p:sp>
        <p:nvSpPr>
          <p:cNvPr id="348" name="Text 92"/>
          <p:cNvSpPr/>
          <p:nvPr/>
        </p:nvSpPr>
        <p:spPr>
          <a:xfrm>
            <a:off x="6924712" y="81456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49" name="Image 254" descr="preencoded.png">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>
            <a:off x="8085051" y="8025185"/>
            <a:ext cx="1523256" cy="400496"/>
          </a:xfrm>
          <a:prstGeom prst="rect">
            <a:avLst/>
          </a:prstGeom>
        </p:spPr>
      </p:pic>
      <p:pic>
        <p:nvPicPr>
          <p:cNvPr id="350" name="Image 255" descr="preencoded.png">    </p:cNvPr>
          <p:cNvPicPr>
            <a:picLocks noChangeAspect="1"/>
          </p:cNvPicPr>
          <p:nvPr/>
        </p:nvPicPr>
        <p:blipFill>
          <a:blip r:embed="rId256"/>
          <a:stretch>
            <a:fillRect/>
          </a:stretch>
        </p:blipFill>
        <p:spPr>
          <a:xfrm>
            <a:off x="8180375" y="8138926"/>
            <a:ext cx="1332607" cy="267593"/>
          </a:xfrm>
          <a:prstGeom prst="rect">
            <a:avLst/>
          </a:prstGeom>
        </p:spPr>
      </p:pic>
      <p:pic>
        <p:nvPicPr>
          <p:cNvPr id="351" name="Image 256" descr="preencoded.png">    </p:cNvPr>
          <p:cNvPicPr>
            <a:picLocks noChangeAspect="1"/>
          </p:cNvPicPr>
          <p:nvPr/>
        </p:nvPicPr>
        <p:blipFill>
          <a:blip r:embed="rId257"/>
          <a:stretch>
            <a:fillRect/>
          </a:stretch>
        </p:blipFill>
        <p:spPr>
          <a:xfrm>
            <a:off x="8260668" y="8192430"/>
            <a:ext cx="160551" cy="160551"/>
          </a:xfrm>
          <a:prstGeom prst="rect">
            <a:avLst/>
          </a:prstGeom>
        </p:spPr>
      </p:pic>
      <p:sp>
        <p:nvSpPr>
          <p:cNvPr id="352" name="Text 93"/>
          <p:cNvSpPr/>
          <p:nvPr/>
        </p:nvSpPr>
        <p:spPr>
          <a:xfrm>
            <a:off x="8447968" y="81456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53" name="Image 257" descr="preencoded.png">    </p:cNvPr>
          <p:cNvPicPr>
            <a:picLocks noChangeAspect="1"/>
          </p:cNvPicPr>
          <p:nvPr/>
        </p:nvPicPr>
        <p:blipFill>
          <a:blip r:embed="rId258"/>
          <a:stretch>
            <a:fillRect/>
          </a:stretch>
        </p:blipFill>
        <p:spPr>
          <a:xfrm>
            <a:off x="9608307" y="8025185"/>
            <a:ext cx="1523256" cy="400496"/>
          </a:xfrm>
          <a:prstGeom prst="rect">
            <a:avLst/>
          </a:prstGeom>
        </p:spPr>
      </p:pic>
      <p:pic>
        <p:nvPicPr>
          <p:cNvPr id="354" name="Image 258" descr="preencoded.png">    </p:cNvPr>
          <p:cNvPicPr>
            <a:picLocks noChangeAspect="1"/>
          </p:cNvPicPr>
          <p:nvPr/>
        </p:nvPicPr>
        <p:blipFill>
          <a:blip r:embed="rId259"/>
          <a:stretch>
            <a:fillRect/>
          </a:stretch>
        </p:blipFill>
        <p:spPr>
          <a:xfrm>
            <a:off x="9703631" y="8138926"/>
            <a:ext cx="1332607" cy="267593"/>
          </a:xfrm>
          <a:prstGeom prst="rect">
            <a:avLst/>
          </a:prstGeom>
        </p:spPr>
      </p:pic>
      <p:pic>
        <p:nvPicPr>
          <p:cNvPr id="355" name="Image 259" descr="preencoded.png">    </p:cNvPr>
          <p:cNvPicPr>
            <a:picLocks noChangeAspect="1"/>
          </p:cNvPicPr>
          <p:nvPr/>
        </p:nvPicPr>
        <p:blipFill>
          <a:blip r:embed="rId260"/>
          <a:stretch>
            <a:fillRect/>
          </a:stretch>
        </p:blipFill>
        <p:spPr>
          <a:xfrm>
            <a:off x="9783887" y="8192430"/>
            <a:ext cx="160551" cy="160551"/>
          </a:xfrm>
          <a:prstGeom prst="rect">
            <a:avLst/>
          </a:prstGeom>
        </p:spPr>
      </p:pic>
      <p:sp>
        <p:nvSpPr>
          <p:cNvPr id="356" name="Text 94"/>
          <p:cNvSpPr/>
          <p:nvPr/>
        </p:nvSpPr>
        <p:spPr>
          <a:xfrm>
            <a:off x="9971224" y="81456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57" name="Image 260" descr="preencoded.png">    </p:cNvPr>
          <p:cNvPicPr>
            <a:picLocks noChangeAspect="1"/>
          </p:cNvPicPr>
          <p:nvPr/>
        </p:nvPicPr>
        <p:blipFill>
          <a:blip r:embed="rId261"/>
          <a:stretch>
            <a:fillRect/>
          </a:stretch>
        </p:blipFill>
        <p:spPr>
          <a:xfrm>
            <a:off x="11131562" y="8025185"/>
            <a:ext cx="1523256" cy="400496"/>
          </a:xfrm>
          <a:prstGeom prst="rect">
            <a:avLst/>
          </a:prstGeom>
        </p:spPr>
      </p:pic>
      <p:pic>
        <p:nvPicPr>
          <p:cNvPr id="358" name="Image 261" descr="preencoded.png">    </p:cNvPr>
          <p:cNvPicPr>
            <a:picLocks noChangeAspect="1"/>
          </p:cNvPicPr>
          <p:nvPr/>
        </p:nvPicPr>
        <p:blipFill>
          <a:blip r:embed="rId262"/>
          <a:stretch>
            <a:fillRect/>
          </a:stretch>
        </p:blipFill>
        <p:spPr>
          <a:xfrm>
            <a:off x="11226887" y="8138926"/>
            <a:ext cx="1332607" cy="267593"/>
          </a:xfrm>
          <a:prstGeom prst="rect">
            <a:avLst/>
          </a:prstGeom>
        </p:spPr>
      </p:pic>
      <p:pic>
        <p:nvPicPr>
          <p:cNvPr id="359" name="Image 262" descr="preencoded.png">    </p:cNvPr>
          <p:cNvPicPr>
            <a:picLocks noChangeAspect="1"/>
          </p:cNvPicPr>
          <p:nvPr/>
        </p:nvPicPr>
        <p:blipFill>
          <a:blip r:embed="rId263"/>
          <a:stretch>
            <a:fillRect/>
          </a:stretch>
        </p:blipFill>
        <p:spPr>
          <a:xfrm>
            <a:off x="11307142" y="8192430"/>
            <a:ext cx="160551" cy="160551"/>
          </a:xfrm>
          <a:prstGeom prst="rect">
            <a:avLst/>
          </a:prstGeom>
        </p:spPr>
      </p:pic>
      <p:sp>
        <p:nvSpPr>
          <p:cNvPr id="360" name="Text 95"/>
          <p:cNvSpPr/>
          <p:nvPr/>
        </p:nvSpPr>
        <p:spPr>
          <a:xfrm>
            <a:off x="11494443" y="81456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61" name="Image 263" descr="preencoded.png">    </p:cNvPr>
          <p:cNvPicPr>
            <a:picLocks noChangeAspect="1"/>
          </p:cNvPicPr>
          <p:nvPr/>
        </p:nvPicPr>
        <p:blipFill>
          <a:blip r:embed="rId264"/>
          <a:stretch>
            <a:fillRect/>
          </a:stretch>
        </p:blipFill>
        <p:spPr>
          <a:xfrm>
            <a:off x="12654781" y="8025185"/>
            <a:ext cx="1523256" cy="400496"/>
          </a:xfrm>
          <a:prstGeom prst="rect">
            <a:avLst/>
          </a:prstGeom>
        </p:spPr>
      </p:pic>
      <p:pic>
        <p:nvPicPr>
          <p:cNvPr id="362" name="Image 264" descr="preencoded.png">    </p:cNvPr>
          <p:cNvPicPr>
            <a:picLocks noChangeAspect="1"/>
          </p:cNvPicPr>
          <p:nvPr/>
        </p:nvPicPr>
        <p:blipFill>
          <a:blip r:embed="rId265"/>
          <a:stretch>
            <a:fillRect/>
          </a:stretch>
        </p:blipFill>
        <p:spPr>
          <a:xfrm>
            <a:off x="12750105" y="8138926"/>
            <a:ext cx="1332607" cy="267593"/>
          </a:xfrm>
          <a:prstGeom prst="rect">
            <a:avLst/>
          </a:prstGeom>
        </p:spPr>
      </p:pic>
      <p:pic>
        <p:nvPicPr>
          <p:cNvPr id="363" name="Image 265" descr="preencoded.png">    </p:cNvPr>
          <p:cNvPicPr>
            <a:picLocks noChangeAspect="1"/>
          </p:cNvPicPr>
          <p:nvPr/>
        </p:nvPicPr>
        <p:blipFill>
          <a:blip r:embed="rId266"/>
          <a:stretch>
            <a:fillRect/>
          </a:stretch>
        </p:blipFill>
        <p:spPr>
          <a:xfrm>
            <a:off x="12830398" y="8192430"/>
            <a:ext cx="160551" cy="160551"/>
          </a:xfrm>
          <a:prstGeom prst="rect">
            <a:avLst/>
          </a:prstGeom>
        </p:spPr>
      </p:pic>
      <p:sp>
        <p:nvSpPr>
          <p:cNvPr id="364" name="Text 96"/>
          <p:cNvSpPr/>
          <p:nvPr/>
        </p:nvSpPr>
        <p:spPr>
          <a:xfrm>
            <a:off x="13017698" y="81456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65" name="Image 266" descr="preencoded.png">    </p:cNvPr>
          <p:cNvPicPr>
            <a:picLocks noChangeAspect="1"/>
          </p:cNvPicPr>
          <p:nvPr/>
        </p:nvPicPr>
        <p:blipFill>
          <a:blip r:embed="rId267"/>
          <a:stretch>
            <a:fillRect/>
          </a:stretch>
        </p:blipFill>
        <p:spPr>
          <a:xfrm>
            <a:off x="14178037" y="8025185"/>
            <a:ext cx="1523256" cy="400496"/>
          </a:xfrm>
          <a:prstGeom prst="rect">
            <a:avLst/>
          </a:prstGeom>
        </p:spPr>
      </p:pic>
      <p:pic>
        <p:nvPicPr>
          <p:cNvPr id="366" name="Image 267" descr="preencoded.png">    </p:cNvPr>
          <p:cNvPicPr>
            <a:picLocks noChangeAspect="1"/>
          </p:cNvPicPr>
          <p:nvPr/>
        </p:nvPicPr>
        <p:blipFill>
          <a:blip r:embed="rId268"/>
          <a:stretch>
            <a:fillRect/>
          </a:stretch>
        </p:blipFill>
        <p:spPr>
          <a:xfrm>
            <a:off x="14273361" y="8138926"/>
            <a:ext cx="1332607" cy="267593"/>
          </a:xfrm>
          <a:prstGeom prst="rect">
            <a:avLst/>
          </a:prstGeom>
        </p:spPr>
      </p:pic>
      <p:pic>
        <p:nvPicPr>
          <p:cNvPr id="367" name="Image 268" descr="preencoded.png">    </p:cNvPr>
          <p:cNvPicPr>
            <a:picLocks noChangeAspect="1"/>
          </p:cNvPicPr>
          <p:nvPr/>
        </p:nvPicPr>
        <p:blipFill>
          <a:blip r:embed="rId269"/>
          <a:stretch>
            <a:fillRect/>
          </a:stretch>
        </p:blipFill>
        <p:spPr>
          <a:xfrm>
            <a:off x="14353654" y="8192430"/>
            <a:ext cx="160551" cy="160551"/>
          </a:xfrm>
          <a:prstGeom prst="rect">
            <a:avLst/>
          </a:prstGeom>
        </p:spPr>
      </p:pic>
      <p:sp>
        <p:nvSpPr>
          <p:cNvPr id="368" name="Text 97"/>
          <p:cNvSpPr/>
          <p:nvPr/>
        </p:nvSpPr>
        <p:spPr>
          <a:xfrm>
            <a:off x="14540954" y="81456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69" name="Image 269" descr="preencoded.png">    </p:cNvPr>
          <p:cNvPicPr>
            <a:picLocks noChangeAspect="1"/>
          </p:cNvPicPr>
          <p:nvPr/>
        </p:nvPicPr>
        <p:blipFill>
          <a:blip r:embed="rId270"/>
          <a:stretch>
            <a:fillRect/>
          </a:stretch>
        </p:blipFill>
        <p:spPr>
          <a:xfrm>
            <a:off x="15701293" y="8025185"/>
            <a:ext cx="1497018" cy="400496"/>
          </a:xfrm>
          <a:prstGeom prst="rect">
            <a:avLst/>
          </a:prstGeom>
        </p:spPr>
      </p:pic>
      <p:pic>
        <p:nvPicPr>
          <p:cNvPr id="370" name="Image 270" descr="preencoded.png">    </p:cNvPr>
          <p:cNvPicPr>
            <a:picLocks noChangeAspect="1"/>
          </p:cNvPicPr>
          <p:nvPr/>
        </p:nvPicPr>
        <p:blipFill>
          <a:blip r:embed="rId271"/>
          <a:stretch>
            <a:fillRect/>
          </a:stretch>
        </p:blipFill>
        <p:spPr>
          <a:xfrm>
            <a:off x="15796617" y="8138926"/>
            <a:ext cx="1332607" cy="267593"/>
          </a:xfrm>
          <a:prstGeom prst="rect">
            <a:avLst/>
          </a:prstGeom>
        </p:spPr>
      </p:pic>
      <p:pic>
        <p:nvPicPr>
          <p:cNvPr id="371" name="Image 271" descr="preencoded.png">    </p:cNvPr>
          <p:cNvPicPr>
            <a:picLocks noChangeAspect="1"/>
          </p:cNvPicPr>
          <p:nvPr/>
        </p:nvPicPr>
        <p:blipFill>
          <a:blip r:embed="rId272"/>
          <a:stretch>
            <a:fillRect/>
          </a:stretch>
        </p:blipFill>
        <p:spPr>
          <a:xfrm>
            <a:off x="15876873" y="8192430"/>
            <a:ext cx="160551" cy="160551"/>
          </a:xfrm>
          <a:prstGeom prst="rect">
            <a:avLst/>
          </a:prstGeom>
        </p:spPr>
      </p:pic>
      <p:sp>
        <p:nvSpPr>
          <p:cNvPr id="372" name="Text 98"/>
          <p:cNvSpPr/>
          <p:nvPr/>
        </p:nvSpPr>
        <p:spPr>
          <a:xfrm>
            <a:off x="16064210" y="81456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sp>
        <p:nvSpPr>
          <p:cNvPr id="373" name="Text 99"/>
          <p:cNvSpPr/>
          <p:nvPr/>
        </p:nvSpPr>
        <p:spPr>
          <a:xfrm>
            <a:off x="7753350" y="9048750"/>
            <a:ext cx="295036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Table continues in next slide</a:t>
            </a:r>
            <a:endParaRPr lang="en-US" sz="168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320"/>
            <a:ext cx="18288000" cy="177630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5" name="Text 1"/>
          <p:cNvSpPr/>
          <p:nvPr/>
        </p:nvSpPr>
        <p:spPr>
          <a:xfrm>
            <a:off x="1959211" y="321320"/>
            <a:ext cx="74009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GetBot</a:t>
            </a:r>
            <a:endParaRPr lang="en-US" sz="1687" dirty="0"/>
          </a:p>
        </p:txBody>
      </p:sp>
      <p:sp>
        <p:nvSpPr>
          <p:cNvPr id="6" name="Text 2"/>
          <p:cNvSpPr/>
          <p:nvPr/>
        </p:nvSpPr>
        <p:spPr>
          <a:xfrm>
            <a:off x="1071042" y="752289"/>
            <a:ext cx="16145921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325"/>
              </a:lnSpc>
              <a:buNone/>
            </a:pPr>
            <a:r>
              <a:rPr lang="en-US" sz="5060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Country capabilities</a:t>
            </a:r>
            <a:endParaRPr lang="en-US" sz="5060" dirty="0"/>
          </a:p>
        </p:txBody>
      </p:sp>
      <p:sp>
        <p:nvSpPr>
          <p:cNvPr id="7" name="Text 3"/>
          <p:cNvSpPr/>
          <p:nvPr/>
        </p:nvSpPr>
        <p:spPr>
          <a:xfrm>
            <a:off x="1071042" y="1668996"/>
            <a:ext cx="3480435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Availability by product</a:t>
            </a:r>
            <a:endParaRPr lang="en-US" sz="2952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5" y="2311822"/>
            <a:ext cx="16119145" cy="535521"/>
          </a:xfrm>
          <a:prstGeom prst="rect">
            <a:avLst/>
          </a:prstGeom>
        </p:spPr>
      </p:pic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325" y="2311822"/>
            <a:ext cx="5551736" cy="535521"/>
          </a:xfrm>
          <a:prstGeom prst="rect">
            <a:avLst/>
          </a:prstGeom>
        </p:spPr>
      </p:pic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8061" y="2311822"/>
            <a:ext cx="1509601" cy="535521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6807957" y="2435684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3453" y="2469133"/>
            <a:ext cx="214208" cy="214208"/>
          </a:xfrm>
          <a:prstGeom prst="rect">
            <a:avLst/>
          </a:prstGeom>
        </p:spPr>
      </p:pic>
      <p:pic>
        <p:nvPicPr>
          <p:cNvPr id="1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7661" y="2311822"/>
            <a:ext cx="1509601" cy="535521"/>
          </a:xfrm>
          <a:prstGeom prst="rect">
            <a:avLst/>
          </a:prstGeom>
        </p:spPr>
      </p:pic>
      <p:sp>
        <p:nvSpPr>
          <p:cNvPr id="14" name="Text 5"/>
          <p:cNvSpPr/>
          <p:nvPr/>
        </p:nvSpPr>
        <p:spPr>
          <a:xfrm>
            <a:off x="8503741" y="2435684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5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6981" y="2469133"/>
            <a:ext cx="214208" cy="214208"/>
          </a:xfrm>
          <a:prstGeom prst="rect">
            <a:avLst/>
          </a:prstGeom>
        </p:spPr>
      </p:pic>
      <p:pic>
        <p:nvPicPr>
          <p:cNvPr id="1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7262" y="2311822"/>
            <a:ext cx="1509601" cy="535521"/>
          </a:xfrm>
          <a:prstGeom prst="rect">
            <a:avLst/>
          </a:prstGeom>
        </p:spPr>
      </p:pic>
      <p:sp>
        <p:nvSpPr>
          <p:cNvPr id="17" name="Text 6"/>
          <p:cNvSpPr/>
          <p:nvPr/>
        </p:nvSpPr>
        <p:spPr>
          <a:xfrm>
            <a:off x="10045675" y="2435684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8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44287" y="2469133"/>
            <a:ext cx="214208" cy="214208"/>
          </a:xfrm>
          <a:prstGeom prst="rect">
            <a:avLst/>
          </a:prstGeom>
        </p:spPr>
      </p:pic>
      <p:pic>
        <p:nvPicPr>
          <p:cNvPr id="19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6863" y="2311822"/>
            <a:ext cx="1509601" cy="535521"/>
          </a:xfrm>
          <a:prstGeom prst="rect">
            <a:avLst/>
          </a:prstGeom>
        </p:spPr>
      </p:pic>
      <p:sp>
        <p:nvSpPr>
          <p:cNvPr id="20" name="Text 7"/>
          <p:cNvSpPr/>
          <p:nvPr/>
        </p:nvSpPr>
        <p:spPr>
          <a:xfrm>
            <a:off x="11462296" y="2435684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21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46756" y="2469133"/>
            <a:ext cx="214208" cy="214208"/>
          </a:xfrm>
          <a:prstGeom prst="rect">
            <a:avLst/>
          </a:prstGeom>
        </p:spPr>
      </p:pic>
      <p:pic>
        <p:nvPicPr>
          <p:cNvPr id="22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66464" y="2311822"/>
            <a:ext cx="1509601" cy="535521"/>
          </a:xfrm>
          <a:prstGeom prst="rect">
            <a:avLst/>
          </a:prstGeom>
        </p:spPr>
      </p:pic>
      <p:sp>
        <p:nvSpPr>
          <p:cNvPr id="23" name="Text 8"/>
          <p:cNvSpPr/>
          <p:nvPr/>
        </p:nvSpPr>
        <p:spPr>
          <a:xfrm>
            <a:off x="12908607" y="2435684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4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19646" y="2469133"/>
            <a:ext cx="214208" cy="214208"/>
          </a:xfrm>
          <a:prstGeom prst="rect">
            <a:avLst/>
          </a:prstGeom>
        </p:spPr>
      </p:pic>
      <p:pic>
        <p:nvPicPr>
          <p:cNvPr id="25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76065" y="2311822"/>
            <a:ext cx="1509601" cy="535521"/>
          </a:xfrm>
          <a:prstGeom prst="rect">
            <a:avLst/>
          </a:prstGeom>
        </p:spPr>
      </p:pic>
      <p:sp>
        <p:nvSpPr>
          <p:cNvPr id="26" name="Text 9"/>
          <p:cNvSpPr/>
          <p:nvPr/>
        </p:nvSpPr>
        <p:spPr>
          <a:xfrm>
            <a:off x="14476251" y="2435684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71279" y="2469133"/>
            <a:ext cx="214208" cy="214208"/>
          </a:xfrm>
          <a:prstGeom prst="rect">
            <a:avLst/>
          </a:prstGeom>
        </p:spPr>
      </p:pic>
      <p:pic>
        <p:nvPicPr>
          <p:cNvPr id="2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685666" y="2311822"/>
            <a:ext cx="1509824" cy="535521"/>
          </a:xfrm>
          <a:prstGeom prst="rect">
            <a:avLst/>
          </a:prstGeom>
        </p:spPr>
      </p:pic>
      <p:sp>
        <p:nvSpPr>
          <p:cNvPr id="29" name="Text 10"/>
          <p:cNvSpPr/>
          <p:nvPr/>
        </p:nvSpPr>
        <p:spPr>
          <a:xfrm>
            <a:off x="15918917" y="2435684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30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47927" y="2469133"/>
            <a:ext cx="214208" cy="214208"/>
          </a:xfrm>
          <a:prstGeom prst="rect">
            <a:avLst/>
          </a:prstGeom>
        </p:spPr>
      </p:pic>
      <p:pic>
        <p:nvPicPr>
          <p:cNvPr id="31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6325" y="2954462"/>
            <a:ext cx="16135350" cy="3019425"/>
          </a:xfrm>
          <a:prstGeom prst="rect">
            <a:avLst/>
          </a:prstGeom>
        </p:spPr>
      </p:pic>
      <p:pic>
        <p:nvPicPr>
          <p:cNvPr id="32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93589" y="2969605"/>
            <a:ext cx="16104722" cy="501737"/>
          </a:xfrm>
          <a:prstGeom prst="rect">
            <a:avLst/>
          </a:prstGeom>
        </p:spPr>
      </p:pic>
      <p:pic>
        <p:nvPicPr>
          <p:cNvPr id="33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93589" y="2969605"/>
            <a:ext cx="5472113" cy="501737"/>
          </a:xfrm>
          <a:prstGeom prst="rect">
            <a:avLst/>
          </a:prstGeom>
        </p:spPr>
      </p:pic>
      <p:sp>
        <p:nvSpPr>
          <p:cNvPr id="34" name="Text 11"/>
          <p:cNvSpPr/>
          <p:nvPr/>
        </p:nvSpPr>
        <p:spPr>
          <a:xfrm>
            <a:off x="1254137" y="3093355"/>
            <a:ext cx="113014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Link Pay</a:t>
            </a:r>
            <a:endParaRPr lang="en-US" sz="1475" dirty="0"/>
          </a:p>
        </p:txBody>
      </p:sp>
      <p:pic>
        <p:nvPicPr>
          <p:cNvPr id="35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65664" y="2969605"/>
            <a:ext cx="1523256" cy="501737"/>
          </a:xfrm>
          <a:prstGeom prst="rect">
            <a:avLst/>
          </a:prstGeom>
        </p:spPr>
      </p:pic>
      <p:pic>
        <p:nvPicPr>
          <p:cNvPr id="36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60989" y="3083309"/>
            <a:ext cx="1332607" cy="267593"/>
          </a:xfrm>
          <a:prstGeom prst="rect">
            <a:avLst/>
          </a:prstGeom>
        </p:spPr>
      </p:pic>
      <p:pic>
        <p:nvPicPr>
          <p:cNvPr id="37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741282" y="3136850"/>
            <a:ext cx="160551" cy="160551"/>
          </a:xfrm>
          <a:prstGeom prst="rect">
            <a:avLst/>
          </a:prstGeom>
        </p:spPr>
      </p:pic>
      <p:sp>
        <p:nvSpPr>
          <p:cNvPr id="38" name="Text 12"/>
          <p:cNvSpPr/>
          <p:nvPr/>
        </p:nvSpPr>
        <p:spPr>
          <a:xfrm>
            <a:off x="6928582" y="309000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39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88920" y="2969605"/>
            <a:ext cx="1523256" cy="501737"/>
          </a:xfrm>
          <a:prstGeom prst="rect">
            <a:avLst/>
          </a:prstGeom>
        </p:spPr>
      </p:pic>
      <p:pic>
        <p:nvPicPr>
          <p:cNvPr id="40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184245" y="3083309"/>
            <a:ext cx="1332607" cy="267593"/>
          </a:xfrm>
          <a:prstGeom prst="rect">
            <a:avLst/>
          </a:prstGeom>
        </p:spPr>
      </p:pic>
      <p:pic>
        <p:nvPicPr>
          <p:cNvPr id="41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64537" y="3136850"/>
            <a:ext cx="160551" cy="160551"/>
          </a:xfrm>
          <a:prstGeom prst="rect">
            <a:avLst/>
          </a:prstGeom>
        </p:spPr>
      </p:pic>
      <p:sp>
        <p:nvSpPr>
          <p:cNvPr id="42" name="Text 13"/>
          <p:cNvSpPr/>
          <p:nvPr/>
        </p:nvSpPr>
        <p:spPr>
          <a:xfrm>
            <a:off x="8451838" y="309000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43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612176" y="2969605"/>
            <a:ext cx="1523256" cy="501737"/>
          </a:xfrm>
          <a:prstGeom prst="rect">
            <a:avLst/>
          </a:prstGeom>
        </p:spPr>
      </p:pic>
      <p:pic>
        <p:nvPicPr>
          <p:cNvPr id="44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07500" y="3083309"/>
            <a:ext cx="1332607" cy="267593"/>
          </a:xfrm>
          <a:prstGeom prst="rect">
            <a:avLst/>
          </a:prstGeom>
        </p:spPr>
      </p:pic>
      <p:pic>
        <p:nvPicPr>
          <p:cNvPr id="45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787756" y="3136850"/>
            <a:ext cx="160551" cy="160551"/>
          </a:xfrm>
          <a:prstGeom prst="rect">
            <a:avLst/>
          </a:prstGeom>
        </p:spPr>
      </p:pic>
      <p:sp>
        <p:nvSpPr>
          <p:cNvPr id="46" name="Text 14"/>
          <p:cNvSpPr/>
          <p:nvPr/>
        </p:nvSpPr>
        <p:spPr>
          <a:xfrm>
            <a:off x="9975093" y="309000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47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135432" y="2969605"/>
            <a:ext cx="1523256" cy="501737"/>
          </a:xfrm>
          <a:prstGeom prst="rect">
            <a:avLst/>
          </a:prstGeom>
        </p:spPr>
      </p:pic>
      <p:pic>
        <p:nvPicPr>
          <p:cNvPr id="48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383454" y="3083309"/>
            <a:ext cx="1027175" cy="267593"/>
          </a:xfrm>
          <a:prstGeom prst="rect">
            <a:avLst/>
          </a:prstGeom>
        </p:spPr>
      </p:pic>
      <p:pic>
        <p:nvPicPr>
          <p:cNvPr id="49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463747" y="3136850"/>
            <a:ext cx="160551" cy="160551"/>
          </a:xfrm>
          <a:prstGeom prst="rect">
            <a:avLst/>
          </a:prstGeom>
        </p:spPr>
      </p:pic>
      <p:sp>
        <p:nvSpPr>
          <p:cNvPr id="50" name="Text 15"/>
          <p:cNvSpPr/>
          <p:nvPr/>
        </p:nvSpPr>
        <p:spPr>
          <a:xfrm>
            <a:off x="11651047" y="309000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51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658651" y="2969605"/>
            <a:ext cx="1523256" cy="501737"/>
          </a:xfrm>
          <a:prstGeom prst="rect">
            <a:avLst/>
          </a:prstGeom>
        </p:spPr>
      </p:pic>
      <p:pic>
        <p:nvPicPr>
          <p:cNvPr id="52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753975" y="3083309"/>
            <a:ext cx="1332607" cy="267593"/>
          </a:xfrm>
          <a:prstGeom prst="rect">
            <a:avLst/>
          </a:prstGeom>
        </p:spPr>
      </p:pic>
      <p:pic>
        <p:nvPicPr>
          <p:cNvPr id="53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834268" y="3136850"/>
            <a:ext cx="160551" cy="160551"/>
          </a:xfrm>
          <a:prstGeom prst="rect">
            <a:avLst/>
          </a:prstGeom>
        </p:spPr>
      </p:pic>
      <p:sp>
        <p:nvSpPr>
          <p:cNvPr id="54" name="Text 16"/>
          <p:cNvSpPr/>
          <p:nvPr/>
        </p:nvSpPr>
        <p:spPr>
          <a:xfrm>
            <a:off x="13021568" y="309000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55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181906" y="2969605"/>
            <a:ext cx="1523256" cy="501737"/>
          </a:xfrm>
          <a:prstGeom prst="rect">
            <a:avLst/>
          </a:prstGeom>
        </p:spPr>
      </p:pic>
      <p:pic>
        <p:nvPicPr>
          <p:cNvPr id="56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277231" y="3083309"/>
            <a:ext cx="1332607" cy="267593"/>
          </a:xfrm>
          <a:prstGeom prst="rect">
            <a:avLst/>
          </a:prstGeom>
        </p:spPr>
      </p:pic>
      <p:pic>
        <p:nvPicPr>
          <p:cNvPr id="57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4357524" y="3136850"/>
            <a:ext cx="160551" cy="160551"/>
          </a:xfrm>
          <a:prstGeom prst="rect">
            <a:avLst/>
          </a:prstGeom>
        </p:spPr>
      </p:pic>
      <p:sp>
        <p:nvSpPr>
          <p:cNvPr id="58" name="Text 17"/>
          <p:cNvSpPr/>
          <p:nvPr/>
        </p:nvSpPr>
        <p:spPr>
          <a:xfrm>
            <a:off x="14544824" y="309000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59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705162" y="2969605"/>
            <a:ext cx="1493148" cy="501737"/>
          </a:xfrm>
          <a:prstGeom prst="rect">
            <a:avLst/>
          </a:prstGeom>
        </p:spPr>
      </p:pic>
      <p:pic>
        <p:nvPicPr>
          <p:cNvPr id="60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5800487" y="3083309"/>
            <a:ext cx="1332607" cy="267593"/>
          </a:xfrm>
          <a:prstGeom prst="rect">
            <a:avLst/>
          </a:prstGeom>
        </p:spPr>
      </p:pic>
      <p:pic>
        <p:nvPicPr>
          <p:cNvPr id="61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5880742" y="3136850"/>
            <a:ext cx="160551" cy="160551"/>
          </a:xfrm>
          <a:prstGeom prst="rect">
            <a:avLst/>
          </a:prstGeom>
        </p:spPr>
      </p:pic>
      <p:sp>
        <p:nvSpPr>
          <p:cNvPr id="62" name="Text 18"/>
          <p:cNvSpPr/>
          <p:nvPr/>
        </p:nvSpPr>
        <p:spPr>
          <a:xfrm>
            <a:off x="16068080" y="309000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63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93589" y="3471304"/>
            <a:ext cx="16104722" cy="501737"/>
          </a:xfrm>
          <a:prstGeom prst="rect">
            <a:avLst/>
          </a:prstGeom>
        </p:spPr>
      </p:pic>
      <p:pic>
        <p:nvPicPr>
          <p:cNvPr id="64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93589" y="3471304"/>
            <a:ext cx="5472113" cy="501737"/>
          </a:xfrm>
          <a:prstGeom prst="rect">
            <a:avLst/>
          </a:prstGeom>
        </p:spPr>
      </p:pic>
      <p:sp>
        <p:nvSpPr>
          <p:cNvPr id="65" name="Text 19"/>
          <p:cNvSpPr/>
          <p:nvPr/>
        </p:nvSpPr>
        <p:spPr>
          <a:xfrm>
            <a:off x="1254137" y="3595092"/>
            <a:ext cx="148018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Link Pay API</a:t>
            </a:r>
            <a:endParaRPr lang="en-US" sz="1475" dirty="0"/>
          </a:p>
        </p:txBody>
      </p:sp>
      <p:pic>
        <p:nvPicPr>
          <p:cNvPr id="66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565664" y="3471304"/>
            <a:ext cx="1523256" cy="501737"/>
          </a:xfrm>
          <a:prstGeom prst="rect">
            <a:avLst/>
          </a:prstGeom>
        </p:spPr>
      </p:pic>
      <p:pic>
        <p:nvPicPr>
          <p:cNvPr id="67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660989" y="3585046"/>
            <a:ext cx="1332607" cy="267593"/>
          </a:xfrm>
          <a:prstGeom prst="rect">
            <a:avLst/>
          </a:prstGeom>
        </p:spPr>
      </p:pic>
      <p:pic>
        <p:nvPicPr>
          <p:cNvPr id="68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741282" y="3638550"/>
            <a:ext cx="160551" cy="160551"/>
          </a:xfrm>
          <a:prstGeom prst="rect">
            <a:avLst/>
          </a:prstGeom>
        </p:spPr>
      </p:pic>
      <p:sp>
        <p:nvSpPr>
          <p:cNvPr id="69" name="Text 20"/>
          <p:cNvSpPr/>
          <p:nvPr/>
        </p:nvSpPr>
        <p:spPr>
          <a:xfrm>
            <a:off x="6928582" y="35917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70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088920" y="3471304"/>
            <a:ext cx="1523256" cy="501737"/>
          </a:xfrm>
          <a:prstGeom prst="rect">
            <a:avLst/>
          </a:prstGeom>
        </p:spPr>
      </p:pic>
      <p:pic>
        <p:nvPicPr>
          <p:cNvPr id="71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184245" y="3585046"/>
            <a:ext cx="1332607" cy="267593"/>
          </a:xfrm>
          <a:prstGeom prst="rect">
            <a:avLst/>
          </a:prstGeom>
        </p:spPr>
      </p:pic>
      <p:pic>
        <p:nvPicPr>
          <p:cNvPr id="72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264537" y="3638550"/>
            <a:ext cx="160551" cy="160551"/>
          </a:xfrm>
          <a:prstGeom prst="rect">
            <a:avLst/>
          </a:prstGeom>
        </p:spPr>
      </p:pic>
      <p:sp>
        <p:nvSpPr>
          <p:cNvPr id="73" name="Text 21"/>
          <p:cNvSpPr/>
          <p:nvPr/>
        </p:nvSpPr>
        <p:spPr>
          <a:xfrm>
            <a:off x="8451838" y="35917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74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612176" y="3471304"/>
            <a:ext cx="1523256" cy="501737"/>
          </a:xfrm>
          <a:prstGeom prst="rect">
            <a:avLst/>
          </a:prstGeom>
        </p:spPr>
      </p:pic>
      <p:pic>
        <p:nvPicPr>
          <p:cNvPr id="75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707500" y="3585046"/>
            <a:ext cx="1332607" cy="267593"/>
          </a:xfrm>
          <a:prstGeom prst="rect">
            <a:avLst/>
          </a:prstGeom>
        </p:spPr>
      </p:pic>
      <p:pic>
        <p:nvPicPr>
          <p:cNvPr id="76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9787756" y="3638550"/>
            <a:ext cx="160551" cy="160551"/>
          </a:xfrm>
          <a:prstGeom prst="rect">
            <a:avLst/>
          </a:prstGeom>
        </p:spPr>
      </p:pic>
      <p:sp>
        <p:nvSpPr>
          <p:cNvPr id="77" name="Text 22"/>
          <p:cNvSpPr/>
          <p:nvPr/>
        </p:nvSpPr>
        <p:spPr>
          <a:xfrm>
            <a:off x="9975093" y="35917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78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135432" y="3471304"/>
            <a:ext cx="1523256" cy="501737"/>
          </a:xfrm>
          <a:prstGeom prst="rect">
            <a:avLst/>
          </a:prstGeom>
        </p:spPr>
      </p:pic>
      <p:pic>
        <p:nvPicPr>
          <p:cNvPr id="79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383454" y="3585046"/>
            <a:ext cx="1027175" cy="267593"/>
          </a:xfrm>
          <a:prstGeom prst="rect">
            <a:avLst/>
          </a:prstGeom>
        </p:spPr>
      </p:pic>
      <p:pic>
        <p:nvPicPr>
          <p:cNvPr id="80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1463747" y="3638550"/>
            <a:ext cx="160551" cy="160551"/>
          </a:xfrm>
          <a:prstGeom prst="rect">
            <a:avLst/>
          </a:prstGeom>
        </p:spPr>
      </p:pic>
      <p:sp>
        <p:nvSpPr>
          <p:cNvPr id="81" name="Text 23"/>
          <p:cNvSpPr/>
          <p:nvPr/>
        </p:nvSpPr>
        <p:spPr>
          <a:xfrm>
            <a:off x="11651047" y="359174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4" dirty="0"/>
          </a:p>
        </p:txBody>
      </p:sp>
      <p:pic>
        <p:nvPicPr>
          <p:cNvPr id="82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658651" y="3471304"/>
            <a:ext cx="1523256" cy="501737"/>
          </a:xfrm>
          <a:prstGeom prst="rect">
            <a:avLst/>
          </a:prstGeom>
        </p:spPr>
      </p:pic>
      <p:pic>
        <p:nvPicPr>
          <p:cNvPr id="83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2753975" y="3585046"/>
            <a:ext cx="1332607" cy="267593"/>
          </a:xfrm>
          <a:prstGeom prst="rect">
            <a:avLst/>
          </a:prstGeom>
        </p:spPr>
      </p:pic>
      <p:pic>
        <p:nvPicPr>
          <p:cNvPr id="84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2834268" y="3638550"/>
            <a:ext cx="160551" cy="160551"/>
          </a:xfrm>
          <a:prstGeom prst="rect">
            <a:avLst/>
          </a:prstGeom>
        </p:spPr>
      </p:pic>
      <p:sp>
        <p:nvSpPr>
          <p:cNvPr id="85" name="Text 24"/>
          <p:cNvSpPr/>
          <p:nvPr/>
        </p:nvSpPr>
        <p:spPr>
          <a:xfrm>
            <a:off x="13021568" y="35917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86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181906" y="3471304"/>
            <a:ext cx="1523256" cy="501737"/>
          </a:xfrm>
          <a:prstGeom prst="rect">
            <a:avLst/>
          </a:prstGeom>
        </p:spPr>
      </p:pic>
      <p:pic>
        <p:nvPicPr>
          <p:cNvPr id="87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4277231" y="3585046"/>
            <a:ext cx="1332607" cy="267593"/>
          </a:xfrm>
          <a:prstGeom prst="rect">
            <a:avLst/>
          </a:prstGeom>
        </p:spPr>
      </p:pic>
      <p:pic>
        <p:nvPicPr>
          <p:cNvPr id="88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4357524" y="3638550"/>
            <a:ext cx="160551" cy="160551"/>
          </a:xfrm>
          <a:prstGeom prst="rect">
            <a:avLst/>
          </a:prstGeom>
        </p:spPr>
      </p:pic>
      <p:sp>
        <p:nvSpPr>
          <p:cNvPr id="89" name="Text 25"/>
          <p:cNvSpPr/>
          <p:nvPr/>
        </p:nvSpPr>
        <p:spPr>
          <a:xfrm>
            <a:off x="14544824" y="35917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90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5705162" y="3471304"/>
            <a:ext cx="1493148" cy="501737"/>
          </a:xfrm>
          <a:prstGeom prst="rect">
            <a:avLst/>
          </a:prstGeom>
        </p:spPr>
      </p:pic>
      <p:pic>
        <p:nvPicPr>
          <p:cNvPr id="91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5800487" y="3585046"/>
            <a:ext cx="1332607" cy="267593"/>
          </a:xfrm>
          <a:prstGeom prst="rect">
            <a:avLst/>
          </a:prstGeom>
        </p:spPr>
      </p:pic>
      <p:pic>
        <p:nvPicPr>
          <p:cNvPr id="92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5880742" y="3638550"/>
            <a:ext cx="160551" cy="160551"/>
          </a:xfrm>
          <a:prstGeom prst="rect">
            <a:avLst/>
          </a:prstGeom>
        </p:spPr>
      </p:pic>
      <p:sp>
        <p:nvSpPr>
          <p:cNvPr id="93" name="Text 26"/>
          <p:cNvSpPr/>
          <p:nvPr/>
        </p:nvSpPr>
        <p:spPr>
          <a:xfrm>
            <a:off x="16068080" y="35917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94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093589" y="3973041"/>
            <a:ext cx="16104722" cy="501737"/>
          </a:xfrm>
          <a:prstGeom prst="rect">
            <a:avLst/>
          </a:prstGeom>
        </p:spPr>
      </p:pic>
      <p:pic>
        <p:nvPicPr>
          <p:cNvPr id="95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093589" y="3973041"/>
            <a:ext cx="5472113" cy="501737"/>
          </a:xfrm>
          <a:prstGeom prst="rect">
            <a:avLst/>
          </a:prstGeom>
        </p:spPr>
      </p:pic>
      <p:sp>
        <p:nvSpPr>
          <p:cNvPr id="96" name="Text 27"/>
          <p:cNvSpPr/>
          <p:nvPr/>
        </p:nvSpPr>
        <p:spPr>
          <a:xfrm>
            <a:off x="1254137" y="4096792"/>
            <a:ext cx="128016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SEP Direct API</a:t>
            </a:r>
            <a:endParaRPr lang="en-US" sz="1475" dirty="0"/>
          </a:p>
        </p:txBody>
      </p:sp>
      <p:pic>
        <p:nvPicPr>
          <p:cNvPr id="97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565664" y="3973041"/>
            <a:ext cx="1523256" cy="501737"/>
          </a:xfrm>
          <a:prstGeom prst="rect">
            <a:avLst/>
          </a:prstGeom>
        </p:spPr>
      </p:pic>
      <p:pic>
        <p:nvPicPr>
          <p:cNvPr id="98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660989" y="4086746"/>
            <a:ext cx="1332607" cy="267593"/>
          </a:xfrm>
          <a:prstGeom prst="rect">
            <a:avLst/>
          </a:prstGeom>
        </p:spPr>
      </p:pic>
      <p:pic>
        <p:nvPicPr>
          <p:cNvPr id="99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6741282" y="4140287"/>
            <a:ext cx="160551" cy="160551"/>
          </a:xfrm>
          <a:prstGeom prst="rect">
            <a:avLst/>
          </a:prstGeom>
        </p:spPr>
      </p:pic>
      <p:sp>
        <p:nvSpPr>
          <p:cNvPr id="100" name="Text 28"/>
          <p:cNvSpPr/>
          <p:nvPr/>
        </p:nvSpPr>
        <p:spPr>
          <a:xfrm>
            <a:off x="6928582" y="409344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01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088920" y="3973041"/>
            <a:ext cx="1523256" cy="501737"/>
          </a:xfrm>
          <a:prstGeom prst="rect">
            <a:avLst/>
          </a:prstGeom>
        </p:spPr>
      </p:pic>
      <p:pic>
        <p:nvPicPr>
          <p:cNvPr id="102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184245" y="4086746"/>
            <a:ext cx="1332607" cy="267593"/>
          </a:xfrm>
          <a:prstGeom prst="rect">
            <a:avLst/>
          </a:prstGeom>
        </p:spPr>
      </p:pic>
      <p:pic>
        <p:nvPicPr>
          <p:cNvPr id="103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8264537" y="4140287"/>
            <a:ext cx="160551" cy="160551"/>
          </a:xfrm>
          <a:prstGeom prst="rect">
            <a:avLst/>
          </a:prstGeom>
        </p:spPr>
      </p:pic>
      <p:sp>
        <p:nvSpPr>
          <p:cNvPr id="104" name="Text 29"/>
          <p:cNvSpPr/>
          <p:nvPr/>
        </p:nvSpPr>
        <p:spPr>
          <a:xfrm>
            <a:off x="8451838" y="409344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05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612176" y="3973041"/>
            <a:ext cx="1523256" cy="501737"/>
          </a:xfrm>
          <a:prstGeom prst="rect">
            <a:avLst/>
          </a:prstGeom>
        </p:spPr>
      </p:pic>
      <p:pic>
        <p:nvPicPr>
          <p:cNvPr id="106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707500" y="4086746"/>
            <a:ext cx="1332607" cy="267593"/>
          </a:xfrm>
          <a:prstGeom prst="rect">
            <a:avLst/>
          </a:prstGeom>
        </p:spPr>
      </p:pic>
      <p:pic>
        <p:nvPicPr>
          <p:cNvPr id="107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9787756" y="4140287"/>
            <a:ext cx="160551" cy="160551"/>
          </a:xfrm>
          <a:prstGeom prst="rect">
            <a:avLst/>
          </a:prstGeom>
        </p:spPr>
      </p:pic>
      <p:sp>
        <p:nvSpPr>
          <p:cNvPr id="108" name="Text 30"/>
          <p:cNvSpPr/>
          <p:nvPr/>
        </p:nvSpPr>
        <p:spPr>
          <a:xfrm>
            <a:off x="9975093" y="409344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09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135432" y="3973041"/>
            <a:ext cx="1523256" cy="501737"/>
          </a:xfrm>
          <a:prstGeom prst="rect">
            <a:avLst/>
          </a:prstGeom>
        </p:spPr>
      </p:pic>
      <p:pic>
        <p:nvPicPr>
          <p:cNvPr id="110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230756" y="4086746"/>
            <a:ext cx="1332607" cy="267593"/>
          </a:xfrm>
          <a:prstGeom prst="rect">
            <a:avLst/>
          </a:prstGeom>
        </p:spPr>
      </p:pic>
      <p:pic>
        <p:nvPicPr>
          <p:cNvPr id="111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1311012" y="4140287"/>
            <a:ext cx="160551" cy="160551"/>
          </a:xfrm>
          <a:prstGeom prst="rect">
            <a:avLst/>
          </a:prstGeom>
        </p:spPr>
      </p:pic>
      <p:sp>
        <p:nvSpPr>
          <p:cNvPr id="112" name="Text 31"/>
          <p:cNvSpPr/>
          <p:nvPr/>
        </p:nvSpPr>
        <p:spPr>
          <a:xfrm>
            <a:off x="11498312" y="409344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13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2658651" y="3973041"/>
            <a:ext cx="1523256" cy="501737"/>
          </a:xfrm>
          <a:prstGeom prst="rect">
            <a:avLst/>
          </a:prstGeom>
        </p:spPr>
      </p:pic>
      <p:pic>
        <p:nvPicPr>
          <p:cNvPr id="114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2753975" y="4086746"/>
            <a:ext cx="1332607" cy="267593"/>
          </a:xfrm>
          <a:prstGeom prst="rect">
            <a:avLst/>
          </a:prstGeom>
        </p:spPr>
      </p:pic>
      <p:pic>
        <p:nvPicPr>
          <p:cNvPr id="115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2834268" y="4140287"/>
            <a:ext cx="160551" cy="160551"/>
          </a:xfrm>
          <a:prstGeom prst="rect">
            <a:avLst/>
          </a:prstGeom>
        </p:spPr>
      </p:pic>
      <p:sp>
        <p:nvSpPr>
          <p:cNvPr id="116" name="Text 32"/>
          <p:cNvSpPr/>
          <p:nvPr/>
        </p:nvSpPr>
        <p:spPr>
          <a:xfrm>
            <a:off x="13021568" y="409344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17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181906" y="3973041"/>
            <a:ext cx="1523256" cy="501737"/>
          </a:xfrm>
          <a:prstGeom prst="rect">
            <a:avLst/>
          </a:prstGeom>
        </p:spPr>
      </p:pic>
      <p:pic>
        <p:nvPicPr>
          <p:cNvPr id="118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4277231" y="4086746"/>
            <a:ext cx="1332607" cy="267593"/>
          </a:xfrm>
          <a:prstGeom prst="rect">
            <a:avLst/>
          </a:prstGeom>
        </p:spPr>
      </p:pic>
      <p:pic>
        <p:nvPicPr>
          <p:cNvPr id="119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4357524" y="4140287"/>
            <a:ext cx="160551" cy="160551"/>
          </a:xfrm>
          <a:prstGeom prst="rect">
            <a:avLst/>
          </a:prstGeom>
        </p:spPr>
      </p:pic>
      <p:sp>
        <p:nvSpPr>
          <p:cNvPr id="120" name="Text 33"/>
          <p:cNvSpPr/>
          <p:nvPr/>
        </p:nvSpPr>
        <p:spPr>
          <a:xfrm>
            <a:off x="14544824" y="409344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21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5705162" y="3973041"/>
            <a:ext cx="1493148" cy="501737"/>
          </a:xfrm>
          <a:prstGeom prst="rect">
            <a:avLst/>
          </a:prstGeom>
        </p:spPr>
      </p:pic>
      <p:pic>
        <p:nvPicPr>
          <p:cNvPr id="122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5800487" y="4086746"/>
            <a:ext cx="1332607" cy="267593"/>
          </a:xfrm>
          <a:prstGeom prst="rect">
            <a:avLst/>
          </a:prstGeom>
        </p:spPr>
      </p:pic>
      <p:pic>
        <p:nvPicPr>
          <p:cNvPr id="123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5880742" y="4140287"/>
            <a:ext cx="160551" cy="160551"/>
          </a:xfrm>
          <a:prstGeom prst="rect">
            <a:avLst/>
          </a:prstGeom>
        </p:spPr>
      </p:pic>
      <p:sp>
        <p:nvSpPr>
          <p:cNvPr id="124" name="Text 34"/>
          <p:cNvSpPr/>
          <p:nvPr/>
        </p:nvSpPr>
        <p:spPr>
          <a:xfrm>
            <a:off x="16068080" y="409344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25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093589" y="4474778"/>
            <a:ext cx="16104722" cy="501737"/>
          </a:xfrm>
          <a:prstGeom prst="rect">
            <a:avLst/>
          </a:prstGeom>
        </p:spPr>
      </p:pic>
      <p:pic>
        <p:nvPicPr>
          <p:cNvPr id="126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093589" y="4474778"/>
            <a:ext cx="5472113" cy="501737"/>
          </a:xfrm>
          <a:prstGeom prst="rect">
            <a:avLst/>
          </a:prstGeom>
        </p:spPr>
      </p:pic>
      <p:sp>
        <p:nvSpPr>
          <p:cNvPr id="127" name="Text 35"/>
          <p:cNvSpPr/>
          <p:nvPr/>
        </p:nvSpPr>
        <p:spPr>
          <a:xfrm>
            <a:off x="1254137" y="4598529"/>
            <a:ext cx="186023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Recurrent Payments</a:t>
            </a:r>
            <a:endParaRPr lang="en-US" sz="1475" dirty="0"/>
          </a:p>
        </p:txBody>
      </p:sp>
      <p:pic>
        <p:nvPicPr>
          <p:cNvPr id="128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565664" y="4474778"/>
            <a:ext cx="1523256" cy="501737"/>
          </a:xfrm>
          <a:prstGeom prst="rect">
            <a:avLst/>
          </a:prstGeom>
        </p:spPr>
      </p:pic>
      <p:pic>
        <p:nvPicPr>
          <p:cNvPr id="129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660989" y="4588483"/>
            <a:ext cx="1332607" cy="267593"/>
          </a:xfrm>
          <a:prstGeom prst="rect">
            <a:avLst/>
          </a:prstGeom>
        </p:spPr>
      </p:pic>
      <p:pic>
        <p:nvPicPr>
          <p:cNvPr id="130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6741282" y="4641986"/>
            <a:ext cx="160551" cy="160551"/>
          </a:xfrm>
          <a:prstGeom prst="rect">
            <a:avLst/>
          </a:prstGeom>
        </p:spPr>
      </p:pic>
      <p:sp>
        <p:nvSpPr>
          <p:cNvPr id="131" name="Text 36"/>
          <p:cNvSpPr/>
          <p:nvPr/>
        </p:nvSpPr>
        <p:spPr>
          <a:xfrm>
            <a:off x="6928582" y="45951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32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088920" y="4474778"/>
            <a:ext cx="1523256" cy="501737"/>
          </a:xfrm>
          <a:prstGeom prst="rect">
            <a:avLst/>
          </a:prstGeom>
        </p:spPr>
      </p:pic>
      <p:pic>
        <p:nvPicPr>
          <p:cNvPr id="133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184245" y="4588483"/>
            <a:ext cx="1332607" cy="267593"/>
          </a:xfrm>
          <a:prstGeom prst="rect">
            <a:avLst/>
          </a:prstGeom>
        </p:spPr>
      </p:pic>
      <p:pic>
        <p:nvPicPr>
          <p:cNvPr id="134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8264537" y="4641986"/>
            <a:ext cx="160551" cy="160551"/>
          </a:xfrm>
          <a:prstGeom prst="rect">
            <a:avLst/>
          </a:prstGeom>
        </p:spPr>
      </p:pic>
      <p:sp>
        <p:nvSpPr>
          <p:cNvPr id="135" name="Text 37"/>
          <p:cNvSpPr/>
          <p:nvPr/>
        </p:nvSpPr>
        <p:spPr>
          <a:xfrm>
            <a:off x="8451838" y="45951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36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612176" y="4474778"/>
            <a:ext cx="1523256" cy="501737"/>
          </a:xfrm>
          <a:prstGeom prst="rect">
            <a:avLst/>
          </a:prstGeom>
        </p:spPr>
      </p:pic>
      <p:pic>
        <p:nvPicPr>
          <p:cNvPr id="137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9707500" y="4588483"/>
            <a:ext cx="1332607" cy="267593"/>
          </a:xfrm>
          <a:prstGeom prst="rect">
            <a:avLst/>
          </a:prstGeom>
        </p:spPr>
      </p:pic>
      <p:pic>
        <p:nvPicPr>
          <p:cNvPr id="138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9787756" y="4641986"/>
            <a:ext cx="160551" cy="160551"/>
          </a:xfrm>
          <a:prstGeom prst="rect">
            <a:avLst/>
          </a:prstGeom>
        </p:spPr>
      </p:pic>
      <p:sp>
        <p:nvSpPr>
          <p:cNvPr id="139" name="Text 38"/>
          <p:cNvSpPr/>
          <p:nvPr/>
        </p:nvSpPr>
        <p:spPr>
          <a:xfrm>
            <a:off x="9975093" y="45951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40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1135432" y="4474778"/>
            <a:ext cx="1523256" cy="501737"/>
          </a:xfrm>
          <a:prstGeom prst="rect">
            <a:avLst/>
          </a:prstGeom>
        </p:spPr>
      </p:pic>
      <p:pic>
        <p:nvPicPr>
          <p:cNvPr id="141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1230756" y="4588483"/>
            <a:ext cx="1332607" cy="267593"/>
          </a:xfrm>
          <a:prstGeom prst="rect">
            <a:avLst/>
          </a:prstGeom>
        </p:spPr>
      </p:pic>
      <p:pic>
        <p:nvPicPr>
          <p:cNvPr id="142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1311012" y="4641986"/>
            <a:ext cx="160551" cy="160551"/>
          </a:xfrm>
          <a:prstGeom prst="rect">
            <a:avLst/>
          </a:prstGeom>
        </p:spPr>
      </p:pic>
      <p:sp>
        <p:nvSpPr>
          <p:cNvPr id="143" name="Text 39"/>
          <p:cNvSpPr/>
          <p:nvPr/>
        </p:nvSpPr>
        <p:spPr>
          <a:xfrm>
            <a:off x="11498312" y="45951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44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2658651" y="4474778"/>
            <a:ext cx="1523256" cy="501737"/>
          </a:xfrm>
          <a:prstGeom prst="rect">
            <a:avLst/>
          </a:prstGeom>
        </p:spPr>
      </p:pic>
      <p:pic>
        <p:nvPicPr>
          <p:cNvPr id="145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2753975" y="4588483"/>
            <a:ext cx="1332607" cy="267593"/>
          </a:xfrm>
          <a:prstGeom prst="rect">
            <a:avLst/>
          </a:prstGeom>
        </p:spPr>
      </p:pic>
      <p:pic>
        <p:nvPicPr>
          <p:cNvPr id="146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2834268" y="4641986"/>
            <a:ext cx="160551" cy="160551"/>
          </a:xfrm>
          <a:prstGeom prst="rect">
            <a:avLst/>
          </a:prstGeom>
        </p:spPr>
      </p:pic>
      <p:sp>
        <p:nvSpPr>
          <p:cNvPr id="147" name="Text 40"/>
          <p:cNvSpPr/>
          <p:nvPr/>
        </p:nvSpPr>
        <p:spPr>
          <a:xfrm>
            <a:off x="13021568" y="45951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48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181906" y="4474778"/>
            <a:ext cx="1523256" cy="501737"/>
          </a:xfrm>
          <a:prstGeom prst="rect">
            <a:avLst/>
          </a:prstGeom>
        </p:spPr>
      </p:pic>
      <p:pic>
        <p:nvPicPr>
          <p:cNvPr id="149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4277231" y="4588483"/>
            <a:ext cx="1332607" cy="267593"/>
          </a:xfrm>
          <a:prstGeom prst="rect">
            <a:avLst/>
          </a:prstGeom>
        </p:spPr>
      </p:pic>
      <p:pic>
        <p:nvPicPr>
          <p:cNvPr id="150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4357524" y="4641986"/>
            <a:ext cx="160551" cy="160551"/>
          </a:xfrm>
          <a:prstGeom prst="rect">
            <a:avLst/>
          </a:prstGeom>
        </p:spPr>
      </p:pic>
      <p:sp>
        <p:nvSpPr>
          <p:cNvPr id="151" name="Text 41"/>
          <p:cNvSpPr/>
          <p:nvPr/>
        </p:nvSpPr>
        <p:spPr>
          <a:xfrm>
            <a:off x="14544824" y="45951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52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5705162" y="4474778"/>
            <a:ext cx="1493148" cy="501737"/>
          </a:xfrm>
          <a:prstGeom prst="rect">
            <a:avLst/>
          </a:prstGeom>
        </p:spPr>
      </p:pic>
      <p:pic>
        <p:nvPicPr>
          <p:cNvPr id="153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5800487" y="4588483"/>
            <a:ext cx="1332607" cy="267593"/>
          </a:xfrm>
          <a:prstGeom prst="rect">
            <a:avLst/>
          </a:prstGeom>
        </p:spPr>
      </p:pic>
      <p:pic>
        <p:nvPicPr>
          <p:cNvPr id="154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5880742" y="4641986"/>
            <a:ext cx="160551" cy="160551"/>
          </a:xfrm>
          <a:prstGeom prst="rect">
            <a:avLst/>
          </a:prstGeom>
        </p:spPr>
      </p:pic>
      <p:sp>
        <p:nvSpPr>
          <p:cNvPr id="155" name="Text 42"/>
          <p:cNvSpPr/>
          <p:nvPr/>
        </p:nvSpPr>
        <p:spPr>
          <a:xfrm>
            <a:off x="16068080" y="45951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56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093589" y="4976478"/>
            <a:ext cx="16104722" cy="501737"/>
          </a:xfrm>
          <a:prstGeom prst="rect">
            <a:avLst/>
          </a:prstGeom>
        </p:spPr>
      </p:pic>
      <p:pic>
        <p:nvPicPr>
          <p:cNvPr id="157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093589" y="4976478"/>
            <a:ext cx="5472113" cy="501737"/>
          </a:xfrm>
          <a:prstGeom prst="rect">
            <a:avLst/>
          </a:prstGeom>
        </p:spPr>
      </p:pic>
      <p:sp>
        <p:nvSpPr>
          <p:cNvPr id="158" name="Text 43"/>
          <p:cNvSpPr/>
          <p:nvPr/>
        </p:nvSpPr>
        <p:spPr>
          <a:xfrm>
            <a:off x="1254137" y="5100228"/>
            <a:ext cx="112014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GCommerce</a:t>
            </a:r>
            <a:endParaRPr lang="en-US" sz="1475" dirty="0"/>
          </a:p>
        </p:txBody>
      </p:sp>
      <p:pic>
        <p:nvPicPr>
          <p:cNvPr id="159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6565664" y="4976478"/>
            <a:ext cx="1523256" cy="501737"/>
          </a:xfrm>
          <a:prstGeom prst="rect">
            <a:avLst/>
          </a:prstGeom>
        </p:spPr>
      </p:pic>
      <p:pic>
        <p:nvPicPr>
          <p:cNvPr id="160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6660989" y="5090220"/>
            <a:ext cx="1332607" cy="267593"/>
          </a:xfrm>
          <a:prstGeom prst="rect">
            <a:avLst/>
          </a:prstGeom>
        </p:spPr>
      </p:pic>
      <p:pic>
        <p:nvPicPr>
          <p:cNvPr id="161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6741282" y="5143723"/>
            <a:ext cx="160551" cy="160551"/>
          </a:xfrm>
          <a:prstGeom prst="rect">
            <a:avLst/>
          </a:prstGeom>
        </p:spPr>
      </p:pic>
      <p:sp>
        <p:nvSpPr>
          <p:cNvPr id="162" name="Text 44"/>
          <p:cNvSpPr/>
          <p:nvPr/>
        </p:nvSpPr>
        <p:spPr>
          <a:xfrm>
            <a:off x="6928582" y="50968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63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8088920" y="4976478"/>
            <a:ext cx="1523256" cy="501737"/>
          </a:xfrm>
          <a:prstGeom prst="rect">
            <a:avLst/>
          </a:prstGeom>
        </p:spPr>
      </p:pic>
      <p:pic>
        <p:nvPicPr>
          <p:cNvPr id="164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8184245" y="5090220"/>
            <a:ext cx="1332607" cy="267593"/>
          </a:xfrm>
          <a:prstGeom prst="rect">
            <a:avLst/>
          </a:prstGeom>
        </p:spPr>
      </p:pic>
      <p:pic>
        <p:nvPicPr>
          <p:cNvPr id="165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8264537" y="5143723"/>
            <a:ext cx="160551" cy="160551"/>
          </a:xfrm>
          <a:prstGeom prst="rect">
            <a:avLst/>
          </a:prstGeom>
        </p:spPr>
      </p:pic>
      <p:sp>
        <p:nvSpPr>
          <p:cNvPr id="166" name="Text 45"/>
          <p:cNvSpPr/>
          <p:nvPr/>
        </p:nvSpPr>
        <p:spPr>
          <a:xfrm>
            <a:off x="8451838" y="50968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67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9612176" y="4976478"/>
            <a:ext cx="1523256" cy="501737"/>
          </a:xfrm>
          <a:prstGeom prst="rect">
            <a:avLst/>
          </a:prstGeom>
        </p:spPr>
      </p:pic>
      <p:pic>
        <p:nvPicPr>
          <p:cNvPr id="168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9707500" y="5090220"/>
            <a:ext cx="1332607" cy="267593"/>
          </a:xfrm>
          <a:prstGeom prst="rect">
            <a:avLst/>
          </a:prstGeom>
        </p:spPr>
      </p:pic>
      <p:pic>
        <p:nvPicPr>
          <p:cNvPr id="169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9787756" y="5143723"/>
            <a:ext cx="160551" cy="160551"/>
          </a:xfrm>
          <a:prstGeom prst="rect">
            <a:avLst/>
          </a:prstGeom>
        </p:spPr>
      </p:pic>
      <p:sp>
        <p:nvSpPr>
          <p:cNvPr id="170" name="Text 46"/>
          <p:cNvSpPr/>
          <p:nvPr/>
        </p:nvSpPr>
        <p:spPr>
          <a:xfrm>
            <a:off x="9975093" y="50968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71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1135432" y="4976478"/>
            <a:ext cx="1523256" cy="501737"/>
          </a:xfrm>
          <a:prstGeom prst="rect">
            <a:avLst/>
          </a:prstGeom>
        </p:spPr>
      </p:pic>
      <p:pic>
        <p:nvPicPr>
          <p:cNvPr id="172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1230756" y="5090220"/>
            <a:ext cx="1332607" cy="267593"/>
          </a:xfrm>
          <a:prstGeom prst="rect">
            <a:avLst/>
          </a:prstGeom>
        </p:spPr>
      </p:pic>
      <p:pic>
        <p:nvPicPr>
          <p:cNvPr id="173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1311012" y="5143723"/>
            <a:ext cx="160551" cy="160551"/>
          </a:xfrm>
          <a:prstGeom prst="rect">
            <a:avLst/>
          </a:prstGeom>
        </p:spPr>
      </p:pic>
      <p:sp>
        <p:nvSpPr>
          <p:cNvPr id="174" name="Text 47"/>
          <p:cNvSpPr/>
          <p:nvPr/>
        </p:nvSpPr>
        <p:spPr>
          <a:xfrm>
            <a:off x="11498312" y="50968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75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2658651" y="4976478"/>
            <a:ext cx="1523256" cy="501737"/>
          </a:xfrm>
          <a:prstGeom prst="rect">
            <a:avLst/>
          </a:prstGeom>
        </p:spPr>
      </p:pic>
      <p:pic>
        <p:nvPicPr>
          <p:cNvPr id="176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2753975" y="5090220"/>
            <a:ext cx="1332607" cy="267593"/>
          </a:xfrm>
          <a:prstGeom prst="rect">
            <a:avLst/>
          </a:prstGeom>
        </p:spPr>
      </p:pic>
      <p:pic>
        <p:nvPicPr>
          <p:cNvPr id="177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2834268" y="5143723"/>
            <a:ext cx="160551" cy="160551"/>
          </a:xfrm>
          <a:prstGeom prst="rect">
            <a:avLst/>
          </a:prstGeom>
        </p:spPr>
      </p:pic>
      <p:sp>
        <p:nvSpPr>
          <p:cNvPr id="178" name="Text 48"/>
          <p:cNvSpPr/>
          <p:nvPr/>
        </p:nvSpPr>
        <p:spPr>
          <a:xfrm>
            <a:off x="13021568" y="50968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79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4181906" y="4976478"/>
            <a:ext cx="1523256" cy="501737"/>
          </a:xfrm>
          <a:prstGeom prst="rect">
            <a:avLst/>
          </a:prstGeom>
        </p:spPr>
      </p:pic>
      <p:pic>
        <p:nvPicPr>
          <p:cNvPr id="180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4277231" y="5090220"/>
            <a:ext cx="1332607" cy="267593"/>
          </a:xfrm>
          <a:prstGeom prst="rect">
            <a:avLst/>
          </a:prstGeom>
        </p:spPr>
      </p:pic>
      <p:pic>
        <p:nvPicPr>
          <p:cNvPr id="181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4357524" y="5143723"/>
            <a:ext cx="160551" cy="160551"/>
          </a:xfrm>
          <a:prstGeom prst="rect">
            <a:avLst/>
          </a:prstGeom>
        </p:spPr>
      </p:pic>
      <p:sp>
        <p:nvSpPr>
          <p:cNvPr id="182" name="Text 49"/>
          <p:cNvSpPr/>
          <p:nvPr/>
        </p:nvSpPr>
        <p:spPr>
          <a:xfrm>
            <a:off x="14544824" y="50968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83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5705162" y="4976478"/>
            <a:ext cx="1493148" cy="501737"/>
          </a:xfrm>
          <a:prstGeom prst="rect">
            <a:avLst/>
          </a:prstGeom>
        </p:spPr>
      </p:pic>
      <p:pic>
        <p:nvPicPr>
          <p:cNvPr id="184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5800487" y="5090220"/>
            <a:ext cx="1332607" cy="267593"/>
          </a:xfrm>
          <a:prstGeom prst="rect">
            <a:avLst/>
          </a:prstGeom>
        </p:spPr>
      </p:pic>
      <p:pic>
        <p:nvPicPr>
          <p:cNvPr id="185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5880742" y="5143723"/>
            <a:ext cx="160551" cy="160551"/>
          </a:xfrm>
          <a:prstGeom prst="rect">
            <a:avLst/>
          </a:prstGeom>
        </p:spPr>
      </p:pic>
      <p:sp>
        <p:nvSpPr>
          <p:cNvPr id="186" name="Text 50"/>
          <p:cNvSpPr/>
          <p:nvPr/>
        </p:nvSpPr>
        <p:spPr>
          <a:xfrm>
            <a:off x="16068080" y="50968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87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093589" y="5478214"/>
            <a:ext cx="5472113" cy="495040"/>
          </a:xfrm>
          <a:prstGeom prst="rect">
            <a:avLst/>
          </a:prstGeom>
        </p:spPr>
      </p:pic>
      <p:sp>
        <p:nvSpPr>
          <p:cNvPr id="188" name="Text 51"/>
          <p:cNvSpPr/>
          <p:nvPr/>
        </p:nvSpPr>
        <p:spPr>
          <a:xfrm>
            <a:off x="1254137" y="5601965"/>
            <a:ext cx="228028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7"/>
              </a:lnSpc>
              <a:buNone/>
            </a:pPr>
            <a:r>
              <a:rPr lang="en-US" sz="1475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MOTO (Virtual Terminal),</a:t>
            </a:r>
            <a:endParaRPr lang="en-US" sz="1475" dirty="0"/>
          </a:p>
        </p:txBody>
      </p:sp>
      <p:pic>
        <p:nvPicPr>
          <p:cNvPr id="189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6660989" y="5591919"/>
            <a:ext cx="1332607" cy="267593"/>
          </a:xfrm>
          <a:prstGeom prst="rect">
            <a:avLst/>
          </a:prstGeom>
        </p:spPr>
      </p:pic>
      <p:pic>
        <p:nvPicPr>
          <p:cNvPr id="190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6741282" y="5645460"/>
            <a:ext cx="160551" cy="160551"/>
          </a:xfrm>
          <a:prstGeom prst="rect">
            <a:avLst/>
          </a:prstGeom>
        </p:spPr>
      </p:pic>
      <p:sp>
        <p:nvSpPr>
          <p:cNvPr id="191" name="Text 52"/>
          <p:cNvSpPr/>
          <p:nvPr/>
        </p:nvSpPr>
        <p:spPr>
          <a:xfrm>
            <a:off x="6928582" y="559861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92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8184245" y="5591919"/>
            <a:ext cx="1332607" cy="267593"/>
          </a:xfrm>
          <a:prstGeom prst="rect">
            <a:avLst/>
          </a:prstGeom>
        </p:spPr>
      </p:pic>
      <p:pic>
        <p:nvPicPr>
          <p:cNvPr id="193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8264537" y="5645460"/>
            <a:ext cx="160551" cy="160551"/>
          </a:xfrm>
          <a:prstGeom prst="rect">
            <a:avLst/>
          </a:prstGeom>
        </p:spPr>
      </p:pic>
      <p:sp>
        <p:nvSpPr>
          <p:cNvPr id="194" name="Text 53"/>
          <p:cNvSpPr/>
          <p:nvPr/>
        </p:nvSpPr>
        <p:spPr>
          <a:xfrm>
            <a:off x="8451838" y="559861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95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9707500" y="5591919"/>
            <a:ext cx="1332607" cy="267593"/>
          </a:xfrm>
          <a:prstGeom prst="rect">
            <a:avLst/>
          </a:prstGeom>
        </p:spPr>
      </p:pic>
      <p:pic>
        <p:nvPicPr>
          <p:cNvPr id="196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9787756" y="5645460"/>
            <a:ext cx="160551" cy="160551"/>
          </a:xfrm>
          <a:prstGeom prst="rect">
            <a:avLst/>
          </a:prstGeom>
        </p:spPr>
      </p:pic>
      <p:sp>
        <p:nvSpPr>
          <p:cNvPr id="197" name="Text 54"/>
          <p:cNvSpPr/>
          <p:nvPr/>
        </p:nvSpPr>
        <p:spPr>
          <a:xfrm>
            <a:off x="9975093" y="559861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198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11230756" y="5591919"/>
            <a:ext cx="1332607" cy="267593"/>
          </a:xfrm>
          <a:prstGeom prst="rect">
            <a:avLst/>
          </a:prstGeom>
        </p:spPr>
      </p:pic>
      <p:pic>
        <p:nvPicPr>
          <p:cNvPr id="199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11311012" y="5645460"/>
            <a:ext cx="160551" cy="160551"/>
          </a:xfrm>
          <a:prstGeom prst="rect">
            <a:avLst/>
          </a:prstGeom>
        </p:spPr>
      </p:pic>
      <p:sp>
        <p:nvSpPr>
          <p:cNvPr id="200" name="Text 55"/>
          <p:cNvSpPr/>
          <p:nvPr/>
        </p:nvSpPr>
        <p:spPr>
          <a:xfrm>
            <a:off x="11498312" y="559861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01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12753975" y="5591919"/>
            <a:ext cx="1332607" cy="267593"/>
          </a:xfrm>
          <a:prstGeom prst="rect">
            <a:avLst/>
          </a:prstGeom>
        </p:spPr>
      </p:pic>
      <p:pic>
        <p:nvPicPr>
          <p:cNvPr id="202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12834268" y="5645460"/>
            <a:ext cx="160551" cy="160551"/>
          </a:xfrm>
          <a:prstGeom prst="rect">
            <a:avLst/>
          </a:prstGeom>
        </p:spPr>
      </p:pic>
      <p:sp>
        <p:nvSpPr>
          <p:cNvPr id="203" name="Text 56"/>
          <p:cNvSpPr/>
          <p:nvPr/>
        </p:nvSpPr>
        <p:spPr>
          <a:xfrm>
            <a:off x="13021568" y="559861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04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4277231" y="5591919"/>
            <a:ext cx="1332607" cy="267593"/>
          </a:xfrm>
          <a:prstGeom prst="rect">
            <a:avLst/>
          </a:prstGeom>
        </p:spPr>
      </p:pic>
      <p:pic>
        <p:nvPicPr>
          <p:cNvPr id="205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4357524" y="5645460"/>
            <a:ext cx="160551" cy="160551"/>
          </a:xfrm>
          <a:prstGeom prst="rect">
            <a:avLst/>
          </a:prstGeom>
        </p:spPr>
      </p:pic>
      <p:sp>
        <p:nvSpPr>
          <p:cNvPr id="206" name="Text 57"/>
          <p:cNvSpPr/>
          <p:nvPr/>
        </p:nvSpPr>
        <p:spPr>
          <a:xfrm>
            <a:off x="14544824" y="559861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  <p:pic>
        <p:nvPicPr>
          <p:cNvPr id="207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5800487" y="5591919"/>
            <a:ext cx="1332607" cy="267593"/>
          </a:xfrm>
          <a:prstGeom prst="rect">
            <a:avLst/>
          </a:prstGeom>
        </p:spPr>
      </p:pic>
      <p:pic>
        <p:nvPicPr>
          <p:cNvPr id="208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5880742" y="5645460"/>
            <a:ext cx="160551" cy="160551"/>
          </a:xfrm>
          <a:prstGeom prst="rect">
            <a:avLst/>
          </a:prstGeom>
        </p:spPr>
      </p:pic>
      <p:sp>
        <p:nvSpPr>
          <p:cNvPr id="209" name="Text 58"/>
          <p:cNvSpPr/>
          <p:nvPr/>
        </p:nvSpPr>
        <p:spPr>
          <a:xfrm>
            <a:off x="16068080" y="559861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6"/>
              </a:lnSpc>
              <a:buNone/>
            </a:pPr>
            <a:r>
              <a:rPr lang="en-US" sz="1264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2026-06-03T13:31:11Z</dcterms:created>
  <dcterms:modified xsi:type="dcterms:W3CDTF">2026-06-03T13:31:11Z</dcterms:modified>
</cp:coreProperties>
</file>