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8288000" cy="10277475"/>
  <p:notesSz cx="10277475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image" Target="../media/image-3-14.png"/><Relationship Id="rId15" Type="http://schemas.openxmlformats.org/officeDocument/2006/relationships/image" Target="../media/image-3-15.png"/><Relationship Id="rId16" Type="http://schemas.openxmlformats.org/officeDocument/2006/relationships/image" Target="../media/image-3-16.png"/><Relationship Id="rId17" Type="http://schemas.openxmlformats.org/officeDocument/2006/relationships/image" Target="../media/image-3-17.png"/><Relationship Id="rId18" Type="http://schemas.openxmlformats.org/officeDocument/2006/relationships/image" Target="../media/image-3-18.png"/><Relationship Id="rId19" Type="http://schemas.openxmlformats.org/officeDocument/2006/relationships/image" Target="../media/image-3-19.png"/><Relationship Id="rId20" Type="http://schemas.openxmlformats.org/officeDocument/2006/relationships/image" Target="../media/image-3-20.png"/><Relationship Id="rId21" Type="http://schemas.openxmlformats.org/officeDocument/2006/relationships/image" Target="../media/image-3-21.png"/><Relationship Id="rId22" Type="http://schemas.openxmlformats.org/officeDocument/2006/relationships/image" Target="../media/image-3-22.png"/><Relationship Id="rId23" Type="http://schemas.openxmlformats.org/officeDocument/2006/relationships/image" Target="../media/image-3-23.png"/><Relationship Id="rId24" Type="http://schemas.openxmlformats.org/officeDocument/2006/relationships/image" Target="../media/image-3-24.png"/><Relationship Id="rId25" Type="http://schemas.openxmlformats.org/officeDocument/2006/relationships/image" Target="../media/image-3-25.png"/><Relationship Id="rId26" Type="http://schemas.openxmlformats.org/officeDocument/2006/relationships/image" Target="../media/image-3-26.png"/><Relationship Id="rId27" Type="http://schemas.openxmlformats.org/officeDocument/2006/relationships/image" Target="../media/image-3-27.png"/><Relationship Id="rId28" Type="http://schemas.openxmlformats.org/officeDocument/2006/relationships/image" Target="../media/image-3-28.png"/><Relationship Id="rId29" Type="http://schemas.openxmlformats.org/officeDocument/2006/relationships/image" Target="../media/image-3-29.png"/><Relationship Id="rId30" Type="http://schemas.openxmlformats.org/officeDocument/2006/relationships/image" Target="../media/image-3-30.png"/><Relationship Id="rId31" Type="http://schemas.openxmlformats.org/officeDocument/2006/relationships/image" Target="../media/image-3-31.png"/><Relationship Id="rId32" Type="http://schemas.openxmlformats.org/officeDocument/2006/relationships/image" Target="../media/image-3-32.png"/><Relationship Id="rId33" Type="http://schemas.openxmlformats.org/officeDocument/2006/relationships/image" Target="../media/image-3-33.png"/><Relationship Id="rId34" Type="http://schemas.openxmlformats.org/officeDocument/2006/relationships/image" Target="../media/image-3-34.png"/><Relationship Id="rId35" Type="http://schemas.openxmlformats.org/officeDocument/2006/relationships/image" Target="../media/image-3-35.png"/><Relationship Id="rId36" Type="http://schemas.openxmlformats.org/officeDocument/2006/relationships/image" Target="../media/image-3-36.png"/><Relationship Id="rId37" Type="http://schemas.openxmlformats.org/officeDocument/2006/relationships/image" Target="../media/image-3-37.png"/><Relationship Id="rId38" Type="http://schemas.openxmlformats.org/officeDocument/2006/relationships/image" Target="../media/image-3-38.png"/><Relationship Id="rId39" Type="http://schemas.openxmlformats.org/officeDocument/2006/relationships/image" Target="../media/image-3-39.png"/><Relationship Id="rId40" Type="http://schemas.openxmlformats.org/officeDocument/2006/relationships/image" Target="../media/image-3-40.png"/><Relationship Id="rId41" Type="http://schemas.openxmlformats.org/officeDocument/2006/relationships/image" Target="../media/image-3-41.png"/><Relationship Id="rId42" Type="http://schemas.openxmlformats.org/officeDocument/2006/relationships/image" Target="../media/image-3-42.png"/><Relationship Id="rId43" Type="http://schemas.openxmlformats.org/officeDocument/2006/relationships/image" Target="../media/image-3-43.png"/><Relationship Id="rId44" Type="http://schemas.openxmlformats.org/officeDocument/2006/relationships/image" Target="../media/image-3-44.png"/><Relationship Id="rId45" Type="http://schemas.openxmlformats.org/officeDocument/2006/relationships/image" Target="../media/image-3-45.png"/><Relationship Id="rId46" Type="http://schemas.openxmlformats.org/officeDocument/2006/relationships/image" Target="../media/image-3-46.png"/><Relationship Id="rId47" Type="http://schemas.openxmlformats.org/officeDocument/2006/relationships/image" Target="../media/image-3-47.png"/><Relationship Id="rId48" Type="http://schemas.openxmlformats.org/officeDocument/2006/relationships/image" Target="../media/image-3-48.png"/><Relationship Id="rId49" Type="http://schemas.openxmlformats.org/officeDocument/2006/relationships/image" Target="../media/image-3-49.png"/><Relationship Id="rId50" Type="http://schemas.openxmlformats.org/officeDocument/2006/relationships/image" Target="../media/image-3-50.png"/><Relationship Id="rId51" Type="http://schemas.openxmlformats.org/officeDocument/2006/relationships/image" Target="../media/image-3-51.png"/><Relationship Id="rId52" Type="http://schemas.openxmlformats.org/officeDocument/2006/relationships/image" Target="../media/image-3-52.png"/><Relationship Id="rId53" Type="http://schemas.openxmlformats.org/officeDocument/2006/relationships/image" Target="../media/image-3-53.png"/><Relationship Id="rId54" Type="http://schemas.openxmlformats.org/officeDocument/2006/relationships/image" Target="../media/image-3-54.png"/><Relationship Id="rId55" Type="http://schemas.openxmlformats.org/officeDocument/2006/relationships/image" Target="../media/image-3-55.png"/><Relationship Id="rId56" Type="http://schemas.openxmlformats.org/officeDocument/2006/relationships/image" Target="../media/image-3-56.png"/><Relationship Id="rId57" Type="http://schemas.openxmlformats.org/officeDocument/2006/relationships/image" Target="../media/image-3-57.png"/><Relationship Id="rId58" Type="http://schemas.openxmlformats.org/officeDocument/2006/relationships/image" Target="../media/image-3-58.png"/><Relationship Id="rId59" Type="http://schemas.openxmlformats.org/officeDocument/2006/relationships/image" Target="../media/image-3-59.png"/><Relationship Id="rId60" Type="http://schemas.openxmlformats.org/officeDocument/2006/relationships/image" Target="../media/image-3-60.png"/><Relationship Id="rId61" Type="http://schemas.openxmlformats.org/officeDocument/2006/relationships/image" Target="../media/image-3-61.png"/><Relationship Id="rId62" Type="http://schemas.openxmlformats.org/officeDocument/2006/relationships/image" Target="../media/image-3-62.png"/><Relationship Id="rId63" Type="http://schemas.openxmlformats.org/officeDocument/2006/relationships/image" Target="../media/image-3-63.png"/><Relationship Id="rId64" Type="http://schemas.openxmlformats.org/officeDocument/2006/relationships/image" Target="../media/image-3-64.png"/><Relationship Id="rId65" Type="http://schemas.openxmlformats.org/officeDocument/2006/relationships/image" Target="../media/image-3-65.png"/><Relationship Id="rId66" Type="http://schemas.openxmlformats.org/officeDocument/2006/relationships/image" Target="../media/image-3-66.png"/><Relationship Id="rId67" Type="http://schemas.openxmlformats.org/officeDocument/2006/relationships/image" Target="../media/image-3-67.png"/><Relationship Id="rId68" Type="http://schemas.openxmlformats.org/officeDocument/2006/relationships/image" Target="../media/image-3-68.png"/><Relationship Id="rId69" Type="http://schemas.openxmlformats.org/officeDocument/2006/relationships/image" Target="../media/image-3-69.png"/><Relationship Id="rId70" Type="http://schemas.openxmlformats.org/officeDocument/2006/relationships/image" Target="../media/image-3-70.png"/><Relationship Id="rId71" Type="http://schemas.openxmlformats.org/officeDocument/2006/relationships/image" Target="../media/image-3-71.png"/><Relationship Id="rId72" Type="http://schemas.openxmlformats.org/officeDocument/2006/relationships/image" Target="../media/image-3-72.png"/><Relationship Id="rId73" Type="http://schemas.openxmlformats.org/officeDocument/2006/relationships/image" Target="../media/image-3-73.png"/><Relationship Id="rId74" Type="http://schemas.openxmlformats.org/officeDocument/2006/relationships/image" Target="../media/image-3-74.png"/><Relationship Id="rId75" Type="http://schemas.openxmlformats.org/officeDocument/2006/relationships/image" Target="../media/image-3-75.png"/><Relationship Id="rId76" Type="http://schemas.openxmlformats.org/officeDocument/2006/relationships/image" Target="../media/image-3-76.png"/><Relationship Id="rId77" Type="http://schemas.openxmlformats.org/officeDocument/2006/relationships/image" Target="../media/image-3-77.png"/><Relationship Id="rId78" Type="http://schemas.openxmlformats.org/officeDocument/2006/relationships/image" Target="../media/image-3-78.png"/><Relationship Id="rId79" Type="http://schemas.openxmlformats.org/officeDocument/2006/relationships/image" Target="../media/image-3-79.png"/><Relationship Id="rId80" Type="http://schemas.openxmlformats.org/officeDocument/2006/relationships/image" Target="../media/image-3-80.png"/><Relationship Id="rId81" Type="http://schemas.openxmlformats.org/officeDocument/2006/relationships/image" Target="../media/image-3-81.png"/><Relationship Id="rId82" Type="http://schemas.openxmlformats.org/officeDocument/2006/relationships/image" Target="../media/image-3-82.png"/><Relationship Id="rId83" Type="http://schemas.openxmlformats.org/officeDocument/2006/relationships/image" Target="../media/image-3-83.png"/><Relationship Id="rId84" Type="http://schemas.openxmlformats.org/officeDocument/2006/relationships/image" Target="../media/image-3-84.png"/><Relationship Id="rId85" Type="http://schemas.openxmlformats.org/officeDocument/2006/relationships/image" Target="../media/image-3-85.png"/><Relationship Id="rId86" Type="http://schemas.openxmlformats.org/officeDocument/2006/relationships/image" Target="../media/image-3-86.png"/><Relationship Id="rId87" Type="http://schemas.openxmlformats.org/officeDocument/2006/relationships/image" Target="../media/image-3-87.png"/><Relationship Id="rId88" Type="http://schemas.openxmlformats.org/officeDocument/2006/relationships/image" Target="../media/image-3-88.png"/><Relationship Id="rId89" Type="http://schemas.openxmlformats.org/officeDocument/2006/relationships/image" Target="../media/image-3-89.png"/><Relationship Id="rId90" Type="http://schemas.openxmlformats.org/officeDocument/2006/relationships/image" Target="../media/image-3-90.png"/><Relationship Id="rId91" Type="http://schemas.openxmlformats.org/officeDocument/2006/relationships/image" Target="../media/image-3-91.png"/><Relationship Id="rId92" Type="http://schemas.openxmlformats.org/officeDocument/2006/relationships/image" Target="../media/image-3-92.png"/><Relationship Id="rId93" Type="http://schemas.openxmlformats.org/officeDocument/2006/relationships/image" Target="../media/image-3-93.png"/><Relationship Id="rId94" Type="http://schemas.openxmlformats.org/officeDocument/2006/relationships/image" Target="../media/image-3-94.png"/><Relationship Id="rId95" Type="http://schemas.openxmlformats.org/officeDocument/2006/relationships/image" Target="../media/image-3-95.png"/><Relationship Id="rId96" Type="http://schemas.openxmlformats.org/officeDocument/2006/relationships/image" Target="../media/image-3-96.png"/><Relationship Id="rId97" Type="http://schemas.openxmlformats.org/officeDocument/2006/relationships/image" Target="../media/image-3-97.png"/><Relationship Id="rId98" Type="http://schemas.openxmlformats.org/officeDocument/2006/relationships/image" Target="../media/image-3-98.png"/><Relationship Id="rId99" Type="http://schemas.openxmlformats.org/officeDocument/2006/relationships/image" Target="../media/image-3-99.png"/><Relationship Id="rId100" Type="http://schemas.openxmlformats.org/officeDocument/2006/relationships/image" Target="../media/image-3-100.png"/><Relationship Id="rId101" Type="http://schemas.openxmlformats.org/officeDocument/2006/relationships/image" Target="../media/image-3-101.png"/><Relationship Id="rId102" Type="http://schemas.openxmlformats.org/officeDocument/2006/relationships/image" Target="../media/image-3-102.png"/><Relationship Id="rId103" Type="http://schemas.openxmlformats.org/officeDocument/2006/relationships/image" Target="../media/image-3-103.png"/><Relationship Id="rId104" Type="http://schemas.openxmlformats.org/officeDocument/2006/relationships/image" Target="../media/image-3-104.png"/><Relationship Id="rId105" Type="http://schemas.openxmlformats.org/officeDocument/2006/relationships/image" Target="../media/image-3-105.png"/><Relationship Id="rId106" Type="http://schemas.openxmlformats.org/officeDocument/2006/relationships/image" Target="../media/image-3-106.png"/><Relationship Id="rId107" Type="http://schemas.openxmlformats.org/officeDocument/2006/relationships/image" Target="../media/image-3-107.png"/><Relationship Id="rId108" Type="http://schemas.openxmlformats.org/officeDocument/2006/relationships/image" Target="../media/image-3-108.png"/><Relationship Id="rId109" Type="http://schemas.openxmlformats.org/officeDocument/2006/relationships/image" Target="../media/image-3-109.png"/><Relationship Id="rId110" Type="http://schemas.openxmlformats.org/officeDocument/2006/relationships/image" Target="../media/image-3-110.png"/><Relationship Id="rId111" Type="http://schemas.openxmlformats.org/officeDocument/2006/relationships/image" Target="../media/image-3-111.png"/><Relationship Id="rId112" Type="http://schemas.openxmlformats.org/officeDocument/2006/relationships/image" Target="../media/image-3-112.png"/><Relationship Id="rId113" Type="http://schemas.openxmlformats.org/officeDocument/2006/relationships/image" Target="../media/image-3-113.png"/><Relationship Id="rId114" Type="http://schemas.openxmlformats.org/officeDocument/2006/relationships/image" Target="../media/image-3-114.png"/><Relationship Id="rId115" Type="http://schemas.openxmlformats.org/officeDocument/2006/relationships/image" Target="../media/image-3-115.png"/><Relationship Id="rId116" Type="http://schemas.openxmlformats.org/officeDocument/2006/relationships/image" Target="../media/image-3-116.png"/><Relationship Id="rId117" Type="http://schemas.openxmlformats.org/officeDocument/2006/relationships/image" Target="../media/image-3-117.png"/><Relationship Id="rId118" Type="http://schemas.openxmlformats.org/officeDocument/2006/relationships/image" Target="../media/image-3-118.png"/><Relationship Id="rId119" Type="http://schemas.openxmlformats.org/officeDocument/2006/relationships/image" Target="../media/image-3-119.png"/><Relationship Id="rId120" Type="http://schemas.openxmlformats.org/officeDocument/2006/relationships/image" Target="../media/image-3-120.png"/><Relationship Id="rId121" Type="http://schemas.openxmlformats.org/officeDocument/2006/relationships/image" Target="../media/image-3-121.png"/><Relationship Id="rId122" Type="http://schemas.openxmlformats.org/officeDocument/2006/relationships/image" Target="../media/image-3-122.png"/><Relationship Id="rId123" Type="http://schemas.openxmlformats.org/officeDocument/2006/relationships/image" Target="../media/image-3-123.png"/><Relationship Id="rId124" Type="http://schemas.openxmlformats.org/officeDocument/2006/relationships/image" Target="../media/image-3-124.png"/><Relationship Id="rId125" Type="http://schemas.openxmlformats.org/officeDocument/2006/relationships/image" Target="../media/image-3-125.png"/><Relationship Id="rId126" Type="http://schemas.openxmlformats.org/officeDocument/2006/relationships/image" Target="../media/image-3-126.png"/><Relationship Id="rId127" Type="http://schemas.openxmlformats.org/officeDocument/2006/relationships/image" Target="../media/image-3-127.png"/><Relationship Id="rId128" Type="http://schemas.openxmlformats.org/officeDocument/2006/relationships/image" Target="../media/image-3-128.png"/><Relationship Id="rId129" Type="http://schemas.openxmlformats.org/officeDocument/2006/relationships/image" Target="../media/image-3-129.png"/><Relationship Id="rId130" Type="http://schemas.openxmlformats.org/officeDocument/2006/relationships/image" Target="../media/image-3-130.png"/><Relationship Id="rId131" Type="http://schemas.openxmlformats.org/officeDocument/2006/relationships/image" Target="../media/image-3-131.png"/><Relationship Id="rId132" Type="http://schemas.openxmlformats.org/officeDocument/2006/relationships/image" Target="../media/image-3-132.png"/><Relationship Id="rId133" Type="http://schemas.openxmlformats.org/officeDocument/2006/relationships/image" Target="../media/image-3-133.png"/><Relationship Id="rId134" Type="http://schemas.openxmlformats.org/officeDocument/2006/relationships/image" Target="../media/image-3-134.png"/><Relationship Id="rId135" Type="http://schemas.openxmlformats.org/officeDocument/2006/relationships/image" Target="../media/image-3-135.png"/><Relationship Id="rId136" Type="http://schemas.openxmlformats.org/officeDocument/2006/relationships/image" Target="../media/image-3-136.png"/><Relationship Id="rId137" Type="http://schemas.openxmlformats.org/officeDocument/2006/relationships/image" Target="../media/image-3-137.png"/><Relationship Id="rId138" Type="http://schemas.openxmlformats.org/officeDocument/2006/relationships/image" Target="../media/image-3-138.png"/><Relationship Id="rId139" Type="http://schemas.openxmlformats.org/officeDocument/2006/relationships/image" Target="../media/image-3-139.png"/><Relationship Id="rId140" Type="http://schemas.openxmlformats.org/officeDocument/2006/relationships/image" Target="../media/image-3-140.png"/><Relationship Id="rId141" Type="http://schemas.openxmlformats.org/officeDocument/2006/relationships/image" Target="../media/image-3-141.png"/><Relationship Id="rId142" Type="http://schemas.openxmlformats.org/officeDocument/2006/relationships/image" Target="../media/image-3-142.png"/><Relationship Id="rId143" Type="http://schemas.openxmlformats.org/officeDocument/2006/relationships/image" Target="../media/image-3-143.png"/><Relationship Id="rId144" Type="http://schemas.openxmlformats.org/officeDocument/2006/relationships/image" Target="../media/image-3-144.png"/><Relationship Id="rId145" Type="http://schemas.openxmlformats.org/officeDocument/2006/relationships/image" Target="../media/image-3-145.png"/><Relationship Id="rId146" Type="http://schemas.openxmlformats.org/officeDocument/2006/relationships/image" Target="../media/image-3-146.png"/><Relationship Id="rId147" Type="http://schemas.openxmlformats.org/officeDocument/2006/relationships/image" Target="../media/image-3-147.png"/><Relationship Id="rId148" Type="http://schemas.openxmlformats.org/officeDocument/2006/relationships/image" Target="../media/image-3-148.png"/><Relationship Id="rId149" Type="http://schemas.openxmlformats.org/officeDocument/2006/relationships/image" Target="../media/image-3-149.png"/><Relationship Id="rId150" Type="http://schemas.openxmlformats.org/officeDocument/2006/relationships/image" Target="../media/image-3-150.png"/><Relationship Id="rId151" Type="http://schemas.openxmlformats.org/officeDocument/2006/relationships/image" Target="../media/image-3-151.png"/><Relationship Id="rId152" Type="http://schemas.openxmlformats.org/officeDocument/2006/relationships/image" Target="../media/image-3-152.png"/><Relationship Id="rId153" Type="http://schemas.openxmlformats.org/officeDocument/2006/relationships/image" Target="../media/image-3-153.png"/><Relationship Id="rId154" Type="http://schemas.openxmlformats.org/officeDocument/2006/relationships/image" Target="../media/image-3-154.png"/><Relationship Id="rId155" Type="http://schemas.openxmlformats.org/officeDocument/2006/relationships/image" Target="../media/image-3-155.png"/><Relationship Id="rId156" Type="http://schemas.openxmlformats.org/officeDocument/2006/relationships/image" Target="../media/image-3-156.png"/><Relationship Id="rId157" Type="http://schemas.openxmlformats.org/officeDocument/2006/relationships/image" Target="../media/image-3-157.png"/><Relationship Id="rId158" Type="http://schemas.openxmlformats.org/officeDocument/2006/relationships/image" Target="../media/image-3-158.png"/><Relationship Id="rId159" Type="http://schemas.openxmlformats.org/officeDocument/2006/relationships/image" Target="../media/image-3-159.png"/><Relationship Id="rId160" Type="http://schemas.openxmlformats.org/officeDocument/2006/relationships/image" Target="../media/image-3-160.png"/><Relationship Id="rId161" Type="http://schemas.openxmlformats.org/officeDocument/2006/relationships/image" Target="../media/image-3-161.png"/><Relationship Id="rId162" Type="http://schemas.openxmlformats.org/officeDocument/2006/relationships/image" Target="../media/image-3-162.png"/><Relationship Id="rId163" Type="http://schemas.openxmlformats.org/officeDocument/2006/relationships/image" Target="../media/image-3-163.png"/><Relationship Id="rId164" Type="http://schemas.openxmlformats.org/officeDocument/2006/relationships/image" Target="../media/image-3-164.png"/><Relationship Id="rId165" Type="http://schemas.openxmlformats.org/officeDocument/2006/relationships/image" Target="../media/image-3-165.png"/><Relationship Id="rId166" Type="http://schemas.openxmlformats.org/officeDocument/2006/relationships/image" Target="../media/image-3-166.png"/><Relationship Id="rId167" Type="http://schemas.openxmlformats.org/officeDocument/2006/relationships/image" Target="../media/image-3-167.png"/><Relationship Id="rId168" Type="http://schemas.openxmlformats.org/officeDocument/2006/relationships/image" Target="../media/image-3-168.png"/><Relationship Id="rId169" Type="http://schemas.openxmlformats.org/officeDocument/2006/relationships/image" Target="../media/image-3-169.png"/><Relationship Id="rId170" Type="http://schemas.openxmlformats.org/officeDocument/2006/relationships/image" Target="../media/image-3-170.png"/><Relationship Id="rId171" Type="http://schemas.openxmlformats.org/officeDocument/2006/relationships/image" Target="../media/image-3-171.png"/><Relationship Id="rId172" Type="http://schemas.openxmlformats.org/officeDocument/2006/relationships/image" Target="../media/image-3-172.png"/><Relationship Id="rId173" Type="http://schemas.openxmlformats.org/officeDocument/2006/relationships/image" Target="../media/image-3-173.png"/><Relationship Id="rId174" Type="http://schemas.openxmlformats.org/officeDocument/2006/relationships/image" Target="../media/image-3-174.png"/><Relationship Id="rId175" Type="http://schemas.openxmlformats.org/officeDocument/2006/relationships/image" Target="../media/image-3-175.png"/><Relationship Id="rId176" Type="http://schemas.openxmlformats.org/officeDocument/2006/relationships/image" Target="../media/image-3-176.png"/><Relationship Id="rId177" Type="http://schemas.openxmlformats.org/officeDocument/2006/relationships/image" Target="../media/image-3-177.png"/><Relationship Id="rId178" Type="http://schemas.openxmlformats.org/officeDocument/2006/relationships/image" Target="../media/image-3-178.png"/><Relationship Id="rId179" Type="http://schemas.openxmlformats.org/officeDocument/2006/relationships/image" Target="../media/image-3-179.png"/><Relationship Id="rId180" Type="http://schemas.openxmlformats.org/officeDocument/2006/relationships/image" Target="../media/image-3-180.png"/><Relationship Id="rId181" Type="http://schemas.openxmlformats.org/officeDocument/2006/relationships/image" Target="../media/image-3-181.png"/><Relationship Id="rId182" Type="http://schemas.openxmlformats.org/officeDocument/2006/relationships/image" Target="../media/image-3-182.png"/><Relationship Id="rId183" Type="http://schemas.openxmlformats.org/officeDocument/2006/relationships/image" Target="../media/image-3-183.png"/><Relationship Id="rId184" Type="http://schemas.openxmlformats.org/officeDocument/2006/relationships/image" Target="../media/image-3-184.png"/><Relationship Id="rId185" Type="http://schemas.openxmlformats.org/officeDocument/2006/relationships/image" Target="../media/image-3-185.png"/><Relationship Id="rId186" Type="http://schemas.openxmlformats.org/officeDocument/2006/relationships/image" Target="../media/image-3-186.png"/><Relationship Id="rId187" Type="http://schemas.openxmlformats.org/officeDocument/2006/relationships/image" Target="../media/image-3-187.png"/><Relationship Id="rId188" Type="http://schemas.openxmlformats.org/officeDocument/2006/relationships/image" Target="../media/image-3-188.png"/><Relationship Id="rId189" Type="http://schemas.openxmlformats.org/officeDocument/2006/relationships/image" Target="../media/image-3-189.png"/><Relationship Id="rId190" Type="http://schemas.openxmlformats.org/officeDocument/2006/relationships/image" Target="../media/image-3-190.png"/><Relationship Id="rId191" Type="http://schemas.openxmlformats.org/officeDocument/2006/relationships/image" Target="../media/image-3-191.png"/><Relationship Id="rId192" Type="http://schemas.openxmlformats.org/officeDocument/2006/relationships/image" Target="../media/image-3-192.png"/><Relationship Id="rId193" Type="http://schemas.openxmlformats.org/officeDocument/2006/relationships/image" Target="../media/image-3-193.png"/><Relationship Id="rId194" Type="http://schemas.openxmlformats.org/officeDocument/2006/relationships/image" Target="../media/image-3-194.png"/><Relationship Id="rId195" Type="http://schemas.openxmlformats.org/officeDocument/2006/relationships/image" Target="../media/image-3-195.png"/><Relationship Id="rId196" Type="http://schemas.openxmlformats.org/officeDocument/2006/relationships/slideLayout" Target="../slideLayouts/slideLayout1.xml"/><Relationship Id="rId19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image" Target="../media/image-4-17.png"/><Relationship Id="rId18" Type="http://schemas.openxmlformats.org/officeDocument/2006/relationships/image" Target="../media/image-4-18.png"/><Relationship Id="rId19" Type="http://schemas.openxmlformats.org/officeDocument/2006/relationships/image" Target="../media/image-4-19.png"/><Relationship Id="rId20" Type="http://schemas.openxmlformats.org/officeDocument/2006/relationships/image" Target="../media/image-4-20.png"/><Relationship Id="rId21" Type="http://schemas.openxmlformats.org/officeDocument/2006/relationships/image" Target="../media/image-4-21.png"/><Relationship Id="rId22" Type="http://schemas.openxmlformats.org/officeDocument/2006/relationships/image" Target="../media/image-4-22.png"/><Relationship Id="rId23" Type="http://schemas.openxmlformats.org/officeDocument/2006/relationships/image" Target="../media/image-4-23.png"/><Relationship Id="rId24" Type="http://schemas.openxmlformats.org/officeDocument/2006/relationships/image" Target="../media/image-4-24.png"/><Relationship Id="rId25" Type="http://schemas.openxmlformats.org/officeDocument/2006/relationships/image" Target="../media/image-4-25.png"/><Relationship Id="rId26" Type="http://schemas.openxmlformats.org/officeDocument/2006/relationships/image" Target="../media/image-4-26.png"/><Relationship Id="rId27" Type="http://schemas.openxmlformats.org/officeDocument/2006/relationships/image" Target="../media/image-4-27.png"/><Relationship Id="rId28" Type="http://schemas.openxmlformats.org/officeDocument/2006/relationships/image" Target="../media/image-4-28.png"/><Relationship Id="rId29" Type="http://schemas.openxmlformats.org/officeDocument/2006/relationships/image" Target="../media/image-4-29.png"/><Relationship Id="rId30" Type="http://schemas.openxmlformats.org/officeDocument/2006/relationships/image" Target="../media/image-4-30.png"/><Relationship Id="rId31" Type="http://schemas.openxmlformats.org/officeDocument/2006/relationships/image" Target="../media/image-4-31.png"/><Relationship Id="rId32" Type="http://schemas.openxmlformats.org/officeDocument/2006/relationships/image" Target="../media/image-4-32.png"/><Relationship Id="rId33" Type="http://schemas.openxmlformats.org/officeDocument/2006/relationships/image" Target="../media/image-4-33.png"/><Relationship Id="rId34" Type="http://schemas.openxmlformats.org/officeDocument/2006/relationships/image" Target="../media/image-4-34.png"/><Relationship Id="rId35" Type="http://schemas.openxmlformats.org/officeDocument/2006/relationships/image" Target="../media/image-4-35.png"/><Relationship Id="rId36" Type="http://schemas.openxmlformats.org/officeDocument/2006/relationships/image" Target="../media/image-4-36.png"/><Relationship Id="rId37" Type="http://schemas.openxmlformats.org/officeDocument/2006/relationships/image" Target="../media/image-4-37.png"/><Relationship Id="rId38" Type="http://schemas.openxmlformats.org/officeDocument/2006/relationships/image" Target="../media/image-4-38.png"/><Relationship Id="rId39" Type="http://schemas.openxmlformats.org/officeDocument/2006/relationships/image" Target="../media/image-4-39.png"/><Relationship Id="rId40" Type="http://schemas.openxmlformats.org/officeDocument/2006/relationships/image" Target="../media/image-4-40.png"/><Relationship Id="rId41" Type="http://schemas.openxmlformats.org/officeDocument/2006/relationships/image" Target="../media/image-4-41.png"/><Relationship Id="rId42" Type="http://schemas.openxmlformats.org/officeDocument/2006/relationships/image" Target="../media/image-4-42.png"/><Relationship Id="rId43" Type="http://schemas.openxmlformats.org/officeDocument/2006/relationships/image" Target="../media/image-4-43.png"/><Relationship Id="rId44" Type="http://schemas.openxmlformats.org/officeDocument/2006/relationships/image" Target="../media/image-4-44.png"/><Relationship Id="rId45" Type="http://schemas.openxmlformats.org/officeDocument/2006/relationships/image" Target="../media/image-4-45.png"/><Relationship Id="rId46" Type="http://schemas.openxmlformats.org/officeDocument/2006/relationships/image" Target="../media/image-4-46.png"/><Relationship Id="rId47" Type="http://schemas.openxmlformats.org/officeDocument/2006/relationships/image" Target="../media/image-4-47.png"/><Relationship Id="rId48" Type="http://schemas.openxmlformats.org/officeDocument/2006/relationships/image" Target="../media/image-4-48.png"/><Relationship Id="rId49" Type="http://schemas.openxmlformats.org/officeDocument/2006/relationships/image" Target="../media/image-4-49.png"/><Relationship Id="rId50" Type="http://schemas.openxmlformats.org/officeDocument/2006/relationships/image" Target="../media/image-4-50.png"/><Relationship Id="rId51" Type="http://schemas.openxmlformats.org/officeDocument/2006/relationships/image" Target="../media/image-4-51.png"/><Relationship Id="rId52" Type="http://schemas.openxmlformats.org/officeDocument/2006/relationships/image" Target="../media/image-4-52.png"/><Relationship Id="rId53" Type="http://schemas.openxmlformats.org/officeDocument/2006/relationships/image" Target="../media/image-4-53.png"/><Relationship Id="rId54" Type="http://schemas.openxmlformats.org/officeDocument/2006/relationships/image" Target="../media/image-4-54.png"/><Relationship Id="rId55" Type="http://schemas.openxmlformats.org/officeDocument/2006/relationships/image" Target="../media/image-4-55.png"/><Relationship Id="rId56" Type="http://schemas.openxmlformats.org/officeDocument/2006/relationships/image" Target="../media/image-4-56.png"/><Relationship Id="rId57" Type="http://schemas.openxmlformats.org/officeDocument/2006/relationships/image" Target="../media/image-4-57.png"/><Relationship Id="rId58" Type="http://schemas.openxmlformats.org/officeDocument/2006/relationships/image" Target="../media/image-4-58.png"/><Relationship Id="rId59" Type="http://schemas.openxmlformats.org/officeDocument/2006/relationships/image" Target="../media/image-4-59.png"/><Relationship Id="rId60" Type="http://schemas.openxmlformats.org/officeDocument/2006/relationships/image" Target="../media/image-4-60.png"/><Relationship Id="rId61" Type="http://schemas.openxmlformats.org/officeDocument/2006/relationships/image" Target="../media/image-4-61.png"/><Relationship Id="rId62" Type="http://schemas.openxmlformats.org/officeDocument/2006/relationships/image" Target="../media/image-4-62.png"/><Relationship Id="rId63" Type="http://schemas.openxmlformats.org/officeDocument/2006/relationships/image" Target="../media/image-4-63.png"/><Relationship Id="rId64" Type="http://schemas.openxmlformats.org/officeDocument/2006/relationships/image" Target="../media/image-4-64.png"/><Relationship Id="rId65" Type="http://schemas.openxmlformats.org/officeDocument/2006/relationships/image" Target="../media/image-4-65.png"/><Relationship Id="rId66" Type="http://schemas.openxmlformats.org/officeDocument/2006/relationships/image" Target="../media/image-4-66.png"/><Relationship Id="rId67" Type="http://schemas.openxmlformats.org/officeDocument/2006/relationships/image" Target="../media/image-4-67.png"/><Relationship Id="rId68" Type="http://schemas.openxmlformats.org/officeDocument/2006/relationships/image" Target="../media/image-4-68.png"/><Relationship Id="rId69" Type="http://schemas.openxmlformats.org/officeDocument/2006/relationships/image" Target="../media/image-4-69.png"/><Relationship Id="rId70" Type="http://schemas.openxmlformats.org/officeDocument/2006/relationships/image" Target="../media/image-4-70.png"/><Relationship Id="rId71" Type="http://schemas.openxmlformats.org/officeDocument/2006/relationships/image" Target="../media/image-4-71.png"/><Relationship Id="rId72" Type="http://schemas.openxmlformats.org/officeDocument/2006/relationships/image" Target="../media/image-4-72.png"/><Relationship Id="rId73" Type="http://schemas.openxmlformats.org/officeDocument/2006/relationships/image" Target="../media/image-4-73.png"/><Relationship Id="rId74" Type="http://schemas.openxmlformats.org/officeDocument/2006/relationships/image" Target="../media/image-4-74.png"/><Relationship Id="rId75" Type="http://schemas.openxmlformats.org/officeDocument/2006/relationships/image" Target="../media/image-4-75.png"/><Relationship Id="rId76" Type="http://schemas.openxmlformats.org/officeDocument/2006/relationships/image" Target="../media/image-4-76.png"/><Relationship Id="rId77" Type="http://schemas.openxmlformats.org/officeDocument/2006/relationships/image" Target="../media/image-4-77.png"/><Relationship Id="rId78" Type="http://schemas.openxmlformats.org/officeDocument/2006/relationships/image" Target="../media/image-4-78.png"/><Relationship Id="rId79" Type="http://schemas.openxmlformats.org/officeDocument/2006/relationships/image" Target="../media/image-4-79.png"/><Relationship Id="rId80" Type="http://schemas.openxmlformats.org/officeDocument/2006/relationships/image" Target="../media/image-4-80.png"/><Relationship Id="rId81" Type="http://schemas.openxmlformats.org/officeDocument/2006/relationships/image" Target="../media/image-4-81.png"/><Relationship Id="rId82" Type="http://schemas.openxmlformats.org/officeDocument/2006/relationships/image" Target="../media/image-4-82.png"/><Relationship Id="rId83" Type="http://schemas.openxmlformats.org/officeDocument/2006/relationships/image" Target="../media/image-4-83.png"/><Relationship Id="rId84" Type="http://schemas.openxmlformats.org/officeDocument/2006/relationships/image" Target="../media/image-4-84.png"/><Relationship Id="rId85" Type="http://schemas.openxmlformats.org/officeDocument/2006/relationships/image" Target="../media/image-4-85.png"/><Relationship Id="rId86" Type="http://schemas.openxmlformats.org/officeDocument/2006/relationships/image" Target="../media/image-4-86.png"/><Relationship Id="rId87" Type="http://schemas.openxmlformats.org/officeDocument/2006/relationships/image" Target="../media/image-4-87.png"/><Relationship Id="rId88" Type="http://schemas.openxmlformats.org/officeDocument/2006/relationships/image" Target="../media/image-4-88.png"/><Relationship Id="rId89" Type="http://schemas.openxmlformats.org/officeDocument/2006/relationships/image" Target="../media/image-4-89.png"/><Relationship Id="rId90" Type="http://schemas.openxmlformats.org/officeDocument/2006/relationships/image" Target="../media/image-4-90.png"/><Relationship Id="rId91" Type="http://schemas.openxmlformats.org/officeDocument/2006/relationships/image" Target="../media/image-4-91.png"/><Relationship Id="rId92" Type="http://schemas.openxmlformats.org/officeDocument/2006/relationships/image" Target="../media/image-4-92.png"/><Relationship Id="rId93" Type="http://schemas.openxmlformats.org/officeDocument/2006/relationships/image" Target="../media/image-4-93.png"/><Relationship Id="rId94" Type="http://schemas.openxmlformats.org/officeDocument/2006/relationships/image" Target="../media/image-4-94.png"/><Relationship Id="rId95" Type="http://schemas.openxmlformats.org/officeDocument/2006/relationships/image" Target="../media/image-4-95.png"/><Relationship Id="rId96" Type="http://schemas.openxmlformats.org/officeDocument/2006/relationships/image" Target="../media/image-4-96.png"/><Relationship Id="rId97" Type="http://schemas.openxmlformats.org/officeDocument/2006/relationships/image" Target="../media/image-4-97.png"/><Relationship Id="rId98" Type="http://schemas.openxmlformats.org/officeDocument/2006/relationships/image" Target="../media/image-4-98.png"/><Relationship Id="rId99" Type="http://schemas.openxmlformats.org/officeDocument/2006/relationships/image" Target="../media/image-4-99.png"/><Relationship Id="rId100" Type="http://schemas.openxmlformats.org/officeDocument/2006/relationships/image" Target="../media/image-4-100.png"/><Relationship Id="rId101" Type="http://schemas.openxmlformats.org/officeDocument/2006/relationships/image" Target="../media/image-4-101.png"/><Relationship Id="rId102" Type="http://schemas.openxmlformats.org/officeDocument/2006/relationships/image" Target="../media/image-4-102.png"/><Relationship Id="rId103" Type="http://schemas.openxmlformats.org/officeDocument/2006/relationships/image" Target="../media/image-4-103.png"/><Relationship Id="rId104" Type="http://schemas.openxmlformats.org/officeDocument/2006/relationships/image" Target="../media/image-4-104.png"/><Relationship Id="rId105" Type="http://schemas.openxmlformats.org/officeDocument/2006/relationships/image" Target="../media/image-4-105.png"/><Relationship Id="rId106" Type="http://schemas.openxmlformats.org/officeDocument/2006/relationships/image" Target="../media/image-4-106.png"/><Relationship Id="rId107" Type="http://schemas.openxmlformats.org/officeDocument/2006/relationships/image" Target="../media/image-4-107.png"/><Relationship Id="rId108" Type="http://schemas.openxmlformats.org/officeDocument/2006/relationships/image" Target="../media/image-4-108.png"/><Relationship Id="rId109" Type="http://schemas.openxmlformats.org/officeDocument/2006/relationships/image" Target="../media/image-4-109.png"/><Relationship Id="rId110" Type="http://schemas.openxmlformats.org/officeDocument/2006/relationships/image" Target="../media/image-4-110.png"/><Relationship Id="rId111" Type="http://schemas.openxmlformats.org/officeDocument/2006/relationships/image" Target="../media/image-4-111.png"/><Relationship Id="rId112" Type="http://schemas.openxmlformats.org/officeDocument/2006/relationships/image" Target="../media/image-4-112.png"/><Relationship Id="rId113" Type="http://schemas.openxmlformats.org/officeDocument/2006/relationships/image" Target="../media/image-4-113.png"/><Relationship Id="rId114" Type="http://schemas.openxmlformats.org/officeDocument/2006/relationships/image" Target="../media/image-4-114.png"/><Relationship Id="rId115" Type="http://schemas.openxmlformats.org/officeDocument/2006/relationships/image" Target="../media/image-4-115.png"/><Relationship Id="rId116" Type="http://schemas.openxmlformats.org/officeDocument/2006/relationships/image" Target="../media/image-4-116.png"/><Relationship Id="rId117" Type="http://schemas.openxmlformats.org/officeDocument/2006/relationships/image" Target="../media/image-4-117.png"/><Relationship Id="rId118" Type="http://schemas.openxmlformats.org/officeDocument/2006/relationships/image" Target="../media/image-4-118.png"/><Relationship Id="rId119" Type="http://schemas.openxmlformats.org/officeDocument/2006/relationships/image" Target="../media/image-4-119.png"/><Relationship Id="rId120" Type="http://schemas.openxmlformats.org/officeDocument/2006/relationships/image" Target="../media/image-4-120.png"/><Relationship Id="rId121" Type="http://schemas.openxmlformats.org/officeDocument/2006/relationships/image" Target="../media/image-4-121.png"/><Relationship Id="rId122" Type="http://schemas.openxmlformats.org/officeDocument/2006/relationships/image" Target="../media/image-4-122.png"/><Relationship Id="rId123" Type="http://schemas.openxmlformats.org/officeDocument/2006/relationships/image" Target="../media/image-4-123.png"/><Relationship Id="rId124" Type="http://schemas.openxmlformats.org/officeDocument/2006/relationships/image" Target="../media/image-4-124.png"/><Relationship Id="rId125" Type="http://schemas.openxmlformats.org/officeDocument/2006/relationships/image" Target="../media/image-4-125.png"/><Relationship Id="rId126" Type="http://schemas.openxmlformats.org/officeDocument/2006/relationships/image" Target="../media/image-4-126.png"/><Relationship Id="rId127" Type="http://schemas.openxmlformats.org/officeDocument/2006/relationships/image" Target="../media/image-4-127.png"/><Relationship Id="rId128" Type="http://schemas.openxmlformats.org/officeDocument/2006/relationships/image" Target="../media/image-4-128.png"/><Relationship Id="rId129" Type="http://schemas.openxmlformats.org/officeDocument/2006/relationships/image" Target="../media/image-4-129.png"/><Relationship Id="rId130" Type="http://schemas.openxmlformats.org/officeDocument/2006/relationships/image" Target="../media/image-4-130.png"/><Relationship Id="rId131" Type="http://schemas.openxmlformats.org/officeDocument/2006/relationships/image" Target="../media/image-4-131.png"/><Relationship Id="rId132" Type="http://schemas.openxmlformats.org/officeDocument/2006/relationships/image" Target="../media/image-4-132.png"/><Relationship Id="rId133" Type="http://schemas.openxmlformats.org/officeDocument/2006/relationships/image" Target="../media/image-4-133.png"/><Relationship Id="rId134" Type="http://schemas.openxmlformats.org/officeDocument/2006/relationships/image" Target="../media/image-4-134.png"/><Relationship Id="rId135" Type="http://schemas.openxmlformats.org/officeDocument/2006/relationships/image" Target="../media/image-4-135.png"/><Relationship Id="rId136" Type="http://schemas.openxmlformats.org/officeDocument/2006/relationships/image" Target="../media/image-4-136.png"/><Relationship Id="rId137" Type="http://schemas.openxmlformats.org/officeDocument/2006/relationships/image" Target="../media/image-4-137.png"/><Relationship Id="rId138" Type="http://schemas.openxmlformats.org/officeDocument/2006/relationships/image" Target="../media/image-4-138.png"/><Relationship Id="rId139" Type="http://schemas.openxmlformats.org/officeDocument/2006/relationships/image" Target="../media/image-4-139.png"/><Relationship Id="rId140" Type="http://schemas.openxmlformats.org/officeDocument/2006/relationships/image" Target="../media/image-4-140.png"/><Relationship Id="rId141" Type="http://schemas.openxmlformats.org/officeDocument/2006/relationships/image" Target="../media/image-4-141.png"/><Relationship Id="rId142" Type="http://schemas.openxmlformats.org/officeDocument/2006/relationships/image" Target="../media/image-4-142.png"/><Relationship Id="rId143" Type="http://schemas.openxmlformats.org/officeDocument/2006/relationships/image" Target="../media/image-4-143.png"/><Relationship Id="rId144" Type="http://schemas.openxmlformats.org/officeDocument/2006/relationships/image" Target="../media/image-4-144.png"/><Relationship Id="rId145" Type="http://schemas.openxmlformats.org/officeDocument/2006/relationships/image" Target="../media/image-4-145.png"/><Relationship Id="rId146" Type="http://schemas.openxmlformats.org/officeDocument/2006/relationships/image" Target="../media/image-4-146.png"/><Relationship Id="rId147" Type="http://schemas.openxmlformats.org/officeDocument/2006/relationships/image" Target="../media/image-4-147.png"/><Relationship Id="rId148" Type="http://schemas.openxmlformats.org/officeDocument/2006/relationships/image" Target="../media/image-4-148.png"/><Relationship Id="rId149" Type="http://schemas.openxmlformats.org/officeDocument/2006/relationships/image" Target="../media/image-4-149.png"/><Relationship Id="rId150" Type="http://schemas.openxmlformats.org/officeDocument/2006/relationships/image" Target="../media/image-4-150.png"/><Relationship Id="rId151" Type="http://schemas.openxmlformats.org/officeDocument/2006/relationships/image" Target="../media/image-4-151.png"/><Relationship Id="rId152" Type="http://schemas.openxmlformats.org/officeDocument/2006/relationships/image" Target="../media/image-4-152.png"/><Relationship Id="rId153" Type="http://schemas.openxmlformats.org/officeDocument/2006/relationships/image" Target="../media/image-4-153.png"/><Relationship Id="rId154" Type="http://schemas.openxmlformats.org/officeDocument/2006/relationships/image" Target="../media/image-4-154.png"/><Relationship Id="rId155" Type="http://schemas.openxmlformats.org/officeDocument/2006/relationships/image" Target="../media/image-4-155.png"/><Relationship Id="rId156" Type="http://schemas.openxmlformats.org/officeDocument/2006/relationships/image" Target="../media/image-4-156.png"/><Relationship Id="rId157" Type="http://schemas.openxmlformats.org/officeDocument/2006/relationships/image" Target="../media/image-4-157.png"/><Relationship Id="rId158" Type="http://schemas.openxmlformats.org/officeDocument/2006/relationships/image" Target="../media/image-4-158.png"/><Relationship Id="rId159" Type="http://schemas.openxmlformats.org/officeDocument/2006/relationships/image" Target="../media/image-4-159.png"/><Relationship Id="rId160" Type="http://schemas.openxmlformats.org/officeDocument/2006/relationships/image" Target="../media/image-4-160.png"/><Relationship Id="rId161" Type="http://schemas.openxmlformats.org/officeDocument/2006/relationships/image" Target="../media/image-4-161.png"/><Relationship Id="rId162" Type="http://schemas.openxmlformats.org/officeDocument/2006/relationships/image" Target="../media/image-4-162.png"/><Relationship Id="rId163" Type="http://schemas.openxmlformats.org/officeDocument/2006/relationships/image" Target="../media/image-4-163.png"/><Relationship Id="rId164" Type="http://schemas.openxmlformats.org/officeDocument/2006/relationships/image" Target="../media/image-4-164.png"/><Relationship Id="rId165" Type="http://schemas.openxmlformats.org/officeDocument/2006/relationships/image" Target="../media/image-4-165.png"/><Relationship Id="rId166" Type="http://schemas.openxmlformats.org/officeDocument/2006/relationships/image" Target="../media/image-4-166.png"/><Relationship Id="rId167" Type="http://schemas.openxmlformats.org/officeDocument/2006/relationships/image" Target="../media/image-4-167.png"/><Relationship Id="rId168" Type="http://schemas.openxmlformats.org/officeDocument/2006/relationships/image" Target="../media/image-4-168.png"/><Relationship Id="rId169" Type="http://schemas.openxmlformats.org/officeDocument/2006/relationships/image" Target="../media/image-4-169.png"/><Relationship Id="rId170" Type="http://schemas.openxmlformats.org/officeDocument/2006/relationships/image" Target="../media/image-4-170.png"/><Relationship Id="rId171" Type="http://schemas.openxmlformats.org/officeDocument/2006/relationships/image" Target="../media/image-4-171.png"/><Relationship Id="rId172" Type="http://schemas.openxmlformats.org/officeDocument/2006/relationships/image" Target="../media/image-4-172.png"/><Relationship Id="rId173" Type="http://schemas.openxmlformats.org/officeDocument/2006/relationships/image" Target="../media/image-4-173.png"/><Relationship Id="rId174" Type="http://schemas.openxmlformats.org/officeDocument/2006/relationships/image" Target="../media/image-4-174.png"/><Relationship Id="rId175" Type="http://schemas.openxmlformats.org/officeDocument/2006/relationships/image" Target="../media/image-4-175.png"/><Relationship Id="rId176" Type="http://schemas.openxmlformats.org/officeDocument/2006/relationships/image" Target="../media/image-4-176.png"/><Relationship Id="rId177" Type="http://schemas.openxmlformats.org/officeDocument/2006/relationships/image" Target="../media/image-4-177.png"/><Relationship Id="rId178" Type="http://schemas.openxmlformats.org/officeDocument/2006/relationships/image" Target="../media/image-4-178.png"/><Relationship Id="rId179" Type="http://schemas.openxmlformats.org/officeDocument/2006/relationships/image" Target="../media/image-4-179.png"/><Relationship Id="rId180" Type="http://schemas.openxmlformats.org/officeDocument/2006/relationships/image" Target="../media/image-4-180.png"/><Relationship Id="rId181" Type="http://schemas.openxmlformats.org/officeDocument/2006/relationships/image" Target="../media/image-4-181.png"/><Relationship Id="rId182" Type="http://schemas.openxmlformats.org/officeDocument/2006/relationships/image" Target="../media/image-4-182.png"/><Relationship Id="rId183" Type="http://schemas.openxmlformats.org/officeDocument/2006/relationships/image" Target="../media/image-4-183.png"/><Relationship Id="rId184" Type="http://schemas.openxmlformats.org/officeDocument/2006/relationships/image" Target="../media/image-4-184.png"/><Relationship Id="rId185" Type="http://schemas.openxmlformats.org/officeDocument/2006/relationships/image" Target="../media/image-4-185.png"/><Relationship Id="rId186" Type="http://schemas.openxmlformats.org/officeDocument/2006/relationships/image" Target="../media/image-4-186.png"/><Relationship Id="rId187" Type="http://schemas.openxmlformats.org/officeDocument/2006/relationships/image" Target="../media/image-4-187.png"/><Relationship Id="rId188" Type="http://schemas.openxmlformats.org/officeDocument/2006/relationships/image" Target="../media/image-4-188.png"/><Relationship Id="rId189" Type="http://schemas.openxmlformats.org/officeDocument/2006/relationships/image" Target="../media/image-4-189.png"/><Relationship Id="rId190" Type="http://schemas.openxmlformats.org/officeDocument/2006/relationships/image" Target="../media/image-4-190.png"/><Relationship Id="rId191" Type="http://schemas.openxmlformats.org/officeDocument/2006/relationships/image" Target="../media/image-4-191.png"/><Relationship Id="rId192" Type="http://schemas.openxmlformats.org/officeDocument/2006/relationships/image" Target="../media/image-4-192.png"/><Relationship Id="rId193" Type="http://schemas.openxmlformats.org/officeDocument/2006/relationships/image" Target="../media/image-4-193.png"/><Relationship Id="rId194" Type="http://schemas.openxmlformats.org/officeDocument/2006/relationships/image" Target="../media/image-4-194.png"/><Relationship Id="rId195" Type="http://schemas.openxmlformats.org/officeDocument/2006/relationships/image" Target="../media/image-4-195.png"/><Relationship Id="rId196" Type="http://schemas.openxmlformats.org/officeDocument/2006/relationships/image" Target="../media/image-4-196.png"/><Relationship Id="rId197" Type="http://schemas.openxmlformats.org/officeDocument/2006/relationships/image" Target="../media/image-4-197.png"/><Relationship Id="rId198" Type="http://schemas.openxmlformats.org/officeDocument/2006/relationships/image" Target="../media/image-4-198.png"/><Relationship Id="rId199" Type="http://schemas.openxmlformats.org/officeDocument/2006/relationships/image" Target="../media/image-4-199.png"/><Relationship Id="rId200" Type="http://schemas.openxmlformats.org/officeDocument/2006/relationships/image" Target="../media/image-4-200.png"/><Relationship Id="rId201" Type="http://schemas.openxmlformats.org/officeDocument/2006/relationships/image" Target="../media/image-4-201.png"/><Relationship Id="rId202" Type="http://schemas.openxmlformats.org/officeDocument/2006/relationships/image" Target="../media/image-4-202.png"/><Relationship Id="rId203" Type="http://schemas.openxmlformats.org/officeDocument/2006/relationships/image" Target="../media/image-4-203.png"/><Relationship Id="rId204" Type="http://schemas.openxmlformats.org/officeDocument/2006/relationships/image" Target="../media/image-4-204.png"/><Relationship Id="rId205" Type="http://schemas.openxmlformats.org/officeDocument/2006/relationships/image" Target="../media/image-4-205.png"/><Relationship Id="rId206" Type="http://schemas.openxmlformats.org/officeDocument/2006/relationships/image" Target="../media/image-4-206.png"/><Relationship Id="rId207" Type="http://schemas.openxmlformats.org/officeDocument/2006/relationships/image" Target="../media/image-4-207.png"/><Relationship Id="rId208" Type="http://schemas.openxmlformats.org/officeDocument/2006/relationships/image" Target="../media/image-4-208.png"/><Relationship Id="rId209" Type="http://schemas.openxmlformats.org/officeDocument/2006/relationships/image" Target="../media/image-4-209.png"/><Relationship Id="rId210" Type="http://schemas.openxmlformats.org/officeDocument/2006/relationships/image" Target="../media/image-4-210.png"/><Relationship Id="rId211" Type="http://schemas.openxmlformats.org/officeDocument/2006/relationships/image" Target="../media/image-4-211.png"/><Relationship Id="rId212" Type="http://schemas.openxmlformats.org/officeDocument/2006/relationships/image" Target="../media/image-4-212.png"/><Relationship Id="rId213" Type="http://schemas.openxmlformats.org/officeDocument/2006/relationships/image" Target="../media/image-4-213.png"/><Relationship Id="rId214" Type="http://schemas.openxmlformats.org/officeDocument/2006/relationships/image" Target="../media/image-4-214.png"/><Relationship Id="rId215" Type="http://schemas.openxmlformats.org/officeDocument/2006/relationships/image" Target="../media/image-4-215.png"/><Relationship Id="rId216" Type="http://schemas.openxmlformats.org/officeDocument/2006/relationships/image" Target="../media/image-4-216.png"/><Relationship Id="rId217" Type="http://schemas.openxmlformats.org/officeDocument/2006/relationships/image" Target="../media/image-4-217.png"/><Relationship Id="rId218" Type="http://schemas.openxmlformats.org/officeDocument/2006/relationships/image" Target="../media/image-4-218.png"/><Relationship Id="rId219" Type="http://schemas.openxmlformats.org/officeDocument/2006/relationships/image" Target="../media/image-4-219.png"/><Relationship Id="rId220" Type="http://schemas.openxmlformats.org/officeDocument/2006/relationships/image" Target="../media/image-4-220.png"/><Relationship Id="rId221" Type="http://schemas.openxmlformats.org/officeDocument/2006/relationships/image" Target="../media/image-4-221.png"/><Relationship Id="rId222" Type="http://schemas.openxmlformats.org/officeDocument/2006/relationships/image" Target="../media/image-4-222.png"/><Relationship Id="rId223" Type="http://schemas.openxmlformats.org/officeDocument/2006/relationships/image" Target="../media/image-4-223.png"/><Relationship Id="rId224" Type="http://schemas.openxmlformats.org/officeDocument/2006/relationships/image" Target="../media/image-4-224.png"/><Relationship Id="rId225" Type="http://schemas.openxmlformats.org/officeDocument/2006/relationships/image" Target="../media/image-4-225.png"/><Relationship Id="rId226" Type="http://schemas.openxmlformats.org/officeDocument/2006/relationships/image" Target="../media/image-4-226.png"/><Relationship Id="rId227" Type="http://schemas.openxmlformats.org/officeDocument/2006/relationships/image" Target="../media/image-4-227.png"/><Relationship Id="rId228" Type="http://schemas.openxmlformats.org/officeDocument/2006/relationships/image" Target="../media/image-4-228.png"/><Relationship Id="rId229" Type="http://schemas.openxmlformats.org/officeDocument/2006/relationships/image" Target="../media/image-4-229.png"/><Relationship Id="rId230" Type="http://schemas.openxmlformats.org/officeDocument/2006/relationships/image" Target="../media/image-4-230.png"/><Relationship Id="rId231" Type="http://schemas.openxmlformats.org/officeDocument/2006/relationships/image" Target="../media/image-4-231.png"/><Relationship Id="rId232" Type="http://schemas.openxmlformats.org/officeDocument/2006/relationships/image" Target="../media/image-4-232.png"/><Relationship Id="rId233" Type="http://schemas.openxmlformats.org/officeDocument/2006/relationships/image" Target="../media/image-4-233.png"/><Relationship Id="rId234" Type="http://schemas.openxmlformats.org/officeDocument/2006/relationships/image" Target="../media/image-4-234.png"/><Relationship Id="rId235" Type="http://schemas.openxmlformats.org/officeDocument/2006/relationships/image" Target="../media/image-4-235.png"/><Relationship Id="rId236" Type="http://schemas.openxmlformats.org/officeDocument/2006/relationships/image" Target="../media/image-4-236.png"/><Relationship Id="rId237" Type="http://schemas.openxmlformats.org/officeDocument/2006/relationships/image" Target="../media/image-4-237.png"/><Relationship Id="rId238" Type="http://schemas.openxmlformats.org/officeDocument/2006/relationships/image" Target="../media/image-4-238.png"/><Relationship Id="rId239" Type="http://schemas.openxmlformats.org/officeDocument/2006/relationships/image" Target="../media/image-4-239.png"/><Relationship Id="rId240" Type="http://schemas.openxmlformats.org/officeDocument/2006/relationships/image" Target="../media/image-4-240.png"/><Relationship Id="rId241" Type="http://schemas.openxmlformats.org/officeDocument/2006/relationships/image" Target="../media/image-4-241.png"/><Relationship Id="rId242" Type="http://schemas.openxmlformats.org/officeDocument/2006/relationships/image" Target="../media/image-4-242.png"/><Relationship Id="rId243" Type="http://schemas.openxmlformats.org/officeDocument/2006/relationships/image" Target="../media/image-4-243.png"/><Relationship Id="rId244" Type="http://schemas.openxmlformats.org/officeDocument/2006/relationships/image" Target="../media/image-4-244.png"/><Relationship Id="rId245" Type="http://schemas.openxmlformats.org/officeDocument/2006/relationships/image" Target="../media/image-4-245.png"/><Relationship Id="rId246" Type="http://schemas.openxmlformats.org/officeDocument/2006/relationships/image" Target="../media/image-4-246.png"/><Relationship Id="rId247" Type="http://schemas.openxmlformats.org/officeDocument/2006/relationships/image" Target="../media/image-4-247.png"/><Relationship Id="rId248" Type="http://schemas.openxmlformats.org/officeDocument/2006/relationships/image" Target="../media/image-4-248.png"/><Relationship Id="rId249" Type="http://schemas.openxmlformats.org/officeDocument/2006/relationships/slideLayout" Target="../slideLayouts/slideLayout1.xml"/><Relationship Id="rId25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image" Target="../media/image-5-15.png"/><Relationship Id="rId16" Type="http://schemas.openxmlformats.org/officeDocument/2006/relationships/image" Target="../media/image-5-16.png"/><Relationship Id="rId17" Type="http://schemas.openxmlformats.org/officeDocument/2006/relationships/image" Target="../media/image-5-17.png"/><Relationship Id="rId18" Type="http://schemas.openxmlformats.org/officeDocument/2006/relationships/image" Target="../media/image-5-18.png"/><Relationship Id="rId19" Type="http://schemas.openxmlformats.org/officeDocument/2006/relationships/image" Target="../media/image-5-19.png"/><Relationship Id="rId20" Type="http://schemas.openxmlformats.org/officeDocument/2006/relationships/image" Target="../media/image-5-20.png"/><Relationship Id="rId21" Type="http://schemas.openxmlformats.org/officeDocument/2006/relationships/image" Target="../media/image-5-21.png"/><Relationship Id="rId22" Type="http://schemas.openxmlformats.org/officeDocument/2006/relationships/image" Target="../media/image-5-22.png"/><Relationship Id="rId23" Type="http://schemas.openxmlformats.org/officeDocument/2006/relationships/image" Target="../media/image-5-23.png"/><Relationship Id="rId24" Type="http://schemas.openxmlformats.org/officeDocument/2006/relationships/image" Target="../media/image-5-24.png"/><Relationship Id="rId25" Type="http://schemas.openxmlformats.org/officeDocument/2006/relationships/image" Target="../media/image-5-25.png"/><Relationship Id="rId26" Type="http://schemas.openxmlformats.org/officeDocument/2006/relationships/image" Target="../media/image-5-26.png"/><Relationship Id="rId27" Type="http://schemas.openxmlformats.org/officeDocument/2006/relationships/image" Target="../media/image-5-27.png"/><Relationship Id="rId28" Type="http://schemas.openxmlformats.org/officeDocument/2006/relationships/image" Target="../media/image-5-28.png"/><Relationship Id="rId29" Type="http://schemas.openxmlformats.org/officeDocument/2006/relationships/image" Target="../media/image-5-29.png"/><Relationship Id="rId30" Type="http://schemas.openxmlformats.org/officeDocument/2006/relationships/image" Target="../media/image-5-30.png"/><Relationship Id="rId31" Type="http://schemas.openxmlformats.org/officeDocument/2006/relationships/image" Target="../media/image-5-31.png"/><Relationship Id="rId32" Type="http://schemas.openxmlformats.org/officeDocument/2006/relationships/image" Target="../media/image-5-32.png"/><Relationship Id="rId33" Type="http://schemas.openxmlformats.org/officeDocument/2006/relationships/image" Target="../media/image-5-33.png"/><Relationship Id="rId34" Type="http://schemas.openxmlformats.org/officeDocument/2006/relationships/image" Target="../media/image-5-34.png"/><Relationship Id="rId35" Type="http://schemas.openxmlformats.org/officeDocument/2006/relationships/image" Target="../media/image-5-35.png"/><Relationship Id="rId36" Type="http://schemas.openxmlformats.org/officeDocument/2006/relationships/image" Target="../media/image-5-36.png"/><Relationship Id="rId37" Type="http://schemas.openxmlformats.org/officeDocument/2006/relationships/image" Target="../media/image-5-37.png"/><Relationship Id="rId38" Type="http://schemas.openxmlformats.org/officeDocument/2006/relationships/image" Target="../media/image-5-38.png"/><Relationship Id="rId39" Type="http://schemas.openxmlformats.org/officeDocument/2006/relationships/image" Target="../media/image-5-39.png"/><Relationship Id="rId40" Type="http://schemas.openxmlformats.org/officeDocument/2006/relationships/image" Target="../media/image-5-40.png"/><Relationship Id="rId41" Type="http://schemas.openxmlformats.org/officeDocument/2006/relationships/image" Target="../media/image-5-41.png"/><Relationship Id="rId42" Type="http://schemas.openxmlformats.org/officeDocument/2006/relationships/slideLayout" Target="../slideLayouts/slideLayout1.xml"/><Relationship Id="rId4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image" Target="../media/image-6-14.png"/><Relationship Id="rId15" Type="http://schemas.openxmlformats.org/officeDocument/2006/relationships/image" Target="../media/image-6-15.png"/><Relationship Id="rId16" Type="http://schemas.openxmlformats.org/officeDocument/2006/relationships/image" Target="../media/image-6-16.png"/><Relationship Id="rId17" Type="http://schemas.openxmlformats.org/officeDocument/2006/relationships/image" Target="../media/image-6-17.png"/><Relationship Id="rId18" Type="http://schemas.openxmlformats.org/officeDocument/2006/relationships/image" Target="../media/image-6-18.png"/><Relationship Id="rId19" Type="http://schemas.openxmlformats.org/officeDocument/2006/relationships/image" Target="../media/image-6-19.png"/><Relationship Id="rId20" Type="http://schemas.openxmlformats.org/officeDocument/2006/relationships/image" Target="../media/image-6-20.png"/><Relationship Id="rId21" Type="http://schemas.openxmlformats.org/officeDocument/2006/relationships/image" Target="../media/image-6-21.png"/><Relationship Id="rId22" Type="http://schemas.openxmlformats.org/officeDocument/2006/relationships/image" Target="../media/image-6-22.png"/><Relationship Id="rId23" Type="http://schemas.openxmlformats.org/officeDocument/2006/relationships/image" Target="../media/image-6-23.png"/><Relationship Id="rId24" Type="http://schemas.openxmlformats.org/officeDocument/2006/relationships/image" Target="../media/image-6-24.png"/><Relationship Id="rId25" Type="http://schemas.openxmlformats.org/officeDocument/2006/relationships/image" Target="../media/image-6-25.png"/><Relationship Id="rId26" Type="http://schemas.openxmlformats.org/officeDocument/2006/relationships/image" Target="../media/image-6-26.png"/><Relationship Id="rId27" Type="http://schemas.openxmlformats.org/officeDocument/2006/relationships/image" Target="../media/image-6-27.png"/><Relationship Id="rId28" Type="http://schemas.openxmlformats.org/officeDocument/2006/relationships/image" Target="../media/image-6-28.png"/><Relationship Id="rId29" Type="http://schemas.openxmlformats.org/officeDocument/2006/relationships/image" Target="../media/image-6-29.png"/><Relationship Id="rId30" Type="http://schemas.openxmlformats.org/officeDocument/2006/relationships/image" Target="../media/image-6-30.png"/><Relationship Id="rId31" Type="http://schemas.openxmlformats.org/officeDocument/2006/relationships/image" Target="../media/image-6-31.png"/><Relationship Id="rId32" Type="http://schemas.openxmlformats.org/officeDocument/2006/relationships/image" Target="../media/image-6-32.png"/><Relationship Id="rId33" Type="http://schemas.openxmlformats.org/officeDocument/2006/relationships/image" Target="../media/image-6-33.png"/><Relationship Id="rId34" Type="http://schemas.openxmlformats.org/officeDocument/2006/relationships/image" Target="../media/image-6-34.png"/><Relationship Id="rId35" Type="http://schemas.openxmlformats.org/officeDocument/2006/relationships/image" Target="../media/image-6-35.png"/><Relationship Id="rId36" Type="http://schemas.openxmlformats.org/officeDocument/2006/relationships/image" Target="../media/image-6-36.png"/><Relationship Id="rId37" Type="http://schemas.openxmlformats.org/officeDocument/2006/relationships/image" Target="../media/image-6-37.png"/><Relationship Id="rId38" Type="http://schemas.openxmlformats.org/officeDocument/2006/relationships/image" Target="../media/image-6-38.png"/><Relationship Id="rId39" Type="http://schemas.openxmlformats.org/officeDocument/2006/relationships/image" Target="../media/image-6-39.png"/><Relationship Id="rId40" Type="http://schemas.openxmlformats.org/officeDocument/2006/relationships/image" Target="../media/image-6-40.png"/><Relationship Id="rId41" Type="http://schemas.openxmlformats.org/officeDocument/2006/relationships/image" Target="../media/image-6-41.png"/><Relationship Id="rId42" Type="http://schemas.openxmlformats.org/officeDocument/2006/relationships/image" Target="../media/image-6-42.png"/><Relationship Id="rId43" Type="http://schemas.openxmlformats.org/officeDocument/2006/relationships/image" Target="../media/image-6-43.png"/><Relationship Id="rId44" Type="http://schemas.openxmlformats.org/officeDocument/2006/relationships/image" Target="../media/image-6-44.png"/><Relationship Id="rId45" Type="http://schemas.openxmlformats.org/officeDocument/2006/relationships/image" Target="../media/image-6-45.png"/><Relationship Id="rId46" Type="http://schemas.openxmlformats.org/officeDocument/2006/relationships/image" Target="../media/image-6-46.png"/><Relationship Id="rId47" Type="http://schemas.openxmlformats.org/officeDocument/2006/relationships/image" Target="../media/image-6-47.png"/><Relationship Id="rId48" Type="http://schemas.openxmlformats.org/officeDocument/2006/relationships/image" Target="../media/image-6-48.png"/><Relationship Id="rId49" Type="http://schemas.openxmlformats.org/officeDocument/2006/relationships/image" Target="../media/image-6-49.png"/><Relationship Id="rId50" Type="http://schemas.openxmlformats.org/officeDocument/2006/relationships/image" Target="../media/image-6-50.png"/><Relationship Id="rId51" Type="http://schemas.openxmlformats.org/officeDocument/2006/relationships/image" Target="../media/image-6-51.png"/><Relationship Id="rId52" Type="http://schemas.openxmlformats.org/officeDocument/2006/relationships/image" Target="../media/image-6-52.png"/><Relationship Id="rId53" Type="http://schemas.openxmlformats.org/officeDocument/2006/relationships/image" Target="../media/image-6-53.png"/><Relationship Id="rId54" Type="http://schemas.openxmlformats.org/officeDocument/2006/relationships/image" Target="../media/image-6-54.png"/><Relationship Id="rId55" Type="http://schemas.openxmlformats.org/officeDocument/2006/relationships/image" Target="../media/image-6-55.png"/><Relationship Id="rId56" Type="http://schemas.openxmlformats.org/officeDocument/2006/relationships/image" Target="../media/image-6-56.png"/><Relationship Id="rId57" Type="http://schemas.openxmlformats.org/officeDocument/2006/relationships/image" Target="../media/image-6-57.png"/><Relationship Id="rId58" Type="http://schemas.openxmlformats.org/officeDocument/2006/relationships/image" Target="../media/image-6-58.png"/><Relationship Id="rId59" Type="http://schemas.openxmlformats.org/officeDocument/2006/relationships/image" Target="../media/image-6-59.png"/><Relationship Id="rId60" Type="http://schemas.openxmlformats.org/officeDocument/2006/relationships/image" Target="../media/image-6-60.png"/><Relationship Id="rId61" Type="http://schemas.openxmlformats.org/officeDocument/2006/relationships/image" Target="../media/image-6-61.png"/><Relationship Id="rId62" Type="http://schemas.openxmlformats.org/officeDocument/2006/relationships/image" Target="../media/image-6-62.png"/><Relationship Id="rId63" Type="http://schemas.openxmlformats.org/officeDocument/2006/relationships/image" Target="../media/image-6-63.png"/><Relationship Id="rId64" Type="http://schemas.openxmlformats.org/officeDocument/2006/relationships/image" Target="../media/image-6-64.png"/><Relationship Id="rId65" Type="http://schemas.openxmlformats.org/officeDocument/2006/relationships/image" Target="../media/image-6-65.png"/><Relationship Id="rId66" Type="http://schemas.openxmlformats.org/officeDocument/2006/relationships/image" Target="../media/image-6-66.png"/><Relationship Id="rId67" Type="http://schemas.openxmlformats.org/officeDocument/2006/relationships/image" Target="../media/image-6-67.png"/><Relationship Id="rId68" Type="http://schemas.openxmlformats.org/officeDocument/2006/relationships/image" Target="../media/image-6-68.png"/><Relationship Id="rId69" Type="http://schemas.openxmlformats.org/officeDocument/2006/relationships/image" Target="../media/image-6-69.png"/><Relationship Id="rId70" Type="http://schemas.openxmlformats.org/officeDocument/2006/relationships/image" Target="../media/image-6-70.png"/><Relationship Id="rId71" Type="http://schemas.openxmlformats.org/officeDocument/2006/relationships/image" Target="../media/image-6-71.png"/><Relationship Id="rId72" Type="http://schemas.openxmlformats.org/officeDocument/2006/relationships/image" Target="../media/image-6-72.png"/><Relationship Id="rId73" Type="http://schemas.openxmlformats.org/officeDocument/2006/relationships/image" Target="../media/image-6-73.png"/><Relationship Id="rId74" Type="http://schemas.openxmlformats.org/officeDocument/2006/relationships/image" Target="../media/image-6-74.png"/><Relationship Id="rId75" Type="http://schemas.openxmlformats.org/officeDocument/2006/relationships/image" Target="../media/image-6-75.png"/><Relationship Id="rId76" Type="http://schemas.openxmlformats.org/officeDocument/2006/relationships/image" Target="../media/image-6-76.png"/><Relationship Id="rId77" Type="http://schemas.openxmlformats.org/officeDocument/2006/relationships/image" Target="../media/image-6-77.png"/><Relationship Id="rId78" Type="http://schemas.openxmlformats.org/officeDocument/2006/relationships/image" Target="../media/image-6-78.png"/><Relationship Id="rId79" Type="http://schemas.openxmlformats.org/officeDocument/2006/relationships/image" Target="../media/image-6-79.png"/><Relationship Id="rId80" Type="http://schemas.openxmlformats.org/officeDocument/2006/relationships/image" Target="../media/image-6-80.png"/><Relationship Id="rId81" Type="http://schemas.openxmlformats.org/officeDocument/2006/relationships/image" Target="../media/image-6-81.png"/><Relationship Id="rId82" Type="http://schemas.openxmlformats.org/officeDocument/2006/relationships/image" Target="../media/image-6-82.png"/><Relationship Id="rId83" Type="http://schemas.openxmlformats.org/officeDocument/2006/relationships/image" Target="../media/image-6-83.png"/><Relationship Id="rId84" Type="http://schemas.openxmlformats.org/officeDocument/2006/relationships/image" Target="../media/image-6-84.png"/><Relationship Id="rId85" Type="http://schemas.openxmlformats.org/officeDocument/2006/relationships/image" Target="../media/image-6-85.png"/><Relationship Id="rId86" Type="http://schemas.openxmlformats.org/officeDocument/2006/relationships/image" Target="../media/image-6-86.png"/><Relationship Id="rId87" Type="http://schemas.openxmlformats.org/officeDocument/2006/relationships/image" Target="../media/image-6-87.png"/><Relationship Id="rId88" Type="http://schemas.openxmlformats.org/officeDocument/2006/relationships/image" Target="../media/image-6-88.png"/><Relationship Id="rId89" Type="http://schemas.openxmlformats.org/officeDocument/2006/relationships/image" Target="../media/image-6-89.png"/><Relationship Id="rId90" Type="http://schemas.openxmlformats.org/officeDocument/2006/relationships/image" Target="../media/image-6-90.png"/><Relationship Id="rId91" Type="http://schemas.openxmlformats.org/officeDocument/2006/relationships/image" Target="../media/image-6-91.png"/><Relationship Id="rId92" Type="http://schemas.openxmlformats.org/officeDocument/2006/relationships/image" Target="../media/image-6-92.png"/><Relationship Id="rId93" Type="http://schemas.openxmlformats.org/officeDocument/2006/relationships/image" Target="../media/image-6-93.png"/><Relationship Id="rId94" Type="http://schemas.openxmlformats.org/officeDocument/2006/relationships/image" Target="../media/image-6-94.png"/><Relationship Id="rId95" Type="http://schemas.openxmlformats.org/officeDocument/2006/relationships/image" Target="../media/image-6-95.png"/><Relationship Id="rId96" Type="http://schemas.openxmlformats.org/officeDocument/2006/relationships/image" Target="../media/image-6-96.png"/><Relationship Id="rId97" Type="http://schemas.openxmlformats.org/officeDocument/2006/relationships/image" Target="../media/image-6-97.png"/><Relationship Id="rId98" Type="http://schemas.openxmlformats.org/officeDocument/2006/relationships/image" Target="../media/image-6-98.png"/><Relationship Id="rId99" Type="http://schemas.openxmlformats.org/officeDocument/2006/relationships/image" Target="../media/image-6-99.png"/><Relationship Id="rId100" Type="http://schemas.openxmlformats.org/officeDocument/2006/relationships/image" Target="../media/image-6-100.png"/><Relationship Id="rId101" Type="http://schemas.openxmlformats.org/officeDocument/2006/relationships/image" Target="../media/image-6-101.png"/><Relationship Id="rId102" Type="http://schemas.openxmlformats.org/officeDocument/2006/relationships/image" Target="../media/image-6-102.png"/><Relationship Id="rId103" Type="http://schemas.openxmlformats.org/officeDocument/2006/relationships/image" Target="../media/image-6-103.png"/><Relationship Id="rId104" Type="http://schemas.openxmlformats.org/officeDocument/2006/relationships/image" Target="../media/image-6-104.png"/><Relationship Id="rId105" Type="http://schemas.openxmlformats.org/officeDocument/2006/relationships/image" Target="../media/image-6-105.png"/><Relationship Id="rId106" Type="http://schemas.openxmlformats.org/officeDocument/2006/relationships/image" Target="../media/image-6-106.png"/><Relationship Id="rId107" Type="http://schemas.openxmlformats.org/officeDocument/2006/relationships/image" Target="../media/image-6-107.png"/><Relationship Id="rId108" Type="http://schemas.openxmlformats.org/officeDocument/2006/relationships/image" Target="../media/image-6-108.png"/><Relationship Id="rId109" Type="http://schemas.openxmlformats.org/officeDocument/2006/relationships/image" Target="../media/image-6-109.png"/><Relationship Id="rId110" Type="http://schemas.openxmlformats.org/officeDocument/2006/relationships/image" Target="../media/image-6-110.png"/><Relationship Id="rId111" Type="http://schemas.openxmlformats.org/officeDocument/2006/relationships/image" Target="../media/image-6-111.png"/><Relationship Id="rId112" Type="http://schemas.openxmlformats.org/officeDocument/2006/relationships/image" Target="../media/image-6-112.png"/><Relationship Id="rId113" Type="http://schemas.openxmlformats.org/officeDocument/2006/relationships/image" Target="../media/image-6-113.png"/><Relationship Id="rId114" Type="http://schemas.openxmlformats.org/officeDocument/2006/relationships/image" Target="../media/image-6-114.png"/><Relationship Id="rId115" Type="http://schemas.openxmlformats.org/officeDocument/2006/relationships/image" Target="../media/image-6-115.png"/><Relationship Id="rId116" Type="http://schemas.openxmlformats.org/officeDocument/2006/relationships/image" Target="../media/image-6-116.png"/><Relationship Id="rId117" Type="http://schemas.openxmlformats.org/officeDocument/2006/relationships/image" Target="../media/image-6-117.png"/><Relationship Id="rId118" Type="http://schemas.openxmlformats.org/officeDocument/2006/relationships/image" Target="../media/image-6-118.png"/><Relationship Id="rId119" Type="http://schemas.openxmlformats.org/officeDocument/2006/relationships/image" Target="../media/image-6-119.png"/><Relationship Id="rId120" Type="http://schemas.openxmlformats.org/officeDocument/2006/relationships/image" Target="../media/image-6-120.png"/><Relationship Id="rId121" Type="http://schemas.openxmlformats.org/officeDocument/2006/relationships/image" Target="../media/image-6-121.png"/><Relationship Id="rId122" Type="http://schemas.openxmlformats.org/officeDocument/2006/relationships/image" Target="../media/image-6-122.png"/><Relationship Id="rId123" Type="http://schemas.openxmlformats.org/officeDocument/2006/relationships/image" Target="../media/image-6-123.png"/><Relationship Id="rId124" Type="http://schemas.openxmlformats.org/officeDocument/2006/relationships/image" Target="../media/image-6-124.png"/><Relationship Id="rId125" Type="http://schemas.openxmlformats.org/officeDocument/2006/relationships/image" Target="../media/image-6-125.png"/><Relationship Id="rId126" Type="http://schemas.openxmlformats.org/officeDocument/2006/relationships/image" Target="../media/image-6-126.png"/><Relationship Id="rId127" Type="http://schemas.openxmlformats.org/officeDocument/2006/relationships/image" Target="../media/image-6-127.png"/><Relationship Id="rId128" Type="http://schemas.openxmlformats.org/officeDocument/2006/relationships/image" Target="../media/image-6-128.png"/><Relationship Id="rId129" Type="http://schemas.openxmlformats.org/officeDocument/2006/relationships/image" Target="../media/image-6-129.png"/><Relationship Id="rId130" Type="http://schemas.openxmlformats.org/officeDocument/2006/relationships/image" Target="../media/image-6-130.png"/><Relationship Id="rId131" Type="http://schemas.openxmlformats.org/officeDocument/2006/relationships/image" Target="../media/image-6-131.png"/><Relationship Id="rId132" Type="http://schemas.openxmlformats.org/officeDocument/2006/relationships/image" Target="../media/image-6-132.png"/><Relationship Id="rId133" Type="http://schemas.openxmlformats.org/officeDocument/2006/relationships/image" Target="../media/image-6-133.png"/><Relationship Id="rId134" Type="http://schemas.openxmlformats.org/officeDocument/2006/relationships/image" Target="../media/image-6-134.png"/><Relationship Id="rId135" Type="http://schemas.openxmlformats.org/officeDocument/2006/relationships/image" Target="../media/image-6-135.png"/><Relationship Id="rId136" Type="http://schemas.openxmlformats.org/officeDocument/2006/relationships/image" Target="../media/image-6-136.png"/><Relationship Id="rId137" Type="http://schemas.openxmlformats.org/officeDocument/2006/relationships/image" Target="../media/image-6-137.png"/><Relationship Id="rId138" Type="http://schemas.openxmlformats.org/officeDocument/2006/relationships/image" Target="../media/image-6-138.png"/><Relationship Id="rId139" Type="http://schemas.openxmlformats.org/officeDocument/2006/relationships/image" Target="../media/image-6-139.png"/><Relationship Id="rId140" Type="http://schemas.openxmlformats.org/officeDocument/2006/relationships/image" Target="../media/image-6-140.png"/><Relationship Id="rId141" Type="http://schemas.openxmlformats.org/officeDocument/2006/relationships/image" Target="../media/image-6-141.png"/><Relationship Id="rId142" Type="http://schemas.openxmlformats.org/officeDocument/2006/relationships/image" Target="../media/image-6-142.png"/><Relationship Id="rId143" Type="http://schemas.openxmlformats.org/officeDocument/2006/relationships/image" Target="../media/image-6-143.png"/><Relationship Id="rId144" Type="http://schemas.openxmlformats.org/officeDocument/2006/relationships/image" Target="../media/image-6-144.png"/><Relationship Id="rId145" Type="http://schemas.openxmlformats.org/officeDocument/2006/relationships/image" Target="../media/image-6-145.png"/><Relationship Id="rId146" Type="http://schemas.openxmlformats.org/officeDocument/2006/relationships/image" Target="../media/image-6-146.png"/><Relationship Id="rId147" Type="http://schemas.openxmlformats.org/officeDocument/2006/relationships/image" Target="../media/image-6-147.png"/><Relationship Id="rId148" Type="http://schemas.openxmlformats.org/officeDocument/2006/relationships/image" Target="../media/image-6-148.png"/><Relationship Id="rId149" Type="http://schemas.openxmlformats.org/officeDocument/2006/relationships/image" Target="../media/image-6-149.png"/><Relationship Id="rId150" Type="http://schemas.openxmlformats.org/officeDocument/2006/relationships/image" Target="../media/image-6-150.png"/><Relationship Id="rId151" Type="http://schemas.openxmlformats.org/officeDocument/2006/relationships/image" Target="../media/image-6-151.png"/><Relationship Id="rId152" Type="http://schemas.openxmlformats.org/officeDocument/2006/relationships/image" Target="../media/image-6-152.png"/><Relationship Id="rId153" Type="http://schemas.openxmlformats.org/officeDocument/2006/relationships/image" Target="../media/image-6-153.png"/><Relationship Id="rId154" Type="http://schemas.openxmlformats.org/officeDocument/2006/relationships/image" Target="../media/image-6-154.png"/><Relationship Id="rId155" Type="http://schemas.openxmlformats.org/officeDocument/2006/relationships/image" Target="../media/image-6-155.png"/><Relationship Id="rId156" Type="http://schemas.openxmlformats.org/officeDocument/2006/relationships/image" Target="../media/image-6-156.png"/><Relationship Id="rId157" Type="http://schemas.openxmlformats.org/officeDocument/2006/relationships/image" Target="../media/image-6-157.png"/><Relationship Id="rId158" Type="http://schemas.openxmlformats.org/officeDocument/2006/relationships/image" Target="../media/image-6-158.png"/><Relationship Id="rId159" Type="http://schemas.openxmlformats.org/officeDocument/2006/relationships/image" Target="../media/image-6-159.png"/><Relationship Id="rId160" Type="http://schemas.openxmlformats.org/officeDocument/2006/relationships/image" Target="../media/image-6-160.png"/><Relationship Id="rId161" Type="http://schemas.openxmlformats.org/officeDocument/2006/relationships/image" Target="../media/image-6-161.png"/><Relationship Id="rId162" Type="http://schemas.openxmlformats.org/officeDocument/2006/relationships/image" Target="../media/image-6-162.png"/><Relationship Id="rId163" Type="http://schemas.openxmlformats.org/officeDocument/2006/relationships/image" Target="../media/image-6-163.png"/><Relationship Id="rId164" Type="http://schemas.openxmlformats.org/officeDocument/2006/relationships/image" Target="../media/image-6-164.png"/><Relationship Id="rId165" Type="http://schemas.openxmlformats.org/officeDocument/2006/relationships/image" Target="../media/image-6-165.png"/><Relationship Id="rId166" Type="http://schemas.openxmlformats.org/officeDocument/2006/relationships/image" Target="../media/image-6-166.png"/><Relationship Id="rId167" Type="http://schemas.openxmlformats.org/officeDocument/2006/relationships/image" Target="../media/image-6-167.png"/><Relationship Id="rId168" Type="http://schemas.openxmlformats.org/officeDocument/2006/relationships/image" Target="../media/image-6-168.png"/><Relationship Id="rId169" Type="http://schemas.openxmlformats.org/officeDocument/2006/relationships/image" Target="../media/image-6-169.png"/><Relationship Id="rId170" Type="http://schemas.openxmlformats.org/officeDocument/2006/relationships/image" Target="../media/image-6-170.png"/><Relationship Id="rId171" Type="http://schemas.openxmlformats.org/officeDocument/2006/relationships/image" Target="../media/image-6-171.png"/><Relationship Id="rId172" Type="http://schemas.openxmlformats.org/officeDocument/2006/relationships/image" Target="../media/image-6-172.png"/><Relationship Id="rId173" Type="http://schemas.openxmlformats.org/officeDocument/2006/relationships/image" Target="../media/image-6-173.png"/><Relationship Id="rId174" Type="http://schemas.openxmlformats.org/officeDocument/2006/relationships/image" Target="../media/image-6-174.png"/><Relationship Id="rId175" Type="http://schemas.openxmlformats.org/officeDocument/2006/relationships/image" Target="../media/image-6-175.png"/><Relationship Id="rId176" Type="http://schemas.openxmlformats.org/officeDocument/2006/relationships/image" Target="../media/image-6-176.png"/><Relationship Id="rId177" Type="http://schemas.openxmlformats.org/officeDocument/2006/relationships/image" Target="../media/image-6-177.png"/><Relationship Id="rId178" Type="http://schemas.openxmlformats.org/officeDocument/2006/relationships/image" Target="../media/image-6-178.png"/><Relationship Id="rId179" Type="http://schemas.openxmlformats.org/officeDocument/2006/relationships/image" Target="../media/image-6-179.png"/><Relationship Id="rId180" Type="http://schemas.openxmlformats.org/officeDocument/2006/relationships/image" Target="../media/image-6-180.png"/><Relationship Id="rId181" Type="http://schemas.openxmlformats.org/officeDocument/2006/relationships/image" Target="../media/image-6-181.png"/><Relationship Id="rId182" Type="http://schemas.openxmlformats.org/officeDocument/2006/relationships/image" Target="../media/image-6-182.png"/><Relationship Id="rId183" Type="http://schemas.openxmlformats.org/officeDocument/2006/relationships/image" Target="../media/image-6-183.png"/><Relationship Id="rId184" Type="http://schemas.openxmlformats.org/officeDocument/2006/relationships/image" Target="../media/image-6-184.png"/><Relationship Id="rId185" Type="http://schemas.openxmlformats.org/officeDocument/2006/relationships/image" Target="../media/image-6-185.png"/><Relationship Id="rId186" Type="http://schemas.openxmlformats.org/officeDocument/2006/relationships/image" Target="../media/image-6-186.png"/><Relationship Id="rId187" Type="http://schemas.openxmlformats.org/officeDocument/2006/relationships/image" Target="../media/image-6-187.png"/><Relationship Id="rId188" Type="http://schemas.openxmlformats.org/officeDocument/2006/relationships/image" Target="../media/image-6-188.png"/><Relationship Id="rId189" Type="http://schemas.openxmlformats.org/officeDocument/2006/relationships/image" Target="../media/image-6-189.png"/><Relationship Id="rId190" Type="http://schemas.openxmlformats.org/officeDocument/2006/relationships/image" Target="../media/image-6-190.png"/><Relationship Id="rId191" Type="http://schemas.openxmlformats.org/officeDocument/2006/relationships/image" Target="../media/image-6-191.png"/><Relationship Id="rId192" Type="http://schemas.openxmlformats.org/officeDocument/2006/relationships/image" Target="../media/image-6-192.png"/><Relationship Id="rId193" Type="http://schemas.openxmlformats.org/officeDocument/2006/relationships/image" Target="../media/image-6-193.png"/><Relationship Id="rId194" Type="http://schemas.openxmlformats.org/officeDocument/2006/relationships/image" Target="../media/image-6-194.png"/><Relationship Id="rId195" Type="http://schemas.openxmlformats.org/officeDocument/2006/relationships/image" Target="../media/image-6-195.png"/><Relationship Id="rId196" Type="http://schemas.openxmlformats.org/officeDocument/2006/relationships/image" Target="../media/image-6-196.png"/><Relationship Id="rId197" Type="http://schemas.openxmlformats.org/officeDocument/2006/relationships/image" Target="../media/image-6-197.png"/><Relationship Id="rId198" Type="http://schemas.openxmlformats.org/officeDocument/2006/relationships/image" Target="../media/image-6-198.png"/><Relationship Id="rId199" Type="http://schemas.openxmlformats.org/officeDocument/2006/relationships/image" Target="../media/image-6-199.png"/><Relationship Id="rId200" Type="http://schemas.openxmlformats.org/officeDocument/2006/relationships/image" Target="../media/image-6-200.png"/><Relationship Id="rId201" Type="http://schemas.openxmlformats.org/officeDocument/2006/relationships/image" Target="../media/image-6-201.png"/><Relationship Id="rId202" Type="http://schemas.openxmlformats.org/officeDocument/2006/relationships/image" Target="../media/image-6-202.png"/><Relationship Id="rId203" Type="http://schemas.openxmlformats.org/officeDocument/2006/relationships/image" Target="../media/image-6-203.png"/><Relationship Id="rId204" Type="http://schemas.openxmlformats.org/officeDocument/2006/relationships/image" Target="../media/image-6-204.png"/><Relationship Id="rId205" Type="http://schemas.openxmlformats.org/officeDocument/2006/relationships/image" Target="../media/image-6-205.png"/><Relationship Id="rId206" Type="http://schemas.openxmlformats.org/officeDocument/2006/relationships/image" Target="../media/image-6-206.png"/><Relationship Id="rId207" Type="http://schemas.openxmlformats.org/officeDocument/2006/relationships/image" Target="../media/image-6-207.png"/><Relationship Id="rId208" Type="http://schemas.openxmlformats.org/officeDocument/2006/relationships/image" Target="../media/image-6-208.png"/><Relationship Id="rId209" Type="http://schemas.openxmlformats.org/officeDocument/2006/relationships/image" Target="../media/image-6-209.png"/><Relationship Id="rId210" Type="http://schemas.openxmlformats.org/officeDocument/2006/relationships/image" Target="../media/image-6-210.png"/><Relationship Id="rId211" Type="http://schemas.openxmlformats.org/officeDocument/2006/relationships/image" Target="../media/image-6-211.png"/><Relationship Id="rId212" Type="http://schemas.openxmlformats.org/officeDocument/2006/relationships/image" Target="../media/image-6-212.png"/><Relationship Id="rId213" Type="http://schemas.openxmlformats.org/officeDocument/2006/relationships/image" Target="../media/image-6-213.png"/><Relationship Id="rId214" Type="http://schemas.openxmlformats.org/officeDocument/2006/relationships/image" Target="../media/image-6-214.png"/><Relationship Id="rId215" Type="http://schemas.openxmlformats.org/officeDocument/2006/relationships/image" Target="../media/image-6-215.png"/><Relationship Id="rId216" Type="http://schemas.openxmlformats.org/officeDocument/2006/relationships/image" Target="../media/image-6-216.png"/><Relationship Id="rId217" Type="http://schemas.openxmlformats.org/officeDocument/2006/relationships/image" Target="../media/image-6-217.png"/><Relationship Id="rId218" Type="http://schemas.openxmlformats.org/officeDocument/2006/relationships/image" Target="../media/image-6-218.png"/><Relationship Id="rId219" Type="http://schemas.openxmlformats.org/officeDocument/2006/relationships/image" Target="../media/image-6-219.png"/><Relationship Id="rId220" Type="http://schemas.openxmlformats.org/officeDocument/2006/relationships/image" Target="../media/image-6-220.png"/><Relationship Id="rId221" Type="http://schemas.openxmlformats.org/officeDocument/2006/relationships/image" Target="../media/image-6-221.png"/><Relationship Id="rId222" Type="http://schemas.openxmlformats.org/officeDocument/2006/relationships/image" Target="../media/image-6-222.png"/><Relationship Id="rId223" Type="http://schemas.openxmlformats.org/officeDocument/2006/relationships/image" Target="../media/image-6-223.png"/><Relationship Id="rId224" Type="http://schemas.openxmlformats.org/officeDocument/2006/relationships/image" Target="../media/image-6-224.png"/><Relationship Id="rId225" Type="http://schemas.openxmlformats.org/officeDocument/2006/relationships/image" Target="../media/image-6-225.png"/><Relationship Id="rId226" Type="http://schemas.openxmlformats.org/officeDocument/2006/relationships/image" Target="../media/image-6-226.png"/><Relationship Id="rId227" Type="http://schemas.openxmlformats.org/officeDocument/2006/relationships/image" Target="../media/image-6-227.png"/><Relationship Id="rId228" Type="http://schemas.openxmlformats.org/officeDocument/2006/relationships/image" Target="../media/image-6-228.png"/><Relationship Id="rId229" Type="http://schemas.openxmlformats.org/officeDocument/2006/relationships/image" Target="../media/image-6-229.png"/><Relationship Id="rId230" Type="http://schemas.openxmlformats.org/officeDocument/2006/relationships/image" Target="../media/image-6-230.png"/><Relationship Id="rId231" Type="http://schemas.openxmlformats.org/officeDocument/2006/relationships/image" Target="../media/image-6-231.png"/><Relationship Id="rId232" Type="http://schemas.openxmlformats.org/officeDocument/2006/relationships/image" Target="../media/image-6-232.png"/><Relationship Id="rId233" Type="http://schemas.openxmlformats.org/officeDocument/2006/relationships/image" Target="../media/image-6-233.png"/><Relationship Id="rId234" Type="http://schemas.openxmlformats.org/officeDocument/2006/relationships/image" Target="../media/image-6-234.png"/><Relationship Id="rId235" Type="http://schemas.openxmlformats.org/officeDocument/2006/relationships/image" Target="../media/image-6-235.png"/><Relationship Id="rId236" Type="http://schemas.openxmlformats.org/officeDocument/2006/relationships/image" Target="../media/image-6-236.png"/><Relationship Id="rId237" Type="http://schemas.openxmlformats.org/officeDocument/2006/relationships/image" Target="../media/image-6-237.png"/><Relationship Id="rId238" Type="http://schemas.openxmlformats.org/officeDocument/2006/relationships/image" Target="../media/image-6-238.png"/><Relationship Id="rId239" Type="http://schemas.openxmlformats.org/officeDocument/2006/relationships/image" Target="../media/image-6-239.png"/><Relationship Id="rId240" Type="http://schemas.openxmlformats.org/officeDocument/2006/relationships/image" Target="../media/image-6-240.png"/><Relationship Id="rId241" Type="http://schemas.openxmlformats.org/officeDocument/2006/relationships/image" Target="../media/image-6-241.png"/><Relationship Id="rId242" Type="http://schemas.openxmlformats.org/officeDocument/2006/relationships/image" Target="../media/image-6-242.png"/><Relationship Id="rId243" Type="http://schemas.openxmlformats.org/officeDocument/2006/relationships/image" Target="../media/image-6-243.png"/><Relationship Id="rId244" Type="http://schemas.openxmlformats.org/officeDocument/2006/relationships/image" Target="../media/image-6-244.png"/><Relationship Id="rId245" Type="http://schemas.openxmlformats.org/officeDocument/2006/relationships/image" Target="../media/image-6-245.png"/><Relationship Id="rId246" Type="http://schemas.openxmlformats.org/officeDocument/2006/relationships/image" Target="../media/image-6-246.png"/><Relationship Id="rId247" Type="http://schemas.openxmlformats.org/officeDocument/2006/relationships/image" Target="../media/image-6-247.png"/><Relationship Id="rId248" Type="http://schemas.openxmlformats.org/officeDocument/2006/relationships/image" Target="../media/image-6-248.png"/><Relationship Id="rId249" Type="http://schemas.openxmlformats.org/officeDocument/2006/relationships/image" Target="../media/image-6-249.png"/><Relationship Id="rId250" Type="http://schemas.openxmlformats.org/officeDocument/2006/relationships/image" Target="../media/image-6-250.png"/><Relationship Id="rId251" Type="http://schemas.openxmlformats.org/officeDocument/2006/relationships/image" Target="../media/image-6-251.png"/><Relationship Id="rId252" Type="http://schemas.openxmlformats.org/officeDocument/2006/relationships/image" Target="../media/image-6-252.png"/><Relationship Id="rId253" Type="http://schemas.openxmlformats.org/officeDocument/2006/relationships/image" Target="../media/image-6-253.png"/><Relationship Id="rId254" Type="http://schemas.openxmlformats.org/officeDocument/2006/relationships/image" Target="../media/image-6-254.png"/><Relationship Id="rId255" Type="http://schemas.openxmlformats.org/officeDocument/2006/relationships/image" Target="../media/image-6-255.png"/><Relationship Id="rId256" Type="http://schemas.openxmlformats.org/officeDocument/2006/relationships/image" Target="../media/image-6-256.png"/><Relationship Id="rId257" Type="http://schemas.openxmlformats.org/officeDocument/2006/relationships/image" Target="../media/image-6-257.png"/><Relationship Id="rId258" Type="http://schemas.openxmlformats.org/officeDocument/2006/relationships/image" Target="../media/image-6-258.png"/><Relationship Id="rId259" Type="http://schemas.openxmlformats.org/officeDocument/2006/relationships/image" Target="../media/image-6-259.png"/><Relationship Id="rId260" Type="http://schemas.openxmlformats.org/officeDocument/2006/relationships/image" Target="../media/image-6-260.png"/><Relationship Id="rId261" Type="http://schemas.openxmlformats.org/officeDocument/2006/relationships/image" Target="../media/image-6-261.png"/><Relationship Id="rId262" Type="http://schemas.openxmlformats.org/officeDocument/2006/relationships/image" Target="../media/image-6-262.png"/><Relationship Id="rId263" Type="http://schemas.openxmlformats.org/officeDocument/2006/relationships/image" Target="../media/image-6-263.png"/><Relationship Id="rId264" Type="http://schemas.openxmlformats.org/officeDocument/2006/relationships/image" Target="../media/image-6-264.png"/><Relationship Id="rId265" Type="http://schemas.openxmlformats.org/officeDocument/2006/relationships/image" Target="../media/image-6-265.png"/><Relationship Id="rId266" Type="http://schemas.openxmlformats.org/officeDocument/2006/relationships/image" Target="../media/image-6-266.png"/><Relationship Id="rId267" Type="http://schemas.openxmlformats.org/officeDocument/2006/relationships/image" Target="../media/image-6-267.png"/><Relationship Id="rId268" Type="http://schemas.openxmlformats.org/officeDocument/2006/relationships/image" Target="../media/image-6-268.png"/><Relationship Id="rId269" Type="http://schemas.openxmlformats.org/officeDocument/2006/relationships/image" Target="../media/image-6-269.png"/><Relationship Id="rId270" Type="http://schemas.openxmlformats.org/officeDocument/2006/relationships/image" Target="../media/image-6-270.png"/><Relationship Id="rId271" Type="http://schemas.openxmlformats.org/officeDocument/2006/relationships/image" Target="../media/image-6-271.png"/><Relationship Id="rId272" Type="http://schemas.openxmlformats.org/officeDocument/2006/relationships/image" Target="../media/image-6-272.png"/><Relationship Id="rId273" Type="http://schemas.openxmlformats.org/officeDocument/2006/relationships/image" Target="../media/image-6-273.png"/><Relationship Id="rId274" Type="http://schemas.openxmlformats.org/officeDocument/2006/relationships/image" Target="../media/image-6-274.png"/><Relationship Id="rId275" Type="http://schemas.openxmlformats.org/officeDocument/2006/relationships/image" Target="../media/image-6-275.png"/><Relationship Id="rId276" Type="http://schemas.openxmlformats.org/officeDocument/2006/relationships/image" Target="../media/image-6-276.png"/><Relationship Id="rId277" Type="http://schemas.openxmlformats.org/officeDocument/2006/relationships/image" Target="../media/image-6-277.png"/><Relationship Id="rId278" Type="http://schemas.openxmlformats.org/officeDocument/2006/relationships/image" Target="../media/image-6-278.png"/><Relationship Id="rId279" Type="http://schemas.openxmlformats.org/officeDocument/2006/relationships/image" Target="../media/image-6-279.png"/><Relationship Id="rId280" Type="http://schemas.openxmlformats.org/officeDocument/2006/relationships/image" Target="../media/image-6-280.png"/><Relationship Id="rId281" Type="http://schemas.openxmlformats.org/officeDocument/2006/relationships/image" Target="../media/image-6-281.png"/><Relationship Id="rId282" Type="http://schemas.openxmlformats.org/officeDocument/2006/relationships/image" Target="../media/image-6-282.png"/><Relationship Id="rId283" Type="http://schemas.openxmlformats.org/officeDocument/2006/relationships/image" Target="../media/image-6-283.png"/><Relationship Id="rId284" Type="http://schemas.openxmlformats.org/officeDocument/2006/relationships/image" Target="../media/image-6-284.png"/><Relationship Id="rId285" Type="http://schemas.openxmlformats.org/officeDocument/2006/relationships/image" Target="../media/image-6-285.png"/><Relationship Id="rId286" Type="http://schemas.openxmlformats.org/officeDocument/2006/relationships/image" Target="../media/image-6-286.png"/><Relationship Id="rId287" Type="http://schemas.openxmlformats.org/officeDocument/2006/relationships/image" Target="../media/image-6-287.png"/><Relationship Id="rId288" Type="http://schemas.openxmlformats.org/officeDocument/2006/relationships/image" Target="../media/image-6-288.png"/><Relationship Id="rId289" Type="http://schemas.openxmlformats.org/officeDocument/2006/relationships/image" Target="../media/image-6-289.png"/><Relationship Id="rId290" Type="http://schemas.openxmlformats.org/officeDocument/2006/relationships/image" Target="../media/image-6-290.png"/><Relationship Id="rId291" Type="http://schemas.openxmlformats.org/officeDocument/2006/relationships/image" Target="../media/image-6-291.png"/><Relationship Id="rId292" Type="http://schemas.openxmlformats.org/officeDocument/2006/relationships/image" Target="../media/image-6-292.png"/><Relationship Id="rId293" Type="http://schemas.openxmlformats.org/officeDocument/2006/relationships/image" Target="../media/image-6-293.png"/><Relationship Id="rId294" Type="http://schemas.openxmlformats.org/officeDocument/2006/relationships/image" Target="../media/image-6-294.png"/><Relationship Id="rId295" Type="http://schemas.openxmlformats.org/officeDocument/2006/relationships/image" Target="../media/image-6-295.png"/><Relationship Id="rId296" Type="http://schemas.openxmlformats.org/officeDocument/2006/relationships/image" Target="../media/image-6-296.png"/><Relationship Id="rId297" Type="http://schemas.openxmlformats.org/officeDocument/2006/relationships/image" Target="../media/image-6-297.png"/><Relationship Id="rId298" Type="http://schemas.openxmlformats.org/officeDocument/2006/relationships/image" Target="../media/image-6-298.png"/><Relationship Id="rId299" Type="http://schemas.openxmlformats.org/officeDocument/2006/relationships/image" Target="../media/image-6-299.png"/><Relationship Id="rId300" Type="http://schemas.openxmlformats.org/officeDocument/2006/relationships/image" Target="../media/image-6-300.png"/><Relationship Id="rId301" Type="http://schemas.openxmlformats.org/officeDocument/2006/relationships/image" Target="../media/image-6-301.png"/><Relationship Id="rId302" Type="http://schemas.openxmlformats.org/officeDocument/2006/relationships/image" Target="../media/image-6-302.png"/><Relationship Id="rId303" Type="http://schemas.openxmlformats.org/officeDocument/2006/relationships/image" Target="../media/image-6-303.png"/><Relationship Id="rId304" Type="http://schemas.openxmlformats.org/officeDocument/2006/relationships/image" Target="../media/image-6-304.png"/><Relationship Id="rId305" Type="http://schemas.openxmlformats.org/officeDocument/2006/relationships/image" Target="../media/image-6-305.png"/><Relationship Id="rId306" Type="http://schemas.openxmlformats.org/officeDocument/2006/relationships/image" Target="../media/image-6-306.png"/><Relationship Id="rId307" Type="http://schemas.openxmlformats.org/officeDocument/2006/relationships/image" Target="../media/image-6-307.png"/><Relationship Id="rId308" Type="http://schemas.openxmlformats.org/officeDocument/2006/relationships/image" Target="../media/image-6-308.png"/><Relationship Id="rId309" Type="http://schemas.openxmlformats.org/officeDocument/2006/relationships/image" Target="../media/image-6-309.png"/><Relationship Id="rId310" Type="http://schemas.openxmlformats.org/officeDocument/2006/relationships/image" Target="../media/image-6-310.png"/><Relationship Id="rId311" Type="http://schemas.openxmlformats.org/officeDocument/2006/relationships/image" Target="../media/image-6-311.png"/><Relationship Id="rId312" Type="http://schemas.openxmlformats.org/officeDocument/2006/relationships/image" Target="../media/image-6-312.png"/><Relationship Id="rId313" Type="http://schemas.openxmlformats.org/officeDocument/2006/relationships/image" Target="../media/image-6-313.png"/><Relationship Id="rId314" Type="http://schemas.openxmlformats.org/officeDocument/2006/relationships/image" Target="../media/image-6-314.png"/><Relationship Id="rId315" Type="http://schemas.openxmlformats.org/officeDocument/2006/relationships/image" Target="../media/image-6-315.png"/><Relationship Id="rId316" Type="http://schemas.openxmlformats.org/officeDocument/2006/relationships/image" Target="../media/image-6-316.png"/><Relationship Id="rId317" Type="http://schemas.openxmlformats.org/officeDocument/2006/relationships/image" Target="../media/image-6-317.png"/><Relationship Id="rId318" Type="http://schemas.openxmlformats.org/officeDocument/2006/relationships/image" Target="../media/image-6-318.png"/><Relationship Id="rId319" Type="http://schemas.openxmlformats.org/officeDocument/2006/relationships/image" Target="../media/image-6-319.png"/><Relationship Id="rId320" Type="http://schemas.openxmlformats.org/officeDocument/2006/relationships/image" Target="../media/image-6-320.png"/><Relationship Id="rId321" Type="http://schemas.openxmlformats.org/officeDocument/2006/relationships/image" Target="../media/image-6-321.png"/><Relationship Id="rId322" Type="http://schemas.openxmlformats.org/officeDocument/2006/relationships/image" Target="../media/image-6-322.png"/><Relationship Id="rId323" Type="http://schemas.openxmlformats.org/officeDocument/2006/relationships/image" Target="../media/image-6-323.png"/><Relationship Id="rId324" Type="http://schemas.openxmlformats.org/officeDocument/2006/relationships/image" Target="../media/image-6-324.png"/><Relationship Id="rId325" Type="http://schemas.openxmlformats.org/officeDocument/2006/relationships/image" Target="../media/image-6-325.png"/><Relationship Id="rId326" Type="http://schemas.openxmlformats.org/officeDocument/2006/relationships/image" Target="../media/image-6-326.png"/><Relationship Id="rId327" Type="http://schemas.openxmlformats.org/officeDocument/2006/relationships/image" Target="../media/image-6-327.png"/><Relationship Id="rId328" Type="http://schemas.openxmlformats.org/officeDocument/2006/relationships/image" Target="../media/image-6-328.png"/><Relationship Id="rId329" Type="http://schemas.openxmlformats.org/officeDocument/2006/relationships/image" Target="../media/image-6-329.png"/><Relationship Id="rId330" Type="http://schemas.openxmlformats.org/officeDocument/2006/relationships/image" Target="../media/image-6-330.png"/><Relationship Id="rId331" Type="http://schemas.openxmlformats.org/officeDocument/2006/relationships/image" Target="../media/image-6-331.png"/><Relationship Id="rId332" Type="http://schemas.openxmlformats.org/officeDocument/2006/relationships/image" Target="../media/image-6-332.png"/><Relationship Id="rId333" Type="http://schemas.openxmlformats.org/officeDocument/2006/relationships/image" Target="../media/image-6-333.png"/><Relationship Id="rId334" Type="http://schemas.openxmlformats.org/officeDocument/2006/relationships/image" Target="../media/image-6-334.png"/><Relationship Id="rId335" Type="http://schemas.openxmlformats.org/officeDocument/2006/relationships/image" Target="../media/image-6-335.png"/><Relationship Id="rId336" Type="http://schemas.openxmlformats.org/officeDocument/2006/relationships/image" Target="../media/image-6-336.png"/><Relationship Id="rId337" Type="http://schemas.openxmlformats.org/officeDocument/2006/relationships/image" Target="../media/image-6-337.png"/><Relationship Id="rId338" Type="http://schemas.openxmlformats.org/officeDocument/2006/relationships/image" Target="../media/image-6-338.png"/><Relationship Id="rId339" Type="http://schemas.openxmlformats.org/officeDocument/2006/relationships/image" Target="../media/image-6-339.png"/><Relationship Id="rId340" Type="http://schemas.openxmlformats.org/officeDocument/2006/relationships/image" Target="../media/image-6-340.png"/><Relationship Id="rId341" Type="http://schemas.openxmlformats.org/officeDocument/2006/relationships/image" Target="../media/image-6-341.png"/><Relationship Id="rId342" Type="http://schemas.openxmlformats.org/officeDocument/2006/relationships/image" Target="../media/image-6-342.png"/><Relationship Id="rId343" Type="http://schemas.openxmlformats.org/officeDocument/2006/relationships/image" Target="../media/image-6-343.png"/><Relationship Id="rId344" Type="http://schemas.openxmlformats.org/officeDocument/2006/relationships/image" Target="../media/image-6-344.png"/><Relationship Id="rId345" Type="http://schemas.openxmlformats.org/officeDocument/2006/relationships/image" Target="../media/image-6-345.png"/><Relationship Id="rId346" Type="http://schemas.openxmlformats.org/officeDocument/2006/relationships/image" Target="../media/image-6-346.png"/><Relationship Id="rId347" Type="http://schemas.openxmlformats.org/officeDocument/2006/relationships/image" Target="../media/image-6-347.png"/><Relationship Id="rId348" Type="http://schemas.openxmlformats.org/officeDocument/2006/relationships/image" Target="../media/image-6-348.png"/><Relationship Id="rId349" Type="http://schemas.openxmlformats.org/officeDocument/2006/relationships/image" Target="../media/image-6-349.png"/><Relationship Id="rId350" Type="http://schemas.openxmlformats.org/officeDocument/2006/relationships/image" Target="../media/image-6-350.png"/><Relationship Id="rId351" Type="http://schemas.openxmlformats.org/officeDocument/2006/relationships/image" Target="../media/image-6-351.png"/><Relationship Id="rId352" Type="http://schemas.openxmlformats.org/officeDocument/2006/relationships/image" Target="../media/image-6-352.png"/><Relationship Id="rId353" Type="http://schemas.openxmlformats.org/officeDocument/2006/relationships/image" Target="../media/image-6-353.png"/><Relationship Id="rId354" Type="http://schemas.openxmlformats.org/officeDocument/2006/relationships/image" Target="../media/image-6-354.png"/><Relationship Id="rId355" Type="http://schemas.openxmlformats.org/officeDocument/2006/relationships/image" Target="../media/image-6-355.png"/><Relationship Id="rId356" Type="http://schemas.openxmlformats.org/officeDocument/2006/relationships/image" Target="../media/image-6-356.png"/><Relationship Id="rId357" Type="http://schemas.openxmlformats.org/officeDocument/2006/relationships/image" Target="../media/image-6-357.png"/><Relationship Id="rId358" Type="http://schemas.openxmlformats.org/officeDocument/2006/relationships/image" Target="../media/image-6-358.png"/><Relationship Id="rId359" Type="http://schemas.openxmlformats.org/officeDocument/2006/relationships/image" Target="../media/image-6-359.png"/><Relationship Id="rId360" Type="http://schemas.openxmlformats.org/officeDocument/2006/relationships/image" Target="../media/image-6-360.png"/><Relationship Id="rId361" Type="http://schemas.openxmlformats.org/officeDocument/2006/relationships/image" Target="../media/image-6-361.png"/><Relationship Id="rId362" Type="http://schemas.openxmlformats.org/officeDocument/2006/relationships/image" Target="../media/image-6-362.png"/><Relationship Id="rId363" Type="http://schemas.openxmlformats.org/officeDocument/2006/relationships/image" Target="../media/image-6-363.png"/><Relationship Id="rId364" Type="http://schemas.openxmlformats.org/officeDocument/2006/relationships/image" Target="../media/image-6-364.png"/><Relationship Id="rId365" Type="http://schemas.openxmlformats.org/officeDocument/2006/relationships/image" Target="../media/image-6-365.png"/><Relationship Id="rId366" Type="http://schemas.openxmlformats.org/officeDocument/2006/relationships/image" Target="../media/image-6-366.png"/><Relationship Id="rId367" Type="http://schemas.openxmlformats.org/officeDocument/2006/relationships/image" Target="../media/image-6-367.png"/><Relationship Id="rId368" Type="http://schemas.openxmlformats.org/officeDocument/2006/relationships/image" Target="../media/image-6-368.png"/><Relationship Id="rId369" Type="http://schemas.openxmlformats.org/officeDocument/2006/relationships/image" Target="../media/image-6-369.png"/><Relationship Id="rId370" Type="http://schemas.openxmlformats.org/officeDocument/2006/relationships/image" Target="../media/image-6-370.png"/><Relationship Id="rId371" Type="http://schemas.openxmlformats.org/officeDocument/2006/relationships/image" Target="../media/image-6-371.png"/><Relationship Id="rId372" Type="http://schemas.openxmlformats.org/officeDocument/2006/relationships/image" Target="../media/image-6-372.png"/><Relationship Id="rId373" Type="http://schemas.openxmlformats.org/officeDocument/2006/relationships/image" Target="../media/image-6-373.png"/><Relationship Id="rId374" Type="http://schemas.openxmlformats.org/officeDocument/2006/relationships/image" Target="../media/image-6-374.png"/><Relationship Id="rId375" Type="http://schemas.openxmlformats.org/officeDocument/2006/relationships/image" Target="../media/image-6-375.png"/><Relationship Id="rId376" Type="http://schemas.openxmlformats.org/officeDocument/2006/relationships/image" Target="../media/image-6-376.png"/><Relationship Id="rId377" Type="http://schemas.openxmlformats.org/officeDocument/2006/relationships/image" Target="../media/image-6-377.png"/><Relationship Id="rId378" Type="http://schemas.openxmlformats.org/officeDocument/2006/relationships/image" Target="../media/image-6-378.png"/><Relationship Id="rId379" Type="http://schemas.openxmlformats.org/officeDocument/2006/relationships/image" Target="../media/image-6-379.png"/><Relationship Id="rId380" Type="http://schemas.openxmlformats.org/officeDocument/2006/relationships/image" Target="../media/image-6-380.png"/><Relationship Id="rId381" Type="http://schemas.openxmlformats.org/officeDocument/2006/relationships/image" Target="../media/image-6-381.png"/><Relationship Id="rId382" Type="http://schemas.openxmlformats.org/officeDocument/2006/relationships/image" Target="../media/image-6-382.png"/><Relationship Id="rId383" Type="http://schemas.openxmlformats.org/officeDocument/2006/relationships/image" Target="../media/image-6-383.png"/><Relationship Id="rId384" Type="http://schemas.openxmlformats.org/officeDocument/2006/relationships/image" Target="../media/image-6-384.png"/><Relationship Id="rId385" Type="http://schemas.openxmlformats.org/officeDocument/2006/relationships/image" Target="../media/image-6-385.png"/><Relationship Id="rId386" Type="http://schemas.openxmlformats.org/officeDocument/2006/relationships/image" Target="../media/image-6-386.png"/><Relationship Id="rId387" Type="http://schemas.openxmlformats.org/officeDocument/2006/relationships/image" Target="../media/image-6-387.png"/><Relationship Id="rId388" Type="http://schemas.openxmlformats.org/officeDocument/2006/relationships/image" Target="../media/image-6-388.png"/><Relationship Id="rId389" Type="http://schemas.openxmlformats.org/officeDocument/2006/relationships/image" Target="../media/image-6-389.png"/><Relationship Id="rId390" Type="http://schemas.openxmlformats.org/officeDocument/2006/relationships/image" Target="../media/image-6-390.png"/><Relationship Id="rId391" Type="http://schemas.openxmlformats.org/officeDocument/2006/relationships/image" Target="../media/image-6-391.png"/><Relationship Id="rId392" Type="http://schemas.openxmlformats.org/officeDocument/2006/relationships/image" Target="../media/image-6-392.png"/><Relationship Id="rId393" Type="http://schemas.openxmlformats.org/officeDocument/2006/relationships/image" Target="../media/image-6-393.png"/><Relationship Id="rId394" Type="http://schemas.openxmlformats.org/officeDocument/2006/relationships/image" Target="../media/image-6-394.png"/><Relationship Id="rId395" Type="http://schemas.openxmlformats.org/officeDocument/2006/relationships/image" Target="../media/image-6-395.png"/><Relationship Id="rId396" Type="http://schemas.openxmlformats.org/officeDocument/2006/relationships/image" Target="../media/image-6-396.png"/><Relationship Id="rId397" Type="http://schemas.openxmlformats.org/officeDocument/2006/relationships/image" Target="../media/image-6-397.png"/><Relationship Id="rId398" Type="http://schemas.openxmlformats.org/officeDocument/2006/relationships/image" Target="../media/image-6-398.png"/><Relationship Id="rId399" Type="http://schemas.openxmlformats.org/officeDocument/2006/relationships/image" Target="../media/image-6-399.png"/><Relationship Id="rId400" Type="http://schemas.openxmlformats.org/officeDocument/2006/relationships/image" Target="../media/image-6-400.png"/><Relationship Id="rId401" Type="http://schemas.openxmlformats.org/officeDocument/2006/relationships/image" Target="../media/image-6-401.png"/><Relationship Id="rId402" Type="http://schemas.openxmlformats.org/officeDocument/2006/relationships/image" Target="../media/image-6-402.png"/><Relationship Id="rId403" Type="http://schemas.openxmlformats.org/officeDocument/2006/relationships/image" Target="../media/image-6-403.png"/><Relationship Id="rId404" Type="http://schemas.openxmlformats.org/officeDocument/2006/relationships/image" Target="../media/image-6-404.png"/><Relationship Id="rId405" Type="http://schemas.openxmlformats.org/officeDocument/2006/relationships/image" Target="../media/image-6-405.png"/><Relationship Id="rId406" Type="http://schemas.openxmlformats.org/officeDocument/2006/relationships/image" Target="../media/image-6-406.png"/><Relationship Id="rId407" Type="http://schemas.openxmlformats.org/officeDocument/2006/relationships/image" Target="../media/image-6-407.png"/><Relationship Id="rId408" Type="http://schemas.openxmlformats.org/officeDocument/2006/relationships/image" Target="../media/image-6-408.png"/><Relationship Id="rId409" Type="http://schemas.openxmlformats.org/officeDocument/2006/relationships/image" Target="../media/image-6-409.png"/><Relationship Id="rId410" Type="http://schemas.openxmlformats.org/officeDocument/2006/relationships/image" Target="../media/image-6-410.png"/><Relationship Id="rId411" Type="http://schemas.openxmlformats.org/officeDocument/2006/relationships/image" Target="../media/image-6-411.png"/><Relationship Id="rId412" Type="http://schemas.openxmlformats.org/officeDocument/2006/relationships/image" Target="../media/image-6-412.png"/><Relationship Id="rId413" Type="http://schemas.openxmlformats.org/officeDocument/2006/relationships/image" Target="../media/image-6-413.png"/><Relationship Id="rId414" Type="http://schemas.openxmlformats.org/officeDocument/2006/relationships/image" Target="../media/image-6-414.png"/><Relationship Id="rId415" Type="http://schemas.openxmlformats.org/officeDocument/2006/relationships/image" Target="../media/image-6-415.png"/><Relationship Id="rId416" Type="http://schemas.openxmlformats.org/officeDocument/2006/relationships/image" Target="../media/image-6-416.png"/><Relationship Id="rId417" Type="http://schemas.openxmlformats.org/officeDocument/2006/relationships/image" Target="../media/image-6-417.png"/><Relationship Id="rId418" Type="http://schemas.openxmlformats.org/officeDocument/2006/relationships/image" Target="../media/image-6-418.png"/><Relationship Id="rId419" Type="http://schemas.openxmlformats.org/officeDocument/2006/relationships/image" Target="../media/image-6-419.png"/><Relationship Id="rId420" Type="http://schemas.openxmlformats.org/officeDocument/2006/relationships/image" Target="../media/image-6-420.png"/><Relationship Id="rId421" Type="http://schemas.openxmlformats.org/officeDocument/2006/relationships/image" Target="../media/image-6-421.png"/><Relationship Id="rId422" Type="http://schemas.openxmlformats.org/officeDocument/2006/relationships/image" Target="../media/image-6-422.png"/><Relationship Id="rId423" Type="http://schemas.openxmlformats.org/officeDocument/2006/relationships/image" Target="../media/image-6-423.png"/><Relationship Id="rId424" Type="http://schemas.openxmlformats.org/officeDocument/2006/relationships/image" Target="../media/image-6-424.png"/><Relationship Id="rId425" Type="http://schemas.openxmlformats.org/officeDocument/2006/relationships/image" Target="../media/image-6-425.png"/><Relationship Id="rId426" Type="http://schemas.openxmlformats.org/officeDocument/2006/relationships/image" Target="../media/image-6-426.png"/><Relationship Id="rId427" Type="http://schemas.openxmlformats.org/officeDocument/2006/relationships/image" Target="../media/image-6-427.png"/><Relationship Id="rId428" Type="http://schemas.openxmlformats.org/officeDocument/2006/relationships/image" Target="../media/image-6-428.png"/><Relationship Id="rId429" Type="http://schemas.openxmlformats.org/officeDocument/2006/relationships/image" Target="../media/image-6-429.png"/><Relationship Id="rId430" Type="http://schemas.openxmlformats.org/officeDocument/2006/relationships/image" Target="../media/image-6-430.png"/><Relationship Id="rId431" Type="http://schemas.openxmlformats.org/officeDocument/2006/relationships/image" Target="../media/image-6-431.png"/><Relationship Id="rId432" Type="http://schemas.openxmlformats.org/officeDocument/2006/relationships/image" Target="../media/image-6-432.png"/><Relationship Id="rId433" Type="http://schemas.openxmlformats.org/officeDocument/2006/relationships/image" Target="../media/image-6-433.png"/><Relationship Id="rId434" Type="http://schemas.openxmlformats.org/officeDocument/2006/relationships/image" Target="../media/image-6-434.png"/><Relationship Id="rId435" Type="http://schemas.openxmlformats.org/officeDocument/2006/relationships/image" Target="../media/image-6-435.png"/><Relationship Id="rId436" Type="http://schemas.openxmlformats.org/officeDocument/2006/relationships/image" Target="../media/image-6-436.png"/><Relationship Id="rId437" Type="http://schemas.openxmlformats.org/officeDocument/2006/relationships/image" Target="../media/image-6-437.png"/><Relationship Id="rId438" Type="http://schemas.openxmlformats.org/officeDocument/2006/relationships/image" Target="../media/image-6-438.png"/><Relationship Id="rId439" Type="http://schemas.openxmlformats.org/officeDocument/2006/relationships/image" Target="../media/image-6-439.png"/><Relationship Id="rId440" Type="http://schemas.openxmlformats.org/officeDocument/2006/relationships/image" Target="../media/image-6-440.png"/><Relationship Id="rId441" Type="http://schemas.openxmlformats.org/officeDocument/2006/relationships/image" Target="../media/image-6-441.png"/><Relationship Id="rId442" Type="http://schemas.openxmlformats.org/officeDocument/2006/relationships/image" Target="../media/image-6-442.png"/><Relationship Id="rId443" Type="http://schemas.openxmlformats.org/officeDocument/2006/relationships/image" Target="../media/image-6-443.png"/><Relationship Id="rId444" Type="http://schemas.openxmlformats.org/officeDocument/2006/relationships/image" Target="../media/image-6-444.png"/><Relationship Id="rId445" Type="http://schemas.openxmlformats.org/officeDocument/2006/relationships/image" Target="../media/image-6-445.png"/><Relationship Id="rId446" Type="http://schemas.openxmlformats.org/officeDocument/2006/relationships/image" Target="../media/image-6-446.png"/><Relationship Id="rId447" Type="http://schemas.openxmlformats.org/officeDocument/2006/relationships/image" Target="../media/image-6-447.png"/><Relationship Id="rId448" Type="http://schemas.openxmlformats.org/officeDocument/2006/relationships/image" Target="../media/image-6-448.png"/><Relationship Id="rId449" Type="http://schemas.openxmlformats.org/officeDocument/2006/relationships/image" Target="../media/image-6-449.png"/><Relationship Id="rId450" Type="http://schemas.openxmlformats.org/officeDocument/2006/relationships/image" Target="../media/image-6-450.png"/><Relationship Id="rId451" Type="http://schemas.openxmlformats.org/officeDocument/2006/relationships/image" Target="../media/image-6-451.png"/><Relationship Id="rId452" Type="http://schemas.openxmlformats.org/officeDocument/2006/relationships/image" Target="../media/image-6-452.png"/><Relationship Id="rId453" Type="http://schemas.openxmlformats.org/officeDocument/2006/relationships/image" Target="../media/image-6-453.png"/><Relationship Id="rId454" Type="http://schemas.openxmlformats.org/officeDocument/2006/relationships/image" Target="../media/image-6-454.png"/><Relationship Id="rId455" Type="http://schemas.openxmlformats.org/officeDocument/2006/relationships/image" Target="../media/image-6-455.png"/><Relationship Id="rId456" Type="http://schemas.openxmlformats.org/officeDocument/2006/relationships/image" Target="../media/image-6-456.png"/><Relationship Id="rId457" Type="http://schemas.openxmlformats.org/officeDocument/2006/relationships/image" Target="../media/image-6-457.png"/><Relationship Id="rId458" Type="http://schemas.openxmlformats.org/officeDocument/2006/relationships/image" Target="../media/image-6-458.png"/><Relationship Id="rId459" Type="http://schemas.openxmlformats.org/officeDocument/2006/relationships/image" Target="../media/image-6-459.png"/><Relationship Id="rId460" Type="http://schemas.openxmlformats.org/officeDocument/2006/relationships/image" Target="../media/image-6-460.png"/><Relationship Id="rId461" Type="http://schemas.openxmlformats.org/officeDocument/2006/relationships/image" Target="../media/image-6-461.png"/><Relationship Id="rId462" Type="http://schemas.openxmlformats.org/officeDocument/2006/relationships/image" Target="../media/image-6-462.png"/><Relationship Id="rId463" Type="http://schemas.openxmlformats.org/officeDocument/2006/relationships/image" Target="../media/image-6-463.png"/><Relationship Id="rId464" Type="http://schemas.openxmlformats.org/officeDocument/2006/relationships/image" Target="../media/image-6-464.png"/><Relationship Id="rId465" Type="http://schemas.openxmlformats.org/officeDocument/2006/relationships/image" Target="../media/image-6-465.png"/><Relationship Id="rId466" Type="http://schemas.openxmlformats.org/officeDocument/2006/relationships/image" Target="../media/image-6-466.png"/><Relationship Id="rId467" Type="http://schemas.openxmlformats.org/officeDocument/2006/relationships/image" Target="../media/image-6-467.png"/><Relationship Id="rId468" Type="http://schemas.openxmlformats.org/officeDocument/2006/relationships/image" Target="../media/image-6-468.png"/><Relationship Id="rId469" Type="http://schemas.openxmlformats.org/officeDocument/2006/relationships/image" Target="../media/image-6-469.png"/><Relationship Id="rId470" Type="http://schemas.openxmlformats.org/officeDocument/2006/relationships/image" Target="../media/image-6-470.png"/><Relationship Id="rId471" Type="http://schemas.openxmlformats.org/officeDocument/2006/relationships/image" Target="../media/image-6-471.png"/><Relationship Id="rId472" Type="http://schemas.openxmlformats.org/officeDocument/2006/relationships/image" Target="../media/image-6-472.png"/><Relationship Id="rId473" Type="http://schemas.openxmlformats.org/officeDocument/2006/relationships/image" Target="../media/image-6-473.png"/><Relationship Id="rId474" Type="http://schemas.openxmlformats.org/officeDocument/2006/relationships/image" Target="../media/image-6-474.png"/><Relationship Id="rId475" Type="http://schemas.openxmlformats.org/officeDocument/2006/relationships/image" Target="../media/image-6-475.png"/><Relationship Id="rId476" Type="http://schemas.openxmlformats.org/officeDocument/2006/relationships/image" Target="../media/image-6-476.png"/><Relationship Id="rId477" Type="http://schemas.openxmlformats.org/officeDocument/2006/relationships/image" Target="../media/image-6-477.png"/><Relationship Id="rId478" Type="http://schemas.openxmlformats.org/officeDocument/2006/relationships/image" Target="../media/image-6-478.png"/><Relationship Id="rId479" Type="http://schemas.openxmlformats.org/officeDocument/2006/relationships/image" Target="../media/image-6-479.png"/><Relationship Id="rId480" Type="http://schemas.openxmlformats.org/officeDocument/2006/relationships/image" Target="../media/image-6-480.png"/><Relationship Id="rId481" Type="http://schemas.openxmlformats.org/officeDocument/2006/relationships/image" Target="../media/image-6-481.png"/><Relationship Id="rId482" Type="http://schemas.openxmlformats.org/officeDocument/2006/relationships/image" Target="../media/image-6-482.png"/><Relationship Id="rId483" Type="http://schemas.openxmlformats.org/officeDocument/2006/relationships/image" Target="../media/image-6-483.png"/><Relationship Id="rId484" Type="http://schemas.openxmlformats.org/officeDocument/2006/relationships/image" Target="../media/image-6-484.png"/><Relationship Id="rId485" Type="http://schemas.openxmlformats.org/officeDocument/2006/relationships/image" Target="../media/image-6-485.png"/><Relationship Id="rId486" Type="http://schemas.openxmlformats.org/officeDocument/2006/relationships/image" Target="../media/image-6-486.png"/><Relationship Id="rId487" Type="http://schemas.openxmlformats.org/officeDocument/2006/relationships/image" Target="../media/image-6-487.png"/><Relationship Id="rId488" Type="http://schemas.openxmlformats.org/officeDocument/2006/relationships/image" Target="../media/image-6-488.png"/><Relationship Id="rId489" Type="http://schemas.openxmlformats.org/officeDocument/2006/relationships/image" Target="../media/image-6-489.png"/><Relationship Id="rId490" Type="http://schemas.openxmlformats.org/officeDocument/2006/relationships/image" Target="../media/image-6-490.png"/><Relationship Id="rId491" Type="http://schemas.openxmlformats.org/officeDocument/2006/relationships/image" Target="../media/image-6-491.png"/><Relationship Id="rId492" Type="http://schemas.openxmlformats.org/officeDocument/2006/relationships/image" Target="../media/image-6-492.png"/><Relationship Id="rId493" Type="http://schemas.openxmlformats.org/officeDocument/2006/relationships/image" Target="../media/image-6-493.png"/><Relationship Id="rId494" Type="http://schemas.openxmlformats.org/officeDocument/2006/relationships/image" Target="../media/image-6-494.png"/><Relationship Id="rId495" Type="http://schemas.openxmlformats.org/officeDocument/2006/relationships/image" Target="../media/image-6-495.png"/><Relationship Id="rId496" Type="http://schemas.openxmlformats.org/officeDocument/2006/relationships/image" Target="../media/image-6-496.png"/><Relationship Id="rId497" Type="http://schemas.openxmlformats.org/officeDocument/2006/relationships/image" Target="../media/image-6-497.png"/><Relationship Id="rId498" Type="http://schemas.openxmlformats.org/officeDocument/2006/relationships/image" Target="../media/image-6-498.png"/><Relationship Id="rId499" Type="http://schemas.openxmlformats.org/officeDocument/2006/relationships/image" Target="../media/image-6-499.png"/><Relationship Id="rId500" Type="http://schemas.openxmlformats.org/officeDocument/2006/relationships/image" Target="../media/image-6-500.png"/><Relationship Id="rId501" Type="http://schemas.openxmlformats.org/officeDocument/2006/relationships/image" Target="../media/image-6-501.png"/><Relationship Id="rId502" Type="http://schemas.openxmlformats.org/officeDocument/2006/relationships/image" Target="../media/image-6-502.png"/><Relationship Id="rId503" Type="http://schemas.openxmlformats.org/officeDocument/2006/relationships/image" Target="../media/image-6-503.png"/><Relationship Id="rId504" Type="http://schemas.openxmlformats.org/officeDocument/2006/relationships/image" Target="../media/image-6-504.png"/><Relationship Id="rId505" Type="http://schemas.openxmlformats.org/officeDocument/2006/relationships/image" Target="../media/image-6-505.png"/><Relationship Id="rId506" Type="http://schemas.openxmlformats.org/officeDocument/2006/relationships/image" Target="../media/image-6-506.png"/><Relationship Id="rId507" Type="http://schemas.openxmlformats.org/officeDocument/2006/relationships/image" Target="../media/image-6-507.png"/><Relationship Id="rId508" Type="http://schemas.openxmlformats.org/officeDocument/2006/relationships/image" Target="../media/image-6-508.png"/><Relationship Id="rId509" Type="http://schemas.openxmlformats.org/officeDocument/2006/relationships/image" Target="../media/image-6-509.png"/><Relationship Id="rId510" Type="http://schemas.openxmlformats.org/officeDocument/2006/relationships/image" Target="../media/image-6-510.png"/><Relationship Id="rId511" Type="http://schemas.openxmlformats.org/officeDocument/2006/relationships/image" Target="../media/image-6-511.png"/><Relationship Id="rId512" Type="http://schemas.openxmlformats.org/officeDocument/2006/relationships/image" Target="../media/image-6-512.png"/><Relationship Id="rId513" Type="http://schemas.openxmlformats.org/officeDocument/2006/relationships/image" Target="../media/image-6-513.png"/><Relationship Id="rId514" Type="http://schemas.openxmlformats.org/officeDocument/2006/relationships/image" Target="../media/image-6-514.png"/><Relationship Id="rId515" Type="http://schemas.openxmlformats.org/officeDocument/2006/relationships/image" Target="../media/image-6-515.png"/><Relationship Id="rId516" Type="http://schemas.openxmlformats.org/officeDocument/2006/relationships/image" Target="../media/image-6-516.png"/><Relationship Id="rId517" Type="http://schemas.openxmlformats.org/officeDocument/2006/relationships/image" Target="../media/image-6-517.png"/><Relationship Id="rId518" Type="http://schemas.openxmlformats.org/officeDocument/2006/relationships/image" Target="../media/image-6-518.png"/><Relationship Id="rId519" Type="http://schemas.openxmlformats.org/officeDocument/2006/relationships/image" Target="../media/image-6-519.png"/><Relationship Id="rId520" Type="http://schemas.openxmlformats.org/officeDocument/2006/relationships/image" Target="../media/image-6-520.png"/><Relationship Id="rId521" Type="http://schemas.openxmlformats.org/officeDocument/2006/relationships/image" Target="../media/image-6-521.png"/><Relationship Id="rId522" Type="http://schemas.openxmlformats.org/officeDocument/2006/relationships/image" Target="../media/image-6-522.png"/><Relationship Id="rId523" Type="http://schemas.openxmlformats.org/officeDocument/2006/relationships/image" Target="../media/image-6-523.png"/><Relationship Id="rId524" Type="http://schemas.openxmlformats.org/officeDocument/2006/relationships/image" Target="../media/image-6-524.png"/><Relationship Id="rId525" Type="http://schemas.openxmlformats.org/officeDocument/2006/relationships/image" Target="../media/image-6-525.png"/><Relationship Id="rId526" Type="http://schemas.openxmlformats.org/officeDocument/2006/relationships/image" Target="../media/image-6-526.png"/><Relationship Id="rId527" Type="http://schemas.openxmlformats.org/officeDocument/2006/relationships/image" Target="../media/image-6-527.png"/><Relationship Id="rId528" Type="http://schemas.openxmlformats.org/officeDocument/2006/relationships/image" Target="../media/image-6-528.png"/><Relationship Id="rId529" Type="http://schemas.openxmlformats.org/officeDocument/2006/relationships/image" Target="../media/image-6-529.png"/><Relationship Id="rId530" Type="http://schemas.openxmlformats.org/officeDocument/2006/relationships/image" Target="../media/image-6-530.png"/><Relationship Id="rId531" Type="http://schemas.openxmlformats.org/officeDocument/2006/relationships/image" Target="../media/image-6-531.png"/><Relationship Id="rId532" Type="http://schemas.openxmlformats.org/officeDocument/2006/relationships/image" Target="../media/image-6-532.png"/><Relationship Id="rId533" Type="http://schemas.openxmlformats.org/officeDocument/2006/relationships/image" Target="../media/image-6-533.png"/><Relationship Id="rId534" Type="http://schemas.openxmlformats.org/officeDocument/2006/relationships/image" Target="../media/image-6-534.png"/><Relationship Id="rId535" Type="http://schemas.openxmlformats.org/officeDocument/2006/relationships/image" Target="../media/image-6-535.png"/><Relationship Id="rId536" Type="http://schemas.openxmlformats.org/officeDocument/2006/relationships/image" Target="../media/image-6-536.png"/><Relationship Id="rId537" Type="http://schemas.openxmlformats.org/officeDocument/2006/relationships/image" Target="../media/image-6-537.png"/><Relationship Id="rId538" Type="http://schemas.openxmlformats.org/officeDocument/2006/relationships/image" Target="../media/image-6-538.png"/><Relationship Id="rId539" Type="http://schemas.openxmlformats.org/officeDocument/2006/relationships/image" Target="../media/image-6-539.png"/><Relationship Id="rId540" Type="http://schemas.openxmlformats.org/officeDocument/2006/relationships/image" Target="../media/image-6-540.png"/><Relationship Id="rId541" Type="http://schemas.openxmlformats.org/officeDocument/2006/relationships/image" Target="../media/image-6-541.png"/><Relationship Id="rId542" Type="http://schemas.openxmlformats.org/officeDocument/2006/relationships/image" Target="../media/image-6-542.png"/><Relationship Id="rId543" Type="http://schemas.openxmlformats.org/officeDocument/2006/relationships/image" Target="../media/image-6-543.png"/><Relationship Id="rId544" Type="http://schemas.openxmlformats.org/officeDocument/2006/relationships/image" Target="../media/image-6-544.png"/><Relationship Id="rId545" Type="http://schemas.openxmlformats.org/officeDocument/2006/relationships/image" Target="../media/image-6-545.png"/><Relationship Id="rId546" Type="http://schemas.openxmlformats.org/officeDocument/2006/relationships/image" Target="../media/image-6-546.png"/><Relationship Id="rId547" Type="http://schemas.openxmlformats.org/officeDocument/2006/relationships/image" Target="../media/image-6-547.png"/><Relationship Id="rId548" Type="http://schemas.openxmlformats.org/officeDocument/2006/relationships/image" Target="../media/image-6-548.png"/><Relationship Id="rId549" Type="http://schemas.openxmlformats.org/officeDocument/2006/relationships/image" Target="../media/image-6-549.png"/><Relationship Id="rId550" Type="http://schemas.openxmlformats.org/officeDocument/2006/relationships/image" Target="../media/image-6-550.png"/><Relationship Id="rId551" Type="http://schemas.openxmlformats.org/officeDocument/2006/relationships/image" Target="../media/image-6-551.png"/><Relationship Id="rId552" Type="http://schemas.openxmlformats.org/officeDocument/2006/relationships/image" Target="../media/image-6-552.png"/><Relationship Id="rId553" Type="http://schemas.openxmlformats.org/officeDocument/2006/relationships/image" Target="../media/image-6-553.png"/><Relationship Id="rId554" Type="http://schemas.openxmlformats.org/officeDocument/2006/relationships/image" Target="../media/image-6-554.png"/><Relationship Id="rId555" Type="http://schemas.openxmlformats.org/officeDocument/2006/relationships/image" Target="../media/image-6-555.png"/><Relationship Id="rId556" Type="http://schemas.openxmlformats.org/officeDocument/2006/relationships/image" Target="../media/image-6-556.png"/><Relationship Id="rId557" Type="http://schemas.openxmlformats.org/officeDocument/2006/relationships/image" Target="../media/image-6-557.png"/><Relationship Id="rId558" Type="http://schemas.openxmlformats.org/officeDocument/2006/relationships/image" Target="../media/image-6-558.png"/><Relationship Id="rId559" Type="http://schemas.openxmlformats.org/officeDocument/2006/relationships/image" Target="../media/image-6-559.png"/><Relationship Id="rId560" Type="http://schemas.openxmlformats.org/officeDocument/2006/relationships/image" Target="../media/image-6-560.png"/><Relationship Id="rId561" Type="http://schemas.openxmlformats.org/officeDocument/2006/relationships/image" Target="../media/image-6-561.png"/><Relationship Id="rId562" Type="http://schemas.openxmlformats.org/officeDocument/2006/relationships/image" Target="../media/image-6-562.png"/><Relationship Id="rId563" Type="http://schemas.openxmlformats.org/officeDocument/2006/relationships/image" Target="../media/image-6-563.png"/><Relationship Id="rId564" Type="http://schemas.openxmlformats.org/officeDocument/2006/relationships/image" Target="../media/image-6-564.png"/><Relationship Id="rId565" Type="http://schemas.openxmlformats.org/officeDocument/2006/relationships/image" Target="../media/image-6-565.png"/><Relationship Id="rId566" Type="http://schemas.openxmlformats.org/officeDocument/2006/relationships/image" Target="../media/image-6-566.png"/><Relationship Id="rId567" Type="http://schemas.openxmlformats.org/officeDocument/2006/relationships/image" Target="../media/image-6-567.png"/><Relationship Id="rId568" Type="http://schemas.openxmlformats.org/officeDocument/2006/relationships/image" Target="../media/image-6-568.png"/><Relationship Id="rId569" Type="http://schemas.openxmlformats.org/officeDocument/2006/relationships/image" Target="../media/image-6-569.png"/><Relationship Id="rId570" Type="http://schemas.openxmlformats.org/officeDocument/2006/relationships/image" Target="../media/image-6-570.png"/><Relationship Id="rId571" Type="http://schemas.openxmlformats.org/officeDocument/2006/relationships/image" Target="../media/image-6-571.png"/><Relationship Id="rId572" Type="http://schemas.openxmlformats.org/officeDocument/2006/relationships/image" Target="../media/image-6-572.png"/><Relationship Id="rId573" Type="http://schemas.openxmlformats.org/officeDocument/2006/relationships/image" Target="../media/image-6-573.png"/><Relationship Id="rId574" Type="http://schemas.openxmlformats.org/officeDocument/2006/relationships/image" Target="../media/image-6-574.png"/><Relationship Id="rId575" Type="http://schemas.openxmlformats.org/officeDocument/2006/relationships/image" Target="../media/image-6-575.png"/><Relationship Id="rId576" Type="http://schemas.openxmlformats.org/officeDocument/2006/relationships/image" Target="../media/image-6-576.png"/><Relationship Id="rId577" Type="http://schemas.openxmlformats.org/officeDocument/2006/relationships/image" Target="../media/image-6-577.png"/><Relationship Id="rId578" Type="http://schemas.openxmlformats.org/officeDocument/2006/relationships/image" Target="../media/image-6-578.png"/><Relationship Id="rId579" Type="http://schemas.openxmlformats.org/officeDocument/2006/relationships/image" Target="../media/image-6-579.png"/><Relationship Id="rId580" Type="http://schemas.openxmlformats.org/officeDocument/2006/relationships/image" Target="../media/image-6-580.png"/><Relationship Id="rId581" Type="http://schemas.openxmlformats.org/officeDocument/2006/relationships/image" Target="../media/image-6-581.png"/><Relationship Id="rId582" Type="http://schemas.openxmlformats.org/officeDocument/2006/relationships/image" Target="../media/image-6-582.png"/><Relationship Id="rId583" Type="http://schemas.openxmlformats.org/officeDocument/2006/relationships/image" Target="../media/image-6-583.png"/><Relationship Id="rId584" Type="http://schemas.openxmlformats.org/officeDocument/2006/relationships/image" Target="../media/image-6-584.png"/><Relationship Id="rId585" Type="http://schemas.openxmlformats.org/officeDocument/2006/relationships/image" Target="../media/image-6-585.png"/><Relationship Id="rId586" Type="http://schemas.openxmlformats.org/officeDocument/2006/relationships/image" Target="../media/image-6-586.png"/><Relationship Id="rId587" Type="http://schemas.openxmlformats.org/officeDocument/2006/relationships/image" Target="../media/image-6-587.png"/><Relationship Id="rId588" Type="http://schemas.openxmlformats.org/officeDocument/2006/relationships/image" Target="../media/image-6-588.png"/><Relationship Id="rId589" Type="http://schemas.openxmlformats.org/officeDocument/2006/relationships/image" Target="../media/image-6-589.png"/><Relationship Id="rId590" Type="http://schemas.openxmlformats.org/officeDocument/2006/relationships/image" Target="../media/image-6-590.png"/><Relationship Id="rId591" Type="http://schemas.openxmlformats.org/officeDocument/2006/relationships/image" Target="../media/image-6-591.png"/><Relationship Id="rId592" Type="http://schemas.openxmlformats.org/officeDocument/2006/relationships/image" Target="../media/image-6-592.png"/><Relationship Id="rId593" Type="http://schemas.openxmlformats.org/officeDocument/2006/relationships/image" Target="../media/image-6-593.png"/><Relationship Id="rId594" Type="http://schemas.openxmlformats.org/officeDocument/2006/relationships/image" Target="../media/image-6-594.png"/><Relationship Id="rId595" Type="http://schemas.openxmlformats.org/officeDocument/2006/relationships/image" Target="../media/image-6-595.png"/><Relationship Id="rId596" Type="http://schemas.openxmlformats.org/officeDocument/2006/relationships/image" Target="../media/image-6-596.png"/><Relationship Id="rId597" Type="http://schemas.openxmlformats.org/officeDocument/2006/relationships/image" Target="../media/image-6-597.png"/><Relationship Id="rId598" Type="http://schemas.openxmlformats.org/officeDocument/2006/relationships/image" Target="../media/image-6-598.png"/><Relationship Id="rId599" Type="http://schemas.openxmlformats.org/officeDocument/2006/relationships/image" Target="../media/image-6-599.png"/><Relationship Id="rId600" Type="http://schemas.openxmlformats.org/officeDocument/2006/relationships/image" Target="../media/image-6-600.png"/><Relationship Id="rId601" Type="http://schemas.openxmlformats.org/officeDocument/2006/relationships/image" Target="../media/image-6-601.png"/><Relationship Id="rId602" Type="http://schemas.openxmlformats.org/officeDocument/2006/relationships/image" Target="../media/image-6-602.png"/><Relationship Id="rId603" Type="http://schemas.openxmlformats.org/officeDocument/2006/relationships/image" Target="../media/image-6-603.png"/><Relationship Id="rId604" Type="http://schemas.openxmlformats.org/officeDocument/2006/relationships/image" Target="../media/image-6-604.png"/><Relationship Id="rId605" Type="http://schemas.openxmlformats.org/officeDocument/2006/relationships/image" Target="../media/image-6-605.png"/><Relationship Id="rId606" Type="http://schemas.openxmlformats.org/officeDocument/2006/relationships/image" Target="../media/image-6-606.png"/><Relationship Id="rId607" Type="http://schemas.openxmlformats.org/officeDocument/2006/relationships/image" Target="../media/image-6-607.png"/><Relationship Id="rId608" Type="http://schemas.openxmlformats.org/officeDocument/2006/relationships/image" Target="../media/image-6-608.png"/><Relationship Id="rId609" Type="http://schemas.openxmlformats.org/officeDocument/2006/relationships/image" Target="../media/image-6-609.png"/><Relationship Id="rId610" Type="http://schemas.openxmlformats.org/officeDocument/2006/relationships/image" Target="../media/image-6-610.png"/><Relationship Id="rId611" Type="http://schemas.openxmlformats.org/officeDocument/2006/relationships/image" Target="../media/image-6-611.png"/><Relationship Id="rId612" Type="http://schemas.openxmlformats.org/officeDocument/2006/relationships/image" Target="../media/image-6-612.png"/><Relationship Id="rId613" Type="http://schemas.openxmlformats.org/officeDocument/2006/relationships/image" Target="../media/image-6-613.png"/><Relationship Id="rId614" Type="http://schemas.openxmlformats.org/officeDocument/2006/relationships/image" Target="../media/image-6-614.png"/><Relationship Id="rId615" Type="http://schemas.openxmlformats.org/officeDocument/2006/relationships/image" Target="../media/image-6-615.png"/><Relationship Id="rId616" Type="http://schemas.openxmlformats.org/officeDocument/2006/relationships/image" Target="../media/image-6-616.png"/><Relationship Id="rId617" Type="http://schemas.openxmlformats.org/officeDocument/2006/relationships/image" Target="../media/image-6-617.png"/><Relationship Id="rId618" Type="http://schemas.openxmlformats.org/officeDocument/2006/relationships/image" Target="../media/image-6-618.png"/><Relationship Id="rId619" Type="http://schemas.openxmlformats.org/officeDocument/2006/relationships/image" Target="../media/image-6-619.png"/><Relationship Id="rId620" Type="http://schemas.openxmlformats.org/officeDocument/2006/relationships/image" Target="../media/image-6-620.png"/><Relationship Id="rId621" Type="http://schemas.openxmlformats.org/officeDocument/2006/relationships/image" Target="../media/image-6-621.png"/><Relationship Id="rId622" Type="http://schemas.openxmlformats.org/officeDocument/2006/relationships/image" Target="../media/image-6-622.png"/><Relationship Id="rId623" Type="http://schemas.openxmlformats.org/officeDocument/2006/relationships/image" Target="../media/image-6-623.png"/><Relationship Id="rId624" Type="http://schemas.openxmlformats.org/officeDocument/2006/relationships/image" Target="../media/image-6-624.png"/><Relationship Id="rId625" Type="http://schemas.openxmlformats.org/officeDocument/2006/relationships/image" Target="../media/image-6-625.png"/><Relationship Id="rId626" Type="http://schemas.openxmlformats.org/officeDocument/2006/relationships/image" Target="../media/image-6-626.png"/><Relationship Id="rId627" Type="http://schemas.openxmlformats.org/officeDocument/2006/relationships/image" Target="../media/image-6-627.png"/><Relationship Id="rId628" Type="http://schemas.openxmlformats.org/officeDocument/2006/relationships/image" Target="../media/image-6-628.png"/><Relationship Id="rId629" Type="http://schemas.openxmlformats.org/officeDocument/2006/relationships/image" Target="../media/image-6-629.png"/><Relationship Id="rId630" Type="http://schemas.openxmlformats.org/officeDocument/2006/relationships/image" Target="../media/image-6-630.png"/><Relationship Id="rId631" Type="http://schemas.openxmlformats.org/officeDocument/2006/relationships/image" Target="../media/image-6-631.png"/><Relationship Id="rId632" Type="http://schemas.openxmlformats.org/officeDocument/2006/relationships/image" Target="../media/image-6-632.png"/><Relationship Id="rId633" Type="http://schemas.openxmlformats.org/officeDocument/2006/relationships/image" Target="../media/image-6-633.png"/><Relationship Id="rId634" Type="http://schemas.openxmlformats.org/officeDocument/2006/relationships/image" Target="../media/image-6-634.png"/><Relationship Id="rId635" Type="http://schemas.openxmlformats.org/officeDocument/2006/relationships/image" Target="../media/image-6-635.png"/><Relationship Id="rId636" Type="http://schemas.openxmlformats.org/officeDocument/2006/relationships/image" Target="../media/image-6-636.png"/><Relationship Id="rId637" Type="http://schemas.openxmlformats.org/officeDocument/2006/relationships/image" Target="../media/image-6-637.png"/><Relationship Id="rId638" Type="http://schemas.openxmlformats.org/officeDocument/2006/relationships/image" Target="../media/image-6-638.png"/><Relationship Id="rId639" Type="http://schemas.openxmlformats.org/officeDocument/2006/relationships/image" Target="../media/image-6-639.png"/><Relationship Id="rId640" Type="http://schemas.openxmlformats.org/officeDocument/2006/relationships/image" Target="../media/image-6-640.png"/><Relationship Id="rId641" Type="http://schemas.openxmlformats.org/officeDocument/2006/relationships/image" Target="../media/image-6-641.png"/><Relationship Id="rId642" Type="http://schemas.openxmlformats.org/officeDocument/2006/relationships/image" Target="../media/image-6-642.png"/><Relationship Id="rId643" Type="http://schemas.openxmlformats.org/officeDocument/2006/relationships/image" Target="../media/image-6-643.png"/><Relationship Id="rId644" Type="http://schemas.openxmlformats.org/officeDocument/2006/relationships/image" Target="../media/image-6-644.png"/><Relationship Id="rId645" Type="http://schemas.openxmlformats.org/officeDocument/2006/relationships/image" Target="../media/image-6-645.png"/><Relationship Id="rId646" Type="http://schemas.openxmlformats.org/officeDocument/2006/relationships/image" Target="../media/image-6-646.png"/><Relationship Id="rId647" Type="http://schemas.openxmlformats.org/officeDocument/2006/relationships/image" Target="../media/image-6-647.png"/><Relationship Id="rId648" Type="http://schemas.openxmlformats.org/officeDocument/2006/relationships/image" Target="../media/image-6-648.png"/><Relationship Id="rId649" Type="http://schemas.openxmlformats.org/officeDocument/2006/relationships/image" Target="../media/image-6-649.png"/><Relationship Id="rId650" Type="http://schemas.openxmlformats.org/officeDocument/2006/relationships/image" Target="../media/image-6-650.png"/><Relationship Id="rId651" Type="http://schemas.openxmlformats.org/officeDocument/2006/relationships/image" Target="../media/image-6-651.png"/><Relationship Id="rId652" Type="http://schemas.openxmlformats.org/officeDocument/2006/relationships/image" Target="../media/image-6-652.png"/><Relationship Id="rId653" Type="http://schemas.openxmlformats.org/officeDocument/2006/relationships/image" Target="../media/image-6-653.png"/><Relationship Id="rId654" Type="http://schemas.openxmlformats.org/officeDocument/2006/relationships/image" Target="../media/image-6-654.png"/><Relationship Id="rId655" Type="http://schemas.openxmlformats.org/officeDocument/2006/relationships/image" Target="../media/image-6-655.png"/><Relationship Id="rId656" Type="http://schemas.openxmlformats.org/officeDocument/2006/relationships/image" Target="../media/image-6-656.png"/><Relationship Id="rId657" Type="http://schemas.openxmlformats.org/officeDocument/2006/relationships/image" Target="../media/image-6-657.png"/><Relationship Id="rId658" Type="http://schemas.openxmlformats.org/officeDocument/2006/relationships/image" Target="../media/image-6-658.png"/><Relationship Id="rId659" Type="http://schemas.openxmlformats.org/officeDocument/2006/relationships/image" Target="../media/image-6-659.png"/><Relationship Id="rId660" Type="http://schemas.openxmlformats.org/officeDocument/2006/relationships/image" Target="../media/image-6-660.png"/><Relationship Id="rId661" Type="http://schemas.openxmlformats.org/officeDocument/2006/relationships/image" Target="../media/image-6-661.png"/><Relationship Id="rId662" Type="http://schemas.openxmlformats.org/officeDocument/2006/relationships/image" Target="../media/image-6-662.png"/><Relationship Id="rId663" Type="http://schemas.openxmlformats.org/officeDocument/2006/relationships/image" Target="../media/image-6-663.png"/><Relationship Id="rId664" Type="http://schemas.openxmlformats.org/officeDocument/2006/relationships/image" Target="../media/image-6-664.png"/><Relationship Id="rId665" Type="http://schemas.openxmlformats.org/officeDocument/2006/relationships/image" Target="../media/image-6-665.png"/><Relationship Id="rId666" Type="http://schemas.openxmlformats.org/officeDocument/2006/relationships/image" Target="../media/image-6-666.png"/><Relationship Id="rId667" Type="http://schemas.openxmlformats.org/officeDocument/2006/relationships/image" Target="../media/image-6-667.png"/><Relationship Id="rId668" Type="http://schemas.openxmlformats.org/officeDocument/2006/relationships/image" Target="../media/image-6-668.png"/><Relationship Id="rId669" Type="http://schemas.openxmlformats.org/officeDocument/2006/relationships/image" Target="../media/image-6-669.png"/><Relationship Id="rId670" Type="http://schemas.openxmlformats.org/officeDocument/2006/relationships/image" Target="../media/image-6-670.png"/><Relationship Id="rId671" Type="http://schemas.openxmlformats.org/officeDocument/2006/relationships/image" Target="../media/image-6-671.png"/><Relationship Id="rId672" Type="http://schemas.openxmlformats.org/officeDocument/2006/relationships/image" Target="../media/image-6-672.png"/><Relationship Id="rId673" Type="http://schemas.openxmlformats.org/officeDocument/2006/relationships/image" Target="../media/image-6-673.png"/><Relationship Id="rId674" Type="http://schemas.openxmlformats.org/officeDocument/2006/relationships/image" Target="../media/image-6-674.png"/><Relationship Id="rId675" Type="http://schemas.openxmlformats.org/officeDocument/2006/relationships/image" Target="../media/image-6-675.png"/><Relationship Id="rId676" Type="http://schemas.openxmlformats.org/officeDocument/2006/relationships/image" Target="../media/image-6-676.png"/><Relationship Id="rId677" Type="http://schemas.openxmlformats.org/officeDocument/2006/relationships/image" Target="../media/image-6-677.png"/><Relationship Id="rId678" Type="http://schemas.openxmlformats.org/officeDocument/2006/relationships/image" Target="../media/image-6-678.png"/><Relationship Id="rId679" Type="http://schemas.openxmlformats.org/officeDocument/2006/relationships/image" Target="../media/image-6-679.png"/><Relationship Id="rId680" Type="http://schemas.openxmlformats.org/officeDocument/2006/relationships/image" Target="../media/image-6-680.png"/><Relationship Id="rId681" Type="http://schemas.openxmlformats.org/officeDocument/2006/relationships/image" Target="../media/image-6-681.png"/><Relationship Id="rId682" Type="http://schemas.openxmlformats.org/officeDocument/2006/relationships/image" Target="../media/image-6-682.png"/><Relationship Id="rId683" Type="http://schemas.openxmlformats.org/officeDocument/2006/relationships/image" Target="../media/image-6-683.png"/><Relationship Id="rId684" Type="http://schemas.openxmlformats.org/officeDocument/2006/relationships/image" Target="../media/image-6-684.png"/><Relationship Id="rId685" Type="http://schemas.openxmlformats.org/officeDocument/2006/relationships/image" Target="../media/image-6-685.png"/><Relationship Id="rId686" Type="http://schemas.openxmlformats.org/officeDocument/2006/relationships/image" Target="../media/image-6-686.png"/><Relationship Id="rId687" Type="http://schemas.openxmlformats.org/officeDocument/2006/relationships/image" Target="../media/image-6-687.png"/><Relationship Id="rId688" Type="http://schemas.openxmlformats.org/officeDocument/2006/relationships/image" Target="../media/image-6-688.png"/><Relationship Id="rId689" Type="http://schemas.openxmlformats.org/officeDocument/2006/relationships/image" Target="../media/image-6-689.png"/><Relationship Id="rId690" Type="http://schemas.openxmlformats.org/officeDocument/2006/relationships/image" Target="../media/image-6-690.png"/><Relationship Id="rId691" Type="http://schemas.openxmlformats.org/officeDocument/2006/relationships/image" Target="../media/image-6-691.png"/><Relationship Id="rId692" Type="http://schemas.openxmlformats.org/officeDocument/2006/relationships/image" Target="../media/image-6-692.png"/><Relationship Id="rId693" Type="http://schemas.openxmlformats.org/officeDocument/2006/relationships/image" Target="../media/image-6-693.png"/><Relationship Id="rId694" Type="http://schemas.openxmlformats.org/officeDocument/2006/relationships/slideLayout" Target="../slideLayouts/slideLayout1.xml"/><Relationship Id="rId69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image" Target="../media/image-7-14.png"/><Relationship Id="rId15" Type="http://schemas.openxmlformats.org/officeDocument/2006/relationships/image" Target="../media/image-7-15.png"/><Relationship Id="rId16" Type="http://schemas.openxmlformats.org/officeDocument/2006/relationships/image" Target="../media/image-7-16.png"/><Relationship Id="rId17" Type="http://schemas.openxmlformats.org/officeDocument/2006/relationships/image" Target="../media/image-7-17.png"/><Relationship Id="rId18" Type="http://schemas.openxmlformats.org/officeDocument/2006/relationships/image" Target="../media/image-7-18.png"/><Relationship Id="rId19" Type="http://schemas.openxmlformats.org/officeDocument/2006/relationships/image" Target="../media/image-7-19.png"/><Relationship Id="rId20" Type="http://schemas.openxmlformats.org/officeDocument/2006/relationships/image" Target="../media/image-7-20.png"/><Relationship Id="rId21" Type="http://schemas.openxmlformats.org/officeDocument/2006/relationships/image" Target="../media/image-7-21.png"/><Relationship Id="rId22" Type="http://schemas.openxmlformats.org/officeDocument/2006/relationships/image" Target="../media/image-7-22.png"/><Relationship Id="rId23" Type="http://schemas.openxmlformats.org/officeDocument/2006/relationships/image" Target="../media/image-7-23.png"/><Relationship Id="rId24" Type="http://schemas.openxmlformats.org/officeDocument/2006/relationships/image" Target="../media/image-7-24.png"/><Relationship Id="rId25" Type="http://schemas.openxmlformats.org/officeDocument/2006/relationships/image" Target="../media/image-7-25.png"/><Relationship Id="rId26" Type="http://schemas.openxmlformats.org/officeDocument/2006/relationships/image" Target="../media/image-7-26.png"/><Relationship Id="rId27" Type="http://schemas.openxmlformats.org/officeDocument/2006/relationships/image" Target="../media/image-7-27.png"/><Relationship Id="rId28" Type="http://schemas.openxmlformats.org/officeDocument/2006/relationships/image" Target="../media/image-7-28.png"/><Relationship Id="rId29" Type="http://schemas.openxmlformats.org/officeDocument/2006/relationships/image" Target="../media/image-7-29.png"/><Relationship Id="rId30" Type="http://schemas.openxmlformats.org/officeDocument/2006/relationships/image" Target="../media/image-7-30.png"/><Relationship Id="rId31" Type="http://schemas.openxmlformats.org/officeDocument/2006/relationships/image" Target="../media/image-7-31.png"/><Relationship Id="rId32" Type="http://schemas.openxmlformats.org/officeDocument/2006/relationships/image" Target="../media/image-7-32.png"/><Relationship Id="rId33" Type="http://schemas.openxmlformats.org/officeDocument/2006/relationships/image" Target="../media/image-7-33.png"/><Relationship Id="rId34" Type="http://schemas.openxmlformats.org/officeDocument/2006/relationships/image" Target="../media/image-7-34.png"/><Relationship Id="rId35" Type="http://schemas.openxmlformats.org/officeDocument/2006/relationships/image" Target="../media/image-7-35.png"/><Relationship Id="rId36" Type="http://schemas.openxmlformats.org/officeDocument/2006/relationships/image" Target="../media/image-7-36.png"/><Relationship Id="rId37" Type="http://schemas.openxmlformats.org/officeDocument/2006/relationships/image" Target="../media/image-7-37.png"/><Relationship Id="rId38" Type="http://schemas.openxmlformats.org/officeDocument/2006/relationships/image" Target="../media/image-7-38.png"/><Relationship Id="rId39" Type="http://schemas.openxmlformats.org/officeDocument/2006/relationships/image" Target="../media/image-7-39.png"/><Relationship Id="rId40" Type="http://schemas.openxmlformats.org/officeDocument/2006/relationships/image" Target="../media/image-7-40.png"/><Relationship Id="rId41" Type="http://schemas.openxmlformats.org/officeDocument/2006/relationships/image" Target="../media/image-7-41.png"/><Relationship Id="rId42" Type="http://schemas.openxmlformats.org/officeDocument/2006/relationships/image" Target="../media/image-7-42.png"/><Relationship Id="rId43" Type="http://schemas.openxmlformats.org/officeDocument/2006/relationships/image" Target="../media/image-7-43.png"/><Relationship Id="rId44" Type="http://schemas.openxmlformats.org/officeDocument/2006/relationships/image" Target="../media/image-7-44.png"/><Relationship Id="rId45" Type="http://schemas.openxmlformats.org/officeDocument/2006/relationships/image" Target="../media/image-7-45.png"/><Relationship Id="rId46" Type="http://schemas.openxmlformats.org/officeDocument/2006/relationships/image" Target="../media/image-7-46.png"/><Relationship Id="rId47" Type="http://schemas.openxmlformats.org/officeDocument/2006/relationships/image" Target="../media/image-7-47.png"/><Relationship Id="rId48" Type="http://schemas.openxmlformats.org/officeDocument/2006/relationships/image" Target="../media/image-7-48.png"/><Relationship Id="rId49" Type="http://schemas.openxmlformats.org/officeDocument/2006/relationships/image" Target="../media/image-7-49.png"/><Relationship Id="rId50" Type="http://schemas.openxmlformats.org/officeDocument/2006/relationships/image" Target="../media/image-7-50.png"/><Relationship Id="rId51" Type="http://schemas.openxmlformats.org/officeDocument/2006/relationships/image" Target="../media/image-7-51.png"/><Relationship Id="rId52" Type="http://schemas.openxmlformats.org/officeDocument/2006/relationships/image" Target="../media/image-7-52.png"/><Relationship Id="rId53" Type="http://schemas.openxmlformats.org/officeDocument/2006/relationships/image" Target="../media/image-7-53.png"/><Relationship Id="rId54" Type="http://schemas.openxmlformats.org/officeDocument/2006/relationships/image" Target="../media/image-7-54.png"/><Relationship Id="rId55" Type="http://schemas.openxmlformats.org/officeDocument/2006/relationships/image" Target="../media/image-7-55.png"/><Relationship Id="rId56" Type="http://schemas.openxmlformats.org/officeDocument/2006/relationships/image" Target="../media/image-7-56.png"/><Relationship Id="rId57" Type="http://schemas.openxmlformats.org/officeDocument/2006/relationships/image" Target="../media/image-7-57.png"/><Relationship Id="rId58" Type="http://schemas.openxmlformats.org/officeDocument/2006/relationships/image" Target="../media/image-7-58.png"/><Relationship Id="rId59" Type="http://schemas.openxmlformats.org/officeDocument/2006/relationships/image" Target="../media/image-7-59.png"/><Relationship Id="rId60" Type="http://schemas.openxmlformats.org/officeDocument/2006/relationships/image" Target="../media/image-7-60.png"/><Relationship Id="rId61" Type="http://schemas.openxmlformats.org/officeDocument/2006/relationships/image" Target="../media/image-7-61.png"/><Relationship Id="rId62" Type="http://schemas.openxmlformats.org/officeDocument/2006/relationships/image" Target="../media/image-7-62.png"/><Relationship Id="rId63" Type="http://schemas.openxmlformats.org/officeDocument/2006/relationships/image" Target="../media/image-7-63.png"/><Relationship Id="rId64" Type="http://schemas.openxmlformats.org/officeDocument/2006/relationships/image" Target="../media/image-7-64.png"/><Relationship Id="rId65" Type="http://schemas.openxmlformats.org/officeDocument/2006/relationships/image" Target="../media/image-7-65.png"/><Relationship Id="rId66" Type="http://schemas.openxmlformats.org/officeDocument/2006/relationships/image" Target="../media/image-7-66.png"/><Relationship Id="rId67" Type="http://schemas.openxmlformats.org/officeDocument/2006/relationships/image" Target="../media/image-7-67.png"/><Relationship Id="rId68" Type="http://schemas.openxmlformats.org/officeDocument/2006/relationships/image" Target="../media/image-7-68.png"/><Relationship Id="rId69" Type="http://schemas.openxmlformats.org/officeDocument/2006/relationships/image" Target="../media/image-7-69.png"/><Relationship Id="rId70" Type="http://schemas.openxmlformats.org/officeDocument/2006/relationships/image" Target="../media/image-7-70.png"/><Relationship Id="rId71" Type="http://schemas.openxmlformats.org/officeDocument/2006/relationships/image" Target="../media/image-7-71.png"/><Relationship Id="rId72" Type="http://schemas.openxmlformats.org/officeDocument/2006/relationships/image" Target="../media/image-7-72.png"/><Relationship Id="rId73" Type="http://schemas.openxmlformats.org/officeDocument/2006/relationships/image" Target="../media/image-7-73.png"/><Relationship Id="rId74" Type="http://schemas.openxmlformats.org/officeDocument/2006/relationships/image" Target="../media/image-7-74.png"/><Relationship Id="rId75" Type="http://schemas.openxmlformats.org/officeDocument/2006/relationships/image" Target="../media/image-7-75.png"/><Relationship Id="rId76" Type="http://schemas.openxmlformats.org/officeDocument/2006/relationships/image" Target="../media/image-7-76.png"/><Relationship Id="rId77" Type="http://schemas.openxmlformats.org/officeDocument/2006/relationships/image" Target="../media/image-7-77.png"/><Relationship Id="rId78" Type="http://schemas.openxmlformats.org/officeDocument/2006/relationships/image" Target="../media/image-7-78.png"/><Relationship Id="rId79" Type="http://schemas.openxmlformats.org/officeDocument/2006/relationships/image" Target="../media/image-7-79.png"/><Relationship Id="rId80" Type="http://schemas.openxmlformats.org/officeDocument/2006/relationships/image" Target="../media/image-7-80.png"/><Relationship Id="rId81" Type="http://schemas.openxmlformats.org/officeDocument/2006/relationships/image" Target="../media/image-7-81.png"/><Relationship Id="rId82" Type="http://schemas.openxmlformats.org/officeDocument/2006/relationships/image" Target="../media/image-7-82.png"/><Relationship Id="rId83" Type="http://schemas.openxmlformats.org/officeDocument/2006/relationships/image" Target="../media/image-7-83.png"/><Relationship Id="rId84" Type="http://schemas.openxmlformats.org/officeDocument/2006/relationships/image" Target="../media/image-7-84.png"/><Relationship Id="rId85" Type="http://schemas.openxmlformats.org/officeDocument/2006/relationships/image" Target="../media/image-7-85.png"/><Relationship Id="rId86" Type="http://schemas.openxmlformats.org/officeDocument/2006/relationships/image" Target="../media/image-7-86.png"/><Relationship Id="rId87" Type="http://schemas.openxmlformats.org/officeDocument/2006/relationships/image" Target="../media/image-7-87.png"/><Relationship Id="rId88" Type="http://schemas.openxmlformats.org/officeDocument/2006/relationships/image" Target="../media/image-7-88.png"/><Relationship Id="rId89" Type="http://schemas.openxmlformats.org/officeDocument/2006/relationships/image" Target="../media/image-7-89.png"/><Relationship Id="rId90" Type="http://schemas.openxmlformats.org/officeDocument/2006/relationships/image" Target="../media/image-7-90.png"/><Relationship Id="rId91" Type="http://schemas.openxmlformats.org/officeDocument/2006/relationships/image" Target="../media/image-7-91.png"/><Relationship Id="rId92" Type="http://schemas.openxmlformats.org/officeDocument/2006/relationships/image" Target="../media/image-7-92.png"/><Relationship Id="rId93" Type="http://schemas.openxmlformats.org/officeDocument/2006/relationships/image" Target="../media/image-7-93.png"/><Relationship Id="rId94" Type="http://schemas.openxmlformats.org/officeDocument/2006/relationships/image" Target="../media/image-7-94.png"/><Relationship Id="rId95" Type="http://schemas.openxmlformats.org/officeDocument/2006/relationships/image" Target="../media/image-7-95.png"/><Relationship Id="rId96" Type="http://schemas.openxmlformats.org/officeDocument/2006/relationships/image" Target="../media/image-7-96.png"/><Relationship Id="rId97" Type="http://schemas.openxmlformats.org/officeDocument/2006/relationships/image" Target="../media/image-7-97.png"/><Relationship Id="rId98" Type="http://schemas.openxmlformats.org/officeDocument/2006/relationships/image" Target="../media/image-7-98.png"/><Relationship Id="rId99" Type="http://schemas.openxmlformats.org/officeDocument/2006/relationships/image" Target="../media/image-7-99.png"/><Relationship Id="rId100" Type="http://schemas.openxmlformats.org/officeDocument/2006/relationships/image" Target="../media/image-7-100.png"/><Relationship Id="rId101" Type="http://schemas.openxmlformats.org/officeDocument/2006/relationships/image" Target="../media/image-7-101.png"/><Relationship Id="rId102" Type="http://schemas.openxmlformats.org/officeDocument/2006/relationships/image" Target="../media/image-7-102.png"/><Relationship Id="rId103" Type="http://schemas.openxmlformats.org/officeDocument/2006/relationships/image" Target="../media/image-7-103.png"/><Relationship Id="rId104" Type="http://schemas.openxmlformats.org/officeDocument/2006/relationships/image" Target="../media/image-7-104.png"/><Relationship Id="rId105" Type="http://schemas.openxmlformats.org/officeDocument/2006/relationships/image" Target="../media/image-7-105.png"/><Relationship Id="rId106" Type="http://schemas.openxmlformats.org/officeDocument/2006/relationships/image" Target="../media/image-7-106.png"/><Relationship Id="rId107" Type="http://schemas.openxmlformats.org/officeDocument/2006/relationships/image" Target="../media/image-7-107.png"/><Relationship Id="rId108" Type="http://schemas.openxmlformats.org/officeDocument/2006/relationships/image" Target="../media/image-7-108.png"/><Relationship Id="rId109" Type="http://schemas.openxmlformats.org/officeDocument/2006/relationships/image" Target="../media/image-7-109.png"/><Relationship Id="rId110" Type="http://schemas.openxmlformats.org/officeDocument/2006/relationships/image" Target="../media/image-7-110.png"/><Relationship Id="rId111" Type="http://schemas.openxmlformats.org/officeDocument/2006/relationships/image" Target="../media/image-7-111.png"/><Relationship Id="rId112" Type="http://schemas.openxmlformats.org/officeDocument/2006/relationships/image" Target="../media/image-7-112.png"/><Relationship Id="rId113" Type="http://schemas.openxmlformats.org/officeDocument/2006/relationships/image" Target="../media/image-7-113.png"/><Relationship Id="rId114" Type="http://schemas.openxmlformats.org/officeDocument/2006/relationships/image" Target="../media/image-7-114.png"/><Relationship Id="rId115" Type="http://schemas.openxmlformats.org/officeDocument/2006/relationships/image" Target="../media/image-7-115.png"/><Relationship Id="rId116" Type="http://schemas.openxmlformats.org/officeDocument/2006/relationships/image" Target="../media/image-7-116.png"/><Relationship Id="rId117" Type="http://schemas.openxmlformats.org/officeDocument/2006/relationships/image" Target="../media/image-7-117.png"/><Relationship Id="rId118" Type="http://schemas.openxmlformats.org/officeDocument/2006/relationships/image" Target="../media/image-7-118.png"/><Relationship Id="rId119" Type="http://schemas.openxmlformats.org/officeDocument/2006/relationships/image" Target="../media/image-7-119.png"/><Relationship Id="rId120" Type="http://schemas.openxmlformats.org/officeDocument/2006/relationships/image" Target="../media/image-7-120.png"/><Relationship Id="rId121" Type="http://schemas.openxmlformats.org/officeDocument/2006/relationships/image" Target="../media/image-7-121.png"/><Relationship Id="rId122" Type="http://schemas.openxmlformats.org/officeDocument/2006/relationships/image" Target="../media/image-7-122.png"/><Relationship Id="rId123" Type="http://schemas.openxmlformats.org/officeDocument/2006/relationships/image" Target="../media/image-7-123.png"/><Relationship Id="rId124" Type="http://schemas.openxmlformats.org/officeDocument/2006/relationships/image" Target="../media/image-7-124.png"/><Relationship Id="rId125" Type="http://schemas.openxmlformats.org/officeDocument/2006/relationships/image" Target="../media/image-7-125.png"/><Relationship Id="rId126" Type="http://schemas.openxmlformats.org/officeDocument/2006/relationships/image" Target="../media/image-7-126.png"/><Relationship Id="rId127" Type="http://schemas.openxmlformats.org/officeDocument/2006/relationships/image" Target="../media/image-7-127.png"/><Relationship Id="rId128" Type="http://schemas.openxmlformats.org/officeDocument/2006/relationships/image" Target="../media/image-7-128.png"/><Relationship Id="rId129" Type="http://schemas.openxmlformats.org/officeDocument/2006/relationships/image" Target="../media/image-7-129.png"/><Relationship Id="rId130" Type="http://schemas.openxmlformats.org/officeDocument/2006/relationships/image" Target="../media/image-7-130.png"/><Relationship Id="rId131" Type="http://schemas.openxmlformats.org/officeDocument/2006/relationships/image" Target="../media/image-7-131.png"/><Relationship Id="rId132" Type="http://schemas.openxmlformats.org/officeDocument/2006/relationships/image" Target="../media/image-7-132.png"/><Relationship Id="rId133" Type="http://schemas.openxmlformats.org/officeDocument/2006/relationships/image" Target="../media/image-7-133.png"/><Relationship Id="rId134" Type="http://schemas.openxmlformats.org/officeDocument/2006/relationships/image" Target="../media/image-7-134.png"/><Relationship Id="rId135" Type="http://schemas.openxmlformats.org/officeDocument/2006/relationships/image" Target="../media/image-7-135.png"/><Relationship Id="rId136" Type="http://schemas.openxmlformats.org/officeDocument/2006/relationships/image" Target="../media/image-7-136.png"/><Relationship Id="rId137" Type="http://schemas.openxmlformats.org/officeDocument/2006/relationships/image" Target="../media/image-7-137.png"/><Relationship Id="rId138" Type="http://schemas.openxmlformats.org/officeDocument/2006/relationships/image" Target="../media/image-7-138.png"/><Relationship Id="rId139" Type="http://schemas.openxmlformats.org/officeDocument/2006/relationships/image" Target="../media/image-7-139.png"/><Relationship Id="rId140" Type="http://schemas.openxmlformats.org/officeDocument/2006/relationships/image" Target="../media/image-7-140.png"/><Relationship Id="rId141" Type="http://schemas.openxmlformats.org/officeDocument/2006/relationships/image" Target="../media/image-7-141.png"/><Relationship Id="rId142" Type="http://schemas.openxmlformats.org/officeDocument/2006/relationships/image" Target="../media/image-7-142.png"/><Relationship Id="rId143" Type="http://schemas.openxmlformats.org/officeDocument/2006/relationships/image" Target="../media/image-7-143.png"/><Relationship Id="rId144" Type="http://schemas.openxmlformats.org/officeDocument/2006/relationships/image" Target="../media/image-7-144.png"/><Relationship Id="rId145" Type="http://schemas.openxmlformats.org/officeDocument/2006/relationships/image" Target="../media/image-7-145.png"/><Relationship Id="rId146" Type="http://schemas.openxmlformats.org/officeDocument/2006/relationships/image" Target="../media/image-7-146.png"/><Relationship Id="rId147" Type="http://schemas.openxmlformats.org/officeDocument/2006/relationships/image" Target="../media/image-7-147.png"/><Relationship Id="rId148" Type="http://schemas.openxmlformats.org/officeDocument/2006/relationships/image" Target="../media/image-7-148.png"/><Relationship Id="rId149" Type="http://schemas.openxmlformats.org/officeDocument/2006/relationships/image" Target="../media/image-7-149.png"/><Relationship Id="rId150" Type="http://schemas.openxmlformats.org/officeDocument/2006/relationships/image" Target="../media/image-7-150.png"/><Relationship Id="rId151" Type="http://schemas.openxmlformats.org/officeDocument/2006/relationships/image" Target="../media/image-7-151.png"/><Relationship Id="rId152" Type="http://schemas.openxmlformats.org/officeDocument/2006/relationships/image" Target="../media/image-7-152.png"/><Relationship Id="rId153" Type="http://schemas.openxmlformats.org/officeDocument/2006/relationships/image" Target="../media/image-7-153.png"/><Relationship Id="rId154" Type="http://schemas.openxmlformats.org/officeDocument/2006/relationships/image" Target="../media/image-7-154.png"/><Relationship Id="rId155" Type="http://schemas.openxmlformats.org/officeDocument/2006/relationships/image" Target="../media/image-7-155.png"/><Relationship Id="rId156" Type="http://schemas.openxmlformats.org/officeDocument/2006/relationships/image" Target="../media/image-7-156.png"/><Relationship Id="rId157" Type="http://schemas.openxmlformats.org/officeDocument/2006/relationships/image" Target="../media/image-7-157.png"/><Relationship Id="rId158" Type="http://schemas.openxmlformats.org/officeDocument/2006/relationships/image" Target="../media/image-7-158.png"/><Relationship Id="rId159" Type="http://schemas.openxmlformats.org/officeDocument/2006/relationships/image" Target="../media/image-7-159.png"/><Relationship Id="rId160" Type="http://schemas.openxmlformats.org/officeDocument/2006/relationships/image" Target="../media/image-7-160.png"/><Relationship Id="rId161" Type="http://schemas.openxmlformats.org/officeDocument/2006/relationships/image" Target="../media/image-7-161.png"/><Relationship Id="rId162" Type="http://schemas.openxmlformats.org/officeDocument/2006/relationships/image" Target="../media/image-7-162.png"/><Relationship Id="rId163" Type="http://schemas.openxmlformats.org/officeDocument/2006/relationships/image" Target="../media/image-7-163.png"/><Relationship Id="rId164" Type="http://schemas.openxmlformats.org/officeDocument/2006/relationships/image" Target="../media/image-7-164.png"/><Relationship Id="rId165" Type="http://schemas.openxmlformats.org/officeDocument/2006/relationships/image" Target="../media/image-7-165.png"/><Relationship Id="rId166" Type="http://schemas.openxmlformats.org/officeDocument/2006/relationships/image" Target="../media/image-7-166.png"/><Relationship Id="rId167" Type="http://schemas.openxmlformats.org/officeDocument/2006/relationships/image" Target="../media/image-7-167.png"/><Relationship Id="rId168" Type="http://schemas.openxmlformats.org/officeDocument/2006/relationships/image" Target="../media/image-7-168.png"/><Relationship Id="rId169" Type="http://schemas.openxmlformats.org/officeDocument/2006/relationships/image" Target="../media/image-7-169.png"/><Relationship Id="rId170" Type="http://schemas.openxmlformats.org/officeDocument/2006/relationships/image" Target="../media/image-7-170.png"/><Relationship Id="rId171" Type="http://schemas.openxmlformats.org/officeDocument/2006/relationships/image" Target="../media/image-7-171.png"/><Relationship Id="rId172" Type="http://schemas.openxmlformats.org/officeDocument/2006/relationships/image" Target="../media/image-7-172.png"/><Relationship Id="rId173" Type="http://schemas.openxmlformats.org/officeDocument/2006/relationships/image" Target="../media/image-7-173.png"/><Relationship Id="rId174" Type="http://schemas.openxmlformats.org/officeDocument/2006/relationships/image" Target="../media/image-7-174.png"/><Relationship Id="rId175" Type="http://schemas.openxmlformats.org/officeDocument/2006/relationships/image" Target="../media/image-7-175.png"/><Relationship Id="rId176" Type="http://schemas.openxmlformats.org/officeDocument/2006/relationships/image" Target="../media/image-7-176.png"/><Relationship Id="rId177" Type="http://schemas.openxmlformats.org/officeDocument/2006/relationships/image" Target="../media/image-7-177.png"/><Relationship Id="rId178" Type="http://schemas.openxmlformats.org/officeDocument/2006/relationships/image" Target="../media/image-7-178.png"/><Relationship Id="rId179" Type="http://schemas.openxmlformats.org/officeDocument/2006/relationships/image" Target="../media/image-7-179.png"/><Relationship Id="rId180" Type="http://schemas.openxmlformats.org/officeDocument/2006/relationships/image" Target="../media/image-7-180.png"/><Relationship Id="rId181" Type="http://schemas.openxmlformats.org/officeDocument/2006/relationships/image" Target="../media/image-7-181.png"/><Relationship Id="rId182" Type="http://schemas.openxmlformats.org/officeDocument/2006/relationships/image" Target="../media/image-7-182.png"/><Relationship Id="rId183" Type="http://schemas.openxmlformats.org/officeDocument/2006/relationships/image" Target="../media/image-7-183.png"/><Relationship Id="rId184" Type="http://schemas.openxmlformats.org/officeDocument/2006/relationships/image" Target="../media/image-7-184.png"/><Relationship Id="rId185" Type="http://schemas.openxmlformats.org/officeDocument/2006/relationships/image" Target="../media/image-7-185.png"/><Relationship Id="rId186" Type="http://schemas.openxmlformats.org/officeDocument/2006/relationships/image" Target="../media/image-7-186.png"/><Relationship Id="rId187" Type="http://schemas.openxmlformats.org/officeDocument/2006/relationships/image" Target="../media/image-7-187.png"/><Relationship Id="rId188" Type="http://schemas.openxmlformats.org/officeDocument/2006/relationships/image" Target="../media/image-7-188.png"/><Relationship Id="rId189" Type="http://schemas.openxmlformats.org/officeDocument/2006/relationships/image" Target="../media/image-7-189.png"/><Relationship Id="rId190" Type="http://schemas.openxmlformats.org/officeDocument/2006/relationships/image" Target="../media/image-7-190.png"/><Relationship Id="rId191" Type="http://schemas.openxmlformats.org/officeDocument/2006/relationships/slideLayout" Target="../slideLayouts/slideLayout1.xml"/><Relationship Id="rId19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1" y="642640"/>
            <a:ext cx="17216961" cy="87951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2" y="1178161"/>
            <a:ext cx="16145921" cy="3735251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753225" y="5448933"/>
            <a:ext cx="5020628" cy="11658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7590"/>
              </a:lnSpc>
              <a:buNone/>
            </a:pPr>
            <a:r>
              <a:rPr lang="en-US" sz="6325" b="1" dirty="0">
                <a:solidFill>
                  <a:srgbClr val="000000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Get Link &amp; Pay</a:t>
            </a:r>
            <a:endParaRPr lang="en-US" sz="6325" dirty="0"/>
          </a:p>
        </p:txBody>
      </p:sp>
      <p:sp>
        <p:nvSpPr>
          <p:cNvPr id="5" name="Text 1"/>
          <p:cNvSpPr/>
          <p:nvPr/>
        </p:nvSpPr>
        <p:spPr>
          <a:xfrm>
            <a:off x="7829550" y="6474023"/>
            <a:ext cx="2760345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Chile, Argentina: Link de pago 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Brasil: Link de pagamento</a:t>
            </a:r>
            <a:endParaRPr lang="en-US" sz="1476" dirty="0"/>
          </a:p>
        </p:txBody>
      </p:sp>
      <p:sp>
        <p:nvSpPr>
          <p:cNvPr id="6" name="Text 2"/>
          <p:cNvSpPr/>
          <p:nvPr/>
        </p:nvSpPr>
        <p:spPr>
          <a:xfrm>
            <a:off x="1392352" y="7231149"/>
            <a:ext cx="15503297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Accept online payments by sending secure payment links, with no physical POS or e-commerce required</a:t>
            </a:r>
            <a:endParaRPr lang="en-US" sz="1687" dirty="0"/>
          </a:p>
        </p:txBody>
      </p:sp>
      <p:sp>
        <p:nvSpPr>
          <p:cNvPr id="7" name="Text 3"/>
          <p:cNvSpPr/>
          <p:nvPr/>
        </p:nvSpPr>
        <p:spPr>
          <a:xfrm>
            <a:off x="7886700" y="7769237"/>
            <a:ext cx="264033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00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#digital #sme #allinsdustries</a:t>
            </a:r>
            <a:endParaRPr lang="en-US" sz="1476" dirty="0"/>
          </a:p>
        </p:txBody>
      </p:sp>
      <p:sp>
        <p:nvSpPr>
          <p:cNvPr id="8" name="Text 4"/>
          <p:cNvSpPr/>
          <p:nvPr/>
        </p:nvSpPr>
        <p:spPr>
          <a:xfrm>
            <a:off x="6783595" y="8580983"/>
            <a:ext cx="910114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7"/>
              </a:lnSpc>
              <a:buNone/>
            </a:pPr>
            <a:r>
              <a:rPr lang="en-US" sz="1265" b="1" dirty="0">
                <a:solidFill>
                  <a:srgbClr val="00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Availability</a:t>
            </a:r>
            <a:endParaRPr lang="en-US" sz="1265" dirty="0"/>
          </a:p>
        </p:txBody>
      </p:sp>
      <p:sp>
        <p:nvSpPr>
          <p:cNvPr id="9" name="Text 5"/>
          <p:cNvSpPr/>
          <p:nvPr/>
        </p:nvSpPr>
        <p:spPr>
          <a:xfrm>
            <a:off x="7802770" y="8580983"/>
            <a:ext cx="1009650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687"/>
              </a:lnSpc>
              <a:buNone/>
            </a:pPr>
            <a:r>
              <a:rPr lang="en-US" sz="1265" b="1" dirty="0">
                <a:solidFill>
                  <a:srgbClr val="8F8F8F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Current:</a:t>
            </a:r>
            <a:endParaRPr lang="en-US" sz="1265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1020" y="8580983"/>
            <a:ext cx="2463394" cy="3213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964570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71042" y="642640"/>
            <a:ext cx="16145921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325"/>
              </a:lnSpc>
              <a:buNone/>
            </a:pPr>
            <a:r>
              <a:rPr lang="en-US" sz="5060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Value proposition main atributes</a:t>
            </a:r>
            <a:endParaRPr lang="en-US" sz="506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704" y="1987786"/>
            <a:ext cx="3748638" cy="334699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556014" y="2309106"/>
            <a:ext cx="3106015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Remote payments with payment links  </a:t>
            </a:r>
            <a:endParaRPr lang="en-US" sz="2952" dirty="0"/>
          </a:p>
        </p:txBody>
      </p:sp>
      <p:sp>
        <p:nvSpPr>
          <p:cNvPr id="6" name="Text 2"/>
          <p:cNvSpPr/>
          <p:nvPr/>
        </p:nvSpPr>
        <p:spPr>
          <a:xfrm>
            <a:off x="5556014" y="3809181"/>
            <a:ext cx="3106015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Create secure payment links or QR codes to accept online payments.</a:t>
            </a:r>
            <a:endParaRPr lang="en-US" sz="1476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651" y="1987786"/>
            <a:ext cx="3748638" cy="334699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625961" y="2309106"/>
            <a:ext cx="3106015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Sell through any digital channel  </a:t>
            </a:r>
            <a:endParaRPr lang="en-US" sz="2952" dirty="0"/>
          </a:p>
        </p:txBody>
      </p:sp>
      <p:sp>
        <p:nvSpPr>
          <p:cNvPr id="9" name="Text 4"/>
          <p:cNvSpPr/>
          <p:nvPr/>
        </p:nvSpPr>
        <p:spPr>
          <a:xfrm>
            <a:off x="9625961" y="3809181"/>
            <a:ext cx="310601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Social networks, messaging apps, email or marketplaces, no website needed.</a:t>
            </a:r>
            <a:endParaRPr lang="en-US" sz="1476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704" y="5656101"/>
            <a:ext cx="3748638" cy="334699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556014" y="5977421"/>
            <a:ext cx="3065851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Easy activation, no technical integration  </a:t>
            </a:r>
            <a:endParaRPr lang="en-US" sz="2952" dirty="0"/>
          </a:p>
        </p:txBody>
      </p:sp>
      <p:sp>
        <p:nvSpPr>
          <p:cNvPr id="12" name="Text 6"/>
          <p:cNvSpPr/>
          <p:nvPr/>
        </p:nvSpPr>
        <p:spPr>
          <a:xfrm>
            <a:off x="5556014" y="7906122"/>
            <a:ext cx="3106015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Start accepting payments quickly without APIs or complex setups.</a:t>
            </a:r>
            <a:endParaRPr lang="en-US" sz="1476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4651" y="5656101"/>
            <a:ext cx="3748638" cy="334699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9625961" y="5977421"/>
            <a:ext cx="3065851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Secure and trusted payments  </a:t>
            </a:r>
            <a:endParaRPr lang="en-US" sz="2952" dirty="0"/>
          </a:p>
        </p:txBody>
      </p:sp>
      <p:sp>
        <p:nvSpPr>
          <p:cNvPr id="15" name="Text 8"/>
          <p:cNvSpPr/>
          <p:nvPr/>
        </p:nvSpPr>
        <p:spPr>
          <a:xfrm>
            <a:off x="9625961" y="7477497"/>
            <a:ext cx="3106015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Backed by Getnet and Santander’s security standards.</a:t>
            </a:r>
            <a:endParaRPr lang="en-US" sz="1476" dirty="0"/>
          </a:p>
        </p:txBody>
      </p:sp>
      <p:sp>
        <p:nvSpPr>
          <p:cNvPr id="16" name="Text 9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17" name="Text 10"/>
          <p:cNvSpPr/>
          <p:nvPr/>
        </p:nvSpPr>
        <p:spPr>
          <a:xfrm>
            <a:off x="1959192" y="321320"/>
            <a:ext cx="1500188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Link &amp; Pay</a:t>
            </a:r>
            <a:endParaRPr lang="en-US" sz="168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320"/>
            <a:ext cx="18288000" cy="177630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5" name="Text 1"/>
          <p:cNvSpPr/>
          <p:nvPr/>
        </p:nvSpPr>
        <p:spPr>
          <a:xfrm>
            <a:off x="1959192" y="321320"/>
            <a:ext cx="1500188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Link &amp; Pay</a:t>
            </a:r>
            <a:endParaRPr lang="en-US" sz="1687" dirty="0"/>
          </a:p>
        </p:txBody>
      </p:sp>
      <p:sp>
        <p:nvSpPr>
          <p:cNvPr id="6" name="Text 2"/>
          <p:cNvSpPr/>
          <p:nvPr/>
        </p:nvSpPr>
        <p:spPr>
          <a:xfrm>
            <a:off x="1071042" y="752289"/>
            <a:ext cx="16145921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325"/>
              </a:lnSpc>
              <a:buNone/>
            </a:pPr>
            <a:r>
              <a:rPr lang="en-US" sz="5060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Country capabilities</a:t>
            </a:r>
            <a:endParaRPr lang="en-US" sz="5060" dirty="0"/>
          </a:p>
        </p:txBody>
      </p:sp>
      <p:sp>
        <p:nvSpPr>
          <p:cNvPr id="7" name="Text 3"/>
          <p:cNvSpPr/>
          <p:nvPr/>
        </p:nvSpPr>
        <p:spPr>
          <a:xfrm>
            <a:off x="1071042" y="1668996"/>
            <a:ext cx="1380173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Features</a:t>
            </a:r>
            <a:endParaRPr lang="en-US" sz="2952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427" y="2311822"/>
            <a:ext cx="16119145" cy="535521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427" y="2311822"/>
            <a:ext cx="4029786" cy="535521"/>
          </a:xfrm>
          <a:prstGeom prst="rect">
            <a:avLst/>
          </a:prstGeom>
        </p:spPr>
      </p:pic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4209" y="2311822"/>
            <a:ext cx="1509601" cy="535521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5294133" y="2435684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9629" y="2469133"/>
            <a:ext cx="214210" cy="214208"/>
          </a:xfrm>
          <a:prstGeom prst="rect">
            <a:avLst/>
          </a:prstGeom>
        </p:spPr>
      </p:pic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7056" y="2311822"/>
            <a:ext cx="1509601" cy="535521"/>
          </a:xfrm>
          <a:prstGeom prst="rect">
            <a:avLst/>
          </a:prstGeom>
        </p:spPr>
      </p:pic>
      <p:sp>
        <p:nvSpPr>
          <p:cNvPr id="14" name="Text 5"/>
          <p:cNvSpPr/>
          <p:nvPr/>
        </p:nvSpPr>
        <p:spPr>
          <a:xfrm>
            <a:off x="6993164" y="2435684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5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6413" y="2469133"/>
            <a:ext cx="214210" cy="214208"/>
          </a:xfrm>
          <a:prstGeom prst="rect">
            <a:avLst/>
          </a:prstGeom>
        </p:spPr>
      </p:pic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9894" y="2311822"/>
            <a:ext cx="1509601" cy="535521"/>
          </a:xfrm>
          <a:prstGeom prst="rect">
            <a:avLst/>
          </a:prstGeom>
        </p:spPr>
      </p:pic>
      <p:sp>
        <p:nvSpPr>
          <p:cNvPr id="17" name="Text 6"/>
          <p:cNvSpPr/>
          <p:nvPr/>
        </p:nvSpPr>
        <p:spPr>
          <a:xfrm>
            <a:off x="8538363" y="2435684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8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36946" y="2469133"/>
            <a:ext cx="214210" cy="214208"/>
          </a:xfrm>
          <a:prstGeom prst="rect">
            <a:avLst/>
          </a:prstGeom>
        </p:spPr>
      </p:pic>
      <p:pic>
        <p:nvPicPr>
          <p:cNvPr id="1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52741" y="2311822"/>
            <a:ext cx="1509601" cy="535521"/>
          </a:xfrm>
          <a:prstGeom prst="rect">
            <a:avLst/>
          </a:prstGeom>
        </p:spPr>
      </p:pic>
      <p:sp>
        <p:nvSpPr>
          <p:cNvPr id="20" name="Text 7"/>
          <p:cNvSpPr/>
          <p:nvPr/>
        </p:nvSpPr>
        <p:spPr>
          <a:xfrm>
            <a:off x="9850385" y="2435684"/>
            <a:ext cx="89011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Colombia</a:t>
            </a:r>
            <a:endParaRPr lang="en-US" sz="1476" dirty="0"/>
          </a:p>
        </p:txBody>
      </p:sp>
      <p:pic>
        <p:nvPicPr>
          <p:cNvPr id="21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63948" y="2472482"/>
            <a:ext cx="214210" cy="214208"/>
          </a:xfrm>
          <a:prstGeom prst="rect">
            <a:avLst/>
          </a:prstGeom>
        </p:spPr>
      </p:pic>
      <p:pic>
        <p:nvPicPr>
          <p:cNvPr id="22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63948" y="2472482"/>
            <a:ext cx="214210" cy="214208"/>
          </a:xfrm>
          <a:prstGeom prst="rect">
            <a:avLst/>
          </a:prstGeom>
        </p:spPr>
      </p:pic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64956" y="2311822"/>
            <a:ext cx="1509601" cy="535521"/>
          </a:xfrm>
          <a:prstGeom prst="rect">
            <a:avLst/>
          </a:prstGeom>
        </p:spPr>
      </p:pic>
      <p:sp>
        <p:nvSpPr>
          <p:cNvPr id="24" name="Text 8"/>
          <p:cNvSpPr/>
          <p:nvPr/>
        </p:nvSpPr>
        <p:spPr>
          <a:xfrm>
            <a:off x="11470323" y="2435684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25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154821" y="2469133"/>
            <a:ext cx="214210" cy="214208"/>
          </a:xfrm>
          <a:prstGeom prst="rect">
            <a:avLst/>
          </a:prstGeom>
        </p:spPr>
      </p:pic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674557" y="2311822"/>
            <a:ext cx="1509601" cy="535521"/>
          </a:xfrm>
          <a:prstGeom prst="rect">
            <a:avLst/>
          </a:prstGeom>
        </p:spPr>
      </p:pic>
      <p:sp>
        <p:nvSpPr>
          <p:cNvPr id="27" name="Text 9"/>
          <p:cNvSpPr/>
          <p:nvPr/>
        </p:nvSpPr>
        <p:spPr>
          <a:xfrm>
            <a:off x="12916774" y="2435684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727739" y="2469133"/>
            <a:ext cx="214210" cy="214208"/>
          </a:xfrm>
          <a:prstGeom prst="rect">
            <a:avLst/>
          </a:prstGeom>
        </p:spPr>
      </p:pic>
      <p:pic>
        <p:nvPicPr>
          <p:cNvPr id="2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184157" y="2311822"/>
            <a:ext cx="1509601" cy="535521"/>
          </a:xfrm>
          <a:prstGeom prst="rect">
            <a:avLst/>
          </a:prstGeom>
        </p:spPr>
      </p:pic>
      <p:sp>
        <p:nvSpPr>
          <p:cNvPr id="30" name="Text 10"/>
          <p:cNvSpPr/>
          <p:nvPr/>
        </p:nvSpPr>
        <p:spPr>
          <a:xfrm>
            <a:off x="14484353" y="2435684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31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179371" y="2469133"/>
            <a:ext cx="214210" cy="214208"/>
          </a:xfrm>
          <a:prstGeom prst="rect">
            <a:avLst/>
          </a:prstGeom>
        </p:spPr>
      </p:pic>
      <p:pic>
        <p:nvPicPr>
          <p:cNvPr id="32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693758" y="2311822"/>
            <a:ext cx="1509814" cy="535521"/>
          </a:xfrm>
          <a:prstGeom prst="rect">
            <a:avLst/>
          </a:prstGeom>
        </p:spPr>
      </p:pic>
      <p:sp>
        <p:nvSpPr>
          <p:cNvPr id="33" name="Text 11"/>
          <p:cNvSpPr/>
          <p:nvPr/>
        </p:nvSpPr>
        <p:spPr>
          <a:xfrm>
            <a:off x="15927065" y="2435684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34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6756047" y="2469133"/>
            <a:ext cx="214210" cy="214208"/>
          </a:xfrm>
          <a:prstGeom prst="rect">
            <a:avLst/>
          </a:prstGeom>
        </p:spPr>
      </p:pic>
      <p:pic>
        <p:nvPicPr>
          <p:cNvPr id="35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84427" y="2954462"/>
            <a:ext cx="16118980" cy="4072533"/>
          </a:xfrm>
          <a:prstGeom prst="rect">
            <a:avLst/>
          </a:prstGeom>
        </p:spPr>
      </p:pic>
      <p:pic>
        <p:nvPicPr>
          <p:cNvPr id="36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97803" y="2967819"/>
            <a:ext cx="16092231" cy="541667"/>
          </a:xfrm>
          <a:prstGeom prst="rect">
            <a:avLst/>
          </a:prstGeom>
        </p:spPr>
      </p:pic>
      <p:pic>
        <p:nvPicPr>
          <p:cNvPr id="37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97803" y="2967819"/>
            <a:ext cx="3936803" cy="541667"/>
          </a:xfrm>
          <a:prstGeom prst="rect">
            <a:avLst/>
          </a:prstGeom>
        </p:spPr>
      </p:pic>
      <p:sp>
        <p:nvSpPr>
          <p:cNvPr id="38" name="Text 12"/>
          <p:cNvSpPr/>
          <p:nvPr/>
        </p:nvSpPr>
        <p:spPr>
          <a:xfrm>
            <a:off x="1258295" y="3135027"/>
            <a:ext cx="138017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6"/>
              </a:lnSpc>
              <a:buNone/>
            </a:pPr>
            <a:r>
              <a:rPr lang="en-US" sz="1474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Sales Purchase</a:t>
            </a:r>
            <a:endParaRPr lang="en-US" sz="1474" dirty="0"/>
          </a:p>
        </p:txBody>
      </p:sp>
      <p:pic>
        <p:nvPicPr>
          <p:cNvPr id="39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034604" y="2967819"/>
            <a:ext cx="1522707" cy="541667"/>
          </a:xfrm>
          <a:prstGeom prst="rect">
            <a:avLst/>
          </a:prstGeom>
        </p:spPr>
      </p:pic>
      <p:pic>
        <p:nvPicPr>
          <p:cNvPr id="40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282552" y="3098229"/>
            <a:ext cx="1026796" cy="267487"/>
          </a:xfrm>
          <a:prstGeom prst="rect">
            <a:avLst/>
          </a:prstGeom>
        </p:spPr>
      </p:pic>
      <p:pic>
        <p:nvPicPr>
          <p:cNvPr id="41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362798" y="3151733"/>
            <a:ext cx="160493" cy="160492"/>
          </a:xfrm>
          <a:prstGeom prst="rect">
            <a:avLst/>
          </a:prstGeom>
        </p:spPr>
      </p:pic>
      <p:sp>
        <p:nvSpPr>
          <p:cNvPr id="42" name="Text 13"/>
          <p:cNvSpPr/>
          <p:nvPr/>
        </p:nvSpPr>
        <p:spPr>
          <a:xfrm>
            <a:off x="5550043" y="310489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43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557311" y="2967819"/>
            <a:ext cx="1522707" cy="541667"/>
          </a:xfrm>
          <a:prstGeom prst="rect">
            <a:avLst/>
          </a:prstGeom>
        </p:spPr>
      </p:pic>
      <p:pic>
        <p:nvPicPr>
          <p:cNvPr id="44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805259" y="3098229"/>
            <a:ext cx="1026796" cy="267487"/>
          </a:xfrm>
          <a:prstGeom prst="rect">
            <a:avLst/>
          </a:prstGeom>
        </p:spPr>
      </p:pic>
      <p:pic>
        <p:nvPicPr>
          <p:cNvPr id="45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885505" y="3151733"/>
            <a:ext cx="160493" cy="160492"/>
          </a:xfrm>
          <a:prstGeom prst="rect">
            <a:avLst/>
          </a:prstGeom>
        </p:spPr>
      </p:pic>
      <p:sp>
        <p:nvSpPr>
          <p:cNvPr id="46" name="Text 14"/>
          <p:cNvSpPr/>
          <p:nvPr/>
        </p:nvSpPr>
        <p:spPr>
          <a:xfrm>
            <a:off x="7072750" y="310489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47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080018" y="2967819"/>
            <a:ext cx="1522707" cy="541667"/>
          </a:xfrm>
          <a:prstGeom prst="rect">
            <a:avLst/>
          </a:prstGeom>
        </p:spPr>
      </p:pic>
      <p:pic>
        <p:nvPicPr>
          <p:cNvPr id="48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327966" y="3098229"/>
            <a:ext cx="1026796" cy="267487"/>
          </a:xfrm>
          <a:prstGeom prst="rect">
            <a:avLst/>
          </a:prstGeom>
        </p:spPr>
      </p:pic>
      <p:pic>
        <p:nvPicPr>
          <p:cNvPr id="49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408212" y="3151733"/>
            <a:ext cx="160493" cy="160492"/>
          </a:xfrm>
          <a:prstGeom prst="rect">
            <a:avLst/>
          </a:prstGeom>
        </p:spPr>
      </p:pic>
      <p:sp>
        <p:nvSpPr>
          <p:cNvPr id="50" name="Text 15"/>
          <p:cNvSpPr/>
          <p:nvPr/>
        </p:nvSpPr>
        <p:spPr>
          <a:xfrm>
            <a:off x="8595457" y="310489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51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602725" y="2967819"/>
            <a:ext cx="1522707" cy="541667"/>
          </a:xfrm>
          <a:prstGeom prst="rect">
            <a:avLst/>
          </a:prstGeom>
        </p:spPr>
      </p:pic>
      <p:pic>
        <p:nvPicPr>
          <p:cNvPr id="52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1125433" y="2967819"/>
            <a:ext cx="1522707" cy="541667"/>
          </a:xfrm>
          <a:prstGeom prst="rect">
            <a:avLst/>
          </a:prstGeom>
        </p:spPr>
      </p:pic>
      <p:pic>
        <p:nvPicPr>
          <p:cNvPr id="53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1373380" y="3098229"/>
            <a:ext cx="1026796" cy="267487"/>
          </a:xfrm>
          <a:prstGeom prst="rect">
            <a:avLst/>
          </a:prstGeom>
        </p:spPr>
      </p:pic>
      <p:pic>
        <p:nvPicPr>
          <p:cNvPr id="54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1453626" y="3151733"/>
            <a:ext cx="160493" cy="160492"/>
          </a:xfrm>
          <a:prstGeom prst="rect">
            <a:avLst/>
          </a:prstGeom>
        </p:spPr>
      </p:pic>
      <p:sp>
        <p:nvSpPr>
          <p:cNvPr id="55" name="Text 16"/>
          <p:cNvSpPr/>
          <p:nvPr/>
        </p:nvSpPr>
        <p:spPr>
          <a:xfrm>
            <a:off x="11640871" y="310489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56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2648140" y="2967819"/>
            <a:ext cx="1522707" cy="541667"/>
          </a:xfrm>
          <a:prstGeom prst="rect">
            <a:avLst/>
          </a:prstGeom>
        </p:spPr>
      </p:pic>
      <p:pic>
        <p:nvPicPr>
          <p:cNvPr id="57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2896087" y="3098229"/>
            <a:ext cx="1026796" cy="267487"/>
          </a:xfrm>
          <a:prstGeom prst="rect">
            <a:avLst/>
          </a:prstGeom>
        </p:spPr>
      </p:pic>
      <p:pic>
        <p:nvPicPr>
          <p:cNvPr id="58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2976334" y="3151733"/>
            <a:ext cx="160493" cy="160492"/>
          </a:xfrm>
          <a:prstGeom prst="rect">
            <a:avLst/>
          </a:prstGeom>
        </p:spPr>
      </p:pic>
      <p:sp>
        <p:nvSpPr>
          <p:cNvPr id="59" name="Text 17"/>
          <p:cNvSpPr/>
          <p:nvPr/>
        </p:nvSpPr>
        <p:spPr>
          <a:xfrm>
            <a:off x="13163578" y="310489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60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4170847" y="2967819"/>
            <a:ext cx="1522707" cy="541667"/>
          </a:xfrm>
          <a:prstGeom prst="rect">
            <a:avLst/>
          </a:prstGeom>
        </p:spPr>
      </p:pic>
      <p:pic>
        <p:nvPicPr>
          <p:cNvPr id="61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4420087" y="3076984"/>
            <a:ext cx="1026796" cy="267487"/>
          </a:xfrm>
          <a:prstGeom prst="rect">
            <a:avLst/>
          </a:prstGeom>
        </p:spPr>
      </p:pic>
      <p:pic>
        <p:nvPicPr>
          <p:cNvPr id="62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4500334" y="3130488"/>
            <a:ext cx="160493" cy="160492"/>
          </a:xfrm>
          <a:prstGeom prst="rect">
            <a:avLst/>
          </a:prstGeom>
        </p:spPr>
      </p:pic>
      <p:sp>
        <p:nvSpPr>
          <p:cNvPr id="63" name="Text 18"/>
          <p:cNvSpPr/>
          <p:nvPr/>
        </p:nvSpPr>
        <p:spPr>
          <a:xfrm>
            <a:off x="14687578" y="308368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64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5693554" y="2967819"/>
            <a:ext cx="1496480" cy="541667"/>
          </a:xfrm>
          <a:prstGeom prst="rect">
            <a:avLst/>
          </a:prstGeom>
        </p:spPr>
      </p:pic>
      <p:pic>
        <p:nvPicPr>
          <p:cNvPr id="65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5788841" y="3098229"/>
            <a:ext cx="1332114" cy="267490"/>
          </a:xfrm>
          <a:prstGeom prst="rect">
            <a:avLst/>
          </a:prstGeom>
        </p:spPr>
      </p:pic>
      <p:pic>
        <p:nvPicPr>
          <p:cNvPr id="66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5869087" y="3151733"/>
            <a:ext cx="160493" cy="160492"/>
          </a:xfrm>
          <a:prstGeom prst="rect">
            <a:avLst/>
          </a:prstGeom>
        </p:spPr>
      </p:pic>
      <p:sp>
        <p:nvSpPr>
          <p:cNvPr id="67" name="Text 19"/>
          <p:cNvSpPr/>
          <p:nvPr/>
        </p:nvSpPr>
        <p:spPr>
          <a:xfrm>
            <a:off x="16056332" y="31048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68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097803" y="3509516"/>
            <a:ext cx="16092231" cy="501551"/>
          </a:xfrm>
          <a:prstGeom prst="rect">
            <a:avLst/>
          </a:prstGeom>
        </p:spPr>
      </p:pic>
      <p:pic>
        <p:nvPicPr>
          <p:cNvPr id="69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097803" y="3509516"/>
            <a:ext cx="3936803" cy="501551"/>
          </a:xfrm>
          <a:prstGeom prst="rect">
            <a:avLst/>
          </a:prstGeom>
        </p:spPr>
      </p:pic>
      <p:sp>
        <p:nvSpPr>
          <p:cNvPr id="70" name="Text 20"/>
          <p:cNvSpPr/>
          <p:nvPr/>
        </p:nvSpPr>
        <p:spPr>
          <a:xfrm>
            <a:off x="1258295" y="3633229"/>
            <a:ext cx="159019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6"/>
              </a:lnSpc>
              <a:buNone/>
            </a:pPr>
            <a:r>
              <a:rPr lang="en-US" sz="1474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Cancellation void</a:t>
            </a:r>
            <a:endParaRPr lang="en-US" sz="1474" dirty="0"/>
          </a:p>
        </p:txBody>
      </p:sp>
      <p:pic>
        <p:nvPicPr>
          <p:cNvPr id="71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5034604" y="3509516"/>
            <a:ext cx="1522707" cy="501551"/>
          </a:xfrm>
          <a:prstGeom prst="rect">
            <a:avLst/>
          </a:prstGeom>
        </p:spPr>
      </p:pic>
      <p:pic>
        <p:nvPicPr>
          <p:cNvPr id="72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5282552" y="3623183"/>
            <a:ext cx="1026796" cy="267487"/>
          </a:xfrm>
          <a:prstGeom prst="rect">
            <a:avLst/>
          </a:prstGeom>
        </p:spPr>
      </p:pic>
      <p:pic>
        <p:nvPicPr>
          <p:cNvPr id="73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5362798" y="3676687"/>
            <a:ext cx="160493" cy="160492"/>
          </a:xfrm>
          <a:prstGeom prst="rect">
            <a:avLst/>
          </a:prstGeom>
        </p:spPr>
      </p:pic>
      <p:sp>
        <p:nvSpPr>
          <p:cNvPr id="74" name="Text 21"/>
          <p:cNvSpPr/>
          <p:nvPr/>
        </p:nvSpPr>
        <p:spPr>
          <a:xfrm>
            <a:off x="5550043" y="362984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75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6557311" y="3509516"/>
            <a:ext cx="1522707" cy="501551"/>
          </a:xfrm>
          <a:prstGeom prst="rect">
            <a:avLst/>
          </a:prstGeom>
        </p:spPr>
      </p:pic>
      <p:pic>
        <p:nvPicPr>
          <p:cNvPr id="76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6805259" y="3623183"/>
            <a:ext cx="1026796" cy="267487"/>
          </a:xfrm>
          <a:prstGeom prst="rect">
            <a:avLst/>
          </a:prstGeom>
        </p:spPr>
      </p:pic>
      <p:pic>
        <p:nvPicPr>
          <p:cNvPr id="77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6885505" y="3676687"/>
            <a:ext cx="160493" cy="160492"/>
          </a:xfrm>
          <a:prstGeom prst="rect">
            <a:avLst/>
          </a:prstGeom>
        </p:spPr>
      </p:pic>
      <p:sp>
        <p:nvSpPr>
          <p:cNvPr id="78" name="Text 22"/>
          <p:cNvSpPr/>
          <p:nvPr/>
        </p:nvSpPr>
        <p:spPr>
          <a:xfrm>
            <a:off x="7072750" y="362984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79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8080018" y="3509516"/>
            <a:ext cx="1522707" cy="501551"/>
          </a:xfrm>
          <a:prstGeom prst="rect">
            <a:avLst/>
          </a:prstGeom>
        </p:spPr>
      </p:pic>
      <p:pic>
        <p:nvPicPr>
          <p:cNvPr id="80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8327966" y="3623183"/>
            <a:ext cx="1026796" cy="267487"/>
          </a:xfrm>
          <a:prstGeom prst="rect">
            <a:avLst/>
          </a:prstGeom>
        </p:spPr>
      </p:pic>
      <p:pic>
        <p:nvPicPr>
          <p:cNvPr id="81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8408212" y="3676687"/>
            <a:ext cx="160493" cy="160492"/>
          </a:xfrm>
          <a:prstGeom prst="rect">
            <a:avLst/>
          </a:prstGeom>
        </p:spPr>
      </p:pic>
      <p:sp>
        <p:nvSpPr>
          <p:cNvPr id="82" name="Text 23"/>
          <p:cNvSpPr/>
          <p:nvPr/>
        </p:nvSpPr>
        <p:spPr>
          <a:xfrm>
            <a:off x="8595457" y="362984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83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9602725" y="3509516"/>
            <a:ext cx="1522707" cy="501551"/>
          </a:xfrm>
          <a:prstGeom prst="rect">
            <a:avLst/>
          </a:prstGeom>
        </p:spPr>
      </p:pic>
      <p:pic>
        <p:nvPicPr>
          <p:cNvPr id="84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1125433" y="3509516"/>
            <a:ext cx="1522707" cy="501551"/>
          </a:xfrm>
          <a:prstGeom prst="rect">
            <a:avLst/>
          </a:prstGeom>
        </p:spPr>
      </p:pic>
      <p:pic>
        <p:nvPicPr>
          <p:cNvPr id="85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1373380" y="3623183"/>
            <a:ext cx="1026796" cy="267487"/>
          </a:xfrm>
          <a:prstGeom prst="rect">
            <a:avLst/>
          </a:prstGeom>
        </p:spPr>
      </p:pic>
      <p:pic>
        <p:nvPicPr>
          <p:cNvPr id="86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1453626" y="3676687"/>
            <a:ext cx="160493" cy="160492"/>
          </a:xfrm>
          <a:prstGeom prst="rect">
            <a:avLst/>
          </a:prstGeom>
        </p:spPr>
      </p:pic>
      <p:sp>
        <p:nvSpPr>
          <p:cNvPr id="87" name="Text 24"/>
          <p:cNvSpPr/>
          <p:nvPr/>
        </p:nvSpPr>
        <p:spPr>
          <a:xfrm>
            <a:off x="11640871" y="362984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88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2648140" y="3509516"/>
            <a:ext cx="1522707" cy="501551"/>
          </a:xfrm>
          <a:prstGeom prst="rect">
            <a:avLst/>
          </a:prstGeom>
        </p:spPr>
      </p:pic>
      <p:pic>
        <p:nvPicPr>
          <p:cNvPr id="89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2896087" y="3623183"/>
            <a:ext cx="1026796" cy="267487"/>
          </a:xfrm>
          <a:prstGeom prst="rect">
            <a:avLst/>
          </a:prstGeom>
        </p:spPr>
      </p:pic>
      <p:pic>
        <p:nvPicPr>
          <p:cNvPr id="90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2976334" y="3676687"/>
            <a:ext cx="160493" cy="160492"/>
          </a:xfrm>
          <a:prstGeom prst="rect">
            <a:avLst/>
          </a:prstGeom>
        </p:spPr>
      </p:pic>
      <p:sp>
        <p:nvSpPr>
          <p:cNvPr id="91" name="Text 25"/>
          <p:cNvSpPr/>
          <p:nvPr/>
        </p:nvSpPr>
        <p:spPr>
          <a:xfrm>
            <a:off x="13163578" y="362984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92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4170847" y="3509516"/>
            <a:ext cx="1522707" cy="501551"/>
          </a:xfrm>
          <a:prstGeom prst="rect">
            <a:avLst/>
          </a:prstGeom>
        </p:spPr>
      </p:pic>
      <p:pic>
        <p:nvPicPr>
          <p:cNvPr id="93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4418804" y="3626532"/>
            <a:ext cx="1026796" cy="267487"/>
          </a:xfrm>
          <a:prstGeom prst="rect">
            <a:avLst/>
          </a:prstGeom>
        </p:spPr>
      </p:pic>
      <p:pic>
        <p:nvPicPr>
          <p:cNvPr id="94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4499050" y="3680036"/>
            <a:ext cx="160493" cy="160492"/>
          </a:xfrm>
          <a:prstGeom prst="rect">
            <a:avLst/>
          </a:prstGeom>
        </p:spPr>
      </p:pic>
      <p:sp>
        <p:nvSpPr>
          <p:cNvPr id="95" name="Text 26"/>
          <p:cNvSpPr/>
          <p:nvPr/>
        </p:nvSpPr>
        <p:spPr>
          <a:xfrm>
            <a:off x="14686294" y="363322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96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15693554" y="3509516"/>
            <a:ext cx="1496480" cy="501551"/>
          </a:xfrm>
          <a:prstGeom prst="rect">
            <a:avLst/>
          </a:prstGeom>
        </p:spPr>
      </p:pic>
      <p:pic>
        <p:nvPicPr>
          <p:cNvPr id="97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15788841" y="3623183"/>
            <a:ext cx="1332114" cy="267490"/>
          </a:xfrm>
          <a:prstGeom prst="rect">
            <a:avLst/>
          </a:prstGeom>
        </p:spPr>
      </p:pic>
      <p:pic>
        <p:nvPicPr>
          <p:cNvPr id="98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15869087" y="3676687"/>
            <a:ext cx="160493" cy="160492"/>
          </a:xfrm>
          <a:prstGeom prst="rect">
            <a:avLst/>
          </a:prstGeom>
        </p:spPr>
      </p:pic>
      <p:sp>
        <p:nvSpPr>
          <p:cNvPr id="99" name="Text 27"/>
          <p:cNvSpPr/>
          <p:nvPr/>
        </p:nvSpPr>
        <p:spPr>
          <a:xfrm>
            <a:off x="16056332" y="36298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00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1097803" y="4011030"/>
            <a:ext cx="16092231" cy="501551"/>
          </a:xfrm>
          <a:prstGeom prst="rect">
            <a:avLst/>
          </a:prstGeom>
        </p:spPr>
      </p:pic>
      <p:pic>
        <p:nvPicPr>
          <p:cNvPr id="101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1097803" y="4011030"/>
            <a:ext cx="3936803" cy="501551"/>
          </a:xfrm>
          <a:prstGeom prst="rect">
            <a:avLst/>
          </a:prstGeom>
        </p:spPr>
      </p:pic>
      <p:sp>
        <p:nvSpPr>
          <p:cNvPr id="102" name="Text 28"/>
          <p:cNvSpPr/>
          <p:nvPr/>
        </p:nvSpPr>
        <p:spPr>
          <a:xfrm>
            <a:off x="1258295" y="4134743"/>
            <a:ext cx="129016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6"/>
              </a:lnSpc>
              <a:buNone/>
            </a:pPr>
            <a:r>
              <a:rPr lang="en-US" sz="1474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Refund (total)</a:t>
            </a:r>
            <a:endParaRPr lang="en-US" sz="1474" dirty="0"/>
          </a:p>
        </p:txBody>
      </p:sp>
      <p:pic>
        <p:nvPicPr>
          <p:cNvPr id="103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5034604" y="4011030"/>
            <a:ext cx="1522707" cy="501551"/>
          </a:xfrm>
          <a:prstGeom prst="rect">
            <a:avLst/>
          </a:prstGeom>
        </p:spPr>
      </p:pic>
      <p:pic>
        <p:nvPicPr>
          <p:cNvPr id="104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5282552" y="4124734"/>
            <a:ext cx="1026796" cy="267487"/>
          </a:xfrm>
          <a:prstGeom prst="rect">
            <a:avLst/>
          </a:prstGeom>
        </p:spPr>
      </p:pic>
      <p:pic>
        <p:nvPicPr>
          <p:cNvPr id="105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5362798" y="4178238"/>
            <a:ext cx="160493" cy="160492"/>
          </a:xfrm>
          <a:prstGeom prst="rect">
            <a:avLst/>
          </a:prstGeom>
        </p:spPr>
      </p:pic>
      <p:sp>
        <p:nvSpPr>
          <p:cNvPr id="106" name="Text 29"/>
          <p:cNvSpPr/>
          <p:nvPr/>
        </p:nvSpPr>
        <p:spPr>
          <a:xfrm>
            <a:off x="5550043" y="413143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107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6557311" y="4011030"/>
            <a:ext cx="1522707" cy="501551"/>
          </a:xfrm>
          <a:prstGeom prst="rect">
            <a:avLst/>
          </a:prstGeom>
        </p:spPr>
      </p:pic>
      <p:pic>
        <p:nvPicPr>
          <p:cNvPr id="108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6805259" y="4124734"/>
            <a:ext cx="1026796" cy="267487"/>
          </a:xfrm>
          <a:prstGeom prst="rect">
            <a:avLst/>
          </a:prstGeom>
        </p:spPr>
      </p:pic>
      <p:pic>
        <p:nvPicPr>
          <p:cNvPr id="109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6885505" y="4178238"/>
            <a:ext cx="160493" cy="160492"/>
          </a:xfrm>
          <a:prstGeom prst="rect">
            <a:avLst/>
          </a:prstGeom>
        </p:spPr>
      </p:pic>
      <p:sp>
        <p:nvSpPr>
          <p:cNvPr id="110" name="Text 30"/>
          <p:cNvSpPr/>
          <p:nvPr/>
        </p:nvSpPr>
        <p:spPr>
          <a:xfrm>
            <a:off x="7072750" y="413143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111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8080018" y="4011030"/>
            <a:ext cx="1522707" cy="501551"/>
          </a:xfrm>
          <a:prstGeom prst="rect">
            <a:avLst/>
          </a:prstGeom>
        </p:spPr>
      </p:pic>
      <p:pic>
        <p:nvPicPr>
          <p:cNvPr id="112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8327966" y="4124734"/>
            <a:ext cx="1026796" cy="267487"/>
          </a:xfrm>
          <a:prstGeom prst="rect">
            <a:avLst/>
          </a:prstGeom>
        </p:spPr>
      </p:pic>
      <p:pic>
        <p:nvPicPr>
          <p:cNvPr id="113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8408212" y="4178238"/>
            <a:ext cx="160493" cy="160492"/>
          </a:xfrm>
          <a:prstGeom prst="rect">
            <a:avLst/>
          </a:prstGeom>
        </p:spPr>
      </p:pic>
      <p:sp>
        <p:nvSpPr>
          <p:cNvPr id="114" name="Text 31"/>
          <p:cNvSpPr/>
          <p:nvPr/>
        </p:nvSpPr>
        <p:spPr>
          <a:xfrm>
            <a:off x="8595457" y="413143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115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9602725" y="4011030"/>
            <a:ext cx="1522707" cy="501551"/>
          </a:xfrm>
          <a:prstGeom prst="rect">
            <a:avLst/>
          </a:prstGeom>
        </p:spPr>
      </p:pic>
      <p:pic>
        <p:nvPicPr>
          <p:cNvPr id="116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1125433" y="4011030"/>
            <a:ext cx="1522707" cy="501551"/>
          </a:xfrm>
          <a:prstGeom prst="rect">
            <a:avLst/>
          </a:prstGeom>
        </p:spPr>
      </p:pic>
      <p:pic>
        <p:nvPicPr>
          <p:cNvPr id="117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1373380" y="4124734"/>
            <a:ext cx="1026796" cy="267487"/>
          </a:xfrm>
          <a:prstGeom prst="rect">
            <a:avLst/>
          </a:prstGeom>
        </p:spPr>
      </p:pic>
      <p:pic>
        <p:nvPicPr>
          <p:cNvPr id="118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1453626" y="4178238"/>
            <a:ext cx="160493" cy="160492"/>
          </a:xfrm>
          <a:prstGeom prst="rect">
            <a:avLst/>
          </a:prstGeom>
        </p:spPr>
      </p:pic>
      <p:sp>
        <p:nvSpPr>
          <p:cNvPr id="119" name="Text 32"/>
          <p:cNvSpPr/>
          <p:nvPr/>
        </p:nvSpPr>
        <p:spPr>
          <a:xfrm>
            <a:off x="11640871" y="413143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120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2648140" y="4011030"/>
            <a:ext cx="1522707" cy="501551"/>
          </a:xfrm>
          <a:prstGeom prst="rect">
            <a:avLst/>
          </a:prstGeom>
        </p:spPr>
      </p:pic>
      <p:pic>
        <p:nvPicPr>
          <p:cNvPr id="121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2896087" y="4124734"/>
            <a:ext cx="1026796" cy="267487"/>
          </a:xfrm>
          <a:prstGeom prst="rect">
            <a:avLst/>
          </a:prstGeom>
        </p:spPr>
      </p:pic>
      <p:pic>
        <p:nvPicPr>
          <p:cNvPr id="122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2976334" y="4178238"/>
            <a:ext cx="160493" cy="160492"/>
          </a:xfrm>
          <a:prstGeom prst="rect">
            <a:avLst/>
          </a:prstGeom>
        </p:spPr>
      </p:pic>
      <p:sp>
        <p:nvSpPr>
          <p:cNvPr id="123" name="Text 33"/>
          <p:cNvSpPr/>
          <p:nvPr/>
        </p:nvSpPr>
        <p:spPr>
          <a:xfrm>
            <a:off x="13163578" y="413143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124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4170847" y="4011030"/>
            <a:ext cx="1522707" cy="501551"/>
          </a:xfrm>
          <a:prstGeom prst="rect">
            <a:avLst/>
          </a:prstGeom>
        </p:spPr>
      </p:pic>
      <p:pic>
        <p:nvPicPr>
          <p:cNvPr id="125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4420087" y="4124734"/>
            <a:ext cx="1026796" cy="267487"/>
          </a:xfrm>
          <a:prstGeom prst="rect">
            <a:avLst/>
          </a:prstGeom>
        </p:spPr>
      </p:pic>
      <p:pic>
        <p:nvPicPr>
          <p:cNvPr id="126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14500334" y="4178238"/>
            <a:ext cx="160493" cy="160492"/>
          </a:xfrm>
          <a:prstGeom prst="rect">
            <a:avLst/>
          </a:prstGeom>
        </p:spPr>
      </p:pic>
      <p:sp>
        <p:nvSpPr>
          <p:cNvPr id="127" name="Text 34"/>
          <p:cNvSpPr/>
          <p:nvPr/>
        </p:nvSpPr>
        <p:spPr>
          <a:xfrm>
            <a:off x="14687578" y="413143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128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15693554" y="4011030"/>
            <a:ext cx="1496480" cy="501551"/>
          </a:xfrm>
          <a:prstGeom prst="rect">
            <a:avLst/>
          </a:prstGeom>
        </p:spPr>
      </p:pic>
      <p:pic>
        <p:nvPicPr>
          <p:cNvPr id="129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15788841" y="4124734"/>
            <a:ext cx="1332114" cy="267490"/>
          </a:xfrm>
          <a:prstGeom prst="rect">
            <a:avLst/>
          </a:prstGeom>
        </p:spPr>
      </p:pic>
      <p:pic>
        <p:nvPicPr>
          <p:cNvPr id="130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15869087" y="4178238"/>
            <a:ext cx="160493" cy="160492"/>
          </a:xfrm>
          <a:prstGeom prst="rect">
            <a:avLst/>
          </a:prstGeom>
        </p:spPr>
      </p:pic>
      <p:sp>
        <p:nvSpPr>
          <p:cNvPr id="131" name="Text 35"/>
          <p:cNvSpPr/>
          <p:nvPr/>
        </p:nvSpPr>
        <p:spPr>
          <a:xfrm>
            <a:off x="16056332" y="413143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32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1097803" y="4512580"/>
            <a:ext cx="16092231" cy="501551"/>
          </a:xfrm>
          <a:prstGeom prst="rect">
            <a:avLst/>
          </a:prstGeom>
        </p:spPr>
      </p:pic>
      <p:pic>
        <p:nvPicPr>
          <p:cNvPr id="133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1097803" y="4512580"/>
            <a:ext cx="3936803" cy="501551"/>
          </a:xfrm>
          <a:prstGeom prst="rect">
            <a:avLst/>
          </a:prstGeom>
        </p:spPr>
      </p:pic>
      <p:sp>
        <p:nvSpPr>
          <p:cNvPr id="134" name="Text 36"/>
          <p:cNvSpPr/>
          <p:nvPr/>
        </p:nvSpPr>
        <p:spPr>
          <a:xfrm>
            <a:off x="1258295" y="4636294"/>
            <a:ext cx="118014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6"/>
              </a:lnSpc>
              <a:buNone/>
            </a:pPr>
            <a:r>
              <a:rPr lang="en-US" sz="1474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Installments</a:t>
            </a:r>
            <a:endParaRPr lang="en-US" sz="1474" dirty="0"/>
          </a:p>
        </p:txBody>
      </p:sp>
      <p:pic>
        <p:nvPicPr>
          <p:cNvPr id="135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5034604" y="4512580"/>
            <a:ext cx="1522707" cy="501551"/>
          </a:xfrm>
          <a:prstGeom prst="rect">
            <a:avLst/>
          </a:prstGeom>
        </p:spPr>
      </p:pic>
      <p:pic>
        <p:nvPicPr>
          <p:cNvPr id="136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5282552" y="4626285"/>
            <a:ext cx="1026796" cy="267487"/>
          </a:xfrm>
          <a:prstGeom prst="rect">
            <a:avLst/>
          </a:prstGeom>
        </p:spPr>
      </p:pic>
      <p:pic>
        <p:nvPicPr>
          <p:cNvPr id="137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5362798" y="4679789"/>
            <a:ext cx="160493" cy="160492"/>
          </a:xfrm>
          <a:prstGeom prst="rect">
            <a:avLst/>
          </a:prstGeom>
        </p:spPr>
      </p:pic>
      <p:sp>
        <p:nvSpPr>
          <p:cNvPr id="138" name="Text 37"/>
          <p:cNvSpPr/>
          <p:nvPr/>
        </p:nvSpPr>
        <p:spPr>
          <a:xfrm>
            <a:off x="5550043" y="463294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139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6557311" y="4512580"/>
            <a:ext cx="1522707" cy="501551"/>
          </a:xfrm>
          <a:prstGeom prst="rect">
            <a:avLst/>
          </a:prstGeom>
        </p:spPr>
      </p:pic>
      <p:pic>
        <p:nvPicPr>
          <p:cNvPr id="140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6805259" y="4626285"/>
            <a:ext cx="1026796" cy="267487"/>
          </a:xfrm>
          <a:prstGeom prst="rect">
            <a:avLst/>
          </a:prstGeom>
        </p:spPr>
      </p:pic>
      <p:pic>
        <p:nvPicPr>
          <p:cNvPr id="141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6885505" y="4679789"/>
            <a:ext cx="160493" cy="160492"/>
          </a:xfrm>
          <a:prstGeom prst="rect">
            <a:avLst/>
          </a:prstGeom>
        </p:spPr>
      </p:pic>
      <p:sp>
        <p:nvSpPr>
          <p:cNvPr id="142" name="Text 38"/>
          <p:cNvSpPr/>
          <p:nvPr/>
        </p:nvSpPr>
        <p:spPr>
          <a:xfrm>
            <a:off x="7072750" y="463294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143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8080018" y="4512580"/>
            <a:ext cx="1522707" cy="501551"/>
          </a:xfrm>
          <a:prstGeom prst="rect">
            <a:avLst/>
          </a:prstGeom>
        </p:spPr>
      </p:pic>
      <p:pic>
        <p:nvPicPr>
          <p:cNvPr id="144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8327966" y="4626285"/>
            <a:ext cx="1026796" cy="267487"/>
          </a:xfrm>
          <a:prstGeom prst="rect">
            <a:avLst/>
          </a:prstGeom>
        </p:spPr>
      </p:pic>
      <p:pic>
        <p:nvPicPr>
          <p:cNvPr id="145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8408212" y="4679789"/>
            <a:ext cx="160493" cy="160492"/>
          </a:xfrm>
          <a:prstGeom prst="rect">
            <a:avLst/>
          </a:prstGeom>
        </p:spPr>
      </p:pic>
      <p:sp>
        <p:nvSpPr>
          <p:cNvPr id="146" name="Text 39"/>
          <p:cNvSpPr/>
          <p:nvPr/>
        </p:nvSpPr>
        <p:spPr>
          <a:xfrm>
            <a:off x="8595457" y="463294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147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9602725" y="4512580"/>
            <a:ext cx="1522707" cy="501551"/>
          </a:xfrm>
          <a:prstGeom prst="rect">
            <a:avLst/>
          </a:prstGeom>
        </p:spPr>
      </p:pic>
      <p:pic>
        <p:nvPicPr>
          <p:cNvPr id="148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1125433" y="4512580"/>
            <a:ext cx="1522707" cy="501551"/>
          </a:xfrm>
          <a:prstGeom prst="rect">
            <a:avLst/>
          </a:prstGeom>
        </p:spPr>
      </p:pic>
      <p:pic>
        <p:nvPicPr>
          <p:cNvPr id="149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1373380" y="4626285"/>
            <a:ext cx="1026796" cy="267487"/>
          </a:xfrm>
          <a:prstGeom prst="rect">
            <a:avLst/>
          </a:prstGeom>
        </p:spPr>
      </p:pic>
      <p:pic>
        <p:nvPicPr>
          <p:cNvPr id="150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1453626" y="4679789"/>
            <a:ext cx="160493" cy="160492"/>
          </a:xfrm>
          <a:prstGeom prst="rect">
            <a:avLst/>
          </a:prstGeom>
        </p:spPr>
      </p:pic>
      <p:sp>
        <p:nvSpPr>
          <p:cNvPr id="151" name="Text 40"/>
          <p:cNvSpPr/>
          <p:nvPr/>
        </p:nvSpPr>
        <p:spPr>
          <a:xfrm>
            <a:off x="11640871" y="463294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152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2648140" y="4512580"/>
            <a:ext cx="1522707" cy="501551"/>
          </a:xfrm>
          <a:prstGeom prst="rect">
            <a:avLst/>
          </a:prstGeom>
        </p:spPr>
      </p:pic>
      <p:pic>
        <p:nvPicPr>
          <p:cNvPr id="153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2896087" y="4629559"/>
            <a:ext cx="1026796" cy="267487"/>
          </a:xfrm>
          <a:prstGeom prst="rect">
            <a:avLst/>
          </a:prstGeom>
        </p:spPr>
      </p:pic>
      <p:pic>
        <p:nvPicPr>
          <p:cNvPr id="154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2976334" y="4683063"/>
            <a:ext cx="160493" cy="160492"/>
          </a:xfrm>
          <a:prstGeom prst="rect">
            <a:avLst/>
          </a:prstGeom>
        </p:spPr>
      </p:pic>
      <p:sp>
        <p:nvSpPr>
          <p:cNvPr id="155" name="Text 41"/>
          <p:cNvSpPr/>
          <p:nvPr/>
        </p:nvSpPr>
        <p:spPr>
          <a:xfrm>
            <a:off x="13163578" y="463625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156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4170847" y="4512580"/>
            <a:ext cx="1522707" cy="501551"/>
          </a:xfrm>
          <a:prstGeom prst="rect">
            <a:avLst/>
          </a:prstGeom>
        </p:spPr>
      </p:pic>
      <p:pic>
        <p:nvPicPr>
          <p:cNvPr id="157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15693554" y="4512580"/>
            <a:ext cx="1496480" cy="501551"/>
          </a:xfrm>
          <a:prstGeom prst="rect">
            <a:avLst/>
          </a:prstGeom>
        </p:spPr>
      </p:pic>
      <p:pic>
        <p:nvPicPr>
          <p:cNvPr id="158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15788841" y="4626285"/>
            <a:ext cx="1332114" cy="267490"/>
          </a:xfrm>
          <a:prstGeom prst="rect">
            <a:avLst/>
          </a:prstGeom>
        </p:spPr>
      </p:pic>
      <p:pic>
        <p:nvPicPr>
          <p:cNvPr id="159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15869087" y="4679789"/>
            <a:ext cx="160493" cy="160492"/>
          </a:xfrm>
          <a:prstGeom prst="rect">
            <a:avLst/>
          </a:prstGeom>
        </p:spPr>
      </p:pic>
      <p:sp>
        <p:nvSpPr>
          <p:cNvPr id="160" name="Text 42"/>
          <p:cNvSpPr/>
          <p:nvPr/>
        </p:nvSpPr>
        <p:spPr>
          <a:xfrm>
            <a:off x="16056332" y="46329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61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1097803" y="5014131"/>
            <a:ext cx="16092231" cy="501551"/>
          </a:xfrm>
          <a:prstGeom prst="rect">
            <a:avLst/>
          </a:prstGeom>
        </p:spPr>
      </p:pic>
      <p:pic>
        <p:nvPicPr>
          <p:cNvPr id="162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1097803" y="5014131"/>
            <a:ext cx="3936803" cy="501551"/>
          </a:xfrm>
          <a:prstGeom prst="rect">
            <a:avLst/>
          </a:prstGeom>
        </p:spPr>
      </p:pic>
      <p:sp>
        <p:nvSpPr>
          <p:cNvPr id="163" name="Text 43"/>
          <p:cNvSpPr/>
          <p:nvPr/>
        </p:nvSpPr>
        <p:spPr>
          <a:xfrm>
            <a:off x="1258295" y="5137845"/>
            <a:ext cx="353044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6"/>
              </a:lnSpc>
              <a:buNone/>
            </a:pPr>
            <a:r>
              <a:rPr lang="en-US" sz="1474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Pre-authorization (authorization hold)</a:t>
            </a:r>
            <a:endParaRPr lang="en-US" sz="1474" dirty="0"/>
          </a:p>
        </p:txBody>
      </p:sp>
      <p:pic>
        <p:nvPicPr>
          <p:cNvPr id="164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5034604" y="5014131"/>
            <a:ext cx="1522707" cy="501551"/>
          </a:xfrm>
          <a:prstGeom prst="rect">
            <a:avLst/>
          </a:prstGeom>
        </p:spPr>
      </p:pic>
      <p:pic>
        <p:nvPicPr>
          <p:cNvPr id="165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5282552" y="5127799"/>
            <a:ext cx="1026796" cy="267487"/>
          </a:xfrm>
          <a:prstGeom prst="rect">
            <a:avLst/>
          </a:prstGeom>
        </p:spPr>
      </p:pic>
      <p:pic>
        <p:nvPicPr>
          <p:cNvPr id="166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5362798" y="5181302"/>
            <a:ext cx="160493" cy="160492"/>
          </a:xfrm>
          <a:prstGeom prst="rect">
            <a:avLst/>
          </a:prstGeom>
        </p:spPr>
      </p:pic>
      <p:sp>
        <p:nvSpPr>
          <p:cNvPr id="167" name="Text 44"/>
          <p:cNvSpPr/>
          <p:nvPr/>
        </p:nvSpPr>
        <p:spPr>
          <a:xfrm>
            <a:off x="5550043" y="513445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168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6557311" y="5014131"/>
            <a:ext cx="1522707" cy="501551"/>
          </a:xfrm>
          <a:prstGeom prst="rect">
            <a:avLst/>
          </a:prstGeom>
        </p:spPr>
      </p:pic>
      <p:pic>
        <p:nvPicPr>
          <p:cNvPr id="169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6805259" y="5127799"/>
            <a:ext cx="1026796" cy="267487"/>
          </a:xfrm>
          <a:prstGeom prst="rect">
            <a:avLst/>
          </a:prstGeom>
        </p:spPr>
      </p:pic>
      <p:pic>
        <p:nvPicPr>
          <p:cNvPr id="170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6885505" y="5181302"/>
            <a:ext cx="160493" cy="160492"/>
          </a:xfrm>
          <a:prstGeom prst="rect">
            <a:avLst/>
          </a:prstGeom>
        </p:spPr>
      </p:pic>
      <p:sp>
        <p:nvSpPr>
          <p:cNvPr id="171" name="Text 45"/>
          <p:cNvSpPr/>
          <p:nvPr/>
        </p:nvSpPr>
        <p:spPr>
          <a:xfrm>
            <a:off x="7072750" y="513445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172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8080018" y="5014131"/>
            <a:ext cx="1522707" cy="501551"/>
          </a:xfrm>
          <a:prstGeom prst="rect">
            <a:avLst/>
          </a:prstGeom>
        </p:spPr>
      </p:pic>
      <p:pic>
        <p:nvPicPr>
          <p:cNvPr id="173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8327966" y="5127799"/>
            <a:ext cx="1026796" cy="267487"/>
          </a:xfrm>
          <a:prstGeom prst="rect">
            <a:avLst/>
          </a:prstGeom>
        </p:spPr>
      </p:pic>
      <p:pic>
        <p:nvPicPr>
          <p:cNvPr id="174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8408212" y="5181302"/>
            <a:ext cx="160493" cy="160492"/>
          </a:xfrm>
          <a:prstGeom prst="rect">
            <a:avLst/>
          </a:prstGeom>
        </p:spPr>
      </p:pic>
      <p:sp>
        <p:nvSpPr>
          <p:cNvPr id="175" name="Text 46"/>
          <p:cNvSpPr/>
          <p:nvPr/>
        </p:nvSpPr>
        <p:spPr>
          <a:xfrm>
            <a:off x="8595457" y="513445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176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9602725" y="5014131"/>
            <a:ext cx="1522707" cy="501551"/>
          </a:xfrm>
          <a:prstGeom prst="rect">
            <a:avLst/>
          </a:prstGeom>
        </p:spPr>
      </p:pic>
      <p:pic>
        <p:nvPicPr>
          <p:cNvPr id="177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1125433" y="5014131"/>
            <a:ext cx="1522707" cy="501551"/>
          </a:xfrm>
          <a:prstGeom prst="rect">
            <a:avLst/>
          </a:prstGeom>
        </p:spPr>
      </p:pic>
      <p:pic>
        <p:nvPicPr>
          <p:cNvPr id="178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1373380" y="5127799"/>
            <a:ext cx="1026796" cy="267487"/>
          </a:xfrm>
          <a:prstGeom prst="rect">
            <a:avLst/>
          </a:prstGeom>
        </p:spPr>
      </p:pic>
      <p:pic>
        <p:nvPicPr>
          <p:cNvPr id="179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1453626" y="5181302"/>
            <a:ext cx="160493" cy="160492"/>
          </a:xfrm>
          <a:prstGeom prst="rect">
            <a:avLst/>
          </a:prstGeom>
        </p:spPr>
      </p:pic>
      <p:sp>
        <p:nvSpPr>
          <p:cNvPr id="180" name="Text 47"/>
          <p:cNvSpPr/>
          <p:nvPr/>
        </p:nvSpPr>
        <p:spPr>
          <a:xfrm>
            <a:off x="11640871" y="513445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181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2648140" y="5014131"/>
            <a:ext cx="1522707" cy="501551"/>
          </a:xfrm>
          <a:prstGeom prst="rect">
            <a:avLst/>
          </a:prstGeom>
        </p:spPr>
      </p:pic>
      <p:pic>
        <p:nvPicPr>
          <p:cNvPr id="182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2896087" y="5127799"/>
            <a:ext cx="1026796" cy="267487"/>
          </a:xfrm>
          <a:prstGeom prst="rect">
            <a:avLst/>
          </a:prstGeom>
        </p:spPr>
      </p:pic>
      <p:pic>
        <p:nvPicPr>
          <p:cNvPr id="183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2976334" y="5181302"/>
            <a:ext cx="160493" cy="160492"/>
          </a:xfrm>
          <a:prstGeom prst="rect">
            <a:avLst/>
          </a:prstGeom>
        </p:spPr>
      </p:pic>
      <p:sp>
        <p:nvSpPr>
          <p:cNvPr id="184" name="Text 48"/>
          <p:cNvSpPr/>
          <p:nvPr/>
        </p:nvSpPr>
        <p:spPr>
          <a:xfrm>
            <a:off x="13163578" y="513445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185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4170847" y="5014131"/>
            <a:ext cx="1522707" cy="501551"/>
          </a:xfrm>
          <a:prstGeom prst="rect">
            <a:avLst/>
          </a:prstGeom>
        </p:spPr>
      </p:pic>
      <p:pic>
        <p:nvPicPr>
          <p:cNvPr id="186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14420087" y="5124859"/>
            <a:ext cx="1026796" cy="267487"/>
          </a:xfrm>
          <a:prstGeom prst="rect">
            <a:avLst/>
          </a:prstGeom>
        </p:spPr>
      </p:pic>
      <p:pic>
        <p:nvPicPr>
          <p:cNvPr id="187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14500334" y="5178363"/>
            <a:ext cx="160493" cy="160492"/>
          </a:xfrm>
          <a:prstGeom prst="rect">
            <a:avLst/>
          </a:prstGeom>
        </p:spPr>
      </p:pic>
      <p:sp>
        <p:nvSpPr>
          <p:cNvPr id="188" name="Text 49"/>
          <p:cNvSpPr/>
          <p:nvPr/>
        </p:nvSpPr>
        <p:spPr>
          <a:xfrm>
            <a:off x="14687578" y="513155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189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15693554" y="5014131"/>
            <a:ext cx="1496480" cy="501551"/>
          </a:xfrm>
          <a:prstGeom prst="rect">
            <a:avLst/>
          </a:prstGeom>
        </p:spPr>
      </p:pic>
      <p:pic>
        <p:nvPicPr>
          <p:cNvPr id="190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15788841" y="5127799"/>
            <a:ext cx="1332114" cy="267490"/>
          </a:xfrm>
          <a:prstGeom prst="rect">
            <a:avLst/>
          </a:prstGeom>
        </p:spPr>
      </p:pic>
      <p:pic>
        <p:nvPicPr>
          <p:cNvPr id="191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15869087" y="5181302"/>
            <a:ext cx="160493" cy="160492"/>
          </a:xfrm>
          <a:prstGeom prst="rect">
            <a:avLst/>
          </a:prstGeom>
        </p:spPr>
      </p:pic>
      <p:sp>
        <p:nvSpPr>
          <p:cNvPr id="192" name="Text 50"/>
          <p:cNvSpPr/>
          <p:nvPr/>
        </p:nvSpPr>
        <p:spPr>
          <a:xfrm>
            <a:off x="16056332" y="513445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93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1097803" y="5515682"/>
            <a:ext cx="16092231" cy="501551"/>
          </a:xfrm>
          <a:prstGeom prst="rect">
            <a:avLst/>
          </a:prstGeom>
        </p:spPr>
      </p:pic>
      <p:pic>
        <p:nvPicPr>
          <p:cNvPr id="194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1097803" y="5515682"/>
            <a:ext cx="3936803" cy="501551"/>
          </a:xfrm>
          <a:prstGeom prst="rect">
            <a:avLst/>
          </a:prstGeom>
        </p:spPr>
      </p:pic>
      <p:sp>
        <p:nvSpPr>
          <p:cNvPr id="195" name="Text 51"/>
          <p:cNvSpPr/>
          <p:nvPr/>
        </p:nvSpPr>
        <p:spPr>
          <a:xfrm>
            <a:off x="1258295" y="5639395"/>
            <a:ext cx="219027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6"/>
              </a:lnSpc>
              <a:buNone/>
            </a:pPr>
            <a:r>
              <a:rPr lang="en-US" sz="1474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Purchase with donation</a:t>
            </a:r>
            <a:endParaRPr lang="en-US" sz="1474" dirty="0"/>
          </a:p>
        </p:txBody>
      </p:sp>
      <p:pic>
        <p:nvPicPr>
          <p:cNvPr id="196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5034604" y="5515682"/>
            <a:ext cx="1522707" cy="501551"/>
          </a:xfrm>
          <a:prstGeom prst="rect">
            <a:avLst/>
          </a:prstGeom>
        </p:spPr>
      </p:pic>
      <p:pic>
        <p:nvPicPr>
          <p:cNvPr id="197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5129901" y="5629349"/>
            <a:ext cx="1332114" cy="267490"/>
          </a:xfrm>
          <a:prstGeom prst="rect">
            <a:avLst/>
          </a:prstGeom>
        </p:spPr>
      </p:pic>
      <p:pic>
        <p:nvPicPr>
          <p:cNvPr id="198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5210147" y="5682853"/>
            <a:ext cx="160493" cy="160492"/>
          </a:xfrm>
          <a:prstGeom prst="rect">
            <a:avLst/>
          </a:prstGeom>
        </p:spPr>
      </p:pic>
      <p:sp>
        <p:nvSpPr>
          <p:cNvPr id="199" name="Text 52"/>
          <p:cNvSpPr/>
          <p:nvPr/>
        </p:nvSpPr>
        <p:spPr>
          <a:xfrm>
            <a:off x="5397391" y="56360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00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6557311" y="5515682"/>
            <a:ext cx="1522707" cy="501551"/>
          </a:xfrm>
          <a:prstGeom prst="rect">
            <a:avLst/>
          </a:prstGeom>
        </p:spPr>
      </p:pic>
      <p:pic>
        <p:nvPicPr>
          <p:cNvPr id="201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6652608" y="5629349"/>
            <a:ext cx="1332114" cy="267490"/>
          </a:xfrm>
          <a:prstGeom prst="rect">
            <a:avLst/>
          </a:prstGeom>
        </p:spPr>
      </p:pic>
      <p:pic>
        <p:nvPicPr>
          <p:cNvPr id="202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6732854" y="5682853"/>
            <a:ext cx="160493" cy="160492"/>
          </a:xfrm>
          <a:prstGeom prst="rect">
            <a:avLst/>
          </a:prstGeom>
        </p:spPr>
      </p:pic>
      <p:sp>
        <p:nvSpPr>
          <p:cNvPr id="203" name="Text 53"/>
          <p:cNvSpPr/>
          <p:nvPr/>
        </p:nvSpPr>
        <p:spPr>
          <a:xfrm>
            <a:off x="6920099" y="56360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04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8080018" y="5515682"/>
            <a:ext cx="1522707" cy="501551"/>
          </a:xfrm>
          <a:prstGeom prst="rect">
            <a:avLst/>
          </a:prstGeom>
        </p:spPr>
      </p:pic>
      <p:pic>
        <p:nvPicPr>
          <p:cNvPr id="205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8175315" y="5629349"/>
            <a:ext cx="1332114" cy="267490"/>
          </a:xfrm>
          <a:prstGeom prst="rect">
            <a:avLst/>
          </a:prstGeom>
        </p:spPr>
      </p:pic>
      <p:pic>
        <p:nvPicPr>
          <p:cNvPr id="206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8255561" y="5682853"/>
            <a:ext cx="160493" cy="160492"/>
          </a:xfrm>
          <a:prstGeom prst="rect">
            <a:avLst/>
          </a:prstGeom>
        </p:spPr>
      </p:pic>
      <p:sp>
        <p:nvSpPr>
          <p:cNvPr id="207" name="Text 54"/>
          <p:cNvSpPr/>
          <p:nvPr/>
        </p:nvSpPr>
        <p:spPr>
          <a:xfrm>
            <a:off x="8442806" y="56360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08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9602725" y="5515682"/>
            <a:ext cx="1522707" cy="501551"/>
          </a:xfrm>
          <a:prstGeom prst="rect">
            <a:avLst/>
          </a:prstGeom>
        </p:spPr>
      </p:pic>
      <p:pic>
        <p:nvPicPr>
          <p:cNvPr id="209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1125433" y="5515682"/>
            <a:ext cx="1522707" cy="501551"/>
          </a:xfrm>
          <a:prstGeom prst="rect">
            <a:avLst/>
          </a:prstGeom>
        </p:spPr>
      </p:pic>
      <p:pic>
        <p:nvPicPr>
          <p:cNvPr id="210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1220729" y="5629349"/>
            <a:ext cx="1332114" cy="267490"/>
          </a:xfrm>
          <a:prstGeom prst="rect">
            <a:avLst/>
          </a:prstGeom>
        </p:spPr>
      </p:pic>
      <p:pic>
        <p:nvPicPr>
          <p:cNvPr id="211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1300975" y="5682853"/>
            <a:ext cx="160493" cy="160492"/>
          </a:xfrm>
          <a:prstGeom prst="rect">
            <a:avLst/>
          </a:prstGeom>
        </p:spPr>
      </p:pic>
      <p:sp>
        <p:nvSpPr>
          <p:cNvPr id="212" name="Text 55"/>
          <p:cNvSpPr/>
          <p:nvPr/>
        </p:nvSpPr>
        <p:spPr>
          <a:xfrm>
            <a:off x="11488220" y="56360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13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2648140" y="5515682"/>
            <a:ext cx="1522707" cy="501551"/>
          </a:xfrm>
          <a:prstGeom prst="rect">
            <a:avLst/>
          </a:prstGeom>
        </p:spPr>
      </p:pic>
      <p:pic>
        <p:nvPicPr>
          <p:cNvPr id="214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2743427" y="5629349"/>
            <a:ext cx="1332114" cy="267490"/>
          </a:xfrm>
          <a:prstGeom prst="rect">
            <a:avLst/>
          </a:prstGeom>
        </p:spPr>
      </p:pic>
      <p:pic>
        <p:nvPicPr>
          <p:cNvPr id="215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2823673" y="5682853"/>
            <a:ext cx="160493" cy="160492"/>
          </a:xfrm>
          <a:prstGeom prst="rect">
            <a:avLst/>
          </a:prstGeom>
        </p:spPr>
      </p:pic>
      <p:sp>
        <p:nvSpPr>
          <p:cNvPr id="216" name="Text 56"/>
          <p:cNvSpPr/>
          <p:nvPr/>
        </p:nvSpPr>
        <p:spPr>
          <a:xfrm>
            <a:off x="13010917" y="56360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17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14170847" y="5515682"/>
            <a:ext cx="1522707" cy="501551"/>
          </a:xfrm>
          <a:prstGeom prst="rect">
            <a:avLst/>
          </a:prstGeom>
        </p:spPr>
      </p:pic>
      <p:pic>
        <p:nvPicPr>
          <p:cNvPr id="218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15693554" y="5515682"/>
            <a:ext cx="1496480" cy="501551"/>
          </a:xfrm>
          <a:prstGeom prst="rect">
            <a:avLst/>
          </a:prstGeom>
        </p:spPr>
      </p:pic>
      <p:pic>
        <p:nvPicPr>
          <p:cNvPr id="219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1097803" y="6017233"/>
            <a:ext cx="16092231" cy="501551"/>
          </a:xfrm>
          <a:prstGeom prst="rect">
            <a:avLst/>
          </a:prstGeom>
        </p:spPr>
      </p:pic>
      <p:pic>
        <p:nvPicPr>
          <p:cNvPr id="220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1097803" y="6017233"/>
            <a:ext cx="3936803" cy="501551"/>
          </a:xfrm>
          <a:prstGeom prst="rect">
            <a:avLst/>
          </a:prstGeom>
        </p:spPr>
      </p:pic>
      <p:sp>
        <p:nvSpPr>
          <p:cNvPr id="221" name="Text 57"/>
          <p:cNvSpPr/>
          <p:nvPr/>
        </p:nvSpPr>
        <p:spPr>
          <a:xfrm>
            <a:off x="1258295" y="6140946"/>
            <a:ext cx="88011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6"/>
              </a:lnSpc>
              <a:buNone/>
            </a:pPr>
            <a:r>
              <a:rPr lang="en-US" sz="1474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Antifraud</a:t>
            </a:r>
            <a:endParaRPr lang="en-US" sz="1474" dirty="0"/>
          </a:p>
        </p:txBody>
      </p:sp>
      <p:pic>
        <p:nvPicPr>
          <p:cNvPr id="222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5034604" y="6017233"/>
            <a:ext cx="1522707" cy="501551"/>
          </a:xfrm>
          <a:prstGeom prst="rect">
            <a:avLst/>
          </a:prstGeom>
        </p:spPr>
      </p:pic>
      <p:pic>
        <p:nvPicPr>
          <p:cNvPr id="223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5282552" y="6130900"/>
            <a:ext cx="1026796" cy="267487"/>
          </a:xfrm>
          <a:prstGeom prst="rect">
            <a:avLst/>
          </a:prstGeom>
        </p:spPr>
      </p:pic>
      <p:pic>
        <p:nvPicPr>
          <p:cNvPr id="224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5362798" y="6184404"/>
            <a:ext cx="160493" cy="160492"/>
          </a:xfrm>
          <a:prstGeom prst="rect">
            <a:avLst/>
          </a:prstGeom>
        </p:spPr>
      </p:pic>
      <p:sp>
        <p:nvSpPr>
          <p:cNvPr id="225" name="Text 58"/>
          <p:cNvSpPr/>
          <p:nvPr/>
        </p:nvSpPr>
        <p:spPr>
          <a:xfrm>
            <a:off x="5550043" y="613756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226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6557311" y="6017233"/>
            <a:ext cx="1522707" cy="501551"/>
          </a:xfrm>
          <a:prstGeom prst="rect">
            <a:avLst/>
          </a:prstGeom>
        </p:spPr>
      </p:pic>
      <p:pic>
        <p:nvPicPr>
          <p:cNvPr id="227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6805259" y="6130900"/>
            <a:ext cx="1026796" cy="267487"/>
          </a:xfrm>
          <a:prstGeom prst="rect">
            <a:avLst/>
          </a:prstGeom>
        </p:spPr>
      </p:pic>
      <p:pic>
        <p:nvPicPr>
          <p:cNvPr id="228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6885505" y="6184404"/>
            <a:ext cx="160493" cy="160492"/>
          </a:xfrm>
          <a:prstGeom prst="rect">
            <a:avLst/>
          </a:prstGeom>
        </p:spPr>
      </p:pic>
      <p:sp>
        <p:nvSpPr>
          <p:cNvPr id="229" name="Text 59"/>
          <p:cNvSpPr/>
          <p:nvPr/>
        </p:nvSpPr>
        <p:spPr>
          <a:xfrm>
            <a:off x="7072750" y="613756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230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8080018" y="6017233"/>
            <a:ext cx="1522707" cy="501551"/>
          </a:xfrm>
          <a:prstGeom prst="rect">
            <a:avLst/>
          </a:prstGeom>
        </p:spPr>
      </p:pic>
      <p:pic>
        <p:nvPicPr>
          <p:cNvPr id="231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8327966" y="6130900"/>
            <a:ext cx="1026796" cy="267487"/>
          </a:xfrm>
          <a:prstGeom prst="rect">
            <a:avLst/>
          </a:prstGeom>
        </p:spPr>
      </p:pic>
      <p:pic>
        <p:nvPicPr>
          <p:cNvPr id="232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8408212" y="6184404"/>
            <a:ext cx="160493" cy="160492"/>
          </a:xfrm>
          <a:prstGeom prst="rect">
            <a:avLst/>
          </a:prstGeom>
        </p:spPr>
      </p:pic>
      <p:sp>
        <p:nvSpPr>
          <p:cNvPr id="233" name="Text 60"/>
          <p:cNvSpPr/>
          <p:nvPr/>
        </p:nvSpPr>
        <p:spPr>
          <a:xfrm>
            <a:off x="8595457" y="613756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234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9602725" y="6017233"/>
            <a:ext cx="1522707" cy="501551"/>
          </a:xfrm>
          <a:prstGeom prst="rect">
            <a:avLst/>
          </a:prstGeom>
        </p:spPr>
      </p:pic>
      <p:pic>
        <p:nvPicPr>
          <p:cNvPr id="235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11125433" y="6017233"/>
            <a:ext cx="1522707" cy="501551"/>
          </a:xfrm>
          <a:prstGeom prst="rect">
            <a:avLst/>
          </a:prstGeom>
        </p:spPr>
      </p:pic>
      <p:pic>
        <p:nvPicPr>
          <p:cNvPr id="236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11220729" y="6130900"/>
            <a:ext cx="1332114" cy="267490"/>
          </a:xfrm>
          <a:prstGeom prst="rect">
            <a:avLst/>
          </a:prstGeom>
        </p:spPr>
      </p:pic>
      <p:pic>
        <p:nvPicPr>
          <p:cNvPr id="237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11300975" y="6184404"/>
            <a:ext cx="160493" cy="160492"/>
          </a:xfrm>
          <a:prstGeom prst="rect">
            <a:avLst/>
          </a:prstGeom>
        </p:spPr>
      </p:pic>
      <p:sp>
        <p:nvSpPr>
          <p:cNvPr id="238" name="Text 61"/>
          <p:cNvSpPr/>
          <p:nvPr/>
        </p:nvSpPr>
        <p:spPr>
          <a:xfrm>
            <a:off x="11488220" y="613756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39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2648140" y="6017233"/>
            <a:ext cx="1522707" cy="501551"/>
          </a:xfrm>
          <a:prstGeom prst="rect">
            <a:avLst/>
          </a:prstGeom>
        </p:spPr>
      </p:pic>
      <p:pic>
        <p:nvPicPr>
          <p:cNvPr id="240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2743427" y="6130900"/>
            <a:ext cx="1332114" cy="267490"/>
          </a:xfrm>
          <a:prstGeom prst="rect">
            <a:avLst/>
          </a:prstGeom>
        </p:spPr>
      </p:pic>
      <p:pic>
        <p:nvPicPr>
          <p:cNvPr id="241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2823673" y="6184404"/>
            <a:ext cx="160493" cy="160492"/>
          </a:xfrm>
          <a:prstGeom prst="rect">
            <a:avLst/>
          </a:prstGeom>
        </p:spPr>
      </p:pic>
      <p:sp>
        <p:nvSpPr>
          <p:cNvPr id="242" name="Text 62"/>
          <p:cNvSpPr/>
          <p:nvPr/>
        </p:nvSpPr>
        <p:spPr>
          <a:xfrm>
            <a:off x="13010917" y="613756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43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4170847" y="6017233"/>
            <a:ext cx="1522707" cy="501551"/>
          </a:xfrm>
          <a:prstGeom prst="rect">
            <a:avLst/>
          </a:prstGeom>
        </p:spPr>
      </p:pic>
      <p:pic>
        <p:nvPicPr>
          <p:cNvPr id="244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4266134" y="6130900"/>
            <a:ext cx="1332114" cy="267490"/>
          </a:xfrm>
          <a:prstGeom prst="rect">
            <a:avLst/>
          </a:prstGeom>
        </p:spPr>
      </p:pic>
      <p:pic>
        <p:nvPicPr>
          <p:cNvPr id="245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14346380" y="6184404"/>
            <a:ext cx="160493" cy="160492"/>
          </a:xfrm>
          <a:prstGeom prst="rect">
            <a:avLst/>
          </a:prstGeom>
        </p:spPr>
      </p:pic>
      <p:sp>
        <p:nvSpPr>
          <p:cNvPr id="246" name="Text 63"/>
          <p:cNvSpPr/>
          <p:nvPr/>
        </p:nvSpPr>
        <p:spPr>
          <a:xfrm>
            <a:off x="14533625" y="613756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47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15693554" y="6017233"/>
            <a:ext cx="1496480" cy="501551"/>
          </a:xfrm>
          <a:prstGeom prst="rect">
            <a:avLst/>
          </a:prstGeom>
        </p:spPr>
      </p:pic>
      <p:pic>
        <p:nvPicPr>
          <p:cNvPr id="248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1097803" y="6518746"/>
            <a:ext cx="3936803" cy="494856"/>
          </a:xfrm>
          <a:prstGeom prst="rect">
            <a:avLst/>
          </a:prstGeom>
        </p:spPr>
      </p:pic>
      <p:sp>
        <p:nvSpPr>
          <p:cNvPr id="249" name="Text 64"/>
          <p:cNvSpPr/>
          <p:nvPr/>
        </p:nvSpPr>
        <p:spPr>
          <a:xfrm>
            <a:off x="1258295" y="6642460"/>
            <a:ext cx="177022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6"/>
              </a:lnSpc>
              <a:buNone/>
            </a:pPr>
            <a:r>
              <a:rPr lang="en-US" sz="1474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3D Secure 2.0 / SCA</a:t>
            </a:r>
            <a:endParaRPr lang="en-US" sz="1474" dirty="0"/>
          </a:p>
        </p:txBody>
      </p:sp>
      <p:pic>
        <p:nvPicPr>
          <p:cNvPr id="250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5179740" y="6632451"/>
            <a:ext cx="1232429" cy="267490"/>
          </a:xfrm>
          <a:prstGeom prst="rect">
            <a:avLst/>
          </a:prstGeom>
        </p:spPr>
      </p:pic>
      <p:pic>
        <p:nvPicPr>
          <p:cNvPr id="251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5259986" y="6685955"/>
            <a:ext cx="160493" cy="160492"/>
          </a:xfrm>
          <a:prstGeom prst="rect">
            <a:avLst/>
          </a:prstGeom>
        </p:spPr>
      </p:pic>
      <p:sp>
        <p:nvSpPr>
          <p:cNvPr id="252" name="Text 65"/>
          <p:cNvSpPr/>
          <p:nvPr/>
        </p:nvSpPr>
        <p:spPr>
          <a:xfrm>
            <a:off x="5447230" y="6639148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4" dirty="0"/>
          </a:p>
        </p:txBody>
      </p:sp>
      <p:pic>
        <p:nvPicPr>
          <p:cNvPr id="253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6805259" y="6632451"/>
            <a:ext cx="1026796" cy="267487"/>
          </a:xfrm>
          <a:prstGeom prst="rect">
            <a:avLst/>
          </a:prstGeom>
        </p:spPr>
      </p:pic>
      <p:pic>
        <p:nvPicPr>
          <p:cNvPr id="254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6885505" y="6685955"/>
            <a:ext cx="160493" cy="160492"/>
          </a:xfrm>
          <a:prstGeom prst="rect">
            <a:avLst/>
          </a:prstGeom>
        </p:spPr>
      </p:pic>
      <p:sp>
        <p:nvSpPr>
          <p:cNvPr id="255" name="Text 66"/>
          <p:cNvSpPr/>
          <p:nvPr/>
        </p:nvSpPr>
        <p:spPr>
          <a:xfrm>
            <a:off x="7072750" y="66391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256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8327966" y="6632451"/>
            <a:ext cx="1026796" cy="267487"/>
          </a:xfrm>
          <a:prstGeom prst="rect">
            <a:avLst/>
          </a:prstGeom>
        </p:spPr>
      </p:pic>
      <p:pic>
        <p:nvPicPr>
          <p:cNvPr id="257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8408212" y="6685955"/>
            <a:ext cx="160493" cy="160492"/>
          </a:xfrm>
          <a:prstGeom prst="rect">
            <a:avLst/>
          </a:prstGeom>
        </p:spPr>
      </p:pic>
      <p:sp>
        <p:nvSpPr>
          <p:cNvPr id="258" name="Text 67"/>
          <p:cNvSpPr/>
          <p:nvPr/>
        </p:nvSpPr>
        <p:spPr>
          <a:xfrm>
            <a:off x="8595457" y="66391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259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11220729" y="6632451"/>
            <a:ext cx="1332114" cy="267490"/>
          </a:xfrm>
          <a:prstGeom prst="rect">
            <a:avLst/>
          </a:prstGeom>
        </p:spPr>
      </p:pic>
      <p:pic>
        <p:nvPicPr>
          <p:cNvPr id="260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11300975" y="6685955"/>
            <a:ext cx="160493" cy="160492"/>
          </a:xfrm>
          <a:prstGeom prst="rect">
            <a:avLst/>
          </a:prstGeom>
        </p:spPr>
      </p:pic>
      <p:sp>
        <p:nvSpPr>
          <p:cNvPr id="261" name="Text 68"/>
          <p:cNvSpPr/>
          <p:nvPr/>
        </p:nvSpPr>
        <p:spPr>
          <a:xfrm>
            <a:off x="11488220" y="66391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62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12743436" y="6645808"/>
            <a:ext cx="1332114" cy="267490"/>
          </a:xfrm>
          <a:prstGeom prst="rect">
            <a:avLst/>
          </a:prstGeom>
        </p:spPr>
      </p:pic>
      <p:pic>
        <p:nvPicPr>
          <p:cNvPr id="263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12823682" y="6699312"/>
            <a:ext cx="160493" cy="160492"/>
          </a:xfrm>
          <a:prstGeom prst="rect">
            <a:avLst/>
          </a:prstGeom>
        </p:spPr>
      </p:pic>
      <p:sp>
        <p:nvSpPr>
          <p:cNvPr id="264" name="Text 69"/>
          <p:cNvSpPr/>
          <p:nvPr/>
        </p:nvSpPr>
        <p:spPr>
          <a:xfrm>
            <a:off x="13010927" y="665246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65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14420087" y="6659166"/>
            <a:ext cx="1026796" cy="267487"/>
          </a:xfrm>
          <a:prstGeom prst="rect">
            <a:avLst/>
          </a:prstGeom>
        </p:spPr>
      </p:pic>
      <p:pic>
        <p:nvPicPr>
          <p:cNvPr id="266" name="Image 194" descr="preencoded.png">    </p:cNvPr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14500334" y="6712669"/>
            <a:ext cx="160493" cy="160492"/>
          </a:xfrm>
          <a:prstGeom prst="rect">
            <a:avLst/>
          </a:prstGeom>
        </p:spPr>
      </p:pic>
      <p:sp>
        <p:nvSpPr>
          <p:cNvPr id="267" name="Text 70"/>
          <p:cNvSpPr/>
          <p:nvPr/>
        </p:nvSpPr>
        <p:spPr>
          <a:xfrm>
            <a:off x="14687578" y="666586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71042" y="321283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4" name="Text 1"/>
          <p:cNvSpPr/>
          <p:nvPr/>
        </p:nvSpPr>
        <p:spPr>
          <a:xfrm>
            <a:off x="1959192" y="321283"/>
            <a:ext cx="1500188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Link &amp; Pay</a:t>
            </a:r>
            <a:endParaRPr lang="en-US" sz="1687" dirty="0"/>
          </a:p>
        </p:txBody>
      </p:sp>
      <p:sp>
        <p:nvSpPr>
          <p:cNvPr id="5" name="Text 2"/>
          <p:cNvSpPr/>
          <p:nvPr/>
        </p:nvSpPr>
        <p:spPr>
          <a:xfrm>
            <a:off x="1071042" y="926269"/>
            <a:ext cx="2905195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Payment Methods</a:t>
            </a:r>
            <a:endParaRPr lang="en-US" sz="2952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2" y="1569132"/>
            <a:ext cx="16119146" cy="535521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42" y="1569132"/>
            <a:ext cx="4029786" cy="535521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824" y="1569132"/>
            <a:ext cx="1509601" cy="535521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5280747" y="1692994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6253" y="1726443"/>
            <a:ext cx="214210" cy="214208"/>
          </a:xfrm>
          <a:prstGeom prst="rect">
            <a:avLst/>
          </a:prstGeom>
        </p:spPr>
      </p:pic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3671" y="1569132"/>
            <a:ext cx="1509601" cy="535521"/>
          </a:xfrm>
          <a:prstGeom prst="rect">
            <a:avLst/>
          </a:prstGeom>
        </p:spPr>
      </p:pic>
      <p:sp>
        <p:nvSpPr>
          <p:cNvPr id="12" name="Text 4"/>
          <p:cNvSpPr/>
          <p:nvPr/>
        </p:nvSpPr>
        <p:spPr>
          <a:xfrm>
            <a:off x="6979779" y="1692994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3028" y="1726443"/>
            <a:ext cx="214210" cy="214208"/>
          </a:xfrm>
          <a:prstGeom prst="rect">
            <a:avLst/>
          </a:prstGeom>
        </p:spPr>
      </p:pic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6509" y="1569132"/>
            <a:ext cx="1509601" cy="535521"/>
          </a:xfrm>
          <a:prstGeom prst="rect">
            <a:avLst/>
          </a:prstGeom>
        </p:spPr>
      </p:pic>
      <p:sp>
        <p:nvSpPr>
          <p:cNvPr id="15" name="Text 5"/>
          <p:cNvSpPr/>
          <p:nvPr/>
        </p:nvSpPr>
        <p:spPr>
          <a:xfrm>
            <a:off x="8524977" y="1692994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3561" y="1726443"/>
            <a:ext cx="214210" cy="214208"/>
          </a:xfrm>
          <a:prstGeom prst="rect">
            <a:avLst/>
          </a:prstGeom>
        </p:spPr>
      </p:pic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39356" y="1569132"/>
            <a:ext cx="1509601" cy="535521"/>
          </a:xfrm>
          <a:prstGeom prst="rect">
            <a:avLst/>
          </a:prstGeom>
        </p:spPr>
      </p:pic>
      <p:sp>
        <p:nvSpPr>
          <p:cNvPr id="18" name="Text 6"/>
          <p:cNvSpPr/>
          <p:nvPr/>
        </p:nvSpPr>
        <p:spPr>
          <a:xfrm>
            <a:off x="9837000" y="1692994"/>
            <a:ext cx="89011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Colombia</a:t>
            </a:r>
            <a:endParaRPr lang="en-US" sz="1476" dirty="0"/>
          </a:p>
        </p:txBody>
      </p:sp>
      <p:pic>
        <p:nvPicPr>
          <p:cNvPr id="1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0562" y="1729792"/>
            <a:ext cx="214210" cy="214208"/>
          </a:xfrm>
          <a:prstGeom prst="rect">
            <a:avLst/>
          </a:prstGeom>
        </p:spPr>
      </p:pic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50562" y="1729792"/>
            <a:ext cx="214210" cy="214208"/>
          </a:xfrm>
          <a:prstGeom prst="rect">
            <a:avLst/>
          </a:prstGeom>
        </p:spPr>
      </p:pic>
      <p:pic>
        <p:nvPicPr>
          <p:cNvPr id="21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51570" y="1569132"/>
            <a:ext cx="1509601" cy="535521"/>
          </a:xfrm>
          <a:prstGeom prst="rect">
            <a:avLst/>
          </a:prstGeom>
        </p:spPr>
      </p:pic>
      <p:sp>
        <p:nvSpPr>
          <p:cNvPr id="22" name="Text 7"/>
          <p:cNvSpPr/>
          <p:nvPr/>
        </p:nvSpPr>
        <p:spPr>
          <a:xfrm>
            <a:off x="11456938" y="1692994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141436" y="1726443"/>
            <a:ext cx="214210" cy="214208"/>
          </a:xfrm>
          <a:prstGeom prst="rect">
            <a:avLst/>
          </a:prstGeom>
        </p:spPr>
      </p:pic>
      <p:pic>
        <p:nvPicPr>
          <p:cNvPr id="24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661171" y="1569132"/>
            <a:ext cx="1509601" cy="535521"/>
          </a:xfrm>
          <a:prstGeom prst="rect">
            <a:avLst/>
          </a:prstGeom>
        </p:spPr>
      </p:pic>
      <p:sp>
        <p:nvSpPr>
          <p:cNvPr id="25" name="Text 8"/>
          <p:cNvSpPr/>
          <p:nvPr/>
        </p:nvSpPr>
        <p:spPr>
          <a:xfrm>
            <a:off x="12903389" y="1692994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714354" y="1726443"/>
            <a:ext cx="214210" cy="214208"/>
          </a:xfrm>
          <a:prstGeom prst="rect">
            <a:avLst/>
          </a:prstGeom>
        </p:spPr>
      </p:pic>
      <p:pic>
        <p:nvPicPr>
          <p:cNvPr id="27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70772" y="1569132"/>
            <a:ext cx="1509601" cy="535521"/>
          </a:xfrm>
          <a:prstGeom prst="rect">
            <a:avLst/>
          </a:prstGeom>
        </p:spPr>
      </p:pic>
      <p:sp>
        <p:nvSpPr>
          <p:cNvPr id="28" name="Text 9"/>
          <p:cNvSpPr/>
          <p:nvPr/>
        </p:nvSpPr>
        <p:spPr>
          <a:xfrm>
            <a:off x="14470968" y="1692994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165986" y="1726443"/>
            <a:ext cx="214210" cy="214208"/>
          </a:xfrm>
          <a:prstGeom prst="rect">
            <a:avLst/>
          </a:prstGeom>
        </p:spPr>
      </p:pic>
      <p:pic>
        <p:nvPicPr>
          <p:cNvPr id="3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680373" y="1569132"/>
            <a:ext cx="1509815" cy="535521"/>
          </a:xfrm>
          <a:prstGeom prst="rect">
            <a:avLst/>
          </a:prstGeom>
        </p:spPr>
      </p:pic>
      <p:sp>
        <p:nvSpPr>
          <p:cNvPr id="31" name="Text 10"/>
          <p:cNvSpPr/>
          <p:nvPr/>
        </p:nvSpPr>
        <p:spPr>
          <a:xfrm>
            <a:off x="15913680" y="1692994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32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742662" y="1726443"/>
            <a:ext cx="214210" cy="214208"/>
          </a:xfrm>
          <a:prstGeom prst="rect">
            <a:avLst/>
          </a:prstGeom>
        </p:spPr>
      </p:pic>
      <p:pic>
        <p:nvPicPr>
          <p:cNvPr id="33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71042" y="2211772"/>
            <a:ext cx="16145921" cy="5127575"/>
          </a:xfrm>
          <a:prstGeom prst="rect">
            <a:avLst/>
          </a:prstGeom>
        </p:spPr>
      </p:pic>
      <p:pic>
        <p:nvPicPr>
          <p:cNvPr id="34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84492" y="2225241"/>
            <a:ext cx="16119014" cy="547212"/>
          </a:xfrm>
          <a:prstGeom prst="rect">
            <a:avLst/>
          </a:prstGeom>
        </p:spPr>
      </p:pic>
      <p:pic>
        <p:nvPicPr>
          <p:cNvPr id="35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4492" y="2225241"/>
            <a:ext cx="3943387" cy="547212"/>
          </a:xfrm>
          <a:prstGeom prst="rect">
            <a:avLst/>
          </a:prstGeom>
        </p:spPr>
      </p:pic>
      <p:sp>
        <p:nvSpPr>
          <p:cNvPr id="36" name="Text 11"/>
          <p:cNvSpPr/>
          <p:nvPr/>
        </p:nvSpPr>
        <p:spPr>
          <a:xfrm>
            <a:off x="1245254" y="2394124"/>
            <a:ext cx="38004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19"/>
              </a:lnSpc>
              <a:buNone/>
            </a:pPr>
            <a:r>
              <a:rPr lang="en-US" sz="148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Visa</a:t>
            </a:r>
            <a:endParaRPr lang="en-US" sz="1483" dirty="0"/>
          </a:p>
        </p:txBody>
      </p:sp>
      <p:pic>
        <p:nvPicPr>
          <p:cNvPr id="37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027879" y="2225241"/>
            <a:ext cx="1525256" cy="547212"/>
          </a:xfrm>
          <a:prstGeom prst="rect">
            <a:avLst/>
          </a:prstGeom>
        </p:spPr>
      </p:pic>
      <p:pic>
        <p:nvPicPr>
          <p:cNvPr id="38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20146" y="2356991"/>
            <a:ext cx="1141521" cy="270235"/>
          </a:xfrm>
          <a:prstGeom prst="rect">
            <a:avLst/>
          </a:prstGeom>
        </p:spPr>
      </p:pic>
      <p:pic>
        <p:nvPicPr>
          <p:cNvPr id="39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300867" y="2411053"/>
            <a:ext cx="160762" cy="162148"/>
          </a:xfrm>
          <a:prstGeom prst="rect">
            <a:avLst/>
          </a:prstGeom>
        </p:spPr>
      </p:pic>
      <p:sp>
        <p:nvSpPr>
          <p:cNvPr id="40" name="Text 12"/>
          <p:cNvSpPr/>
          <p:nvPr/>
        </p:nvSpPr>
        <p:spPr>
          <a:xfrm>
            <a:off x="5488539" y="2363725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71" dirty="0"/>
          </a:p>
        </p:txBody>
      </p:sp>
      <p:pic>
        <p:nvPicPr>
          <p:cNvPr id="41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553126" y="2225241"/>
            <a:ext cx="1525256" cy="547212"/>
          </a:xfrm>
          <a:prstGeom prst="rect">
            <a:avLst/>
          </a:prstGeom>
        </p:spPr>
      </p:pic>
      <p:pic>
        <p:nvPicPr>
          <p:cNvPr id="42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45393" y="2356991"/>
            <a:ext cx="1141521" cy="270235"/>
          </a:xfrm>
          <a:prstGeom prst="rect">
            <a:avLst/>
          </a:prstGeom>
        </p:spPr>
      </p:pic>
      <p:pic>
        <p:nvPicPr>
          <p:cNvPr id="43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826114" y="2411053"/>
            <a:ext cx="160762" cy="162148"/>
          </a:xfrm>
          <a:prstGeom prst="rect">
            <a:avLst/>
          </a:prstGeom>
        </p:spPr>
      </p:pic>
      <p:sp>
        <p:nvSpPr>
          <p:cNvPr id="44" name="Text 13"/>
          <p:cNvSpPr/>
          <p:nvPr/>
        </p:nvSpPr>
        <p:spPr>
          <a:xfrm>
            <a:off x="7013786" y="2363725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71" dirty="0"/>
          </a:p>
        </p:txBody>
      </p:sp>
      <p:pic>
        <p:nvPicPr>
          <p:cNvPr id="45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078381" y="2225241"/>
            <a:ext cx="1525256" cy="547212"/>
          </a:xfrm>
          <a:prstGeom prst="rect">
            <a:avLst/>
          </a:prstGeom>
        </p:spPr>
      </p:pic>
      <p:pic>
        <p:nvPicPr>
          <p:cNvPr id="46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270649" y="2356991"/>
            <a:ext cx="1141521" cy="270235"/>
          </a:xfrm>
          <a:prstGeom prst="rect">
            <a:avLst/>
          </a:prstGeom>
        </p:spPr>
      </p:pic>
      <p:pic>
        <p:nvPicPr>
          <p:cNvPr id="47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351369" y="2411053"/>
            <a:ext cx="160762" cy="162148"/>
          </a:xfrm>
          <a:prstGeom prst="rect">
            <a:avLst/>
          </a:prstGeom>
        </p:spPr>
      </p:pic>
      <p:sp>
        <p:nvSpPr>
          <p:cNvPr id="48" name="Text 14"/>
          <p:cNvSpPr/>
          <p:nvPr/>
        </p:nvSpPr>
        <p:spPr>
          <a:xfrm>
            <a:off x="8539042" y="2363725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71" dirty="0"/>
          </a:p>
        </p:txBody>
      </p:sp>
      <p:pic>
        <p:nvPicPr>
          <p:cNvPr id="49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603637" y="2225241"/>
            <a:ext cx="1525256" cy="547212"/>
          </a:xfrm>
          <a:prstGeom prst="rect">
            <a:avLst/>
          </a:prstGeom>
        </p:spPr>
      </p:pic>
      <p:pic>
        <p:nvPicPr>
          <p:cNvPr id="50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1128883" y="2225241"/>
            <a:ext cx="1525256" cy="547212"/>
          </a:xfrm>
          <a:prstGeom prst="rect">
            <a:avLst/>
          </a:prstGeom>
        </p:spPr>
      </p:pic>
      <p:pic>
        <p:nvPicPr>
          <p:cNvPr id="51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1321151" y="2356991"/>
            <a:ext cx="1141521" cy="270235"/>
          </a:xfrm>
          <a:prstGeom prst="rect">
            <a:avLst/>
          </a:prstGeom>
        </p:spPr>
      </p:pic>
      <p:pic>
        <p:nvPicPr>
          <p:cNvPr id="52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1401871" y="2411053"/>
            <a:ext cx="160762" cy="162148"/>
          </a:xfrm>
          <a:prstGeom prst="rect">
            <a:avLst/>
          </a:prstGeom>
        </p:spPr>
      </p:pic>
      <p:sp>
        <p:nvSpPr>
          <p:cNvPr id="53" name="Text 15"/>
          <p:cNvSpPr/>
          <p:nvPr/>
        </p:nvSpPr>
        <p:spPr>
          <a:xfrm>
            <a:off x="11589544" y="2363725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71" dirty="0"/>
          </a:p>
        </p:txBody>
      </p:sp>
      <p:pic>
        <p:nvPicPr>
          <p:cNvPr id="54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2654139" y="2225241"/>
            <a:ext cx="1525256" cy="547212"/>
          </a:xfrm>
          <a:prstGeom prst="rect">
            <a:avLst/>
          </a:prstGeom>
        </p:spPr>
      </p:pic>
      <p:pic>
        <p:nvPicPr>
          <p:cNvPr id="55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2846407" y="2356991"/>
            <a:ext cx="1141521" cy="270235"/>
          </a:xfrm>
          <a:prstGeom prst="rect">
            <a:avLst/>
          </a:prstGeom>
        </p:spPr>
      </p:pic>
      <p:pic>
        <p:nvPicPr>
          <p:cNvPr id="56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2927127" y="2411053"/>
            <a:ext cx="160762" cy="162148"/>
          </a:xfrm>
          <a:prstGeom prst="rect">
            <a:avLst/>
          </a:prstGeom>
        </p:spPr>
      </p:pic>
      <p:sp>
        <p:nvSpPr>
          <p:cNvPr id="57" name="Text 16"/>
          <p:cNvSpPr/>
          <p:nvPr/>
        </p:nvSpPr>
        <p:spPr>
          <a:xfrm>
            <a:off x="13114799" y="2363725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71" dirty="0"/>
          </a:p>
        </p:txBody>
      </p:sp>
      <p:pic>
        <p:nvPicPr>
          <p:cNvPr id="58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4179386" y="2225241"/>
            <a:ext cx="1525256" cy="547212"/>
          </a:xfrm>
          <a:prstGeom prst="rect">
            <a:avLst/>
          </a:prstGeom>
        </p:spPr>
      </p:pic>
      <p:pic>
        <p:nvPicPr>
          <p:cNvPr id="59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4371653" y="2356991"/>
            <a:ext cx="1141521" cy="270235"/>
          </a:xfrm>
          <a:prstGeom prst="rect">
            <a:avLst/>
          </a:prstGeom>
        </p:spPr>
      </p:pic>
      <p:pic>
        <p:nvPicPr>
          <p:cNvPr id="60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4452374" y="2411053"/>
            <a:ext cx="160762" cy="162148"/>
          </a:xfrm>
          <a:prstGeom prst="rect">
            <a:avLst/>
          </a:prstGeom>
        </p:spPr>
      </p:pic>
      <p:sp>
        <p:nvSpPr>
          <p:cNvPr id="61" name="Text 17"/>
          <p:cNvSpPr/>
          <p:nvPr/>
        </p:nvSpPr>
        <p:spPr>
          <a:xfrm>
            <a:off x="14640046" y="2363725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71" dirty="0"/>
          </a:p>
        </p:txBody>
      </p:sp>
      <p:pic>
        <p:nvPicPr>
          <p:cNvPr id="62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5704641" y="2225241"/>
            <a:ext cx="1498864" cy="547212"/>
          </a:xfrm>
          <a:prstGeom prst="rect">
            <a:avLst/>
          </a:prstGeom>
        </p:spPr>
      </p:pic>
      <p:pic>
        <p:nvPicPr>
          <p:cNvPr id="63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5896909" y="2356991"/>
            <a:ext cx="1141521" cy="270235"/>
          </a:xfrm>
          <a:prstGeom prst="rect">
            <a:avLst/>
          </a:prstGeom>
        </p:spPr>
      </p:pic>
      <p:pic>
        <p:nvPicPr>
          <p:cNvPr id="64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5977629" y="2411053"/>
            <a:ext cx="160762" cy="162148"/>
          </a:xfrm>
          <a:prstGeom prst="rect">
            <a:avLst/>
          </a:prstGeom>
        </p:spPr>
      </p:pic>
      <p:sp>
        <p:nvSpPr>
          <p:cNvPr id="65" name="Text 18"/>
          <p:cNvSpPr/>
          <p:nvPr/>
        </p:nvSpPr>
        <p:spPr>
          <a:xfrm>
            <a:off x="16165302" y="2363725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71" dirty="0"/>
          </a:p>
        </p:txBody>
      </p:sp>
      <p:pic>
        <p:nvPicPr>
          <p:cNvPr id="66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084492" y="2772445"/>
            <a:ext cx="16119014" cy="506685"/>
          </a:xfrm>
          <a:prstGeom prst="rect">
            <a:avLst/>
          </a:prstGeom>
        </p:spPr>
      </p:pic>
      <p:pic>
        <p:nvPicPr>
          <p:cNvPr id="67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084492" y="2772445"/>
            <a:ext cx="3943387" cy="506685"/>
          </a:xfrm>
          <a:prstGeom prst="rect">
            <a:avLst/>
          </a:prstGeom>
        </p:spPr>
      </p:pic>
      <p:sp>
        <p:nvSpPr>
          <p:cNvPr id="68" name="Text 19"/>
          <p:cNvSpPr/>
          <p:nvPr/>
        </p:nvSpPr>
        <p:spPr>
          <a:xfrm>
            <a:off x="1245254" y="2897423"/>
            <a:ext cx="142017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19"/>
              </a:lnSpc>
              <a:buNone/>
            </a:pPr>
            <a:r>
              <a:rPr lang="en-US" sz="148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Visa Click 2 Pay</a:t>
            </a:r>
            <a:endParaRPr lang="en-US" sz="1483" dirty="0"/>
          </a:p>
        </p:txBody>
      </p:sp>
      <p:pic>
        <p:nvPicPr>
          <p:cNvPr id="69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5027879" y="2772445"/>
            <a:ext cx="1525256" cy="506685"/>
          </a:xfrm>
          <a:prstGeom prst="rect">
            <a:avLst/>
          </a:prstGeom>
        </p:spPr>
      </p:pic>
      <p:pic>
        <p:nvPicPr>
          <p:cNvPr id="70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5264311" y="2887303"/>
            <a:ext cx="1053185" cy="270235"/>
          </a:xfrm>
          <a:prstGeom prst="rect">
            <a:avLst/>
          </a:prstGeom>
        </p:spPr>
      </p:pic>
      <p:pic>
        <p:nvPicPr>
          <p:cNvPr id="71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5345032" y="2941365"/>
            <a:ext cx="160762" cy="162148"/>
          </a:xfrm>
          <a:prstGeom prst="rect">
            <a:avLst/>
          </a:prstGeom>
        </p:spPr>
      </p:pic>
      <p:sp>
        <p:nvSpPr>
          <p:cNvPr id="72" name="Text 20"/>
          <p:cNvSpPr/>
          <p:nvPr/>
        </p:nvSpPr>
        <p:spPr>
          <a:xfrm>
            <a:off x="5532704" y="2894075"/>
            <a:ext cx="750094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Roadmap</a:t>
            </a:r>
            <a:endParaRPr lang="en-US" sz="1271" dirty="0"/>
          </a:p>
        </p:txBody>
      </p:sp>
      <p:pic>
        <p:nvPicPr>
          <p:cNvPr id="73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6553126" y="2772445"/>
            <a:ext cx="1525256" cy="506685"/>
          </a:xfrm>
          <a:prstGeom prst="rect">
            <a:avLst/>
          </a:prstGeom>
        </p:spPr>
      </p:pic>
      <p:pic>
        <p:nvPicPr>
          <p:cNvPr id="74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6745393" y="2887303"/>
            <a:ext cx="1141521" cy="270235"/>
          </a:xfrm>
          <a:prstGeom prst="rect">
            <a:avLst/>
          </a:prstGeom>
        </p:spPr>
      </p:pic>
      <p:pic>
        <p:nvPicPr>
          <p:cNvPr id="75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6826114" y="2941365"/>
            <a:ext cx="160762" cy="162148"/>
          </a:xfrm>
          <a:prstGeom prst="rect">
            <a:avLst/>
          </a:prstGeom>
        </p:spPr>
      </p:pic>
      <p:sp>
        <p:nvSpPr>
          <p:cNvPr id="76" name="Text 21"/>
          <p:cNvSpPr/>
          <p:nvPr/>
        </p:nvSpPr>
        <p:spPr>
          <a:xfrm>
            <a:off x="7013786" y="2894075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71" dirty="0"/>
          </a:p>
        </p:txBody>
      </p:sp>
      <p:pic>
        <p:nvPicPr>
          <p:cNvPr id="77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8078381" y="2772445"/>
            <a:ext cx="1525256" cy="506685"/>
          </a:xfrm>
          <a:prstGeom prst="rect">
            <a:avLst/>
          </a:prstGeom>
        </p:spPr>
      </p:pic>
      <p:pic>
        <p:nvPicPr>
          <p:cNvPr id="78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8153846" y="2887303"/>
            <a:ext cx="1375128" cy="270235"/>
          </a:xfrm>
          <a:prstGeom prst="rect">
            <a:avLst/>
          </a:prstGeom>
        </p:spPr>
      </p:pic>
      <p:pic>
        <p:nvPicPr>
          <p:cNvPr id="79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8234567" y="2941365"/>
            <a:ext cx="160762" cy="162148"/>
          </a:xfrm>
          <a:prstGeom prst="rect">
            <a:avLst/>
          </a:prstGeom>
        </p:spPr>
      </p:pic>
      <p:sp>
        <p:nvSpPr>
          <p:cNvPr id="80" name="Text 22"/>
          <p:cNvSpPr/>
          <p:nvPr/>
        </p:nvSpPr>
        <p:spPr>
          <a:xfrm>
            <a:off x="8422239" y="2894075"/>
            <a:ext cx="109013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71" dirty="0"/>
          </a:p>
        </p:txBody>
      </p:sp>
      <p:pic>
        <p:nvPicPr>
          <p:cNvPr id="81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9603637" y="2772445"/>
            <a:ext cx="1525256" cy="506685"/>
          </a:xfrm>
          <a:prstGeom prst="rect">
            <a:avLst/>
          </a:prstGeom>
        </p:spPr>
      </p:pic>
      <p:pic>
        <p:nvPicPr>
          <p:cNvPr id="82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1128883" y="2772445"/>
            <a:ext cx="1525256" cy="506685"/>
          </a:xfrm>
          <a:prstGeom prst="rect">
            <a:avLst/>
          </a:prstGeom>
        </p:spPr>
      </p:pic>
      <p:pic>
        <p:nvPicPr>
          <p:cNvPr id="83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1204349" y="2887303"/>
            <a:ext cx="1375128" cy="270235"/>
          </a:xfrm>
          <a:prstGeom prst="rect">
            <a:avLst/>
          </a:prstGeom>
        </p:spPr>
      </p:pic>
      <p:pic>
        <p:nvPicPr>
          <p:cNvPr id="84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1285069" y="2941365"/>
            <a:ext cx="160762" cy="162148"/>
          </a:xfrm>
          <a:prstGeom prst="rect">
            <a:avLst/>
          </a:prstGeom>
        </p:spPr>
      </p:pic>
      <p:sp>
        <p:nvSpPr>
          <p:cNvPr id="85" name="Text 23"/>
          <p:cNvSpPr/>
          <p:nvPr/>
        </p:nvSpPr>
        <p:spPr>
          <a:xfrm>
            <a:off x="11472742" y="2894075"/>
            <a:ext cx="109013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71" dirty="0"/>
          </a:p>
        </p:txBody>
      </p:sp>
      <p:pic>
        <p:nvPicPr>
          <p:cNvPr id="86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2654139" y="2772445"/>
            <a:ext cx="1525256" cy="506685"/>
          </a:xfrm>
          <a:prstGeom prst="rect">
            <a:avLst/>
          </a:prstGeom>
        </p:spPr>
      </p:pic>
      <p:pic>
        <p:nvPicPr>
          <p:cNvPr id="87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2729595" y="2887303"/>
            <a:ext cx="1375128" cy="270235"/>
          </a:xfrm>
          <a:prstGeom prst="rect">
            <a:avLst/>
          </a:prstGeom>
        </p:spPr>
      </p:pic>
      <p:pic>
        <p:nvPicPr>
          <p:cNvPr id="88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2810316" y="2941365"/>
            <a:ext cx="160762" cy="162148"/>
          </a:xfrm>
          <a:prstGeom prst="rect">
            <a:avLst/>
          </a:prstGeom>
        </p:spPr>
      </p:pic>
      <p:sp>
        <p:nvSpPr>
          <p:cNvPr id="89" name="Text 24"/>
          <p:cNvSpPr/>
          <p:nvPr/>
        </p:nvSpPr>
        <p:spPr>
          <a:xfrm>
            <a:off x="12997988" y="2894075"/>
            <a:ext cx="109013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71" dirty="0"/>
          </a:p>
        </p:txBody>
      </p:sp>
      <p:pic>
        <p:nvPicPr>
          <p:cNvPr id="90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4179386" y="2772445"/>
            <a:ext cx="1525256" cy="506685"/>
          </a:xfrm>
          <a:prstGeom prst="rect">
            <a:avLst/>
          </a:prstGeom>
        </p:spPr>
      </p:pic>
      <p:pic>
        <p:nvPicPr>
          <p:cNvPr id="91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5704641" y="2772445"/>
            <a:ext cx="1498864" cy="506685"/>
          </a:xfrm>
          <a:prstGeom prst="rect">
            <a:avLst/>
          </a:prstGeom>
        </p:spPr>
      </p:pic>
      <p:pic>
        <p:nvPicPr>
          <p:cNvPr id="92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084492" y="3279130"/>
            <a:ext cx="16119014" cy="506685"/>
          </a:xfrm>
          <a:prstGeom prst="rect">
            <a:avLst/>
          </a:prstGeom>
        </p:spPr>
      </p:pic>
      <p:pic>
        <p:nvPicPr>
          <p:cNvPr id="93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084492" y="3279130"/>
            <a:ext cx="3943387" cy="506685"/>
          </a:xfrm>
          <a:prstGeom prst="rect">
            <a:avLst/>
          </a:prstGeom>
        </p:spPr>
      </p:pic>
      <p:sp>
        <p:nvSpPr>
          <p:cNvPr id="94" name="Text 25"/>
          <p:cNvSpPr/>
          <p:nvPr/>
        </p:nvSpPr>
        <p:spPr>
          <a:xfrm>
            <a:off x="1245254" y="3404108"/>
            <a:ext cx="105013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19"/>
              </a:lnSpc>
              <a:buNone/>
            </a:pPr>
            <a:r>
              <a:rPr lang="en-US" sz="148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Mastercard</a:t>
            </a:r>
            <a:endParaRPr lang="en-US" sz="1483" dirty="0"/>
          </a:p>
        </p:txBody>
      </p:sp>
      <p:pic>
        <p:nvPicPr>
          <p:cNvPr id="95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5027879" y="3279130"/>
            <a:ext cx="1525256" cy="506685"/>
          </a:xfrm>
          <a:prstGeom prst="rect">
            <a:avLst/>
          </a:prstGeom>
        </p:spPr>
      </p:pic>
      <p:pic>
        <p:nvPicPr>
          <p:cNvPr id="96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5220146" y="3393988"/>
            <a:ext cx="1141521" cy="270235"/>
          </a:xfrm>
          <a:prstGeom prst="rect">
            <a:avLst/>
          </a:prstGeom>
        </p:spPr>
      </p:pic>
      <p:pic>
        <p:nvPicPr>
          <p:cNvPr id="97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5300867" y="3448050"/>
            <a:ext cx="160762" cy="162148"/>
          </a:xfrm>
          <a:prstGeom prst="rect">
            <a:avLst/>
          </a:prstGeom>
        </p:spPr>
      </p:pic>
      <p:sp>
        <p:nvSpPr>
          <p:cNvPr id="98" name="Text 26"/>
          <p:cNvSpPr/>
          <p:nvPr/>
        </p:nvSpPr>
        <p:spPr>
          <a:xfrm>
            <a:off x="5488539" y="3400723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71" dirty="0"/>
          </a:p>
        </p:txBody>
      </p:sp>
      <p:pic>
        <p:nvPicPr>
          <p:cNvPr id="99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6553126" y="3279130"/>
            <a:ext cx="1525256" cy="506685"/>
          </a:xfrm>
          <a:prstGeom prst="rect">
            <a:avLst/>
          </a:prstGeom>
        </p:spPr>
      </p:pic>
      <p:pic>
        <p:nvPicPr>
          <p:cNvPr id="100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6745393" y="3393988"/>
            <a:ext cx="1141521" cy="270235"/>
          </a:xfrm>
          <a:prstGeom prst="rect">
            <a:avLst/>
          </a:prstGeom>
        </p:spPr>
      </p:pic>
      <p:pic>
        <p:nvPicPr>
          <p:cNvPr id="101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6826114" y="3448050"/>
            <a:ext cx="160762" cy="162148"/>
          </a:xfrm>
          <a:prstGeom prst="rect">
            <a:avLst/>
          </a:prstGeom>
        </p:spPr>
      </p:pic>
      <p:sp>
        <p:nvSpPr>
          <p:cNvPr id="102" name="Text 27"/>
          <p:cNvSpPr/>
          <p:nvPr/>
        </p:nvSpPr>
        <p:spPr>
          <a:xfrm>
            <a:off x="7013786" y="3400723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71" dirty="0"/>
          </a:p>
        </p:txBody>
      </p:sp>
      <p:pic>
        <p:nvPicPr>
          <p:cNvPr id="103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8078381" y="3279130"/>
            <a:ext cx="1525256" cy="506685"/>
          </a:xfrm>
          <a:prstGeom prst="rect">
            <a:avLst/>
          </a:prstGeom>
        </p:spPr>
      </p:pic>
      <p:pic>
        <p:nvPicPr>
          <p:cNvPr id="104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8270649" y="3393988"/>
            <a:ext cx="1141521" cy="270235"/>
          </a:xfrm>
          <a:prstGeom prst="rect">
            <a:avLst/>
          </a:prstGeom>
        </p:spPr>
      </p:pic>
      <p:pic>
        <p:nvPicPr>
          <p:cNvPr id="105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8351369" y="3448050"/>
            <a:ext cx="160762" cy="162148"/>
          </a:xfrm>
          <a:prstGeom prst="rect">
            <a:avLst/>
          </a:prstGeom>
        </p:spPr>
      </p:pic>
      <p:sp>
        <p:nvSpPr>
          <p:cNvPr id="106" name="Text 28"/>
          <p:cNvSpPr/>
          <p:nvPr/>
        </p:nvSpPr>
        <p:spPr>
          <a:xfrm>
            <a:off x="8539042" y="3400723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71" dirty="0"/>
          </a:p>
        </p:txBody>
      </p:sp>
      <p:pic>
        <p:nvPicPr>
          <p:cNvPr id="107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9603637" y="3279130"/>
            <a:ext cx="1525256" cy="506685"/>
          </a:xfrm>
          <a:prstGeom prst="rect">
            <a:avLst/>
          </a:prstGeom>
        </p:spPr>
      </p:pic>
      <p:pic>
        <p:nvPicPr>
          <p:cNvPr id="108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128883" y="3279130"/>
            <a:ext cx="1525256" cy="506685"/>
          </a:xfrm>
          <a:prstGeom prst="rect">
            <a:avLst/>
          </a:prstGeom>
        </p:spPr>
      </p:pic>
      <p:pic>
        <p:nvPicPr>
          <p:cNvPr id="109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1321151" y="3393988"/>
            <a:ext cx="1141521" cy="270235"/>
          </a:xfrm>
          <a:prstGeom prst="rect">
            <a:avLst/>
          </a:prstGeom>
        </p:spPr>
      </p:pic>
      <p:pic>
        <p:nvPicPr>
          <p:cNvPr id="110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1401871" y="3448050"/>
            <a:ext cx="160762" cy="162148"/>
          </a:xfrm>
          <a:prstGeom prst="rect">
            <a:avLst/>
          </a:prstGeom>
        </p:spPr>
      </p:pic>
      <p:sp>
        <p:nvSpPr>
          <p:cNvPr id="111" name="Text 29"/>
          <p:cNvSpPr/>
          <p:nvPr/>
        </p:nvSpPr>
        <p:spPr>
          <a:xfrm>
            <a:off x="11589544" y="3400723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71" dirty="0"/>
          </a:p>
        </p:txBody>
      </p:sp>
      <p:pic>
        <p:nvPicPr>
          <p:cNvPr id="112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2654139" y="3279130"/>
            <a:ext cx="1525256" cy="506685"/>
          </a:xfrm>
          <a:prstGeom prst="rect">
            <a:avLst/>
          </a:prstGeom>
        </p:spPr>
      </p:pic>
      <p:pic>
        <p:nvPicPr>
          <p:cNvPr id="113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2846407" y="3393988"/>
            <a:ext cx="1141521" cy="270235"/>
          </a:xfrm>
          <a:prstGeom prst="rect">
            <a:avLst/>
          </a:prstGeom>
        </p:spPr>
      </p:pic>
      <p:pic>
        <p:nvPicPr>
          <p:cNvPr id="114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2927127" y="3448050"/>
            <a:ext cx="160762" cy="162148"/>
          </a:xfrm>
          <a:prstGeom prst="rect">
            <a:avLst/>
          </a:prstGeom>
        </p:spPr>
      </p:pic>
      <p:sp>
        <p:nvSpPr>
          <p:cNvPr id="115" name="Text 30"/>
          <p:cNvSpPr/>
          <p:nvPr/>
        </p:nvSpPr>
        <p:spPr>
          <a:xfrm>
            <a:off x="13114799" y="3400723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71" dirty="0"/>
          </a:p>
        </p:txBody>
      </p:sp>
      <p:pic>
        <p:nvPicPr>
          <p:cNvPr id="116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179386" y="3279130"/>
            <a:ext cx="1525256" cy="506685"/>
          </a:xfrm>
          <a:prstGeom prst="rect">
            <a:avLst/>
          </a:prstGeom>
        </p:spPr>
      </p:pic>
      <p:pic>
        <p:nvPicPr>
          <p:cNvPr id="117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4371653" y="3393988"/>
            <a:ext cx="1141521" cy="270235"/>
          </a:xfrm>
          <a:prstGeom prst="rect">
            <a:avLst/>
          </a:prstGeom>
        </p:spPr>
      </p:pic>
      <p:pic>
        <p:nvPicPr>
          <p:cNvPr id="118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4452374" y="3448050"/>
            <a:ext cx="160762" cy="162148"/>
          </a:xfrm>
          <a:prstGeom prst="rect">
            <a:avLst/>
          </a:prstGeom>
        </p:spPr>
      </p:pic>
      <p:sp>
        <p:nvSpPr>
          <p:cNvPr id="119" name="Text 31"/>
          <p:cNvSpPr/>
          <p:nvPr/>
        </p:nvSpPr>
        <p:spPr>
          <a:xfrm>
            <a:off x="14640046" y="3400723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71" dirty="0"/>
          </a:p>
        </p:txBody>
      </p:sp>
      <p:pic>
        <p:nvPicPr>
          <p:cNvPr id="120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5704641" y="3279130"/>
            <a:ext cx="1498864" cy="506685"/>
          </a:xfrm>
          <a:prstGeom prst="rect">
            <a:avLst/>
          </a:prstGeom>
        </p:spPr>
      </p:pic>
      <p:pic>
        <p:nvPicPr>
          <p:cNvPr id="121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5896909" y="3393988"/>
            <a:ext cx="1141521" cy="270235"/>
          </a:xfrm>
          <a:prstGeom prst="rect">
            <a:avLst/>
          </a:prstGeom>
        </p:spPr>
      </p:pic>
      <p:pic>
        <p:nvPicPr>
          <p:cNvPr id="122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5977629" y="3448050"/>
            <a:ext cx="160762" cy="162148"/>
          </a:xfrm>
          <a:prstGeom prst="rect">
            <a:avLst/>
          </a:prstGeom>
        </p:spPr>
      </p:pic>
      <p:sp>
        <p:nvSpPr>
          <p:cNvPr id="123" name="Text 32"/>
          <p:cNvSpPr/>
          <p:nvPr/>
        </p:nvSpPr>
        <p:spPr>
          <a:xfrm>
            <a:off x="16165302" y="3400723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71" dirty="0"/>
          </a:p>
        </p:txBody>
      </p:sp>
      <p:pic>
        <p:nvPicPr>
          <p:cNvPr id="124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084492" y="3785815"/>
            <a:ext cx="16119014" cy="506685"/>
          </a:xfrm>
          <a:prstGeom prst="rect">
            <a:avLst/>
          </a:prstGeom>
        </p:spPr>
      </p:pic>
      <p:pic>
        <p:nvPicPr>
          <p:cNvPr id="125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1084492" y="3785815"/>
            <a:ext cx="3943387" cy="506685"/>
          </a:xfrm>
          <a:prstGeom prst="rect">
            <a:avLst/>
          </a:prstGeom>
        </p:spPr>
      </p:pic>
      <p:sp>
        <p:nvSpPr>
          <p:cNvPr id="126" name="Text 33"/>
          <p:cNvSpPr/>
          <p:nvPr/>
        </p:nvSpPr>
        <p:spPr>
          <a:xfrm>
            <a:off x="1245254" y="3910794"/>
            <a:ext cx="216027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19"/>
              </a:lnSpc>
              <a:buNone/>
            </a:pPr>
            <a:r>
              <a:rPr lang="en-US" sz="148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Mastercard Click to Pay</a:t>
            </a:r>
            <a:endParaRPr lang="en-US" sz="1483" dirty="0"/>
          </a:p>
        </p:txBody>
      </p:sp>
      <p:pic>
        <p:nvPicPr>
          <p:cNvPr id="127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5027879" y="3785815"/>
            <a:ext cx="1525256" cy="506685"/>
          </a:xfrm>
          <a:prstGeom prst="rect">
            <a:avLst/>
          </a:prstGeom>
        </p:spPr>
      </p:pic>
      <p:pic>
        <p:nvPicPr>
          <p:cNvPr id="128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5220146" y="3900674"/>
            <a:ext cx="1141521" cy="270235"/>
          </a:xfrm>
          <a:prstGeom prst="rect">
            <a:avLst/>
          </a:prstGeom>
        </p:spPr>
      </p:pic>
      <p:pic>
        <p:nvPicPr>
          <p:cNvPr id="129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5300867" y="3954735"/>
            <a:ext cx="160762" cy="162148"/>
          </a:xfrm>
          <a:prstGeom prst="rect">
            <a:avLst/>
          </a:prstGeom>
        </p:spPr>
      </p:pic>
      <p:sp>
        <p:nvSpPr>
          <p:cNvPr id="130" name="Text 34"/>
          <p:cNvSpPr/>
          <p:nvPr/>
        </p:nvSpPr>
        <p:spPr>
          <a:xfrm>
            <a:off x="5488539" y="3907408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71" dirty="0"/>
          </a:p>
        </p:txBody>
      </p:sp>
      <p:pic>
        <p:nvPicPr>
          <p:cNvPr id="131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6553126" y="3785815"/>
            <a:ext cx="1525256" cy="506685"/>
          </a:xfrm>
          <a:prstGeom prst="rect">
            <a:avLst/>
          </a:prstGeom>
        </p:spPr>
      </p:pic>
      <p:pic>
        <p:nvPicPr>
          <p:cNvPr id="132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6745393" y="3900674"/>
            <a:ext cx="1141521" cy="270235"/>
          </a:xfrm>
          <a:prstGeom prst="rect">
            <a:avLst/>
          </a:prstGeom>
        </p:spPr>
      </p:pic>
      <p:pic>
        <p:nvPicPr>
          <p:cNvPr id="133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6826114" y="3954735"/>
            <a:ext cx="160762" cy="162148"/>
          </a:xfrm>
          <a:prstGeom prst="rect">
            <a:avLst/>
          </a:prstGeom>
        </p:spPr>
      </p:pic>
      <p:sp>
        <p:nvSpPr>
          <p:cNvPr id="134" name="Text 35"/>
          <p:cNvSpPr/>
          <p:nvPr/>
        </p:nvSpPr>
        <p:spPr>
          <a:xfrm>
            <a:off x="7013786" y="3907408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71" dirty="0"/>
          </a:p>
        </p:txBody>
      </p:sp>
      <p:pic>
        <p:nvPicPr>
          <p:cNvPr id="135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8078381" y="3785815"/>
            <a:ext cx="1525256" cy="506685"/>
          </a:xfrm>
          <a:prstGeom prst="rect">
            <a:avLst/>
          </a:prstGeom>
        </p:spPr>
      </p:pic>
      <p:pic>
        <p:nvPicPr>
          <p:cNvPr id="136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8270649" y="3900674"/>
            <a:ext cx="1141521" cy="270235"/>
          </a:xfrm>
          <a:prstGeom prst="rect">
            <a:avLst/>
          </a:prstGeom>
        </p:spPr>
      </p:pic>
      <p:pic>
        <p:nvPicPr>
          <p:cNvPr id="137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8351369" y="3954735"/>
            <a:ext cx="160762" cy="162148"/>
          </a:xfrm>
          <a:prstGeom prst="rect">
            <a:avLst/>
          </a:prstGeom>
        </p:spPr>
      </p:pic>
      <p:sp>
        <p:nvSpPr>
          <p:cNvPr id="138" name="Text 36"/>
          <p:cNvSpPr/>
          <p:nvPr/>
        </p:nvSpPr>
        <p:spPr>
          <a:xfrm>
            <a:off x="8539042" y="3907408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71" dirty="0"/>
          </a:p>
        </p:txBody>
      </p:sp>
      <p:pic>
        <p:nvPicPr>
          <p:cNvPr id="139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9603637" y="3785815"/>
            <a:ext cx="1525256" cy="506685"/>
          </a:xfrm>
          <a:prstGeom prst="rect">
            <a:avLst/>
          </a:prstGeom>
        </p:spPr>
      </p:pic>
      <p:pic>
        <p:nvPicPr>
          <p:cNvPr id="140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1128883" y="3785815"/>
            <a:ext cx="1525256" cy="506685"/>
          </a:xfrm>
          <a:prstGeom prst="rect">
            <a:avLst/>
          </a:prstGeom>
        </p:spPr>
      </p:pic>
      <p:pic>
        <p:nvPicPr>
          <p:cNvPr id="141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1321151" y="3900674"/>
            <a:ext cx="1141521" cy="270235"/>
          </a:xfrm>
          <a:prstGeom prst="rect">
            <a:avLst/>
          </a:prstGeom>
        </p:spPr>
      </p:pic>
      <p:pic>
        <p:nvPicPr>
          <p:cNvPr id="142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1401871" y="3954735"/>
            <a:ext cx="160762" cy="162148"/>
          </a:xfrm>
          <a:prstGeom prst="rect">
            <a:avLst/>
          </a:prstGeom>
        </p:spPr>
      </p:pic>
      <p:sp>
        <p:nvSpPr>
          <p:cNvPr id="143" name="Text 37"/>
          <p:cNvSpPr/>
          <p:nvPr/>
        </p:nvSpPr>
        <p:spPr>
          <a:xfrm>
            <a:off x="11589544" y="3907408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71" dirty="0"/>
          </a:p>
        </p:txBody>
      </p:sp>
      <p:pic>
        <p:nvPicPr>
          <p:cNvPr id="144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2654139" y="3785815"/>
            <a:ext cx="1525256" cy="506685"/>
          </a:xfrm>
          <a:prstGeom prst="rect">
            <a:avLst/>
          </a:prstGeom>
        </p:spPr>
      </p:pic>
      <p:pic>
        <p:nvPicPr>
          <p:cNvPr id="145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2729595" y="3900674"/>
            <a:ext cx="1375128" cy="270235"/>
          </a:xfrm>
          <a:prstGeom prst="rect">
            <a:avLst/>
          </a:prstGeom>
        </p:spPr>
      </p:pic>
      <p:pic>
        <p:nvPicPr>
          <p:cNvPr id="146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2810316" y="3954735"/>
            <a:ext cx="160762" cy="162148"/>
          </a:xfrm>
          <a:prstGeom prst="rect">
            <a:avLst/>
          </a:prstGeom>
        </p:spPr>
      </p:pic>
      <p:sp>
        <p:nvSpPr>
          <p:cNvPr id="147" name="Text 38"/>
          <p:cNvSpPr/>
          <p:nvPr/>
        </p:nvSpPr>
        <p:spPr>
          <a:xfrm>
            <a:off x="12997988" y="3907408"/>
            <a:ext cx="109013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71" dirty="0"/>
          </a:p>
        </p:txBody>
      </p:sp>
      <p:pic>
        <p:nvPicPr>
          <p:cNvPr id="148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4179386" y="3785815"/>
            <a:ext cx="1525256" cy="506685"/>
          </a:xfrm>
          <a:prstGeom prst="rect">
            <a:avLst/>
          </a:prstGeom>
        </p:spPr>
      </p:pic>
      <p:pic>
        <p:nvPicPr>
          <p:cNvPr id="149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4371653" y="3900674"/>
            <a:ext cx="1141521" cy="270235"/>
          </a:xfrm>
          <a:prstGeom prst="rect">
            <a:avLst/>
          </a:prstGeom>
        </p:spPr>
      </p:pic>
      <p:pic>
        <p:nvPicPr>
          <p:cNvPr id="150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4452374" y="3954735"/>
            <a:ext cx="160762" cy="162148"/>
          </a:xfrm>
          <a:prstGeom prst="rect">
            <a:avLst/>
          </a:prstGeom>
        </p:spPr>
      </p:pic>
      <p:sp>
        <p:nvSpPr>
          <p:cNvPr id="151" name="Text 39"/>
          <p:cNvSpPr/>
          <p:nvPr/>
        </p:nvSpPr>
        <p:spPr>
          <a:xfrm>
            <a:off x="14640046" y="3907408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71" dirty="0"/>
          </a:p>
        </p:txBody>
      </p:sp>
      <p:pic>
        <p:nvPicPr>
          <p:cNvPr id="152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5704641" y="3785815"/>
            <a:ext cx="1498864" cy="506685"/>
          </a:xfrm>
          <a:prstGeom prst="rect">
            <a:avLst/>
          </a:prstGeom>
        </p:spPr>
      </p:pic>
      <p:pic>
        <p:nvPicPr>
          <p:cNvPr id="153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5896909" y="3900674"/>
            <a:ext cx="1141521" cy="270235"/>
          </a:xfrm>
          <a:prstGeom prst="rect">
            <a:avLst/>
          </a:prstGeom>
        </p:spPr>
      </p:pic>
      <p:pic>
        <p:nvPicPr>
          <p:cNvPr id="154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5977629" y="3954735"/>
            <a:ext cx="160762" cy="162148"/>
          </a:xfrm>
          <a:prstGeom prst="rect">
            <a:avLst/>
          </a:prstGeom>
        </p:spPr>
      </p:pic>
      <p:sp>
        <p:nvSpPr>
          <p:cNvPr id="155" name="Text 40"/>
          <p:cNvSpPr/>
          <p:nvPr/>
        </p:nvSpPr>
        <p:spPr>
          <a:xfrm>
            <a:off x="16165302" y="3907408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71" dirty="0"/>
          </a:p>
        </p:txBody>
      </p:sp>
      <p:pic>
        <p:nvPicPr>
          <p:cNvPr id="156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1084492" y="4292501"/>
            <a:ext cx="16119014" cy="506685"/>
          </a:xfrm>
          <a:prstGeom prst="rect">
            <a:avLst/>
          </a:prstGeom>
        </p:spPr>
      </p:pic>
      <p:pic>
        <p:nvPicPr>
          <p:cNvPr id="157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1084492" y="4292501"/>
            <a:ext cx="3943387" cy="506685"/>
          </a:xfrm>
          <a:prstGeom prst="rect">
            <a:avLst/>
          </a:prstGeom>
        </p:spPr>
      </p:pic>
      <p:sp>
        <p:nvSpPr>
          <p:cNvPr id="158" name="Text 41"/>
          <p:cNvSpPr/>
          <p:nvPr/>
        </p:nvSpPr>
        <p:spPr>
          <a:xfrm>
            <a:off x="1245254" y="4417479"/>
            <a:ext cx="77009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19"/>
              </a:lnSpc>
              <a:buNone/>
            </a:pPr>
            <a:r>
              <a:rPr lang="en-US" sz="148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Maestro</a:t>
            </a:r>
            <a:endParaRPr lang="en-US" sz="1483" dirty="0"/>
          </a:p>
        </p:txBody>
      </p:sp>
      <p:pic>
        <p:nvPicPr>
          <p:cNvPr id="159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5027879" y="4292501"/>
            <a:ext cx="1525256" cy="506685"/>
          </a:xfrm>
          <a:prstGeom prst="rect">
            <a:avLst/>
          </a:prstGeom>
        </p:spPr>
      </p:pic>
      <p:pic>
        <p:nvPicPr>
          <p:cNvPr id="160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5220146" y="4407322"/>
            <a:ext cx="1141521" cy="270235"/>
          </a:xfrm>
          <a:prstGeom prst="rect">
            <a:avLst/>
          </a:prstGeom>
        </p:spPr>
      </p:pic>
      <p:pic>
        <p:nvPicPr>
          <p:cNvPr id="161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5300867" y="4461383"/>
            <a:ext cx="160762" cy="162148"/>
          </a:xfrm>
          <a:prstGeom prst="rect">
            <a:avLst/>
          </a:prstGeom>
        </p:spPr>
      </p:pic>
      <p:sp>
        <p:nvSpPr>
          <p:cNvPr id="162" name="Text 42"/>
          <p:cNvSpPr/>
          <p:nvPr/>
        </p:nvSpPr>
        <p:spPr>
          <a:xfrm>
            <a:off x="5488539" y="4414056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71" dirty="0"/>
          </a:p>
        </p:txBody>
      </p:sp>
      <p:pic>
        <p:nvPicPr>
          <p:cNvPr id="163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6553126" y="4292501"/>
            <a:ext cx="1525256" cy="506685"/>
          </a:xfrm>
          <a:prstGeom prst="rect">
            <a:avLst/>
          </a:prstGeom>
        </p:spPr>
      </p:pic>
      <p:pic>
        <p:nvPicPr>
          <p:cNvPr id="164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6745393" y="4407322"/>
            <a:ext cx="1141521" cy="270235"/>
          </a:xfrm>
          <a:prstGeom prst="rect">
            <a:avLst/>
          </a:prstGeom>
        </p:spPr>
      </p:pic>
      <p:pic>
        <p:nvPicPr>
          <p:cNvPr id="165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6826114" y="4461383"/>
            <a:ext cx="160762" cy="162148"/>
          </a:xfrm>
          <a:prstGeom prst="rect">
            <a:avLst/>
          </a:prstGeom>
        </p:spPr>
      </p:pic>
      <p:sp>
        <p:nvSpPr>
          <p:cNvPr id="166" name="Text 43"/>
          <p:cNvSpPr/>
          <p:nvPr/>
        </p:nvSpPr>
        <p:spPr>
          <a:xfrm>
            <a:off x="7013786" y="4414056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71" dirty="0"/>
          </a:p>
        </p:txBody>
      </p:sp>
      <p:pic>
        <p:nvPicPr>
          <p:cNvPr id="167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8078381" y="4292501"/>
            <a:ext cx="1525256" cy="506685"/>
          </a:xfrm>
          <a:prstGeom prst="rect">
            <a:avLst/>
          </a:prstGeom>
        </p:spPr>
      </p:pic>
      <p:pic>
        <p:nvPicPr>
          <p:cNvPr id="168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8270649" y="4407322"/>
            <a:ext cx="1141521" cy="270235"/>
          </a:xfrm>
          <a:prstGeom prst="rect">
            <a:avLst/>
          </a:prstGeom>
        </p:spPr>
      </p:pic>
      <p:pic>
        <p:nvPicPr>
          <p:cNvPr id="169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8351369" y="4461383"/>
            <a:ext cx="160762" cy="162148"/>
          </a:xfrm>
          <a:prstGeom prst="rect">
            <a:avLst/>
          </a:prstGeom>
        </p:spPr>
      </p:pic>
      <p:sp>
        <p:nvSpPr>
          <p:cNvPr id="170" name="Text 44"/>
          <p:cNvSpPr/>
          <p:nvPr/>
        </p:nvSpPr>
        <p:spPr>
          <a:xfrm>
            <a:off x="8539042" y="4414056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71" dirty="0"/>
          </a:p>
        </p:txBody>
      </p:sp>
      <p:pic>
        <p:nvPicPr>
          <p:cNvPr id="171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9603637" y="4292501"/>
            <a:ext cx="1525256" cy="506685"/>
          </a:xfrm>
          <a:prstGeom prst="rect">
            <a:avLst/>
          </a:prstGeom>
        </p:spPr>
      </p:pic>
      <p:pic>
        <p:nvPicPr>
          <p:cNvPr id="172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1128883" y="4292501"/>
            <a:ext cx="1525256" cy="506685"/>
          </a:xfrm>
          <a:prstGeom prst="rect">
            <a:avLst/>
          </a:prstGeom>
        </p:spPr>
      </p:pic>
      <p:pic>
        <p:nvPicPr>
          <p:cNvPr id="173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1204349" y="4407322"/>
            <a:ext cx="1375128" cy="270235"/>
          </a:xfrm>
          <a:prstGeom prst="rect">
            <a:avLst/>
          </a:prstGeom>
        </p:spPr>
      </p:pic>
      <p:pic>
        <p:nvPicPr>
          <p:cNvPr id="174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1285069" y="4461383"/>
            <a:ext cx="160762" cy="162148"/>
          </a:xfrm>
          <a:prstGeom prst="rect">
            <a:avLst/>
          </a:prstGeom>
        </p:spPr>
      </p:pic>
      <p:sp>
        <p:nvSpPr>
          <p:cNvPr id="175" name="Text 45"/>
          <p:cNvSpPr/>
          <p:nvPr/>
        </p:nvSpPr>
        <p:spPr>
          <a:xfrm>
            <a:off x="11472742" y="4414056"/>
            <a:ext cx="109013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71" dirty="0"/>
          </a:p>
        </p:txBody>
      </p:sp>
      <p:pic>
        <p:nvPicPr>
          <p:cNvPr id="176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2654139" y="4292501"/>
            <a:ext cx="1525256" cy="506685"/>
          </a:xfrm>
          <a:prstGeom prst="rect">
            <a:avLst/>
          </a:prstGeom>
        </p:spPr>
      </p:pic>
      <p:pic>
        <p:nvPicPr>
          <p:cNvPr id="177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2729595" y="4407322"/>
            <a:ext cx="1375128" cy="270235"/>
          </a:xfrm>
          <a:prstGeom prst="rect">
            <a:avLst/>
          </a:prstGeom>
        </p:spPr>
      </p:pic>
      <p:pic>
        <p:nvPicPr>
          <p:cNvPr id="178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2810316" y="4461383"/>
            <a:ext cx="160762" cy="162148"/>
          </a:xfrm>
          <a:prstGeom prst="rect">
            <a:avLst/>
          </a:prstGeom>
        </p:spPr>
      </p:pic>
      <p:sp>
        <p:nvSpPr>
          <p:cNvPr id="179" name="Text 46"/>
          <p:cNvSpPr/>
          <p:nvPr/>
        </p:nvSpPr>
        <p:spPr>
          <a:xfrm>
            <a:off x="12997988" y="4414056"/>
            <a:ext cx="109013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71" dirty="0"/>
          </a:p>
        </p:txBody>
      </p:sp>
      <p:pic>
        <p:nvPicPr>
          <p:cNvPr id="180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4179386" y="4292501"/>
            <a:ext cx="1525256" cy="506685"/>
          </a:xfrm>
          <a:prstGeom prst="rect">
            <a:avLst/>
          </a:prstGeom>
        </p:spPr>
      </p:pic>
      <p:pic>
        <p:nvPicPr>
          <p:cNvPr id="181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4371653" y="4407322"/>
            <a:ext cx="1141521" cy="270235"/>
          </a:xfrm>
          <a:prstGeom prst="rect">
            <a:avLst/>
          </a:prstGeom>
        </p:spPr>
      </p:pic>
      <p:pic>
        <p:nvPicPr>
          <p:cNvPr id="182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4452374" y="4461383"/>
            <a:ext cx="160762" cy="162148"/>
          </a:xfrm>
          <a:prstGeom prst="rect">
            <a:avLst/>
          </a:prstGeom>
        </p:spPr>
      </p:pic>
      <p:sp>
        <p:nvSpPr>
          <p:cNvPr id="183" name="Text 47"/>
          <p:cNvSpPr/>
          <p:nvPr/>
        </p:nvSpPr>
        <p:spPr>
          <a:xfrm>
            <a:off x="14640046" y="4414056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71" dirty="0"/>
          </a:p>
        </p:txBody>
      </p:sp>
      <p:pic>
        <p:nvPicPr>
          <p:cNvPr id="184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5704641" y="4292501"/>
            <a:ext cx="1498864" cy="506685"/>
          </a:xfrm>
          <a:prstGeom prst="rect">
            <a:avLst/>
          </a:prstGeom>
        </p:spPr>
      </p:pic>
      <p:pic>
        <p:nvPicPr>
          <p:cNvPr id="185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15896909" y="4407322"/>
            <a:ext cx="1141521" cy="270235"/>
          </a:xfrm>
          <a:prstGeom prst="rect">
            <a:avLst/>
          </a:prstGeom>
        </p:spPr>
      </p:pic>
      <p:pic>
        <p:nvPicPr>
          <p:cNvPr id="186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15977629" y="4461383"/>
            <a:ext cx="160762" cy="162148"/>
          </a:xfrm>
          <a:prstGeom prst="rect">
            <a:avLst/>
          </a:prstGeom>
        </p:spPr>
      </p:pic>
      <p:sp>
        <p:nvSpPr>
          <p:cNvPr id="187" name="Text 48"/>
          <p:cNvSpPr/>
          <p:nvPr/>
        </p:nvSpPr>
        <p:spPr>
          <a:xfrm>
            <a:off x="16165302" y="4414056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71" dirty="0"/>
          </a:p>
        </p:txBody>
      </p:sp>
      <p:pic>
        <p:nvPicPr>
          <p:cNvPr id="188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1084492" y="4799149"/>
            <a:ext cx="16119014" cy="506685"/>
          </a:xfrm>
          <a:prstGeom prst="rect">
            <a:avLst/>
          </a:prstGeom>
        </p:spPr>
      </p:pic>
      <p:pic>
        <p:nvPicPr>
          <p:cNvPr id="189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1084492" y="4799112"/>
            <a:ext cx="3943387" cy="506685"/>
          </a:xfrm>
          <a:prstGeom prst="rect">
            <a:avLst/>
          </a:prstGeom>
        </p:spPr>
      </p:pic>
      <p:sp>
        <p:nvSpPr>
          <p:cNvPr id="190" name="Text 49"/>
          <p:cNvSpPr/>
          <p:nvPr/>
        </p:nvSpPr>
        <p:spPr>
          <a:xfrm>
            <a:off x="1245254" y="4924127"/>
            <a:ext cx="164020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19"/>
              </a:lnSpc>
              <a:buNone/>
            </a:pPr>
            <a:r>
              <a:rPr lang="en-US" sz="148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American Express</a:t>
            </a:r>
            <a:endParaRPr lang="en-US" sz="1483" dirty="0"/>
          </a:p>
        </p:txBody>
      </p:sp>
      <p:pic>
        <p:nvPicPr>
          <p:cNvPr id="191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5027879" y="4799112"/>
            <a:ext cx="1525256" cy="506685"/>
          </a:xfrm>
          <a:prstGeom prst="rect">
            <a:avLst/>
          </a:prstGeom>
        </p:spPr>
      </p:pic>
      <p:pic>
        <p:nvPicPr>
          <p:cNvPr id="192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5220146" y="4913970"/>
            <a:ext cx="1141521" cy="270235"/>
          </a:xfrm>
          <a:prstGeom prst="rect">
            <a:avLst/>
          </a:prstGeom>
        </p:spPr>
      </p:pic>
      <p:pic>
        <p:nvPicPr>
          <p:cNvPr id="193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5300867" y="4968032"/>
            <a:ext cx="160762" cy="162148"/>
          </a:xfrm>
          <a:prstGeom prst="rect">
            <a:avLst/>
          </a:prstGeom>
        </p:spPr>
      </p:pic>
      <p:sp>
        <p:nvSpPr>
          <p:cNvPr id="194" name="Text 50"/>
          <p:cNvSpPr/>
          <p:nvPr/>
        </p:nvSpPr>
        <p:spPr>
          <a:xfrm>
            <a:off x="5488539" y="4920742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71" dirty="0"/>
          </a:p>
        </p:txBody>
      </p:sp>
      <p:pic>
        <p:nvPicPr>
          <p:cNvPr id="195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6553126" y="4799112"/>
            <a:ext cx="1525256" cy="506685"/>
          </a:xfrm>
          <a:prstGeom prst="rect">
            <a:avLst/>
          </a:prstGeom>
        </p:spPr>
      </p:pic>
      <p:pic>
        <p:nvPicPr>
          <p:cNvPr id="196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6745393" y="4913970"/>
            <a:ext cx="1141521" cy="270235"/>
          </a:xfrm>
          <a:prstGeom prst="rect">
            <a:avLst/>
          </a:prstGeom>
        </p:spPr>
      </p:pic>
      <p:pic>
        <p:nvPicPr>
          <p:cNvPr id="197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6826114" y="4968032"/>
            <a:ext cx="160762" cy="162148"/>
          </a:xfrm>
          <a:prstGeom prst="rect">
            <a:avLst/>
          </a:prstGeom>
        </p:spPr>
      </p:pic>
      <p:sp>
        <p:nvSpPr>
          <p:cNvPr id="198" name="Text 51"/>
          <p:cNvSpPr/>
          <p:nvPr/>
        </p:nvSpPr>
        <p:spPr>
          <a:xfrm>
            <a:off x="7013786" y="4920742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71" dirty="0"/>
          </a:p>
        </p:txBody>
      </p:sp>
      <p:pic>
        <p:nvPicPr>
          <p:cNvPr id="199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8078381" y="4799112"/>
            <a:ext cx="1525256" cy="506685"/>
          </a:xfrm>
          <a:prstGeom prst="rect">
            <a:avLst/>
          </a:prstGeom>
        </p:spPr>
      </p:pic>
      <p:pic>
        <p:nvPicPr>
          <p:cNvPr id="200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8270649" y="4913970"/>
            <a:ext cx="1141521" cy="270235"/>
          </a:xfrm>
          <a:prstGeom prst="rect">
            <a:avLst/>
          </a:prstGeom>
        </p:spPr>
      </p:pic>
      <p:pic>
        <p:nvPicPr>
          <p:cNvPr id="201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8351369" y="4968032"/>
            <a:ext cx="160762" cy="162148"/>
          </a:xfrm>
          <a:prstGeom prst="rect">
            <a:avLst/>
          </a:prstGeom>
        </p:spPr>
      </p:pic>
      <p:sp>
        <p:nvSpPr>
          <p:cNvPr id="202" name="Text 52"/>
          <p:cNvSpPr/>
          <p:nvPr/>
        </p:nvSpPr>
        <p:spPr>
          <a:xfrm>
            <a:off x="8539042" y="4920742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71" dirty="0"/>
          </a:p>
        </p:txBody>
      </p:sp>
      <p:pic>
        <p:nvPicPr>
          <p:cNvPr id="203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9603637" y="4799112"/>
            <a:ext cx="1525256" cy="506685"/>
          </a:xfrm>
          <a:prstGeom prst="rect">
            <a:avLst/>
          </a:prstGeom>
        </p:spPr>
      </p:pic>
      <p:pic>
        <p:nvPicPr>
          <p:cNvPr id="204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1128883" y="4799112"/>
            <a:ext cx="1525256" cy="506685"/>
          </a:xfrm>
          <a:prstGeom prst="rect">
            <a:avLst/>
          </a:prstGeom>
        </p:spPr>
      </p:pic>
      <p:pic>
        <p:nvPicPr>
          <p:cNvPr id="205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1321151" y="4913970"/>
            <a:ext cx="1141521" cy="270235"/>
          </a:xfrm>
          <a:prstGeom prst="rect">
            <a:avLst/>
          </a:prstGeom>
        </p:spPr>
      </p:pic>
      <p:pic>
        <p:nvPicPr>
          <p:cNvPr id="206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1401871" y="4968032"/>
            <a:ext cx="160762" cy="162148"/>
          </a:xfrm>
          <a:prstGeom prst="rect">
            <a:avLst/>
          </a:prstGeom>
        </p:spPr>
      </p:pic>
      <p:sp>
        <p:nvSpPr>
          <p:cNvPr id="207" name="Text 53"/>
          <p:cNvSpPr/>
          <p:nvPr/>
        </p:nvSpPr>
        <p:spPr>
          <a:xfrm>
            <a:off x="11589544" y="4920742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71" dirty="0"/>
          </a:p>
        </p:txBody>
      </p:sp>
      <p:pic>
        <p:nvPicPr>
          <p:cNvPr id="208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2654139" y="4799112"/>
            <a:ext cx="1525256" cy="506685"/>
          </a:xfrm>
          <a:prstGeom prst="rect">
            <a:avLst/>
          </a:prstGeom>
        </p:spPr>
      </p:pic>
      <p:pic>
        <p:nvPicPr>
          <p:cNvPr id="209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2729595" y="4913970"/>
            <a:ext cx="1375128" cy="270235"/>
          </a:xfrm>
          <a:prstGeom prst="rect">
            <a:avLst/>
          </a:prstGeom>
        </p:spPr>
      </p:pic>
      <p:pic>
        <p:nvPicPr>
          <p:cNvPr id="210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2810316" y="4968032"/>
            <a:ext cx="160762" cy="162148"/>
          </a:xfrm>
          <a:prstGeom prst="rect">
            <a:avLst/>
          </a:prstGeom>
        </p:spPr>
      </p:pic>
      <p:sp>
        <p:nvSpPr>
          <p:cNvPr id="211" name="Text 54"/>
          <p:cNvSpPr/>
          <p:nvPr/>
        </p:nvSpPr>
        <p:spPr>
          <a:xfrm>
            <a:off x="12997988" y="4920742"/>
            <a:ext cx="109013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71" dirty="0"/>
          </a:p>
        </p:txBody>
      </p:sp>
      <p:pic>
        <p:nvPicPr>
          <p:cNvPr id="212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4179386" y="4799112"/>
            <a:ext cx="1525256" cy="506685"/>
          </a:xfrm>
          <a:prstGeom prst="rect">
            <a:avLst/>
          </a:prstGeom>
        </p:spPr>
      </p:pic>
      <p:pic>
        <p:nvPicPr>
          <p:cNvPr id="213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4371653" y="4913970"/>
            <a:ext cx="1141521" cy="270235"/>
          </a:xfrm>
          <a:prstGeom prst="rect">
            <a:avLst/>
          </a:prstGeom>
        </p:spPr>
      </p:pic>
      <p:pic>
        <p:nvPicPr>
          <p:cNvPr id="214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4452374" y="4968032"/>
            <a:ext cx="160762" cy="162148"/>
          </a:xfrm>
          <a:prstGeom prst="rect">
            <a:avLst/>
          </a:prstGeom>
        </p:spPr>
      </p:pic>
      <p:sp>
        <p:nvSpPr>
          <p:cNvPr id="215" name="Text 55"/>
          <p:cNvSpPr/>
          <p:nvPr/>
        </p:nvSpPr>
        <p:spPr>
          <a:xfrm>
            <a:off x="14640046" y="4920742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71" dirty="0"/>
          </a:p>
        </p:txBody>
      </p:sp>
      <p:pic>
        <p:nvPicPr>
          <p:cNvPr id="216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15704641" y="4799112"/>
            <a:ext cx="1498864" cy="506685"/>
          </a:xfrm>
          <a:prstGeom prst="rect">
            <a:avLst/>
          </a:prstGeom>
        </p:spPr>
      </p:pic>
      <p:pic>
        <p:nvPicPr>
          <p:cNvPr id="217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15780107" y="4913970"/>
            <a:ext cx="1375128" cy="270235"/>
          </a:xfrm>
          <a:prstGeom prst="rect">
            <a:avLst/>
          </a:prstGeom>
        </p:spPr>
      </p:pic>
      <p:pic>
        <p:nvPicPr>
          <p:cNvPr id="218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15860827" y="4968032"/>
            <a:ext cx="160762" cy="162148"/>
          </a:xfrm>
          <a:prstGeom prst="rect">
            <a:avLst/>
          </a:prstGeom>
        </p:spPr>
      </p:pic>
      <p:sp>
        <p:nvSpPr>
          <p:cNvPr id="219" name="Text 56"/>
          <p:cNvSpPr/>
          <p:nvPr/>
        </p:nvSpPr>
        <p:spPr>
          <a:xfrm>
            <a:off x="16048499" y="4920742"/>
            <a:ext cx="109013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71" dirty="0"/>
          </a:p>
        </p:txBody>
      </p:sp>
      <p:pic>
        <p:nvPicPr>
          <p:cNvPr id="220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1084492" y="5305834"/>
            <a:ext cx="16119014" cy="506685"/>
          </a:xfrm>
          <a:prstGeom prst="rect">
            <a:avLst/>
          </a:prstGeom>
        </p:spPr>
      </p:pic>
      <p:pic>
        <p:nvPicPr>
          <p:cNvPr id="221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1084492" y="5305834"/>
            <a:ext cx="3943387" cy="506685"/>
          </a:xfrm>
          <a:prstGeom prst="rect">
            <a:avLst/>
          </a:prstGeom>
        </p:spPr>
      </p:pic>
      <p:sp>
        <p:nvSpPr>
          <p:cNvPr id="222" name="Text 57"/>
          <p:cNvSpPr/>
          <p:nvPr/>
        </p:nvSpPr>
        <p:spPr>
          <a:xfrm>
            <a:off x="1245254" y="5430813"/>
            <a:ext cx="79009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19"/>
              </a:lnSpc>
              <a:buNone/>
            </a:pPr>
            <a:r>
              <a:rPr lang="en-US" sz="148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Discover</a:t>
            </a:r>
            <a:endParaRPr lang="en-US" sz="1483" dirty="0"/>
          </a:p>
        </p:txBody>
      </p:sp>
      <p:pic>
        <p:nvPicPr>
          <p:cNvPr id="223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5027879" y="5305834"/>
            <a:ext cx="1525256" cy="506685"/>
          </a:xfrm>
          <a:prstGeom prst="rect">
            <a:avLst/>
          </a:prstGeom>
        </p:spPr>
      </p:pic>
      <p:pic>
        <p:nvPicPr>
          <p:cNvPr id="224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5103335" y="5420692"/>
            <a:ext cx="1375128" cy="270235"/>
          </a:xfrm>
          <a:prstGeom prst="rect">
            <a:avLst/>
          </a:prstGeom>
        </p:spPr>
      </p:pic>
      <p:pic>
        <p:nvPicPr>
          <p:cNvPr id="225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5184056" y="5474754"/>
            <a:ext cx="160762" cy="162148"/>
          </a:xfrm>
          <a:prstGeom prst="rect">
            <a:avLst/>
          </a:prstGeom>
        </p:spPr>
      </p:pic>
      <p:sp>
        <p:nvSpPr>
          <p:cNvPr id="226" name="Text 58"/>
          <p:cNvSpPr/>
          <p:nvPr/>
        </p:nvSpPr>
        <p:spPr>
          <a:xfrm>
            <a:off x="5371728" y="5427464"/>
            <a:ext cx="109013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71" dirty="0"/>
          </a:p>
        </p:txBody>
      </p:sp>
      <p:pic>
        <p:nvPicPr>
          <p:cNvPr id="227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6553126" y="5305834"/>
            <a:ext cx="1525256" cy="506685"/>
          </a:xfrm>
          <a:prstGeom prst="rect">
            <a:avLst/>
          </a:prstGeom>
        </p:spPr>
      </p:pic>
      <p:pic>
        <p:nvPicPr>
          <p:cNvPr id="228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6628591" y="5420692"/>
            <a:ext cx="1375128" cy="270235"/>
          </a:xfrm>
          <a:prstGeom prst="rect">
            <a:avLst/>
          </a:prstGeom>
        </p:spPr>
      </p:pic>
      <p:pic>
        <p:nvPicPr>
          <p:cNvPr id="229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6709311" y="5474754"/>
            <a:ext cx="160762" cy="162148"/>
          </a:xfrm>
          <a:prstGeom prst="rect">
            <a:avLst/>
          </a:prstGeom>
        </p:spPr>
      </p:pic>
      <p:sp>
        <p:nvSpPr>
          <p:cNvPr id="230" name="Text 59"/>
          <p:cNvSpPr/>
          <p:nvPr/>
        </p:nvSpPr>
        <p:spPr>
          <a:xfrm>
            <a:off x="6896984" y="5427464"/>
            <a:ext cx="109013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71" dirty="0"/>
          </a:p>
        </p:txBody>
      </p:sp>
      <p:pic>
        <p:nvPicPr>
          <p:cNvPr id="231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8078381" y="5305834"/>
            <a:ext cx="1525256" cy="506685"/>
          </a:xfrm>
          <a:prstGeom prst="rect">
            <a:avLst/>
          </a:prstGeom>
        </p:spPr>
      </p:pic>
      <p:pic>
        <p:nvPicPr>
          <p:cNvPr id="232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8153846" y="5420692"/>
            <a:ext cx="1375128" cy="270235"/>
          </a:xfrm>
          <a:prstGeom prst="rect">
            <a:avLst/>
          </a:prstGeom>
        </p:spPr>
      </p:pic>
      <p:pic>
        <p:nvPicPr>
          <p:cNvPr id="233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8234567" y="5474754"/>
            <a:ext cx="160762" cy="162148"/>
          </a:xfrm>
          <a:prstGeom prst="rect">
            <a:avLst/>
          </a:prstGeom>
        </p:spPr>
      </p:pic>
      <p:sp>
        <p:nvSpPr>
          <p:cNvPr id="234" name="Text 60"/>
          <p:cNvSpPr/>
          <p:nvPr/>
        </p:nvSpPr>
        <p:spPr>
          <a:xfrm>
            <a:off x="8422239" y="5427464"/>
            <a:ext cx="109013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71" dirty="0"/>
          </a:p>
        </p:txBody>
      </p:sp>
      <p:pic>
        <p:nvPicPr>
          <p:cNvPr id="235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9603637" y="5305834"/>
            <a:ext cx="1525256" cy="506685"/>
          </a:xfrm>
          <a:prstGeom prst="rect">
            <a:avLst/>
          </a:prstGeom>
        </p:spPr>
      </p:pic>
      <p:pic>
        <p:nvPicPr>
          <p:cNvPr id="236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11128883" y="5305834"/>
            <a:ext cx="1525256" cy="506685"/>
          </a:xfrm>
          <a:prstGeom prst="rect">
            <a:avLst/>
          </a:prstGeom>
        </p:spPr>
      </p:pic>
      <p:pic>
        <p:nvPicPr>
          <p:cNvPr id="237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11321151" y="5420692"/>
            <a:ext cx="1141521" cy="270235"/>
          </a:xfrm>
          <a:prstGeom prst="rect">
            <a:avLst/>
          </a:prstGeom>
        </p:spPr>
      </p:pic>
      <p:pic>
        <p:nvPicPr>
          <p:cNvPr id="238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1401871" y="5474754"/>
            <a:ext cx="160762" cy="162148"/>
          </a:xfrm>
          <a:prstGeom prst="rect">
            <a:avLst/>
          </a:prstGeom>
        </p:spPr>
      </p:pic>
      <p:sp>
        <p:nvSpPr>
          <p:cNvPr id="239" name="Text 61"/>
          <p:cNvSpPr/>
          <p:nvPr/>
        </p:nvSpPr>
        <p:spPr>
          <a:xfrm>
            <a:off x="11589544" y="5427464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71" dirty="0"/>
          </a:p>
        </p:txBody>
      </p:sp>
      <p:pic>
        <p:nvPicPr>
          <p:cNvPr id="240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2654139" y="5305834"/>
            <a:ext cx="1525256" cy="506685"/>
          </a:xfrm>
          <a:prstGeom prst="rect">
            <a:avLst/>
          </a:prstGeom>
        </p:spPr>
      </p:pic>
      <p:pic>
        <p:nvPicPr>
          <p:cNvPr id="241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2729595" y="5420692"/>
            <a:ext cx="1375128" cy="270235"/>
          </a:xfrm>
          <a:prstGeom prst="rect">
            <a:avLst/>
          </a:prstGeom>
        </p:spPr>
      </p:pic>
      <p:pic>
        <p:nvPicPr>
          <p:cNvPr id="242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2810316" y="5474754"/>
            <a:ext cx="160762" cy="162148"/>
          </a:xfrm>
          <a:prstGeom prst="rect">
            <a:avLst/>
          </a:prstGeom>
        </p:spPr>
      </p:pic>
      <p:sp>
        <p:nvSpPr>
          <p:cNvPr id="243" name="Text 62"/>
          <p:cNvSpPr/>
          <p:nvPr/>
        </p:nvSpPr>
        <p:spPr>
          <a:xfrm>
            <a:off x="12997988" y="5427464"/>
            <a:ext cx="109013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71" dirty="0"/>
          </a:p>
        </p:txBody>
      </p:sp>
      <p:pic>
        <p:nvPicPr>
          <p:cNvPr id="244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4179386" y="5305834"/>
            <a:ext cx="1525256" cy="506685"/>
          </a:xfrm>
          <a:prstGeom prst="rect">
            <a:avLst/>
          </a:prstGeom>
        </p:spPr>
      </p:pic>
      <p:pic>
        <p:nvPicPr>
          <p:cNvPr id="245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14371653" y="5420692"/>
            <a:ext cx="1141521" cy="270235"/>
          </a:xfrm>
          <a:prstGeom prst="rect">
            <a:avLst/>
          </a:prstGeom>
        </p:spPr>
      </p:pic>
      <p:pic>
        <p:nvPicPr>
          <p:cNvPr id="246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14452374" y="5474754"/>
            <a:ext cx="160762" cy="162148"/>
          </a:xfrm>
          <a:prstGeom prst="rect">
            <a:avLst/>
          </a:prstGeom>
        </p:spPr>
      </p:pic>
      <p:sp>
        <p:nvSpPr>
          <p:cNvPr id="247" name="Text 63"/>
          <p:cNvSpPr/>
          <p:nvPr/>
        </p:nvSpPr>
        <p:spPr>
          <a:xfrm>
            <a:off x="14640046" y="5427464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71" dirty="0"/>
          </a:p>
        </p:txBody>
      </p:sp>
      <p:pic>
        <p:nvPicPr>
          <p:cNvPr id="248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15704641" y="5305834"/>
            <a:ext cx="1498864" cy="506685"/>
          </a:xfrm>
          <a:prstGeom prst="rect">
            <a:avLst/>
          </a:prstGeom>
        </p:spPr>
      </p:pic>
      <p:pic>
        <p:nvPicPr>
          <p:cNvPr id="249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15780107" y="5420692"/>
            <a:ext cx="1375128" cy="270235"/>
          </a:xfrm>
          <a:prstGeom prst="rect">
            <a:avLst/>
          </a:prstGeom>
        </p:spPr>
      </p:pic>
      <p:pic>
        <p:nvPicPr>
          <p:cNvPr id="250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15860827" y="5474754"/>
            <a:ext cx="160762" cy="162148"/>
          </a:xfrm>
          <a:prstGeom prst="rect">
            <a:avLst/>
          </a:prstGeom>
        </p:spPr>
      </p:pic>
      <p:sp>
        <p:nvSpPr>
          <p:cNvPr id="251" name="Text 64"/>
          <p:cNvSpPr/>
          <p:nvPr/>
        </p:nvSpPr>
        <p:spPr>
          <a:xfrm>
            <a:off x="16048499" y="5427464"/>
            <a:ext cx="109013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71" dirty="0"/>
          </a:p>
        </p:txBody>
      </p:sp>
      <p:pic>
        <p:nvPicPr>
          <p:cNvPr id="252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1084492" y="5812520"/>
            <a:ext cx="16119014" cy="506685"/>
          </a:xfrm>
          <a:prstGeom prst="rect">
            <a:avLst/>
          </a:prstGeom>
        </p:spPr>
      </p:pic>
      <p:pic>
        <p:nvPicPr>
          <p:cNvPr id="253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1084492" y="5812520"/>
            <a:ext cx="3943387" cy="506685"/>
          </a:xfrm>
          <a:prstGeom prst="rect">
            <a:avLst/>
          </a:prstGeom>
        </p:spPr>
      </p:pic>
      <p:sp>
        <p:nvSpPr>
          <p:cNvPr id="254" name="Text 65"/>
          <p:cNvSpPr/>
          <p:nvPr/>
        </p:nvSpPr>
        <p:spPr>
          <a:xfrm>
            <a:off x="1245254" y="5937498"/>
            <a:ext cx="107013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19"/>
              </a:lnSpc>
              <a:buNone/>
            </a:pPr>
            <a:r>
              <a:rPr lang="en-US" sz="148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Diners Club</a:t>
            </a:r>
            <a:endParaRPr lang="en-US" sz="1483" dirty="0"/>
          </a:p>
        </p:txBody>
      </p:sp>
      <p:pic>
        <p:nvPicPr>
          <p:cNvPr id="255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5027879" y="5812520"/>
            <a:ext cx="1525256" cy="506685"/>
          </a:xfrm>
          <a:prstGeom prst="rect">
            <a:avLst/>
          </a:prstGeom>
        </p:spPr>
      </p:pic>
      <p:pic>
        <p:nvPicPr>
          <p:cNvPr id="256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5103335" y="5927378"/>
            <a:ext cx="1375128" cy="270235"/>
          </a:xfrm>
          <a:prstGeom prst="rect">
            <a:avLst/>
          </a:prstGeom>
        </p:spPr>
      </p:pic>
      <p:pic>
        <p:nvPicPr>
          <p:cNvPr id="257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5184056" y="5981440"/>
            <a:ext cx="160762" cy="162148"/>
          </a:xfrm>
          <a:prstGeom prst="rect">
            <a:avLst/>
          </a:prstGeom>
        </p:spPr>
      </p:pic>
      <p:sp>
        <p:nvSpPr>
          <p:cNvPr id="258" name="Text 66"/>
          <p:cNvSpPr/>
          <p:nvPr/>
        </p:nvSpPr>
        <p:spPr>
          <a:xfrm>
            <a:off x="5371728" y="5934112"/>
            <a:ext cx="109013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71" dirty="0"/>
          </a:p>
        </p:txBody>
      </p:sp>
      <p:pic>
        <p:nvPicPr>
          <p:cNvPr id="259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6553126" y="5812520"/>
            <a:ext cx="1525256" cy="506685"/>
          </a:xfrm>
          <a:prstGeom prst="rect">
            <a:avLst/>
          </a:prstGeom>
        </p:spPr>
      </p:pic>
      <p:pic>
        <p:nvPicPr>
          <p:cNvPr id="260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6628591" y="5927378"/>
            <a:ext cx="1375128" cy="270235"/>
          </a:xfrm>
          <a:prstGeom prst="rect">
            <a:avLst/>
          </a:prstGeom>
        </p:spPr>
      </p:pic>
      <p:pic>
        <p:nvPicPr>
          <p:cNvPr id="261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6709311" y="5981440"/>
            <a:ext cx="160762" cy="162148"/>
          </a:xfrm>
          <a:prstGeom prst="rect">
            <a:avLst/>
          </a:prstGeom>
        </p:spPr>
      </p:pic>
      <p:sp>
        <p:nvSpPr>
          <p:cNvPr id="262" name="Text 67"/>
          <p:cNvSpPr/>
          <p:nvPr/>
        </p:nvSpPr>
        <p:spPr>
          <a:xfrm>
            <a:off x="6896984" y="5934112"/>
            <a:ext cx="109013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71" dirty="0"/>
          </a:p>
        </p:txBody>
      </p:sp>
      <p:pic>
        <p:nvPicPr>
          <p:cNvPr id="263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8078381" y="5812520"/>
            <a:ext cx="1525256" cy="506685"/>
          </a:xfrm>
          <a:prstGeom prst="rect">
            <a:avLst/>
          </a:prstGeom>
        </p:spPr>
      </p:pic>
      <p:pic>
        <p:nvPicPr>
          <p:cNvPr id="264" name="Image 194" descr="preencoded.png">    </p:cNvPr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8153846" y="5927378"/>
            <a:ext cx="1375128" cy="270235"/>
          </a:xfrm>
          <a:prstGeom prst="rect">
            <a:avLst/>
          </a:prstGeom>
        </p:spPr>
      </p:pic>
      <p:pic>
        <p:nvPicPr>
          <p:cNvPr id="265" name="Image 195" descr="preencoded.png">    </p:cNvPr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8234567" y="5981440"/>
            <a:ext cx="160762" cy="162148"/>
          </a:xfrm>
          <a:prstGeom prst="rect">
            <a:avLst/>
          </a:prstGeom>
        </p:spPr>
      </p:pic>
      <p:sp>
        <p:nvSpPr>
          <p:cNvPr id="266" name="Text 68"/>
          <p:cNvSpPr/>
          <p:nvPr/>
        </p:nvSpPr>
        <p:spPr>
          <a:xfrm>
            <a:off x="8422239" y="5934112"/>
            <a:ext cx="109013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71" dirty="0"/>
          </a:p>
        </p:txBody>
      </p:sp>
      <p:pic>
        <p:nvPicPr>
          <p:cNvPr id="267" name="Image 196" descr="preencoded.png">    </p:cNvPr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9603637" y="5812520"/>
            <a:ext cx="1525256" cy="506685"/>
          </a:xfrm>
          <a:prstGeom prst="rect">
            <a:avLst/>
          </a:prstGeom>
        </p:spPr>
      </p:pic>
      <p:pic>
        <p:nvPicPr>
          <p:cNvPr id="268" name="Image 197" descr="preencoded.png">    </p:cNvPr>
          <p:cNvPicPr>
            <a:picLocks noChangeAspect="1"/>
          </p:cNvPicPr>
          <p:nvPr/>
        </p:nvPicPr>
        <p:blipFill>
          <a:blip r:embed="rId198"/>
          <a:stretch>
            <a:fillRect/>
          </a:stretch>
        </p:blipFill>
        <p:spPr>
          <a:xfrm>
            <a:off x="11128883" y="5812520"/>
            <a:ext cx="1525256" cy="506685"/>
          </a:xfrm>
          <a:prstGeom prst="rect">
            <a:avLst/>
          </a:prstGeom>
        </p:spPr>
      </p:pic>
      <p:pic>
        <p:nvPicPr>
          <p:cNvPr id="269" name="Image 198" descr="preencoded.png">    </p:cNvPr>
          <p:cNvPicPr>
            <a:picLocks noChangeAspect="1"/>
          </p:cNvPicPr>
          <p:nvPr/>
        </p:nvPicPr>
        <p:blipFill>
          <a:blip r:embed="rId199"/>
          <a:stretch>
            <a:fillRect/>
          </a:stretch>
        </p:blipFill>
        <p:spPr>
          <a:xfrm>
            <a:off x="11321151" y="5927378"/>
            <a:ext cx="1141521" cy="270235"/>
          </a:xfrm>
          <a:prstGeom prst="rect">
            <a:avLst/>
          </a:prstGeom>
        </p:spPr>
      </p:pic>
      <p:pic>
        <p:nvPicPr>
          <p:cNvPr id="270" name="Image 199" descr="preencoded.png">    </p:cNvPr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11401871" y="5981440"/>
            <a:ext cx="160762" cy="162148"/>
          </a:xfrm>
          <a:prstGeom prst="rect">
            <a:avLst/>
          </a:prstGeom>
        </p:spPr>
      </p:pic>
      <p:sp>
        <p:nvSpPr>
          <p:cNvPr id="271" name="Text 69"/>
          <p:cNvSpPr/>
          <p:nvPr/>
        </p:nvSpPr>
        <p:spPr>
          <a:xfrm>
            <a:off x="11589544" y="5934112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71" dirty="0"/>
          </a:p>
        </p:txBody>
      </p:sp>
      <p:pic>
        <p:nvPicPr>
          <p:cNvPr id="272" name="Image 200" descr="preencoded.png">    </p:cNvPr>
          <p:cNvPicPr>
            <a:picLocks noChangeAspect="1"/>
          </p:cNvPicPr>
          <p:nvPr/>
        </p:nvPicPr>
        <p:blipFill>
          <a:blip r:embed="rId201"/>
          <a:stretch>
            <a:fillRect/>
          </a:stretch>
        </p:blipFill>
        <p:spPr>
          <a:xfrm>
            <a:off x="12654139" y="5812520"/>
            <a:ext cx="1525256" cy="506685"/>
          </a:xfrm>
          <a:prstGeom prst="rect">
            <a:avLst/>
          </a:prstGeom>
        </p:spPr>
      </p:pic>
      <p:pic>
        <p:nvPicPr>
          <p:cNvPr id="273" name="Image 201" descr="preencoded.png">    </p:cNvPr>
          <p:cNvPicPr>
            <a:picLocks noChangeAspect="1"/>
          </p:cNvPicPr>
          <p:nvPr/>
        </p:nvPicPr>
        <p:blipFill>
          <a:blip r:embed="rId202"/>
          <a:stretch>
            <a:fillRect/>
          </a:stretch>
        </p:blipFill>
        <p:spPr>
          <a:xfrm>
            <a:off x="12729595" y="5927378"/>
            <a:ext cx="1375128" cy="270235"/>
          </a:xfrm>
          <a:prstGeom prst="rect">
            <a:avLst/>
          </a:prstGeom>
        </p:spPr>
      </p:pic>
      <p:pic>
        <p:nvPicPr>
          <p:cNvPr id="274" name="Image 202" descr="preencoded.png">    </p:cNvPr>
          <p:cNvPicPr>
            <a:picLocks noChangeAspect="1"/>
          </p:cNvPicPr>
          <p:nvPr/>
        </p:nvPicPr>
        <p:blipFill>
          <a:blip r:embed="rId203"/>
          <a:stretch>
            <a:fillRect/>
          </a:stretch>
        </p:blipFill>
        <p:spPr>
          <a:xfrm>
            <a:off x="12810316" y="5981440"/>
            <a:ext cx="160762" cy="162148"/>
          </a:xfrm>
          <a:prstGeom prst="rect">
            <a:avLst/>
          </a:prstGeom>
        </p:spPr>
      </p:pic>
      <p:sp>
        <p:nvSpPr>
          <p:cNvPr id="275" name="Text 70"/>
          <p:cNvSpPr/>
          <p:nvPr/>
        </p:nvSpPr>
        <p:spPr>
          <a:xfrm>
            <a:off x="12997988" y="5934112"/>
            <a:ext cx="109013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71" dirty="0"/>
          </a:p>
        </p:txBody>
      </p:sp>
      <p:pic>
        <p:nvPicPr>
          <p:cNvPr id="276" name="Image 203" descr="preencoded.png">    </p:cNvPr>
          <p:cNvPicPr>
            <a:picLocks noChangeAspect="1"/>
          </p:cNvPicPr>
          <p:nvPr/>
        </p:nvPicPr>
        <p:blipFill>
          <a:blip r:embed="rId204"/>
          <a:stretch>
            <a:fillRect/>
          </a:stretch>
        </p:blipFill>
        <p:spPr>
          <a:xfrm>
            <a:off x="14179386" y="5812520"/>
            <a:ext cx="1525256" cy="506685"/>
          </a:xfrm>
          <a:prstGeom prst="rect">
            <a:avLst/>
          </a:prstGeom>
        </p:spPr>
      </p:pic>
      <p:pic>
        <p:nvPicPr>
          <p:cNvPr id="277" name="Image 204" descr="preencoded.png">    </p:cNvPr>
          <p:cNvPicPr>
            <a:picLocks noChangeAspect="1"/>
          </p:cNvPicPr>
          <p:nvPr/>
        </p:nvPicPr>
        <p:blipFill>
          <a:blip r:embed="rId205"/>
          <a:stretch>
            <a:fillRect/>
          </a:stretch>
        </p:blipFill>
        <p:spPr>
          <a:xfrm>
            <a:off x="14371653" y="5927378"/>
            <a:ext cx="1141521" cy="270235"/>
          </a:xfrm>
          <a:prstGeom prst="rect">
            <a:avLst/>
          </a:prstGeom>
        </p:spPr>
      </p:pic>
      <p:pic>
        <p:nvPicPr>
          <p:cNvPr id="278" name="Image 205" descr="preencoded.png">    </p:cNvPr>
          <p:cNvPicPr>
            <a:picLocks noChangeAspect="1"/>
          </p:cNvPicPr>
          <p:nvPr/>
        </p:nvPicPr>
        <p:blipFill>
          <a:blip r:embed="rId206"/>
          <a:stretch>
            <a:fillRect/>
          </a:stretch>
        </p:blipFill>
        <p:spPr>
          <a:xfrm>
            <a:off x="14452374" y="5981440"/>
            <a:ext cx="160762" cy="162148"/>
          </a:xfrm>
          <a:prstGeom prst="rect">
            <a:avLst/>
          </a:prstGeom>
        </p:spPr>
      </p:pic>
      <p:sp>
        <p:nvSpPr>
          <p:cNvPr id="279" name="Text 71"/>
          <p:cNvSpPr/>
          <p:nvPr/>
        </p:nvSpPr>
        <p:spPr>
          <a:xfrm>
            <a:off x="14640046" y="5934112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71" dirty="0"/>
          </a:p>
        </p:txBody>
      </p:sp>
      <p:pic>
        <p:nvPicPr>
          <p:cNvPr id="280" name="Image 206" descr="preencoded.png">    </p:cNvPr>
          <p:cNvPicPr>
            <a:picLocks noChangeAspect="1"/>
          </p:cNvPicPr>
          <p:nvPr/>
        </p:nvPicPr>
        <p:blipFill>
          <a:blip r:embed="rId207"/>
          <a:stretch>
            <a:fillRect/>
          </a:stretch>
        </p:blipFill>
        <p:spPr>
          <a:xfrm>
            <a:off x="15704641" y="5812520"/>
            <a:ext cx="1498864" cy="506685"/>
          </a:xfrm>
          <a:prstGeom prst="rect">
            <a:avLst/>
          </a:prstGeom>
        </p:spPr>
      </p:pic>
      <p:pic>
        <p:nvPicPr>
          <p:cNvPr id="281" name="Image 207" descr="preencoded.png">    </p:cNvPr>
          <p:cNvPicPr>
            <a:picLocks noChangeAspect="1"/>
          </p:cNvPicPr>
          <p:nvPr/>
        </p:nvPicPr>
        <p:blipFill>
          <a:blip r:embed="rId208"/>
          <a:stretch>
            <a:fillRect/>
          </a:stretch>
        </p:blipFill>
        <p:spPr>
          <a:xfrm>
            <a:off x="15896909" y="5927378"/>
            <a:ext cx="1141521" cy="270235"/>
          </a:xfrm>
          <a:prstGeom prst="rect">
            <a:avLst/>
          </a:prstGeom>
        </p:spPr>
      </p:pic>
      <p:pic>
        <p:nvPicPr>
          <p:cNvPr id="282" name="Image 208" descr="preencoded.png">    </p:cNvPr>
          <p:cNvPicPr>
            <a:picLocks noChangeAspect="1"/>
          </p:cNvPicPr>
          <p:nvPr/>
        </p:nvPicPr>
        <p:blipFill>
          <a:blip r:embed="rId209"/>
          <a:stretch>
            <a:fillRect/>
          </a:stretch>
        </p:blipFill>
        <p:spPr>
          <a:xfrm>
            <a:off x="15977629" y="5981440"/>
            <a:ext cx="160762" cy="162148"/>
          </a:xfrm>
          <a:prstGeom prst="rect">
            <a:avLst/>
          </a:prstGeom>
        </p:spPr>
      </p:pic>
      <p:sp>
        <p:nvSpPr>
          <p:cNvPr id="283" name="Text 72"/>
          <p:cNvSpPr/>
          <p:nvPr/>
        </p:nvSpPr>
        <p:spPr>
          <a:xfrm>
            <a:off x="16165302" y="5934112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71" dirty="0"/>
          </a:p>
        </p:txBody>
      </p:sp>
      <p:pic>
        <p:nvPicPr>
          <p:cNvPr id="284" name="Image 209" descr="preencoded.png">    </p:cNvPr>
          <p:cNvPicPr>
            <a:picLocks noChangeAspect="1"/>
          </p:cNvPicPr>
          <p:nvPr/>
        </p:nvPicPr>
        <p:blipFill>
          <a:blip r:embed="rId210"/>
          <a:stretch>
            <a:fillRect/>
          </a:stretch>
        </p:blipFill>
        <p:spPr>
          <a:xfrm>
            <a:off x="1084492" y="6319205"/>
            <a:ext cx="16119014" cy="506685"/>
          </a:xfrm>
          <a:prstGeom prst="rect">
            <a:avLst/>
          </a:prstGeom>
        </p:spPr>
      </p:pic>
      <p:pic>
        <p:nvPicPr>
          <p:cNvPr id="285" name="Image 210" descr="preencoded.png">    </p:cNvPr>
          <p:cNvPicPr>
            <a:picLocks noChangeAspect="1"/>
          </p:cNvPicPr>
          <p:nvPr/>
        </p:nvPicPr>
        <p:blipFill>
          <a:blip r:embed="rId211"/>
          <a:stretch>
            <a:fillRect/>
          </a:stretch>
        </p:blipFill>
        <p:spPr>
          <a:xfrm>
            <a:off x="1084492" y="6319205"/>
            <a:ext cx="3943387" cy="506685"/>
          </a:xfrm>
          <a:prstGeom prst="rect">
            <a:avLst/>
          </a:prstGeom>
        </p:spPr>
      </p:pic>
      <p:sp>
        <p:nvSpPr>
          <p:cNvPr id="286" name="Text 73"/>
          <p:cNvSpPr/>
          <p:nvPr/>
        </p:nvSpPr>
        <p:spPr>
          <a:xfrm>
            <a:off x="1245254" y="6444183"/>
            <a:ext cx="150018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19"/>
              </a:lnSpc>
              <a:buNone/>
            </a:pPr>
            <a:r>
              <a:rPr lang="en-US" sz="148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China Union Pay</a:t>
            </a:r>
            <a:endParaRPr lang="en-US" sz="1483" dirty="0"/>
          </a:p>
        </p:txBody>
      </p:sp>
      <p:pic>
        <p:nvPicPr>
          <p:cNvPr id="287" name="Image 211" descr="preencoded.png">    </p:cNvPr>
          <p:cNvPicPr>
            <a:picLocks noChangeAspect="1"/>
          </p:cNvPicPr>
          <p:nvPr/>
        </p:nvPicPr>
        <p:blipFill>
          <a:blip r:embed="rId212"/>
          <a:stretch>
            <a:fillRect/>
          </a:stretch>
        </p:blipFill>
        <p:spPr>
          <a:xfrm>
            <a:off x="5027879" y="6319205"/>
            <a:ext cx="1525256" cy="506685"/>
          </a:xfrm>
          <a:prstGeom prst="rect">
            <a:avLst/>
          </a:prstGeom>
        </p:spPr>
      </p:pic>
      <p:pic>
        <p:nvPicPr>
          <p:cNvPr id="288" name="Image 212" descr="preencoded.png">    </p:cNvPr>
          <p:cNvPicPr>
            <a:picLocks noChangeAspect="1"/>
          </p:cNvPicPr>
          <p:nvPr/>
        </p:nvPicPr>
        <p:blipFill>
          <a:blip r:embed="rId213"/>
          <a:stretch>
            <a:fillRect/>
          </a:stretch>
        </p:blipFill>
        <p:spPr>
          <a:xfrm>
            <a:off x="5103335" y="6434063"/>
            <a:ext cx="1375128" cy="270235"/>
          </a:xfrm>
          <a:prstGeom prst="rect">
            <a:avLst/>
          </a:prstGeom>
        </p:spPr>
      </p:pic>
      <p:pic>
        <p:nvPicPr>
          <p:cNvPr id="289" name="Image 213" descr="preencoded.png">    </p:cNvPr>
          <p:cNvPicPr>
            <a:picLocks noChangeAspect="1"/>
          </p:cNvPicPr>
          <p:nvPr/>
        </p:nvPicPr>
        <p:blipFill>
          <a:blip r:embed="rId214"/>
          <a:stretch>
            <a:fillRect/>
          </a:stretch>
        </p:blipFill>
        <p:spPr>
          <a:xfrm>
            <a:off x="5184056" y="6488125"/>
            <a:ext cx="160762" cy="162148"/>
          </a:xfrm>
          <a:prstGeom prst="rect">
            <a:avLst/>
          </a:prstGeom>
        </p:spPr>
      </p:pic>
      <p:sp>
        <p:nvSpPr>
          <p:cNvPr id="290" name="Text 74"/>
          <p:cNvSpPr/>
          <p:nvPr/>
        </p:nvSpPr>
        <p:spPr>
          <a:xfrm>
            <a:off x="5371728" y="6440798"/>
            <a:ext cx="109013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71" dirty="0"/>
          </a:p>
        </p:txBody>
      </p:sp>
      <p:pic>
        <p:nvPicPr>
          <p:cNvPr id="291" name="Image 214" descr="preencoded.png">    </p:cNvPr>
          <p:cNvPicPr>
            <a:picLocks noChangeAspect="1"/>
          </p:cNvPicPr>
          <p:nvPr/>
        </p:nvPicPr>
        <p:blipFill>
          <a:blip r:embed="rId215"/>
          <a:stretch>
            <a:fillRect/>
          </a:stretch>
        </p:blipFill>
        <p:spPr>
          <a:xfrm>
            <a:off x="6553126" y="6319205"/>
            <a:ext cx="1525256" cy="506685"/>
          </a:xfrm>
          <a:prstGeom prst="rect">
            <a:avLst/>
          </a:prstGeom>
        </p:spPr>
      </p:pic>
      <p:pic>
        <p:nvPicPr>
          <p:cNvPr id="292" name="Image 215" descr="preencoded.png">    </p:cNvPr>
          <p:cNvPicPr>
            <a:picLocks noChangeAspect="1"/>
          </p:cNvPicPr>
          <p:nvPr/>
        </p:nvPicPr>
        <p:blipFill>
          <a:blip r:embed="rId216"/>
          <a:stretch>
            <a:fillRect/>
          </a:stretch>
        </p:blipFill>
        <p:spPr>
          <a:xfrm>
            <a:off x="6628591" y="6434063"/>
            <a:ext cx="1375128" cy="270235"/>
          </a:xfrm>
          <a:prstGeom prst="rect">
            <a:avLst/>
          </a:prstGeom>
        </p:spPr>
      </p:pic>
      <p:pic>
        <p:nvPicPr>
          <p:cNvPr id="293" name="Image 216" descr="preencoded.png">    </p:cNvPr>
          <p:cNvPicPr>
            <a:picLocks noChangeAspect="1"/>
          </p:cNvPicPr>
          <p:nvPr/>
        </p:nvPicPr>
        <p:blipFill>
          <a:blip r:embed="rId217"/>
          <a:stretch>
            <a:fillRect/>
          </a:stretch>
        </p:blipFill>
        <p:spPr>
          <a:xfrm>
            <a:off x="6709311" y="6488125"/>
            <a:ext cx="160762" cy="162148"/>
          </a:xfrm>
          <a:prstGeom prst="rect">
            <a:avLst/>
          </a:prstGeom>
        </p:spPr>
      </p:pic>
      <p:sp>
        <p:nvSpPr>
          <p:cNvPr id="294" name="Text 75"/>
          <p:cNvSpPr/>
          <p:nvPr/>
        </p:nvSpPr>
        <p:spPr>
          <a:xfrm>
            <a:off x="6896984" y="6440798"/>
            <a:ext cx="109013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71" dirty="0"/>
          </a:p>
        </p:txBody>
      </p:sp>
      <p:pic>
        <p:nvPicPr>
          <p:cNvPr id="295" name="Image 217" descr="preencoded.png">    </p:cNvPr>
          <p:cNvPicPr>
            <a:picLocks noChangeAspect="1"/>
          </p:cNvPicPr>
          <p:nvPr/>
        </p:nvPicPr>
        <p:blipFill>
          <a:blip r:embed="rId218"/>
          <a:stretch>
            <a:fillRect/>
          </a:stretch>
        </p:blipFill>
        <p:spPr>
          <a:xfrm>
            <a:off x="8078381" y="6319205"/>
            <a:ext cx="1525256" cy="506685"/>
          </a:xfrm>
          <a:prstGeom prst="rect">
            <a:avLst/>
          </a:prstGeom>
        </p:spPr>
      </p:pic>
      <p:pic>
        <p:nvPicPr>
          <p:cNvPr id="296" name="Image 218" descr="preencoded.png">    </p:cNvPr>
          <p:cNvPicPr>
            <a:picLocks noChangeAspect="1"/>
          </p:cNvPicPr>
          <p:nvPr/>
        </p:nvPicPr>
        <p:blipFill>
          <a:blip r:embed="rId219"/>
          <a:stretch>
            <a:fillRect/>
          </a:stretch>
        </p:blipFill>
        <p:spPr>
          <a:xfrm>
            <a:off x="8153846" y="6434063"/>
            <a:ext cx="1375128" cy="270235"/>
          </a:xfrm>
          <a:prstGeom prst="rect">
            <a:avLst/>
          </a:prstGeom>
        </p:spPr>
      </p:pic>
      <p:pic>
        <p:nvPicPr>
          <p:cNvPr id="297" name="Image 219" descr="preencoded.png">    </p:cNvPr>
          <p:cNvPicPr>
            <a:picLocks noChangeAspect="1"/>
          </p:cNvPicPr>
          <p:nvPr/>
        </p:nvPicPr>
        <p:blipFill>
          <a:blip r:embed="rId220"/>
          <a:stretch>
            <a:fillRect/>
          </a:stretch>
        </p:blipFill>
        <p:spPr>
          <a:xfrm>
            <a:off x="8234567" y="6488125"/>
            <a:ext cx="160762" cy="162148"/>
          </a:xfrm>
          <a:prstGeom prst="rect">
            <a:avLst/>
          </a:prstGeom>
        </p:spPr>
      </p:pic>
      <p:sp>
        <p:nvSpPr>
          <p:cNvPr id="298" name="Text 76"/>
          <p:cNvSpPr/>
          <p:nvPr/>
        </p:nvSpPr>
        <p:spPr>
          <a:xfrm>
            <a:off x="8422239" y="6440798"/>
            <a:ext cx="109013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71" dirty="0"/>
          </a:p>
        </p:txBody>
      </p:sp>
      <p:pic>
        <p:nvPicPr>
          <p:cNvPr id="299" name="Image 220" descr="preencoded.png">    </p:cNvPr>
          <p:cNvPicPr>
            <a:picLocks noChangeAspect="1"/>
          </p:cNvPicPr>
          <p:nvPr/>
        </p:nvPicPr>
        <p:blipFill>
          <a:blip r:embed="rId221"/>
          <a:stretch>
            <a:fillRect/>
          </a:stretch>
        </p:blipFill>
        <p:spPr>
          <a:xfrm>
            <a:off x="9603637" y="6319205"/>
            <a:ext cx="1525256" cy="506685"/>
          </a:xfrm>
          <a:prstGeom prst="rect">
            <a:avLst/>
          </a:prstGeom>
        </p:spPr>
      </p:pic>
      <p:pic>
        <p:nvPicPr>
          <p:cNvPr id="300" name="Image 221" descr="preencoded.png">    </p:cNvPr>
          <p:cNvPicPr>
            <a:picLocks noChangeAspect="1"/>
          </p:cNvPicPr>
          <p:nvPr/>
        </p:nvPicPr>
        <p:blipFill>
          <a:blip r:embed="rId222"/>
          <a:stretch>
            <a:fillRect/>
          </a:stretch>
        </p:blipFill>
        <p:spPr>
          <a:xfrm>
            <a:off x="11128883" y="6319205"/>
            <a:ext cx="1525256" cy="506685"/>
          </a:xfrm>
          <a:prstGeom prst="rect">
            <a:avLst/>
          </a:prstGeom>
        </p:spPr>
      </p:pic>
      <p:pic>
        <p:nvPicPr>
          <p:cNvPr id="301" name="Image 222" descr="preencoded.png">    </p:cNvPr>
          <p:cNvPicPr>
            <a:picLocks noChangeAspect="1"/>
          </p:cNvPicPr>
          <p:nvPr/>
        </p:nvPicPr>
        <p:blipFill>
          <a:blip r:embed="rId223"/>
          <a:stretch>
            <a:fillRect/>
          </a:stretch>
        </p:blipFill>
        <p:spPr>
          <a:xfrm>
            <a:off x="11321151" y="6434063"/>
            <a:ext cx="1141521" cy="270235"/>
          </a:xfrm>
          <a:prstGeom prst="rect">
            <a:avLst/>
          </a:prstGeom>
        </p:spPr>
      </p:pic>
      <p:pic>
        <p:nvPicPr>
          <p:cNvPr id="302" name="Image 223" descr="preencoded.png">    </p:cNvPr>
          <p:cNvPicPr>
            <a:picLocks noChangeAspect="1"/>
          </p:cNvPicPr>
          <p:nvPr/>
        </p:nvPicPr>
        <p:blipFill>
          <a:blip r:embed="rId224"/>
          <a:stretch>
            <a:fillRect/>
          </a:stretch>
        </p:blipFill>
        <p:spPr>
          <a:xfrm>
            <a:off x="11401871" y="6488125"/>
            <a:ext cx="160762" cy="162148"/>
          </a:xfrm>
          <a:prstGeom prst="rect">
            <a:avLst/>
          </a:prstGeom>
        </p:spPr>
      </p:pic>
      <p:sp>
        <p:nvSpPr>
          <p:cNvPr id="303" name="Text 77"/>
          <p:cNvSpPr/>
          <p:nvPr/>
        </p:nvSpPr>
        <p:spPr>
          <a:xfrm>
            <a:off x="11589544" y="6440798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71" dirty="0"/>
          </a:p>
        </p:txBody>
      </p:sp>
      <p:pic>
        <p:nvPicPr>
          <p:cNvPr id="304" name="Image 224" descr="preencoded.png">    </p:cNvPr>
          <p:cNvPicPr>
            <a:picLocks noChangeAspect="1"/>
          </p:cNvPicPr>
          <p:nvPr/>
        </p:nvPicPr>
        <p:blipFill>
          <a:blip r:embed="rId225"/>
          <a:stretch>
            <a:fillRect/>
          </a:stretch>
        </p:blipFill>
        <p:spPr>
          <a:xfrm>
            <a:off x="12654139" y="6319205"/>
            <a:ext cx="1525256" cy="506685"/>
          </a:xfrm>
          <a:prstGeom prst="rect">
            <a:avLst/>
          </a:prstGeom>
        </p:spPr>
      </p:pic>
      <p:pic>
        <p:nvPicPr>
          <p:cNvPr id="305" name="Image 225" descr="preencoded.png">    </p:cNvPr>
          <p:cNvPicPr>
            <a:picLocks noChangeAspect="1"/>
          </p:cNvPicPr>
          <p:nvPr/>
        </p:nvPicPr>
        <p:blipFill>
          <a:blip r:embed="rId226"/>
          <a:stretch>
            <a:fillRect/>
          </a:stretch>
        </p:blipFill>
        <p:spPr>
          <a:xfrm>
            <a:off x="12729595" y="6434063"/>
            <a:ext cx="1375128" cy="270235"/>
          </a:xfrm>
          <a:prstGeom prst="rect">
            <a:avLst/>
          </a:prstGeom>
        </p:spPr>
      </p:pic>
      <p:pic>
        <p:nvPicPr>
          <p:cNvPr id="306" name="Image 226" descr="preencoded.png">    </p:cNvPr>
          <p:cNvPicPr>
            <a:picLocks noChangeAspect="1"/>
          </p:cNvPicPr>
          <p:nvPr/>
        </p:nvPicPr>
        <p:blipFill>
          <a:blip r:embed="rId227"/>
          <a:stretch>
            <a:fillRect/>
          </a:stretch>
        </p:blipFill>
        <p:spPr>
          <a:xfrm>
            <a:off x="12810316" y="6488125"/>
            <a:ext cx="160762" cy="162148"/>
          </a:xfrm>
          <a:prstGeom prst="rect">
            <a:avLst/>
          </a:prstGeom>
        </p:spPr>
      </p:pic>
      <p:sp>
        <p:nvSpPr>
          <p:cNvPr id="307" name="Text 78"/>
          <p:cNvSpPr/>
          <p:nvPr/>
        </p:nvSpPr>
        <p:spPr>
          <a:xfrm>
            <a:off x="12997988" y="6440798"/>
            <a:ext cx="109013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71" dirty="0"/>
          </a:p>
        </p:txBody>
      </p:sp>
      <p:pic>
        <p:nvPicPr>
          <p:cNvPr id="308" name="Image 227" descr="preencoded.png">    </p:cNvPr>
          <p:cNvPicPr>
            <a:picLocks noChangeAspect="1"/>
          </p:cNvPicPr>
          <p:nvPr/>
        </p:nvPicPr>
        <p:blipFill>
          <a:blip r:embed="rId228"/>
          <a:stretch>
            <a:fillRect/>
          </a:stretch>
        </p:blipFill>
        <p:spPr>
          <a:xfrm>
            <a:off x="14179386" y="6319205"/>
            <a:ext cx="1525256" cy="506685"/>
          </a:xfrm>
          <a:prstGeom prst="rect">
            <a:avLst/>
          </a:prstGeom>
        </p:spPr>
      </p:pic>
      <p:pic>
        <p:nvPicPr>
          <p:cNvPr id="309" name="Image 228" descr="preencoded.png">    </p:cNvPr>
          <p:cNvPicPr>
            <a:picLocks noChangeAspect="1"/>
          </p:cNvPicPr>
          <p:nvPr/>
        </p:nvPicPr>
        <p:blipFill>
          <a:blip r:embed="rId229"/>
          <a:stretch>
            <a:fillRect/>
          </a:stretch>
        </p:blipFill>
        <p:spPr>
          <a:xfrm>
            <a:off x="14371653" y="6434063"/>
            <a:ext cx="1141521" cy="270235"/>
          </a:xfrm>
          <a:prstGeom prst="rect">
            <a:avLst/>
          </a:prstGeom>
        </p:spPr>
      </p:pic>
      <p:pic>
        <p:nvPicPr>
          <p:cNvPr id="310" name="Image 229" descr="preencoded.png">    </p:cNvPr>
          <p:cNvPicPr>
            <a:picLocks noChangeAspect="1"/>
          </p:cNvPicPr>
          <p:nvPr/>
        </p:nvPicPr>
        <p:blipFill>
          <a:blip r:embed="rId230"/>
          <a:stretch>
            <a:fillRect/>
          </a:stretch>
        </p:blipFill>
        <p:spPr>
          <a:xfrm>
            <a:off x="14452374" y="6488125"/>
            <a:ext cx="160762" cy="162148"/>
          </a:xfrm>
          <a:prstGeom prst="rect">
            <a:avLst/>
          </a:prstGeom>
        </p:spPr>
      </p:pic>
      <p:sp>
        <p:nvSpPr>
          <p:cNvPr id="311" name="Text 79"/>
          <p:cNvSpPr/>
          <p:nvPr/>
        </p:nvSpPr>
        <p:spPr>
          <a:xfrm>
            <a:off x="14640046" y="6440798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71" dirty="0"/>
          </a:p>
        </p:txBody>
      </p:sp>
      <p:pic>
        <p:nvPicPr>
          <p:cNvPr id="312" name="Image 230" descr="preencoded.png">    </p:cNvPr>
          <p:cNvPicPr>
            <a:picLocks noChangeAspect="1"/>
          </p:cNvPicPr>
          <p:nvPr/>
        </p:nvPicPr>
        <p:blipFill>
          <a:blip r:embed="rId231"/>
          <a:stretch>
            <a:fillRect/>
          </a:stretch>
        </p:blipFill>
        <p:spPr>
          <a:xfrm>
            <a:off x="15704641" y="6319205"/>
            <a:ext cx="1498864" cy="506685"/>
          </a:xfrm>
          <a:prstGeom prst="rect">
            <a:avLst/>
          </a:prstGeom>
        </p:spPr>
      </p:pic>
      <p:pic>
        <p:nvPicPr>
          <p:cNvPr id="313" name="Image 231" descr="preencoded.png">    </p:cNvPr>
          <p:cNvPicPr>
            <a:picLocks noChangeAspect="1"/>
          </p:cNvPicPr>
          <p:nvPr/>
        </p:nvPicPr>
        <p:blipFill>
          <a:blip r:embed="rId232"/>
          <a:stretch>
            <a:fillRect/>
          </a:stretch>
        </p:blipFill>
        <p:spPr>
          <a:xfrm>
            <a:off x="15780107" y="6434063"/>
            <a:ext cx="1375128" cy="270235"/>
          </a:xfrm>
          <a:prstGeom prst="rect">
            <a:avLst/>
          </a:prstGeom>
        </p:spPr>
      </p:pic>
      <p:pic>
        <p:nvPicPr>
          <p:cNvPr id="314" name="Image 232" descr="preencoded.png">    </p:cNvPr>
          <p:cNvPicPr>
            <a:picLocks noChangeAspect="1"/>
          </p:cNvPicPr>
          <p:nvPr/>
        </p:nvPicPr>
        <p:blipFill>
          <a:blip r:embed="rId233"/>
          <a:stretch>
            <a:fillRect/>
          </a:stretch>
        </p:blipFill>
        <p:spPr>
          <a:xfrm>
            <a:off x="15860827" y="6488125"/>
            <a:ext cx="160762" cy="162148"/>
          </a:xfrm>
          <a:prstGeom prst="rect">
            <a:avLst/>
          </a:prstGeom>
        </p:spPr>
      </p:pic>
      <p:sp>
        <p:nvSpPr>
          <p:cNvPr id="315" name="Text 80"/>
          <p:cNvSpPr/>
          <p:nvPr/>
        </p:nvSpPr>
        <p:spPr>
          <a:xfrm>
            <a:off x="16048499" y="6440798"/>
            <a:ext cx="109013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71" dirty="0"/>
          </a:p>
        </p:txBody>
      </p:sp>
      <p:pic>
        <p:nvPicPr>
          <p:cNvPr id="316" name="Image 233" descr="preencoded.png">    </p:cNvPr>
          <p:cNvPicPr>
            <a:picLocks noChangeAspect="1"/>
          </p:cNvPicPr>
          <p:nvPr/>
        </p:nvPicPr>
        <p:blipFill>
          <a:blip r:embed="rId234"/>
          <a:stretch>
            <a:fillRect/>
          </a:stretch>
        </p:blipFill>
        <p:spPr>
          <a:xfrm>
            <a:off x="1084492" y="6825890"/>
            <a:ext cx="3943387" cy="499903"/>
          </a:xfrm>
          <a:prstGeom prst="rect">
            <a:avLst/>
          </a:prstGeom>
        </p:spPr>
      </p:pic>
      <p:sp>
        <p:nvSpPr>
          <p:cNvPr id="317" name="Text 81"/>
          <p:cNvSpPr/>
          <p:nvPr/>
        </p:nvSpPr>
        <p:spPr>
          <a:xfrm>
            <a:off x="1245254" y="6950869"/>
            <a:ext cx="216027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19"/>
              </a:lnSpc>
              <a:buNone/>
            </a:pPr>
            <a:r>
              <a:rPr lang="en-US" sz="148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Japanese Credit Bureau</a:t>
            </a:r>
            <a:endParaRPr lang="en-US" sz="1483" dirty="0"/>
          </a:p>
        </p:txBody>
      </p:sp>
      <p:pic>
        <p:nvPicPr>
          <p:cNvPr id="318" name="Image 234" descr="preencoded.png">    </p:cNvPr>
          <p:cNvPicPr>
            <a:picLocks noChangeAspect="1"/>
          </p:cNvPicPr>
          <p:nvPr/>
        </p:nvPicPr>
        <p:blipFill>
          <a:blip r:embed="rId235"/>
          <a:stretch>
            <a:fillRect/>
          </a:stretch>
        </p:blipFill>
        <p:spPr>
          <a:xfrm>
            <a:off x="5103335" y="6940711"/>
            <a:ext cx="1375128" cy="270235"/>
          </a:xfrm>
          <a:prstGeom prst="rect">
            <a:avLst/>
          </a:prstGeom>
        </p:spPr>
      </p:pic>
      <p:pic>
        <p:nvPicPr>
          <p:cNvPr id="319" name="Image 235" descr="preencoded.png">    </p:cNvPr>
          <p:cNvPicPr>
            <a:picLocks noChangeAspect="1"/>
          </p:cNvPicPr>
          <p:nvPr/>
        </p:nvPicPr>
        <p:blipFill>
          <a:blip r:embed="rId236"/>
          <a:stretch>
            <a:fillRect/>
          </a:stretch>
        </p:blipFill>
        <p:spPr>
          <a:xfrm>
            <a:off x="5184056" y="6994773"/>
            <a:ext cx="160762" cy="162148"/>
          </a:xfrm>
          <a:prstGeom prst="rect">
            <a:avLst/>
          </a:prstGeom>
        </p:spPr>
      </p:pic>
      <p:sp>
        <p:nvSpPr>
          <p:cNvPr id="320" name="Text 82"/>
          <p:cNvSpPr/>
          <p:nvPr/>
        </p:nvSpPr>
        <p:spPr>
          <a:xfrm>
            <a:off x="5371728" y="6947483"/>
            <a:ext cx="109013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71" dirty="0"/>
          </a:p>
        </p:txBody>
      </p:sp>
      <p:pic>
        <p:nvPicPr>
          <p:cNvPr id="321" name="Image 236" descr="preencoded.png">    </p:cNvPr>
          <p:cNvPicPr>
            <a:picLocks noChangeAspect="1"/>
          </p:cNvPicPr>
          <p:nvPr/>
        </p:nvPicPr>
        <p:blipFill>
          <a:blip r:embed="rId237"/>
          <a:stretch>
            <a:fillRect/>
          </a:stretch>
        </p:blipFill>
        <p:spPr>
          <a:xfrm>
            <a:off x="6628591" y="6940711"/>
            <a:ext cx="1375128" cy="270235"/>
          </a:xfrm>
          <a:prstGeom prst="rect">
            <a:avLst/>
          </a:prstGeom>
        </p:spPr>
      </p:pic>
      <p:pic>
        <p:nvPicPr>
          <p:cNvPr id="322" name="Image 237" descr="preencoded.png">    </p:cNvPr>
          <p:cNvPicPr>
            <a:picLocks noChangeAspect="1"/>
          </p:cNvPicPr>
          <p:nvPr/>
        </p:nvPicPr>
        <p:blipFill>
          <a:blip r:embed="rId238"/>
          <a:stretch>
            <a:fillRect/>
          </a:stretch>
        </p:blipFill>
        <p:spPr>
          <a:xfrm>
            <a:off x="6709311" y="6994773"/>
            <a:ext cx="160762" cy="162148"/>
          </a:xfrm>
          <a:prstGeom prst="rect">
            <a:avLst/>
          </a:prstGeom>
        </p:spPr>
      </p:pic>
      <p:sp>
        <p:nvSpPr>
          <p:cNvPr id="323" name="Text 83"/>
          <p:cNvSpPr/>
          <p:nvPr/>
        </p:nvSpPr>
        <p:spPr>
          <a:xfrm>
            <a:off x="6896984" y="6947483"/>
            <a:ext cx="109013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71" dirty="0"/>
          </a:p>
        </p:txBody>
      </p:sp>
      <p:pic>
        <p:nvPicPr>
          <p:cNvPr id="324" name="Image 238" descr="preencoded.png">    </p:cNvPr>
          <p:cNvPicPr>
            <a:picLocks noChangeAspect="1"/>
          </p:cNvPicPr>
          <p:nvPr/>
        </p:nvPicPr>
        <p:blipFill>
          <a:blip r:embed="rId239"/>
          <a:stretch>
            <a:fillRect/>
          </a:stretch>
        </p:blipFill>
        <p:spPr>
          <a:xfrm>
            <a:off x="8153846" y="6940711"/>
            <a:ext cx="1375128" cy="270235"/>
          </a:xfrm>
          <a:prstGeom prst="rect">
            <a:avLst/>
          </a:prstGeom>
        </p:spPr>
      </p:pic>
      <p:pic>
        <p:nvPicPr>
          <p:cNvPr id="325" name="Image 239" descr="preencoded.png">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8234567" y="6994773"/>
            <a:ext cx="160762" cy="162148"/>
          </a:xfrm>
          <a:prstGeom prst="rect">
            <a:avLst/>
          </a:prstGeom>
        </p:spPr>
      </p:pic>
      <p:sp>
        <p:nvSpPr>
          <p:cNvPr id="326" name="Text 84"/>
          <p:cNvSpPr/>
          <p:nvPr/>
        </p:nvSpPr>
        <p:spPr>
          <a:xfrm>
            <a:off x="8422239" y="6947483"/>
            <a:ext cx="109013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71" dirty="0"/>
          </a:p>
        </p:txBody>
      </p:sp>
      <p:pic>
        <p:nvPicPr>
          <p:cNvPr id="327" name="Image 240" descr="preencoded.png">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11204349" y="6940711"/>
            <a:ext cx="1375128" cy="270235"/>
          </a:xfrm>
          <a:prstGeom prst="rect">
            <a:avLst/>
          </a:prstGeom>
        </p:spPr>
      </p:pic>
      <p:pic>
        <p:nvPicPr>
          <p:cNvPr id="328" name="Image 241" descr="preencoded.png">    </p:cNvPr>
          <p:cNvPicPr>
            <a:picLocks noChangeAspect="1"/>
          </p:cNvPicPr>
          <p:nvPr/>
        </p:nvPicPr>
        <p:blipFill>
          <a:blip r:embed="rId242"/>
          <a:stretch>
            <a:fillRect/>
          </a:stretch>
        </p:blipFill>
        <p:spPr>
          <a:xfrm>
            <a:off x="11285069" y="6994773"/>
            <a:ext cx="160762" cy="162148"/>
          </a:xfrm>
          <a:prstGeom prst="rect">
            <a:avLst/>
          </a:prstGeom>
        </p:spPr>
      </p:pic>
      <p:sp>
        <p:nvSpPr>
          <p:cNvPr id="329" name="Text 85"/>
          <p:cNvSpPr/>
          <p:nvPr/>
        </p:nvSpPr>
        <p:spPr>
          <a:xfrm>
            <a:off x="11472742" y="6947483"/>
            <a:ext cx="109013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71" dirty="0"/>
          </a:p>
        </p:txBody>
      </p:sp>
      <p:pic>
        <p:nvPicPr>
          <p:cNvPr id="330" name="Image 242" descr="preencoded.png">    </p:cNvPr>
          <p:cNvPicPr>
            <a:picLocks noChangeAspect="1"/>
          </p:cNvPicPr>
          <p:nvPr/>
        </p:nvPicPr>
        <p:blipFill>
          <a:blip r:embed="rId243"/>
          <a:stretch>
            <a:fillRect/>
          </a:stretch>
        </p:blipFill>
        <p:spPr>
          <a:xfrm>
            <a:off x="12729595" y="6940711"/>
            <a:ext cx="1375128" cy="270235"/>
          </a:xfrm>
          <a:prstGeom prst="rect">
            <a:avLst/>
          </a:prstGeom>
        </p:spPr>
      </p:pic>
      <p:pic>
        <p:nvPicPr>
          <p:cNvPr id="331" name="Image 243" descr="preencoded.png">    </p:cNvPr>
          <p:cNvPicPr>
            <a:picLocks noChangeAspect="1"/>
          </p:cNvPicPr>
          <p:nvPr/>
        </p:nvPicPr>
        <p:blipFill>
          <a:blip r:embed="rId244"/>
          <a:stretch>
            <a:fillRect/>
          </a:stretch>
        </p:blipFill>
        <p:spPr>
          <a:xfrm>
            <a:off x="12810316" y="6994773"/>
            <a:ext cx="160762" cy="162148"/>
          </a:xfrm>
          <a:prstGeom prst="rect">
            <a:avLst/>
          </a:prstGeom>
        </p:spPr>
      </p:pic>
      <p:sp>
        <p:nvSpPr>
          <p:cNvPr id="332" name="Text 86"/>
          <p:cNvSpPr/>
          <p:nvPr/>
        </p:nvSpPr>
        <p:spPr>
          <a:xfrm>
            <a:off x="12997988" y="6947483"/>
            <a:ext cx="109013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71" dirty="0"/>
          </a:p>
        </p:txBody>
      </p:sp>
      <p:pic>
        <p:nvPicPr>
          <p:cNvPr id="333" name="Image 244" descr="preencoded.png">    </p:cNvPr>
          <p:cNvPicPr>
            <a:picLocks noChangeAspect="1"/>
          </p:cNvPicPr>
          <p:nvPr/>
        </p:nvPicPr>
        <p:blipFill>
          <a:blip r:embed="rId245"/>
          <a:stretch>
            <a:fillRect/>
          </a:stretch>
        </p:blipFill>
        <p:spPr>
          <a:xfrm>
            <a:off x="14371653" y="6940711"/>
            <a:ext cx="1141521" cy="270235"/>
          </a:xfrm>
          <a:prstGeom prst="rect">
            <a:avLst/>
          </a:prstGeom>
        </p:spPr>
      </p:pic>
      <p:pic>
        <p:nvPicPr>
          <p:cNvPr id="334" name="Image 245" descr="preencoded.png">    </p:cNvPr>
          <p:cNvPicPr>
            <a:picLocks noChangeAspect="1"/>
          </p:cNvPicPr>
          <p:nvPr/>
        </p:nvPicPr>
        <p:blipFill>
          <a:blip r:embed="rId246"/>
          <a:stretch>
            <a:fillRect/>
          </a:stretch>
        </p:blipFill>
        <p:spPr>
          <a:xfrm>
            <a:off x="14452374" y="6994773"/>
            <a:ext cx="160762" cy="162148"/>
          </a:xfrm>
          <a:prstGeom prst="rect">
            <a:avLst/>
          </a:prstGeom>
        </p:spPr>
      </p:pic>
      <p:sp>
        <p:nvSpPr>
          <p:cNvPr id="335" name="Text 87"/>
          <p:cNvSpPr/>
          <p:nvPr/>
        </p:nvSpPr>
        <p:spPr>
          <a:xfrm>
            <a:off x="14640046" y="6947483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71" dirty="0"/>
          </a:p>
        </p:txBody>
      </p:sp>
      <p:pic>
        <p:nvPicPr>
          <p:cNvPr id="336" name="Image 246" descr="preencoded.png">    </p:cNvPr>
          <p:cNvPicPr>
            <a:picLocks noChangeAspect="1"/>
          </p:cNvPicPr>
          <p:nvPr/>
        </p:nvPicPr>
        <p:blipFill>
          <a:blip r:embed="rId247"/>
          <a:stretch>
            <a:fillRect/>
          </a:stretch>
        </p:blipFill>
        <p:spPr>
          <a:xfrm>
            <a:off x="15780097" y="6940711"/>
            <a:ext cx="1375128" cy="270235"/>
          </a:xfrm>
          <a:prstGeom prst="rect">
            <a:avLst/>
          </a:prstGeom>
        </p:spPr>
      </p:pic>
      <p:pic>
        <p:nvPicPr>
          <p:cNvPr id="337" name="Image 247" descr="preencoded.png">    </p:cNvPr>
          <p:cNvPicPr>
            <a:picLocks noChangeAspect="1"/>
          </p:cNvPicPr>
          <p:nvPr/>
        </p:nvPicPr>
        <p:blipFill>
          <a:blip r:embed="rId248"/>
          <a:stretch>
            <a:fillRect/>
          </a:stretch>
        </p:blipFill>
        <p:spPr>
          <a:xfrm>
            <a:off x="15860818" y="6994773"/>
            <a:ext cx="160762" cy="162148"/>
          </a:xfrm>
          <a:prstGeom prst="rect">
            <a:avLst/>
          </a:prstGeom>
        </p:spPr>
      </p:pic>
      <p:sp>
        <p:nvSpPr>
          <p:cNvPr id="338" name="Text 88"/>
          <p:cNvSpPr/>
          <p:nvPr/>
        </p:nvSpPr>
        <p:spPr>
          <a:xfrm>
            <a:off x="16048490" y="6947483"/>
            <a:ext cx="109013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7"/>
              </a:lnSpc>
              <a:buNone/>
            </a:pPr>
            <a:r>
              <a:rPr lang="en-US" sz="127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7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71042" y="321283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4" name="Text 1"/>
          <p:cNvSpPr/>
          <p:nvPr/>
        </p:nvSpPr>
        <p:spPr>
          <a:xfrm>
            <a:off x="1959192" y="321283"/>
            <a:ext cx="1500188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Link &amp; Pay</a:t>
            </a:r>
            <a:endParaRPr lang="en-US" sz="1687" dirty="0"/>
          </a:p>
        </p:txBody>
      </p:sp>
      <p:sp>
        <p:nvSpPr>
          <p:cNvPr id="5" name="Text 2"/>
          <p:cNvSpPr/>
          <p:nvPr/>
        </p:nvSpPr>
        <p:spPr>
          <a:xfrm>
            <a:off x="1071042" y="926269"/>
            <a:ext cx="9318044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Payment Methods / Local Schemes &amp; APM</a:t>
            </a:r>
            <a:endParaRPr lang="en-US" sz="2952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2" y="1569132"/>
            <a:ext cx="16119146" cy="535521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42" y="1569132"/>
            <a:ext cx="4029786" cy="535521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824" y="1569132"/>
            <a:ext cx="1509601" cy="535521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5280747" y="1692994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6253" y="1726443"/>
            <a:ext cx="214210" cy="214208"/>
          </a:xfrm>
          <a:prstGeom prst="rect">
            <a:avLst/>
          </a:prstGeom>
        </p:spPr>
      </p:pic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3671" y="1569132"/>
            <a:ext cx="1509601" cy="535521"/>
          </a:xfrm>
          <a:prstGeom prst="rect">
            <a:avLst/>
          </a:prstGeom>
        </p:spPr>
      </p:pic>
      <p:sp>
        <p:nvSpPr>
          <p:cNvPr id="12" name="Text 4"/>
          <p:cNvSpPr/>
          <p:nvPr/>
        </p:nvSpPr>
        <p:spPr>
          <a:xfrm>
            <a:off x="6979779" y="1692994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3028" y="1726443"/>
            <a:ext cx="214210" cy="214208"/>
          </a:xfrm>
          <a:prstGeom prst="rect">
            <a:avLst/>
          </a:prstGeom>
        </p:spPr>
      </p:pic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6509" y="1569132"/>
            <a:ext cx="1509601" cy="535521"/>
          </a:xfrm>
          <a:prstGeom prst="rect">
            <a:avLst/>
          </a:prstGeom>
        </p:spPr>
      </p:pic>
      <p:sp>
        <p:nvSpPr>
          <p:cNvPr id="15" name="Text 5"/>
          <p:cNvSpPr/>
          <p:nvPr/>
        </p:nvSpPr>
        <p:spPr>
          <a:xfrm>
            <a:off x="8524977" y="1692994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3561" y="1726443"/>
            <a:ext cx="214210" cy="214208"/>
          </a:xfrm>
          <a:prstGeom prst="rect">
            <a:avLst/>
          </a:prstGeom>
        </p:spPr>
      </p:pic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39356" y="1569132"/>
            <a:ext cx="1509601" cy="535521"/>
          </a:xfrm>
          <a:prstGeom prst="rect">
            <a:avLst/>
          </a:prstGeom>
        </p:spPr>
      </p:pic>
      <p:sp>
        <p:nvSpPr>
          <p:cNvPr id="18" name="Text 6"/>
          <p:cNvSpPr/>
          <p:nvPr/>
        </p:nvSpPr>
        <p:spPr>
          <a:xfrm>
            <a:off x="9837000" y="1692994"/>
            <a:ext cx="89011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Colombia</a:t>
            </a:r>
            <a:endParaRPr lang="en-US" sz="1476" dirty="0"/>
          </a:p>
        </p:txBody>
      </p:sp>
      <p:pic>
        <p:nvPicPr>
          <p:cNvPr id="1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0562" y="1729792"/>
            <a:ext cx="214210" cy="214208"/>
          </a:xfrm>
          <a:prstGeom prst="rect">
            <a:avLst/>
          </a:prstGeom>
        </p:spPr>
      </p:pic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50562" y="1729792"/>
            <a:ext cx="214210" cy="214208"/>
          </a:xfrm>
          <a:prstGeom prst="rect">
            <a:avLst/>
          </a:prstGeom>
        </p:spPr>
      </p:pic>
      <p:pic>
        <p:nvPicPr>
          <p:cNvPr id="21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51570" y="1569132"/>
            <a:ext cx="1509601" cy="535521"/>
          </a:xfrm>
          <a:prstGeom prst="rect">
            <a:avLst/>
          </a:prstGeom>
        </p:spPr>
      </p:pic>
      <p:sp>
        <p:nvSpPr>
          <p:cNvPr id="22" name="Text 7"/>
          <p:cNvSpPr/>
          <p:nvPr/>
        </p:nvSpPr>
        <p:spPr>
          <a:xfrm>
            <a:off x="11456938" y="1692994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141436" y="1726443"/>
            <a:ext cx="214210" cy="214208"/>
          </a:xfrm>
          <a:prstGeom prst="rect">
            <a:avLst/>
          </a:prstGeom>
        </p:spPr>
      </p:pic>
      <p:pic>
        <p:nvPicPr>
          <p:cNvPr id="24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661171" y="1569132"/>
            <a:ext cx="1509601" cy="535521"/>
          </a:xfrm>
          <a:prstGeom prst="rect">
            <a:avLst/>
          </a:prstGeom>
        </p:spPr>
      </p:pic>
      <p:sp>
        <p:nvSpPr>
          <p:cNvPr id="25" name="Text 8"/>
          <p:cNvSpPr/>
          <p:nvPr/>
        </p:nvSpPr>
        <p:spPr>
          <a:xfrm>
            <a:off x="12903389" y="1692994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714354" y="1726443"/>
            <a:ext cx="214210" cy="214208"/>
          </a:xfrm>
          <a:prstGeom prst="rect">
            <a:avLst/>
          </a:prstGeom>
        </p:spPr>
      </p:pic>
      <p:pic>
        <p:nvPicPr>
          <p:cNvPr id="27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70772" y="1569132"/>
            <a:ext cx="1509601" cy="535521"/>
          </a:xfrm>
          <a:prstGeom prst="rect">
            <a:avLst/>
          </a:prstGeom>
        </p:spPr>
      </p:pic>
      <p:sp>
        <p:nvSpPr>
          <p:cNvPr id="28" name="Text 9"/>
          <p:cNvSpPr/>
          <p:nvPr/>
        </p:nvSpPr>
        <p:spPr>
          <a:xfrm>
            <a:off x="14470968" y="1692994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165986" y="1726443"/>
            <a:ext cx="214210" cy="214208"/>
          </a:xfrm>
          <a:prstGeom prst="rect">
            <a:avLst/>
          </a:prstGeom>
        </p:spPr>
      </p:pic>
      <p:pic>
        <p:nvPicPr>
          <p:cNvPr id="3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680373" y="1569132"/>
            <a:ext cx="1509815" cy="535521"/>
          </a:xfrm>
          <a:prstGeom prst="rect">
            <a:avLst/>
          </a:prstGeom>
        </p:spPr>
      </p:pic>
      <p:sp>
        <p:nvSpPr>
          <p:cNvPr id="31" name="Text 10"/>
          <p:cNvSpPr/>
          <p:nvPr/>
        </p:nvSpPr>
        <p:spPr>
          <a:xfrm>
            <a:off x="15913680" y="1692994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32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742662" y="1726443"/>
            <a:ext cx="214210" cy="214208"/>
          </a:xfrm>
          <a:prstGeom prst="rect">
            <a:avLst/>
          </a:prstGeom>
        </p:spPr>
      </p:pic>
      <p:pic>
        <p:nvPicPr>
          <p:cNvPr id="33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71042" y="2211772"/>
            <a:ext cx="16145921" cy="3735251"/>
          </a:xfrm>
          <a:prstGeom prst="rect">
            <a:avLst/>
          </a:prstGeom>
        </p:spPr>
      </p:pic>
      <p:pic>
        <p:nvPicPr>
          <p:cNvPr id="34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84427" y="2225167"/>
            <a:ext cx="16132536" cy="803280"/>
          </a:xfrm>
          <a:prstGeom prst="rect">
            <a:avLst/>
          </a:prstGeom>
        </p:spPr>
      </p:pic>
      <p:pic>
        <p:nvPicPr>
          <p:cNvPr id="35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4427" y="2225167"/>
            <a:ext cx="5556018" cy="803280"/>
          </a:xfrm>
          <a:prstGeom prst="rect">
            <a:avLst/>
          </a:prstGeom>
        </p:spPr>
      </p:pic>
      <p:sp>
        <p:nvSpPr>
          <p:cNvPr id="36" name="Text 11"/>
          <p:cNvSpPr/>
          <p:nvPr/>
        </p:nvSpPr>
        <p:spPr>
          <a:xfrm>
            <a:off x="1245087" y="2508758"/>
            <a:ext cx="5288257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Local Schemes</a:t>
            </a:r>
            <a:endParaRPr lang="en-US" sz="1476" dirty="0"/>
          </a:p>
        </p:txBody>
      </p:sp>
      <p:pic>
        <p:nvPicPr>
          <p:cNvPr id="37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640441" y="2225167"/>
            <a:ext cx="1512847" cy="803280"/>
          </a:xfrm>
          <a:prstGeom prst="rect">
            <a:avLst/>
          </a:prstGeom>
        </p:spPr>
      </p:pic>
      <p:sp>
        <p:nvSpPr>
          <p:cNvPr id="38" name="Text 12"/>
          <p:cNvSpPr/>
          <p:nvPr/>
        </p:nvSpPr>
        <p:spPr>
          <a:xfrm>
            <a:off x="6640441" y="2359037"/>
            <a:ext cx="1512843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Cabal / Naranja / SISCARD</a:t>
            </a:r>
            <a:endParaRPr lang="en-US" sz="1476" dirty="0"/>
          </a:p>
        </p:txBody>
      </p:sp>
      <p:pic>
        <p:nvPicPr>
          <p:cNvPr id="39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53288" y="2225167"/>
            <a:ext cx="1512847" cy="803280"/>
          </a:xfrm>
          <a:prstGeom prst="rect">
            <a:avLst/>
          </a:prstGeom>
        </p:spPr>
      </p:pic>
      <p:sp>
        <p:nvSpPr>
          <p:cNvPr id="40" name="Text 13"/>
          <p:cNvSpPr/>
          <p:nvPr/>
        </p:nvSpPr>
        <p:spPr>
          <a:xfrm>
            <a:off x="8153288" y="2359037"/>
            <a:ext cx="151284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Boleto / Elo </a:t>
            </a:r>
            <a:endParaRPr lang="en-US" sz="1476" dirty="0"/>
          </a:p>
        </p:txBody>
      </p:sp>
      <p:pic>
        <p:nvPicPr>
          <p:cNvPr id="41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1178973" y="2225167"/>
            <a:ext cx="1512847" cy="803280"/>
          </a:xfrm>
          <a:prstGeom prst="rect">
            <a:avLst/>
          </a:prstGeom>
        </p:spPr>
      </p:pic>
      <p:sp>
        <p:nvSpPr>
          <p:cNvPr id="42" name="Text 14"/>
          <p:cNvSpPr/>
          <p:nvPr/>
        </p:nvSpPr>
        <p:spPr>
          <a:xfrm>
            <a:off x="11178973" y="2359037"/>
            <a:ext cx="151284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Carnet </a:t>
            </a:r>
            <a:endParaRPr lang="en-US" sz="1476" dirty="0"/>
          </a:p>
        </p:txBody>
      </p:sp>
      <p:pic>
        <p:nvPicPr>
          <p:cNvPr id="43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2691821" y="2225167"/>
            <a:ext cx="1512847" cy="803280"/>
          </a:xfrm>
          <a:prstGeom prst="rect">
            <a:avLst/>
          </a:prstGeom>
        </p:spPr>
      </p:pic>
      <p:pic>
        <p:nvPicPr>
          <p:cNvPr id="44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4204659" y="2225167"/>
            <a:ext cx="1512847" cy="803280"/>
          </a:xfrm>
          <a:prstGeom prst="rect">
            <a:avLst/>
          </a:prstGeom>
        </p:spPr>
      </p:pic>
      <p:sp>
        <p:nvSpPr>
          <p:cNvPr id="45" name="Text 15"/>
          <p:cNvSpPr/>
          <p:nvPr/>
        </p:nvSpPr>
        <p:spPr>
          <a:xfrm>
            <a:off x="14204659" y="2359037"/>
            <a:ext cx="151284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Bizum, Zinia</a:t>
            </a:r>
            <a:endParaRPr lang="en-US" sz="1476" dirty="0"/>
          </a:p>
        </p:txBody>
      </p:sp>
      <p:pic>
        <p:nvPicPr>
          <p:cNvPr id="46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666136" y="2225167"/>
            <a:ext cx="1512847" cy="803280"/>
          </a:xfrm>
          <a:prstGeom prst="rect">
            <a:avLst/>
          </a:prstGeom>
        </p:spPr>
      </p:pic>
      <p:sp>
        <p:nvSpPr>
          <p:cNvPr id="47" name="Text 16"/>
          <p:cNvSpPr/>
          <p:nvPr/>
        </p:nvSpPr>
        <p:spPr>
          <a:xfrm>
            <a:off x="15717506" y="2355354"/>
            <a:ext cx="1512843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Multibanco, MBWAy</a:t>
            </a:r>
            <a:endParaRPr lang="en-US" sz="1476" dirty="0"/>
          </a:p>
        </p:txBody>
      </p:sp>
      <p:pic>
        <p:nvPicPr>
          <p:cNvPr id="48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84427" y="3028466"/>
            <a:ext cx="16132536" cy="803280"/>
          </a:xfrm>
          <a:prstGeom prst="rect">
            <a:avLst/>
          </a:prstGeom>
        </p:spPr>
      </p:pic>
      <p:pic>
        <p:nvPicPr>
          <p:cNvPr id="49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84427" y="3028466"/>
            <a:ext cx="5556018" cy="803280"/>
          </a:xfrm>
          <a:prstGeom prst="rect">
            <a:avLst/>
          </a:prstGeom>
        </p:spPr>
      </p:pic>
      <p:sp>
        <p:nvSpPr>
          <p:cNvPr id="50" name="Text 17"/>
          <p:cNvSpPr/>
          <p:nvPr/>
        </p:nvSpPr>
        <p:spPr>
          <a:xfrm>
            <a:off x="1245087" y="3312058"/>
            <a:ext cx="5288257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QR Payments</a:t>
            </a:r>
            <a:endParaRPr lang="en-US" sz="1476" dirty="0"/>
          </a:p>
        </p:txBody>
      </p:sp>
      <p:pic>
        <p:nvPicPr>
          <p:cNvPr id="51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2691821" y="3028466"/>
            <a:ext cx="1512847" cy="803280"/>
          </a:xfrm>
          <a:prstGeom prst="rect">
            <a:avLst/>
          </a:prstGeom>
        </p:spPr>
      </p:pic>
      <p:pic>
        <p:nvPicPr>
          <p:cNvPr id="52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153288" y="3028466"/>
            <a:ext cx="1512847" cy="803280"/>
          </a:xfrm>
          <a:prstGeom prst="rect">
            <a:avLst/>
          </a:prstGeom>
        </p:spPr>
      </p:pic>
      <p:sp>
        <p:nvSpPr>
          <p:cNvPr id="53" name="Text 18"/>
          <p:cNvSpPr/>
          <p:nvPr/>
        </p:nvSpPr>
        <p:spPr>
          <a:xfrm>
            <a:off x="8153288" y="3162337"/>
            <a:ext cx="151284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PIX</a:t>
            </a:r>
            <a:endParaRPr lang="en-US" sz="1476" dirty="0"/>
          </a:p>
        </p:txBody>
      </p:sp>
      <p:pic>
        <p:nvPicPr>
          <p:cNvPr id="54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666136" y="3028466"/>
            <a:ext cx="1512847" cy="803280"/>
          </a:xfrm>
          <a:prstGeom prst="rect">
            <a:avLst/>
          </a:prstGeom>
        </p:spPr>
      </p:pic>
      <p:pic>
        <p:nvPicPr>
          <p:cNvPr id="55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084427" y="3831729"/>
            <a:ext cx="16132536" cy="1057652"/>
          </a:xfrm>
          <a:prstGeom prst="rect">
            <a:avLst/>
          </a:prstGeom>
        </p:spPr>
      </p:pic>
      <p:pic>
        <p:nvPicPr>
          <p:cNvPr id="56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084427" y="3871913"/>
            <a:ext cx="5556018" cy="1017501"/>
          </a:xfrm>
          <a:prstGeom prst="rect">
            <a:avLst/>
          </a:prstGeom>
        </p:spPr>
      </p:pic>
      <p:sp>
        <p:nvSpPr>
          <p:cNvPr id="57" name="Text 19"/>
          <p:cNvSpPr/>
          <p:nvPr/>
        </p:nvSpPr>
        <p:spPr>
          <a:xfrm>
            <a:off x="1245087" y="4262624"/>
            <a:ext cx="5288257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Wallets</a:t>
            </a:r>
            <a:endParaRPr lang="en-US" sz="1476" dirty="0"/>
          </a:p>
        </p:txBody>
      </p:sp>
      <p:pic>
        <p:nvPicPr>
          <p:cNvPr id="58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2691821" y="3831729"/>
            <a:ext cx="1512847" cy="1057652"/>
          </a:xfrm>
          <a:prstGeom prst="rect">
            <a:avLst/>
          </a:prstGeom>
        </p:spPr>
      </p:pic>
      <p:pic>
        <p:nvPicPr>
          <p:cNvPr id="59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1178973" y="3831729"/>
            <a:ext cx="1512847" cy="1057652"/>
          </a:xfrm>
          <a:prstGeom prst="rect">
            <a:avLst/>
          </a:prstGeom>
        </p:spPr>
      </p:pic>
      <p:sp>
        <p:nvSpPr>
          <p:cNvPr id="60" name="Text 20"/>
          <p:cNvSpPr/>
          <p:nvPr/>
        </p:nvSpPr>
        <p:spPr>
          <a:xfrm>
            <a:off x="11178973" y="3965600"/>
            <a:ext cx="1512843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Click to Pay / Mercado Pago (In Roadmap)</a:t>
            </a:r>
            <a:endParaRPr lang="en-US" sz="1476" dirty="0"/>
          </a:p>
        </p:txBody>
      </p:sp>
      <p:pic>
        <p:nvPicPr>
          <p:cNvPr id="61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084427" y="4889376"/>
            <a:ext cx="16132536" cy="1057646"/>
          </a:xfrm>
          <a:prstGeom prst="rect">
            <a:avLst/>
          </a:prstGeom>
        </p:spPr>
      </p:pic>
      <p:pic>
        <p:nvPicPr>
          <p:cNvPr id="62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8153288" y="4876019"/>
            <a:ext cx="1512847" cy="1071004"/>
          </a:xfrm>
          <a:prstGeom prst="rect">
            <a:avLst/>
          </a:prstGeom>
        </p:spPr>
      </p:pic>
      <p:sp>
        <p:nvSpPr>
          <p:cNvPr id="63" name="Text 21"/>
          <p:cNvSpPr/>
          <p:nvPr/>
        </p:nvSpPr>
        <p:spPr>
          <a:xfrm>
            <a:off x="8153288" y="5009890"/>
            <a:ext cx="1512843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Alelo / Sodexo / Ticket / Pluxee / VR Beneficios</a:t>
            </a:r>
            <a:endParaRPr lang="en-US" sz="1476" dirty="0"/>
          </a:p>
        </p:txBody>
      </p:sp>
      <p:pic>
        <p:nvPicPr>
          <p:cNvPr id="64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084427" y="4889376"/>
            <a:ext cx="5556018" cy="1057646"/>
          </a:xfrm>
          <a:prstGeom prst="rect">
            <a:avLst/>
          </a:prstGeom>
        </p:spPr>
      </p:pic>
      <p:sp>
        <p:nvSpPr>
          <p:cNvPr id="65" name="Text 22"/>
          <p:cNvSpPr/>
          <p:nvPr/>
        </p:nvSpPr>
        <p:spPr>
          <a:xfrm>
            <a:off x="1245087" y="5300179"/>
            <a:ext cx="5288257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Voucher</a:t>
            </a:r>
            <a:endParaRPr lang="en-US" sz="147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71042" y="321283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3" name="Text 1"/>
          <p:cNvSpPr/>
          <p:nvPr/>
        </p:nvSpPr>
        <p:spPr>
          <a:xfrm>
            <a:off x="1959192" y="321283"/>
            <a:ext cx="191448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Link &amp; Pay</a:t>
            </a:r>
            <a:endParaRPr lang="en-US" sz="1687" dirty="0"/>
          </a:p>
        </p:txBody>
      </p:sp>
      <p:sp>
        <p:nvSpPr>
          <p:cNvPr id="4" name="Text 2"/>
          <p:cNvSpPr/>
          <p:nvPr/>
        </p:nvSpPr>
        <p:spPr>
          <a:xfrm>
            <a:off x="1071042" y="926269"/>
            <a:ext cx="2905195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VAS</a:t>
            </a:r>
            <a:endParaRPr lang="en-US" sz="2952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1042" y="1569132"/>
            <a:ext cx="16119146" cy="535521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2" y="1569132"/>
            <a:ext cx="5551729" cy="535521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768" y="1569132"/>
            <a:ext cx="1509601" cy="53552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802673" y="1692957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160" y="1726443"/>
            <a:ext cx="214210" cy="214208"/>
          </a:xfrm>
          <a:prstGeom prst="rect">
            <a:avLst/>
          </a:prstGeom>
        </p:spPr>
      </p:pic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2369" y="1569132"/>
            <a:ext cx="1509601" cy="535521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8498449" y="1692957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1689" y="1726443"/>
            <a:ext cx="214210" cy="214208"/>
          </a:xfrm>
          <a:prstGeom prst="rect">
            <a:avLst/>
          </a:prstGeom>
        </p:spPr>
      </p:pic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1970" y="1569132"/>
            <a:ext cx="1509601" cy="535521"/>
          </a:xfrm>
          <a:prstGeom prst="rect">
            <a:avLst/>
          </a:prstGeom>
        </p:spPr>
      </p:pic>
      <p:sp>
        <p:nvSpPr>
          <p:cNvPr id="14" name="Text 5"/>
          <p:cNvSpPr/>
          <p:nvPr/>
        </p:nvSpPr>
        <p:spPr>
          <a:xfrm>
            <a:off x="10040364" y="1692957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5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8966" y="1726443"/>
            <a:ext cx="214210" cy="214208"/>
          </a:xfrm>
          <a:prstGeom prst="rect">
            <a:avLst/>
          </a:prstGeom>
        </p:spPr>
      </p:pic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51570" y="1569132"/>
            <a:ext cx="1509601" cy="535521"/>
          </a:xfrm>
          <a:prstGeom prst="rect">
            <a:avLst/>
          </a:prstGeom>
        </p:spPr>
      </p:pic>
      <p:sp>
        <p:nvSpPr>
          <p:cNvPr id="17" name="Text 6"/>
          <p:cNvSpPr/>
          <p:nvPr/>
        </p:nvSpPr>
        <p:spPr>
          <a:xfrm>
            <a:off x="11456984" y="1692957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18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41445" y="1726443"/>
            <a:ext cx="214210" cy="214208"/>
          </a:xfrm>
          <a:prstGeom prst="rect">
            <a:avLst/>
          </a:prstGeom>
        </p:spPr>
      </p:pic>
      <p:pic>
        <p:nvPicPr>
          <p:cNvPr id="1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61171" y="1569132"/>
            <a:ext cx="1509601" cy="535521"/>
          </a:xfrm>
          <a:prstGeom prst="rect">
            <a:avLst/>
          </a:prstGeom>
        </p:spPr>
      </p:pic>
      <p:sp>
        <p:nvSpPr>
          <p:cNvPr id="20" name="Text 7"/>
          <p:cNvSpPr/>
          <p:nvPr/>
        </p:nvSpPr>
        <p:spPr>
          <a:xfrm>
            <a:off x="12903305" y="1692957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1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14326" y="1726443"/>
            <a:ext cx="214210" cy="214208"/>
          </a:xfrm>
          <a:prstGeom prst="rect">
            <a:avLst/>
          </a:prstGeom>
        </p:spPr>
      </p:pic>
      <p:pic>
        <p:nvPicPr>
          <p:cNvPr id="22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170772" y="1569132"/>
            <a:ext cx="1509601" cy="535521"/>
          </a:xfrm>
          <a:prstGeom prst="rect">
            <a:avLst/>
          </a:prstGeom>
        </p:spPr>
      </p:pic>
      <p:sp>
        <p:nvSpPr>
          <p:cNvPr id="23" name="Text 8"/>
          <p:cNvSpPr/>
          <p:nvPr/>
        </p:nvSpPr>
        <p:spPr>
          <a:xfrm>
            <a:off x="14470959" y="1692957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4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165986" y="1726443"/>
            <a:ext cx="214210" cy="214208"/>
          </a:xfrm>
          <a:prstGeom prst="rect">
            <a:avLst/>
          </a:prstGeom>
        </p:spPr>
      </p:pic>
      <p:pic>
        <p:nvPicPr>
          <p:cNvPr id="25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680373" y="1569132"/>
            <a:ext cx="1509815" cy="535521"/>
          </a:xfrm>
          <a:prstGeom prst="rect">
            <a:avLst/>
          </a:prstGeom>
        </p:spPr>
      </p:pic>
      <p:sp>
        <p:nvSpPr>
          <p:cNvPr id="26" name="Text 9"/>
          <p:cNvSpPr/>
          <p:nvPr/>
        </p:nvSpPr>
        <p:spPr>
          <a:xfrm>
            <a:off x="15913615" y="1692957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742625" y="1726443"/>
            <a:ext cx="214210" cy="214208"/>
          </a:xfrm>
          <a:prstGeom prst="rect">
            <a:avLst/>
          </a:prstGeom>
        </p:spPr>
      </p:pic>
      <p:pic>
        <p:nvPicPr>
          <p:cNvPr id="2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71042" y="2211772"/>
            <a:ext cx="16130969" cy="6743179"/>
          </a:xfrm>
          <a:prstGeom prst="rect">
            <a:avLst/>
          </a:prstGeom>
        </p:spPr>
      </p:pic>
      <p:pic>
        <p:nvPicPr>
          <p:cNvPr id="2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84604" y="2225315"/>
            <a:ext cx="16103851" cy="556209"/>
          </a:xfrm>
          <a:prstGeom prst="rect">
            <a:avLst/>
          </a:prstGeom>
        </p:spPr>
      </p:pic>
      <p:pic>
        <p:nvPicPr>
          <p:cNvPr id="3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4604" y="2225315"/>
            <a:ext cx="3940395" cy="556209"/>
          </a:xfrm>
          <a:prstGeom prst="rect">
            <a:avLst/>
          </a:prstGeom>
        </p:spPr>
      </p:pic>
      <p:sp>
        <p:nvSpPr>
          <p:cNvPr id="31" name="Text 10"/>
          <p:cNvSpPr/>
          <p:nvPr/>
        </p:nvSpPr>
        <p:spPr>
          <a:xfrm>
            <a:off x="1245245" y="2396989"/>
            <a:ext cx="59007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35"/>
              </a:lnSpc>
              <a:buNone/>
            </a:pPr>
            <a:r>
              <a:rPr lang="en-US" sz="149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Auttar</a:t>
            </a:r>
            <a:endParaRPr lang="en-US" sz="1495" dirty="0"/>
          </a:p>
        </p:txBody>
      </p:sp>
      <p:pic>
        <p:nvPicPr>
          <p:cNvPr id="32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24996" y="2225315"/>
            <a:ext cx="1524096" cy="556209"/>
          </a:xfrm>
          <a:prstGeom prst="rect">
            <a:avLst/>
          </a:prstGeom>
        </p:spPr>
      </p:pic>
      <p:pic>
        <p:nvPicPr>
          <p:cNvPr id="33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20376" y="2359223"/>
            <a:ext cx="1335751" cy="274671"/>
          </a:xfrm>
          <a:prstGeom prst="rect">
            <a:avLst/>
          </a:prstGeom>
        </p:spPr>
      </p:pic>
      <p:pic>
        <p:nvPicPr>
          <p:cNvPr id="34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201729" y="2414141"/>
            <a:ext cx="160641" cy="164803"/>
          </a:xfrm>
          <a:prstGeom prst="rect">
            <a:avLst/>
          </a:prstGeom>
        </p:spPr>
      </p:pic>
      <p:sp>
        <p:nvSpPr>
          <p:cNvPr id="35" name="Text 11"/>
          <p:cNvSpPr/>
          <p:nvPr/>
        </p:nvSpPr>
        <p:spPr>
          <a:xfrm>
            <a:off x="5389485" y="2366070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36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549098" y="2225315"/>
            <a:ext cx="1524096" cy="556209"/>
          </a:xfrm>
          <a:prstGeom prst="rect">
            <a:avLst/>
          </a:prstGeom>
        </p:spPr>
      </p:pic>
      <p:pic>
        <p:nvPicPr>
          <p:cNvPr id="37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797269" y="2359223"/>
            <a:ext cx="1030155" cy="274671"/>
          </a:xfrm>
          <a:prstGeom prst="rect">
            <a:avLst/>
          </a:prstGeom>
        </p:spPr>
      </p:pic>
      <p:pic>
        <p:nvPicPr>
          <p:cNvPr id="38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878622" y="2414141"/>
            <a:ext cx="160641" cy="164803"/>
          </a:xfrm>
          <a:prstGeom prst="rect">
            <a:avLst/>
          </a:prstGeom>
        </p:spPr>
      </p:pic>
      <p:sp>
        <p:nvSpPr>
          <p:cNvPr id="39" name="Text 12"/>
          <p:cNvSpPr/>
          <p:nvPr/>
        </p:nvSpPr>
        <p:spPr>
          <a:xfrm>
            <a:off x="7066378" y="2366070"/>
            <a:ext cx="73009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81" dirty="0"/>
          </a:p>
        </p:txBody>
      </p:sp>
      <p:pic>
        <p:nvPicPr>
          <p:cNvPr id="40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73191" y="2225315"/>
            <a:ext cx="1524096" cy="556209"/>
          </a:xfrm>
          <a:prstGeom prst="rect">
            <a:avLst/>
          </a:prstGeom>
        </p:spPr>
      </p:pic>
      <p:pic>
        <p:nvPicPr>
          <p:cNvPr id="41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168571" y="2359223"/>
            <a:ext cx="1335751" cy="274671"/>
          </a:xfrm>
          <a:prstGeom prst="rect">
            <a:avLst/>
          </a:prstGeom>
        </p:spPr>
      </p:pic>
      <p:pic>
        <p:nvPicPr>
          <p:cNvPr id="42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249924" y="2414141"/>
            <a:ext cx="160641" cy="164803"/>
          </a:xfrm>
          <a:prstGeom prst="rect">
            <a:avLst/>
          </a:prstGeom>
        </p:spPr>
      </p:pic>
      <p:sp>
        <p:nvSpPr>
          <p:cNvPr id="43" name="Text 13"/>
          <p:cNvSpPr/>
          <p:nvPr/>
        </p:nvSpPr>
        <p:spPr>
          <a:xfrm>
            <a:off x="8437680" y="2366070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44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597284" y="2225315"/>
            <a:ext cx="1524096" cy="556209"/>
          </a:xfrm>
          <a:prstGeom prst="rect">
            <a:avLst/>
          </a:prstGeom>
        </p:spPr>
      </p:pic>
      <p:pic>
        <p:nvPicPr>
          <p:cNvPr id="45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692673" y="2359223"/>
            <a:ext cx="1335751" cy="274671"/>
          </a:xfrm>
          <a:prstGeom prst="rect">
            <a:avLst/>
          </a:prstGeom>
        </p:spPr>
      </p:pic>
      <p:pic>
        <p:nvPicPr>
          <p:cNvPr id="46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774027" y="2414141"/>
            <a:ext cx="160641" cy="164803"/>
          </a:xfrm>
          <a:prstGeom prst="rect">
            <a:avLst/>
          </a:prstGeom>
        </p:spPr>
      </p:pic>
      <p:sp>
        <p:nvSpPr>
          <p:cNvPr id="47" name="Text 14"/>
          <p:cNvSpPr/>
          <p:nvPr/>
        </p:nvSpPr>
        <p:spPr>
          <a:xfrm>
            <a:off x="9961783" y="2366070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48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121386" y="2225315"/>
            <a:ext cx="1524096" cy="556209"/>
          </a:xfrm>
          <a:prstGeom prst="rect">
            <a:avLst/>
          </a:prstGeom>
        </p:spPr>
      </p:pic>
      <p:pic>
        <p:nvPicPr>
          <p:cNvPr id="49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216767" y="2359223"/>
            <a:ext cx="1335751" cy="274671"/>
          </a:xfrm>
          <a:prstGeom prst="rect">
            <a:avLst/>
          </a:prstGeom>
        </p:spPr>
      </p:pic>
      <p:pic>
        <p:nvPicPr>
          <p:cNvPr id="50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1298120" y="2414141"/>
            <a:ext cx="160641" cy="164803"/>
          </a:xfrm>
          <a:prstGeom prst="rect">
            <a:avLst/>
          </a:prstGeom>
        </p:spPr>
      </p:pic>
      <p:sp>
        <p:nvSpPr>
          <p:cNvPr id="51" name="Text 15"/>
          <p:cNvSpPr/>
          <p:nvPr/>
        </p:nvSpPr>
        <p:spPr>
          <a:xfrm>
            <a:off x="11485876" y="2366070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52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645489" y="2225315"/>
            <a:ext cx="1524096" cy="556209"/>
          </a:xfrm>
          <a:prstGeom prst="rect">
            <a:avLst/>
          </a:prstGeom>
        </p:spPr>
      </p:pic>
      <p:pic>
        <p:nvPicPr>
          <p:cNvPr id="53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740860" y="2359223"/>
            <a:ext cx="1335751" cy="274671"/>
          </a:xfrm>
          <a:prstGeom prst="rect">
            <a:avLst/>
          </a:prstGeom>
        </p:spPr>
      </p:pic>
      <p:pic>
        <p:nvPicPr>
          <p:cNvPr id="54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2822213" y="2414141"/>
            <a:ext cx="160641" cy="164803"/>
          </a:xfrm>
          <a:prstGeom prst="rect">
            <a:avLst/>
          </a:prstGeom>
        </p:spPr>
      </p:pic>
      <p:sp>
        <p:nvSpPr>
          <p:cNvPr id="55" name="Text 16"/>
          <p:cNvSpPr/>
          <p:nvPr/>
        </p:nvSpPr>
        <p:spPr>
          <a:xfrm>
            <a:off x="13009969" y="2366070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56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169582" y="2225315"/>
            <a:ext cx="1524096" cy="556209"/>
          </a:xfrm>
          <a:prstGeom prst="rect">
            <a:avLst/>
          </a:prstGeom>
        </p:spPr>
      </p:pic>
      <p:pic>
        <p:nvPicPr>
          <p:cNvPr id="57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4264953" y="2359223"/>
            <a:ext cx="1335751" cy="274671"/>
          </a:xfrm>
          <a:prstGeom prst="rect">
            <a:avLst/>
          </a:prstGeom>
        </p:spPr>
      </p:pic>
      <p:pic>
        <p:nvPicPr>
          <p:cNvPr id="58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4346306" y="2414141"/>
            <a:ext cx="160641" cy="164803"/>
          </a:xfrm>
          <a:prstGeom prst="rect">
            <a:avLst/>
          </a:prstGeom>
        </p:spPr>
      </p:pic>
      <p:sp>
        <p:nvSpPr>
          <p:cNvPr id="59" name="Text 17"/>
          <p:cNvSpPr/>
          <p:nvPr/>
        </p:nvSpPr>
        <p:spPr>
          <a:xfrm>
            <a:off x="14534062" y="2366070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60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5693675" y="2225315"/>
            <a:ext cx="1494780" cy="556209"/>
          </a:xfrm>
          <a:prstGeom prst="rect">
            <a:avLst/>
          </a:prstGeom>
        </p:spPr>
      </p:pic>
      <p:pic>
        <p:nvPicPr>
          <p:cNvPr id="61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5789055" y="2359223"/>
            <a:ext cx="1335751" cy="274671"/>
          </a:xfrm>
          <a:prstGeom prst="rect">
            <a:avLst/>
          </a:prstGeom>
        </p:spPr>
      </p:pic>
      <p:pic>
        <p:nvPicPr>
          <p:cNvPr id="62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5870408" y="2414141"/>
            <a:ext cx="160641" cy="164803"/>
          </a:xfrm>
          <a:prstGeom prst="rect">
            <a:avLst/>
          </a:prstGeom>
        </p:spPr>
      </p:pic>
      <p:sp>
        <p:nvSpPr>
          <p:cNvPr id="63" name="Text 18"/>
          <p:cNvSpPr/>
          <p:nvPr/>
        </p:nvSpPr>
        <p:spPr>
          <a:xfrm>
            <a:off x="16058164" y="2366070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64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84604" y="2781523"/>
            <a:ext cx="16103851" cy="515020"/>
          </a:xfrm>
          <a:prstGeom prst="rect">
            <a:avLst/>
          </a:prstGeom>
        </p:spPr>
      </p:pic>
      <p:pic>
        <p:nvPicPr>
          <p:cNvPr id="65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084604" y="2781523"/>
            <a:ext cx="3940395" cy="515020"/>
          </a:xfrm>
          <a:prstGeom prst="rect">
            <a:avLst/>
          </a:prstGeom>
        </p:spPr>
      </p:pic>
      <p:sp>
        <p:nvSpPr>
          <p:cNvPr id="66" name="Text 19"/>
          <p:cNvSpPr/>
          <p:nvPr/>
        </p:nvSpPr>
        <p:spPr>
          <a:xfrm>
            <a:off x="1245245" y="2908585"/>
            <a:ext cx="126015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35"/>
              </a:lnSpc>
              <a:buNone/>
            </a:pPr>
            <a:r>
              <a:rPr lang="en-US" sz="149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Benefit Cards</a:t>
            </a:r>
            <a:endParaRPr lang="en-US" sz="1495" dirty="0"/>
          </a:p>
        </p:txBody>
      </p:sp>
      <p:pic>
        <p:nvPicPr>
          <p:cNvPr id="67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5024996" y="2781523"/>
            <a:ext cx="1524096" cy="515020"/>
          </a:xfrm>
          <a:prstGeom prst="rect">
            <a:avLst/>
          </a:prstGeom>
        </p:spPr>
      </p:pic>
      <p:pic>
        <p:nvPicPr>
          <p:cNvPr id="68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5120376" y="2898279"/>
            <a:ext cx="1335751" cy="274671"/>
          </a:xfrm>
          <a:prstGeom prst="rect">
            <a:avLst/>
          </a:prstGeom>
        </p:spPr>
      </p:pic>
      <p:pic>
        <p:nvPicPr>
          <p:cNvPr id="69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5201729" y="2953196"/>
            <a:ext cx="160641" cy="164803"/>
          </a:xfrm>
          <a:prstGeom prst="rect">
            <a:avLst/>
          </a:prstGeom>
        </p:spPr>
      </p:pic>
      <p:sp>
        <p:nvSpPr>
          <p:cNvPr id="70" name="Text 20"/>
          <p:cNvSpPr/>
          <p:nvPr/>
        </p:nvSpPr>
        <p:spPr>
          <a:xfrm>
            <a:off x="5389485" y="2905125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71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6549098" y="2781523"/>
            <a:ext cx="1524096" cy="515020"/>
          </a:xfrm>
          <a:prstGeom prst="rect">
            <a:avLst/>
          </a:prstGeom>
        </p:spPr>
      </p:pic>
      <p:pic>
        <p:nvPicPr>
          <p:cNvPr id="72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6694363" y="2898279"/>
            <a:ext cx="1235976" cy="274671"/>
          </a:xfrm>
          <a:prstGeom prst="rect">
            <a:avLst/>
          </a:prstGeom>
        </p:spPr>
      </p:pic>
      <p:pic>
        <p:nvPicPr>
          <p:cNvPr id="73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6775717" y="2953196"/>
            <a:ext cx="160641" cy="164803"/>
          </a:xfrm>
          <a:prstGeom prst="rect">
            <a:avLst/>
          </a:prstGeom>
        </p:spPr>
      </p:pic>
      <p:sp>
        <p:nvSpPr>
          <p:cNvPr id="74" name="Text 21"/>
          <p:cNvSpPr/>
          <p:nvPr/>
        </p:nvSpPr>
        <p:spPr>
          <a:xfrm>
            <a:off x="6963473" y="2905125"/>
            <a:ext cx="95011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81" dirty="0"/>
          </a:p>
        </p:txBody>
      </p:sp>
      <p:pic>
        <p:nvPicPr>
          <p:cNvPr id="75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8073191" y="2781523"/>
            <a:ext cx="1524096" cy="515020"/>
          </a:xfrm>
          <a:prstGeom prst="rect">
            <a:avLst/>
          </a:prstGeom>
        </p:spPr>
      </p:pic>
      <p:pic>
        <p:nvPicPr>
          <p:cNvPr id="76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8168571" y="2898279"/>
            <a:ext cx="1335751" cy="274671"/>
          </a:xfrm>
          <a:prstGeom prst="rect">
            <a:avLst/>
          </a:prstGeom>
        </p:spPr>
      </p:pic>
      <p:pic>
        <p:nvPicPr>
          <p:cNvPr id="77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8249924" y="2953196"/>
            <a:ext cx="160641" cy="164803"/>
          </a:xfrm>
          <a:prstGeom prst="rect">
            <a:avLst/>
          </a:prstGeom>
        </p:spPr>
      </p:pic>
      <p:sp>
        <p:nvSpPr>
          <p:cNvPr id="78" name="Text 22"/>
          <p:cNvSpPr/>
          <p:nvPr/>
        </p:nvSpPr>
        <p:spPr>
          <a:xfrm>
            <a:off x="8437680" y="2905125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79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9597284" y="2781523"/>
            <a:ext cx="1524096" cy="515020"/>
          </a:xfrm>
          <a:prstGeom prst="rect">
            <a:avLst/>
          </a:prstGeom>
        </p:spPr>
      </p:pic>
      <p:pic>
        <p:nvPicPr>
          <p:cNvPr id="80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9692673" y="2898279"/>
            <a:ext cx="1335751" cy="274671"/>
          </a:xfrm>
          <a:prstGeom prst="rect">
            <a:avLst/>
          </a:prstGeom>
        </p:spPr>
      </p:pic>
      <p:pic>
        <p:nvPicPr>
          <p:cNvPr id="81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9774027" y="2953196"/>
            <a:ext cx="160641" cy="164803"/>
          </a:xfrm>
          <a:prstGeom prst="rect">
            <a:avLst/>
          </a:prstGeom>
        </p:spPr>
      </p:pic>
      <p:sp>
        <p:nvSpPr>
          <p:cNvPr id="82" name="Text 23"/>
          <p:cNvSpPr/>
          <p:nvPr/>
        </p:nvSpPr>
        <p:spPr>
          <a:xfrm>
            <a:off x="9961783" y="2905125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83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1121386" y="2781523"/>
            <a:ext cx="1524096" cy="515020"/>
          </a:xfrm>
          <a:prstGeom prst="rect">
            <a:avLst/>
          </a:prstGeom>
        </p:spPr>
      </p:pic>
      <p:pic>
        <p:nvPicPr>
          <p:cNvPr id="84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1216767" y="2898279"/>
            <a:ext cx="1335751" cy="274671"/>
          </a:xfrm>
          <a:prstGeom prst="rect">
            <a:avLst/>
          </a:prstGeom>
        </p:spPr>
      </p:pic>
      <p:pic>
        <p:nvPicPr>
          <p:cNvPr id="85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1298120" y="2953196"/>
            <a:ext cx="160641" cy="164803"/>
          </a:xfrm>
          <a:prstGeom prst="rect">
            <a:avLst/>
          </a:prstGeom>
        </p:spPr>
      </p:pic>
      <p:sp>
        <p:nvSpPr>
          <p:cNvPr id="86" name="Text 24"/>
          <p:cNvSpPr/>
          <p:nvPr/>
        </p:nvSpPr>
        <p:spPr>
          <a:xfrm>
            <a:off x="11485876" y="2905125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87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2645489" y="2781523"/>
            <a:ext cx="1524096" cy="515020"/>
          </a:xfrm>
          <a:prstGeom prst="rect">
            <a:avLst/>
          </a:prstGeom>
        </p:spPr>
      </p:pic>
      <p:pic>
        <p:nvPicPr>
          <p:cNvPr id="88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2740860" y="2898279"/>
            <a:ext cx="1335751" cy="274671"/>
          </a:xfrm>
          <a:prstGeom prst="rect">
            <a:avLst/>
          </a:prstGeom>
        </p:spPr>
      </p:pic>
      <p:pic>
        <p:nvPicPr>
          <p:cNvPr id="89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2822213" y="2953196"/>
            <a:ext cx="160641" cy="164803"/>
          </a:xfrm>
          <a:prstGeom prst="rect">
            <a:avLst/>
          </a:prstGeom>
        </p:spPr>
      </p:pic>
      <p:sp>
        <p:nvSpPr>
          <p:cNvPr id="90" name="Text 25"/>
          <p:cNvSpPr/>
          <p:nvPr/>
        </p:nvSpPr>
        <p:spPr>
          <a:xfrm>
            <a:off x="13009969" y="2905125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91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4169582" y="2781523"/>
            <a:ext cx="1524096" cy="515020"/>
          </a:xfrm>
          <a:prstGeom prst="rect">
            <a:avLst/>
          </a:prstGeom>
        </p:spPr>
      </p:pic>
      <p:pic>
        <p:nvPicPr>
          <p:cNvPr id="92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4264953" y="2898279"/>
            <a:ext cx="1335751" cy="274671"/>
          </a:xfrm>
          <a:prstGeom prst="rect">
            <a:avLst/>
          </a:prstGeom>
        </p:spPr>
      </p:pic>
      <p:pic>
        <p:nvPicPr>
          <p:cNvPr id="93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4346306" y="2953196"/>
            <a:ext cx="160641" cy="164803"/>
          </a:xfrm>
          <a:prstGeom prst="rect">
            <a:avLst/>
          </a:prstGeom>
        </p:spPr>
      </p:pic>
      <p:sp>
        <p:nvSpPr>
          <p:cNvPr id="94" name="Text 26"/>
          <p:cNvSpPr/>
          <p:nvPr/>
        </p:nvSpPr>
        <p:spPr>
          <a:xfrm>
            <a:off x="14534062" y="2905125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95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5693675" y="2781523"/>
            <a:ext cx="1494780" cy="515020"/>
          </a:xfrm>
          <a:prstGeom prst="rect">
            <a:avLst/>
          </a:prstGeom>
        </p:spPr>
      </p:pic>
      <p:pic>
        <p:nvPicPr>
          <p:cNvPr id="96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15789055" y="2898279"/>
            <a:ext cx="1335751" cy="274671"/>
          </a:xfrm>
          <a:prstGeom prst="rect">
            <a:avLst/>
          </a:prstGeom>
        </p:spPr>
      </p:pic>
      <p:pic>
        <p:nvPicPr>
          <p:cNvPr id="97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15870408" y="2953196"/>
            <a:ext cx="160641" cy="164803"/>
          </a:xfrm>
          <a:prstGeom prst="rect">
            <a:avLst/>
          </a:prstGeom>
        </p:spPr>
      </p:pic>
      <p:sp>
        <p:nvSpPr>
          <p:cNvPr id="98" name="Text 27"/>
          <p:cNvSpPr/>
          <p:nvPr/>
        </p:nvSpPr>
        <p:spPr>
          <a:xfrm>
            <a:off x="16058164" y="2905125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99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1084604" y="3296543"/>
            <a:ext cx="16103851" cy="515020"/>
          </a:xfrm>
          <a:prstGeom prst="rect">
            <a:avLst/>
          </a:prstGeom>
        </p:spPr>
      </p:pic>
      <p:pic>
        <p:nvPicPr>
          <p:cNvPr id="100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1084604" y="3296543"/>
            <a:ext cx="3940395" cy="515020"/>
          </a:xfrm>
          <a:prstGeom prst="rect">
            <a:avLst/>
          </a:prstGeom>
        </p:spPr>
      </p:pic>
      <p:sp>
        <p:nvSpPr>
          <p:cNvPr id="101" name="Text 28"/>
          <p:cNvSpPr/>
          <p:nvPr/>
        </p:nvSpPr>
        <p:spPr>
          <a:xfrm>
            <a:off x="1245245" y="3423568"/>
            <a:ext cx="128016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35"/>
              </a:lnSpc>
              <a:buNone/>
            </a:pPr>
            <a:r>
              <a:rPr lang="en-US" sz="149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Bill Payments</a:t>
            </a:r>
            <a:endParaRPr lang="en-US" sz="1495" dirty="0"/>
          </a:p>
        </p:txBody>
      </p:sp>
      <p:pic>
        <p:nvPicPr>
          <p:cNvPr id="102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5024996" y="3296543"/>
            <a:ext cx="1524096" cy="515020"/>
          </a:xfrm>
          <a:prstGeom prst="rect">
            <a:avLst/>
          </a:prstGeom>
        </p:spPr>
      </p:pic>
      <p:pic>
        <p:nvPicPr>
          <p:cNvPr id="103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5120376" y="3413261"/>
            <a:ext cx="1335751" cy="274671"/>
          </a:xfrm>
          <a:prstGeom prst="rect">
            <a:avLst/>
          </a:prstGeom>
        </p:spPr>
      </p:pic>
      <p:pic>
        <p:nvPicPr>
          <p:cNvPr id="104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5201729" y="3468179"/>
            <a:ext cx="160641" cy="164803"/>
          </a:xfrm>
          <a:prstGeom prst="rect">
            <a:avLst/>
          </a:prstGeom>
        </p:spPr>
      </p:pic>
      <p:sp>
        <p:nvSpPr>
          <p:cNvPr id="105" name="Text 29"/>
          <p:cNvSpPr/>
          <p:nvPr/>
        </p:nvSpPr>
        <p:spPr>
          <a:xfrm>
            <a:off x="5389485" y="342010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106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6549098" y="3296543"/>
            <a:ext cx="1524096" cy="515020"/>
          </a:xfrm>
          <a:prstGeom prst="rect">
            <a:avLst/>
          </a:prstGeom>
        </p:spPr>
      </p:pic>
      <p:pic>
        <p:nvPicPr>
          <p:cNvPr id="107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6644478" y="3413261"/>
            <a:ext cx="1335751" cy="274671"/>
          </a:xfrm>
          <a:prstGeom prst="rect">
            <a:avLst/>
          </a:prstGeom>
        </p:spPr>
      </p:pic>
      <p:pic>
        <p:nvPicPr>
          <p:cNvPr id="108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6725831" y="3468179"/>
            <a:ext cx="160641" cy="164803"/>
          </a:xfrm>
          <a:prstGeom prst="rect">
            <a:avLst/>
          </a:prstGeom>
        </p:spPr>
      </p:pic>
      <p:sp>
        <p:nvSpPr>
          <p:cNvPr id="109" name="Text 30"/>
          <p:cNvSpPr/>
          <p:nvPr/>
        </p:nvSpPr>
        <p:spPr>
          <a:xfrm>
            <a:off x="6913587" y="342010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110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8073191" y="3296543"/>
            <a:ext cx="1524096" cy="515020"/>
          </a:xfrm>
          <a:prstGeom prst="rect">
            <a:avLst/>
          </a:prstGeom>
        </p:spPr>
      </p:pic>
      <p:pic>
        <p:nvPicPr>
          <p:cNvPr id="111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8168571" y="3413261"/>
            <a:ext cx="1335751" cy="274671"/>
          </a:xfrm>
          <a:prstGeom prst="rect">
            <a:avLst/>
          </a:prstGeom>
        </p:spPr>
      </p:pic>
      <p:pic>
        <p:nvPicPr>
          <p:cNvPr id="112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8249924" y="3468179"/>
            <a:ext cx="160641" cy="164803"/>
          </a:xfrm>
          <a:prstGeom prst="rect">
            <a:avLst/>
          </a:prstGeom>
        </p:spPr>
      </p:pic>
      <p:sp>
        <p:nvSpPr>
          <p:cNvPr id="113" name="Text 31"/>
          <p:cNvSpPr/>
          <p:nvPr/>
        </p:nvSpPr>
        <p:spPr>
          <a:xfrm>
            <a:off x="8437680" y="342010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114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9597284" y="3296543"/>
            <a:ext cx="1524096" cy="515020"/>
          </a:xfrm>
          <a:prstGeom prst="rect">
            <a:avLst/>
          </a:prstGeom>
        </p:spPr>
      </p:pic>
      <p:pic>
        <p:nvPicPr>
          <p:cNvPr id="115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9692673" y="3413261"/>
            <a:ext cx="1335751" cy="274671"/>
          </a:xfrm>
          <a:prstGeom prst="rect">
            <a:avLst/>
          </a:prstGeom>
        </p:spPr>
      </p:pic>
      <p:pic>
        <p:nvPicPr>
          <p:cNvPr id="116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9774027" y="3468179"/>
            <a:ext cx="160641" cy="164803"/>
          </a:xfrm>
          <a:prstGeom prst="rect">
            <a:avLst/>
          </a:prstGeom>
        </p:spPr>
      </p:pic>
      <p:sp>
        <p:nvSpPr>
          <p:cNvPr id="117" name="Text 32"/>
          <p:cNvSpPr/>
          <p:nvPr/>
        </p:nvSpPr>
        <p:spPr>
          <a:xfrm>
            <a:off x="9961783" y="342010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118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1121386" y="3296543"/>
            <a:ext cx="1524096" cy="515020"/>
          </a:xfrm>
          <a:prstGeom prst="rect">
            <a:avLst/>
          </a:prstGeom>
        </p:spPr>
      </p:pic>
      <p:pic>
        <p:nvPicPr>
          <p:cNvPr id="119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1216767" y="3413261"/>
            <a:ext cx="1335751" cy="274671"/>
          </a:xfrm>
          <a:prstGeom prst="rect">
            <a:avLst/>
          </a:prstGeom>
        </p:spPr>
      </p:pic>
      <p:pic>
        <p:nvPicPr>
          <p:cNvPr id="120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1298120" y="3468179"/>
            <a:ext cx="160641" cy="164803"/>
          </a:xfrm>
          <a:prstGeom prst="rect">
            <a:avLst/>
          </a:prstGeom>
        </p:spPr>
      </p:pic>
      <p:sp>
        <p:nvSpPr>
          <p:cNvPr id="121" name="Text 33"/>
          <p:cNvSpPr/>
          <p:nvPr/>
        </p:nvSpPr>
        <p:spPr>
          <a:xfrm>
            <a:off x="11485876" y="342010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122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2645489" y="3296543"/>
            <a:ext cx="1524096" cy="515020"/>
          </a:xfrm>
          <a:prstGeom prst="rect">
            <a:avLst/>
          </a:prstGeom>
        </p:spPr>
      </p:pic>
      <p:pic>
        <p:nvPicPr>
          <p:cNvPr id="123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2740860" y="3413261"/>
            <a:ext cx="1335751" cy="274671"/>
          </a:xfrm>
          <a:prstGeom prst="rect">
            <a:avLst/>
          </a:prstGeom>
        </p:spPr>
      </p:pic>
      <p:pic>
        <p:nvPicPr>
          <p:cNvPr id="124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2822213" y="3468179"/>
            <a:ext cx="160641" cy="164803"/>
          </a:xfrm>
          <a:prstGeom prst="rect">
            <a:avLst/>
          </a:prstGeom>
        </p:spPr>
      </p:pic>
      <p:sp>
        <p:nvSpPr>
          <p:cNvPr id="125" name="Text 34"/>
          <p:cNvSpPr/>
          <p:nvPr/>
        </p:nvSpPr>
        <p:spPr>
          <a:xfrm>
            <a:off x="13009969" y="342010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126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4169582" y="3296543"/>
            <a:ext cx="1524096" cy="515020"/>
          </a:xfrm>
          <a:prstGeom prst="rect">
            <a:avLst/>
          </a:prstGeom>
        </p:spPr>
      </p:pic>
      <p:pic>
        <p:nvPicPr>
          <p:cNvPr id="127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14264953" y="3413261"/>
            <a:ext cx="1335751" cy="274671"/>
          </a:xfrm>
          <a:prstGeom prst="rect">
            <a:avLst/>
          </a:prstGeom>
        </p:spPr>
      </p:pic>
      <p:pic>
        <p:nvPicPr>
          <p:cNvPr id="128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14346306" y="3468179"/>
            <a:ext cx="160641" cy="164803"/>
          </a:xfrm>
          <a:prstGeom prst="rect">
            <a:avLst/>
          </a:prstGeom>
        </p:spPr>
      </p:pic>
      <p:sp>
        <p:nvSpPr>
          <p:cNvPr id="129" name="Text 35"/>
          <p:cNvSpPr/>
          <p:nvPr/>
        </p:nvSpPr>
        <p:spPr>
          <a:xfrm>
            <a:off x="14534062" y="342010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130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15693675" y="3296543"/>
            <a:ext cx="1494780" cy="515020"/>
          </a:xfrm>
          <a:prstGeom prst="rect">
            <a:avLst/>
          </a:prstGeom>
        </p:spPr>
      </p:pic>
      <p:pic>
        <p:nvPicPr>
          <p:cNvPr id="131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15789055" y="3413261"/>
            <a:ext cx="1335751" cy="274671"/>
          </a:xfrm>
          <a:prstGeom prst="rect">
            <a:avLst/>
          </a:prstGeom>
        </p:spPr>
      </p:pic>
      <p:pic>
        <p:nvPicPr>
          <p:cNvPr id="132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15870408" y="3468179"/>
            <a:ext cx="160641" cy="164803"/>
          </a:xfrm>
          <a:prstGeom prst="rect">
            <a:avLst/>
          </a:prstGeom>
        </p:spPr>
      </p:pic>
      <p:sp>
        <p:nvSpPr>
          <p:cNvPr id="133" name="Text 36"/>
          <p:cNvSpPr/>
          <p:nvPr/>
        </p:nvSpPr>
        <p:spPr>
          <a:xfrm>
            <a:off x="16058164" y="342010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134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1084604" y="3811525"/>
            <a:ext cx="16103851" cy="515020"/>
          </a:xfrm>
          <a:prstGeom prst="rect">
            <a:avLst/>
          </a:prstGeom>
        </p:spPr>
      </p:pic>
      <p:pic>
        <p:nvPicPr>
          <p:cNvPr id="135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1084604" y="3811525"/>
            <a:ext cx="3940395" cy="515020"/>
          </a:xfrm>
          <a:prstGeom prst="rect">
            <a:avLst/>
          </a:prstGeom>
        </p:spPr>
      </p:pic>
      <p:sp>
        <p:nvSpPr>
          <p:cNvPr id="136" name="Text 37"/>
          <p:cNvSpPr/>
          <p:nvPr/>
        </p:nvSpPr>
        <p:spPr>
          <a:xfrm>
            <a:off x="1245245" y="3938588"/>
            <a:ext cx="75009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35"/>
              </a:lnSpc>
              <a:buNone/>
            </a:pPr>
            <a:r>
              <a:rPr lang="en-US" sz="149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Chatbot</a:t>
            </a:r>
            <a:endParaRPr lang="en-US" sz="1495" dirty="0"/>
          </a:p>
        </p:txBody>
      </p:sp>
      <p:pic>
        <p:nvPicPr>
          <p:cNvPr id="137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5024996" y="3811525"/>
            <a:ext cx="1524096" cy="515020"/>
          </a:xfrm>
          <a:prstGeom prst="rect">
            <a:avLst/>
          </a:prstGeom>
        </p:spPr>
      </p:pic>
      <p:pic>
        <p:nvPicPr>
          <p:cNvPr id="138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5120376" y="3928281"/>
            <a:ext cx="1335751" cy="274671"/>
          </a:xfrm>
          <a:prstGeom prst="rect">
            <a:avLst/>
          </a:prstGeom>
        </p:spPr>
      </p:pic>
      <p:pic>
        <p:nvPicPr>
          <p:cNvPr id="139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5201729" y="3983199"/>
            <a:ext cx="160641" cy="164803"/>
          </a:xfrm>
          <a:prstGeom prst="rect">
            <a:avLst/>
          </a:prstGeom>
        </p:spPr>
      </p:pic>
      <p:sp>
        <p:nvSpPr>
          <p:cNvPr id="140" name="Text 38"/>
          <p:cNvSpPr/>
          <p:nvPr/>
        </p:nvSpPr>
        <p:spPr>
          <a:xfrm>
            <a:off x="5389485" y="3935127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141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6549098" y="3811525"/>
            <a:ext cx="1524096" cy="515020"/>
          </a:xfrm>
          <a:prstGeom prst="rect">
            <a:avLst/>
          </a:prstGeom>
        </p:spPr>
      </p:pic>
      <p:pic>
        <p:nvPicPr>
          <p:cNvPr id="142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6644478" y="3928281"/>
            <a:ext cx="1335751" cy="274671"/>
          </a:xfrm>
          <a:prstGeom prst="rect">
            <a:avLst/>
          </a:prstGeom>
        </p:spPr>
      </p:pic>
      <p:pic>
        <p:nvPicPr>
          <p:cNvPr id="143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6725831" y="3983199"/>
            <a:ext cx="160641" cy="164803"/>
          </a:xfrm>
          <a:prstGeom prst="rect">
            <a:avLst/>
          </a:prstGeom>
        </p:spPr>
      </p:pic>
      <p:sp>
        <p:nvSpPr>
          <p:cNvPr id="144" name="Text 39"/>
          <p:cNvSpPr/>
          <p:nvPr/>
        </p:nvSpPr>
        <p:spPr>
          <a:xfrm>
            <a:off x="6913587" y="3935127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145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8073191" y="3811525"/>
            <a:ext cx="1524096" cy="515020"/>
          </a:xfrm>
          <a:prstGeom prst="rect">
            <a:avLst/>
          </a:prstGeom>
        </p:spPr>
      </p:pic>
      <p:pic>
        <p:nvPicPr>
          <p:cNvPr id="146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8168571" y="3928281"/>
            <a:ext cx="1335751" cy="274671"/>
          </a:xfrm>
          <a:prstGeom prst="rect">
            <a:avLst/>
          </a:prstGeom>
        </p:spPr>
      </p:pic>
      <p:pic>
        <p:nvPicPr>
          <p:cNvPr id="147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8249924" y="3983199"/>
            <a:ext cx="160641" cy="164803"/>
          </a:xfrm>
          <a:prstGeom prst="rect">
            <a:avLst/>
          </a:prstGeom>
        </p:spPr>
      </p:pic>
      <p:sp>
        <p:nvSpPr>
          <p:cNvPr id="148" name="Text 40"/>
          <p:cNvSpPr/>
          <p:nvPr/>
        </p:nvSpPr>
        <p:spPr>
          <a:xfrm>
            <a:off x="8437680" y="3935127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149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9597284" y="3811525"/>
            <a:ext cx="1524096" cy="515020"/>
          </a:xfrm>
          <a:prstGeom prst="rect">
            <a:avLst/>
          </a:prstGeom>
        </p:spPr>
      </p:pic>
      <p:pic>
        <p:nvPicPr>
          <p:cNvPr id="150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9692673" y="3928281"/>
            <a:ext cx="1335751" cy="274671"/>
          </a:xfrm>
          <a:prstGeom prst="rect">
            <a:avLst/>
          </a:prstGeom>
        </p:spPr>
      </p:pic>
      <p:pic>
        <p:nvPicPr>
          <p:cNvPr id="151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9774027" y="3983199"/>
            <a:ext cx="160641" cy="164803"/>
          </a:xfrm>
          <a:prstGeom prst="rect">
            <a:avLst/>
          </a:prstGeom>
        </p:spPr>
      </p:pic>
      <p:sp>
        <p:nvSpPr>
          <p:cNvPr id="152" name="Text 41"/>
          <p:cNvSpPr/>
          <p:nvPr/>
        </p:nvSpPr>
        <p:spPr>
          <a:xfrm>
            <a:off x="9961783" y="3935127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153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1121386" y="3811525"/>
            <a:ext cx="1524096" cy="515020"/>
          </a:xfrm>
          <a:prstGeom prst="rect">
            <a:avLst/>
          </a:prstGeom>
        </p:spPr>
      </p:pic>
      <p:pic>
        <p:nvPicPr>
          <p:cNvPr id="154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1369566" y="3928281"/>
            <a:ext cx="1030155" cy="274671"/>
          </a:xfrm>
          <a:prstGeom prst="rect">
            <a:avLst/>
          </a:prstGeom>
        </p:spPr>
      </p:pic>
      <p:pic>
        <p:nvPicPr>
          <p:cNvPr id="155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1450920" y="3983199"/>
            <a:ext cx="160641" cy="164803"/>
          </a:xfrm>
          <a:prstGeom prst="rect">
            <a:avLst/>
          </a:prstGeom>
        </p:spPr>
      </p:pic>
      <p:sp>
        <p:nvSpPr>
          <p:cNvPr id="156" name="Text 42"/>
          <p:cNvSpPr/>
          <p:nvPr/>
        </p:nvSpPr>
        <p:spPr>
          <a:xfrm>
            <a:off x="11638676" y="3935127"/>
            <a:ext cx="73009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81" dirty="0"/>
          </a:p>
        </p:txBody>
      </p:sp>
      <p:pic>
        <p:nvPicPr>
          <p:cNvPr id="157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2645489" y="3811525"/>
            <a:ext cx="1524096" cy="515020"/>
          </a:xfrm>
          <a:prstGeom prst="rect">
            <a:avLst/>
          </a:prstGeom>
        </p:spPr>
      </p:pic>
      <p:pic>
        <p:nvPicPr>
          <p:cNvPr id="158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12740860" y="3928281"/>
            <a:ext cx="1335751" cy="274671"/>
          </a:xfrm>
          <a:prstGeom prst="rect">
            <a:avLst/>
          </a:prstGeom>
        </p:spPr>
      </p:pic>
      <p:pic>
        <p:nvPicPr>
          <p:cNvPr id="159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12822213" y="3983199"/>
            <a:ext cx="160641" cy="164803"/>
          </a:xfrm>
          <a:prstGeom prst="rect">
            <a:avLst/>
          </a:prstGeom>
        </p:spPr>
      </p:pic>
      <p:sp>
        <p:nvSpPr>
          <p:cNvPr id="160" name="Text 43"/>
          <p:cNvSpPr/>
          <p:nvPr/>
        </p:nvSpPr>
        <p:spPr>
          <a:xfrm>
            <a:off x="13009969" y="3935127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161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14169582" y="3811525"/>
            <a:ext cx="1524096" cy="515020"/>
          </a:xfrm>
          <a:prstGeom prst="rect">
            <a:avLst/>
          </a:prstGeom>
        </p:spPr>
      </p:pic>
      <p:pic>
        <p:nvPicPr>
          <p:cNvPr id="162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14264953" y="3928281"/>
            <a:ext cx="1335751" cy="274671"/>
          </a:xfrm>
          <a:prstGeom prst="rect">
            <a:avLst/>
          </a:prstGeom>
        </p:spPr>
      </p:pic>
      <p:pic>
        <p:nvPicPr>
          <p:cNvPr id="163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14346306" y="3983199"/>
            <a:ext cx="160641" cy="164803"/>
          </a:xfrm>
          <a:prstGeom prst="rect">
            <a:avLst/>
          </a:prstGeom>
        </p:spPr>
      </p:pic>
      <p:sp>
        <p:nvSpPr>
          <p:cNvPr id="164" name="Text 44"/>
          <p:cNvSpPr/>
          <p:nvPr/>
        </p:nvSpPr>
        <p:spPr>
          <a:xfrm>
            <a:off x="14534062" y="3935127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165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15693675" y="3811525"/>
            <a:ext cx="1494780" cy="515020"/>
          </a:xfrm>
          <a:prstGeom prst="rect">
            <a:avLst/>
          </a:prstGeom>
        </p:spPr>
      </p:pic>
      <p:pic>
        <p:nvPicPr>
          <p:cNvPr id="166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15789055" y="3928281"/>
            <a:ext cx="1335751" cy="274671"/>
          </a:xfrm>
          <a:prstGeom prst="rect">
            <a:avLst/>
          </a:prstGeom>
        </p:spPr>
      </p:pic>
      <p:pic>
        <p:nvPicPr>
          <p:cNvPr id="167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15870408" y="3983199"/>
            <a:ext cx="160641" cy="164803"/>
          </a:xfrm>
          <a:prstGeom prst="rect">
            <a:avLst/>
          </a:prstGeom>
        </p:spPr>
      </p:pic>
      <p:sp>
        <p:nvSpPr>
          <p:cNvPr id="168" name="Text 45"/>
          <p:cNvSpPr/>
          <p:nvPr/>
        </p:nvSpPr>
        <p:spPr>
          <a:xfrm>
            <a:off x="16058164" y="3935127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169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1084604" y="4326545"/>
            <a:ext cx="16103851" cy="515020"/>
          </a:xfrm>
          <a:prstGeom prst="rect">
            <a:avLst/>
          </a:prstGeom>
        </p:spPr>
      </p:pic>
      <p:pic>
        <p:nvPicPr>
          <p:cNvPr id="170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084604" y="4326545"/>
            <a:ext cx="3940395" cy="515020"/>
          </a:xfrm>
          <a:prstGeom prst="rect">
            <a:avLst/>
          </a:prstGeom>
        </p:spPr>
      </p:pic>
      <p:sp>
        <p:nvSpPr>
          <p:cNvPr id="171" name="Text 46"/>
          <p:cNvSpPr/>
          <p:nvPr/>
        </p:nvSpPr>
        <p:spPr>
          <a:xfrm>
            <a:off x="1245245" y="4453570"/>
            <a:ext cx="85010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35"/>
              </a:lnSpc>
              <a:buNone/>
            </a:pPr>
            <a:r>
              <a:rPr lang="en-US" sz="149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Crediário</a:t>
            </a:r>
            <a:endParaRPr lang="en-US" sz="1495" dirty="0"/>
          </a:p>
        </p:txBody>
      </p:sp>
      <p:pic>
        <p:nvPicPr>
          <p:cNvPr id="172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5024996" y="4326545"/>
            <a:ext cx="1524096" cy="515020"/>
          </a:xfrm>
          <a:prstGeom prst="rect">
            <a:avLst/>
          </a:prstGeom>
        </p:spPr>
      </p:pic>
      <p:pic>
        <p:nvPicPr>
          <p:cNvPr id="173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5120376" y="4443264"/>
            <a:ext cx="1335751" cy="274671"/>
          </a:xfrm>
          <a:prstGeom prst="rect">
            <a:avLst/>
          </a:prstGeom>
        </p:spPr>
      </p:pic>
      <p:pic>
        <p:nvPicPr>
          <p:cNvPr id="174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5201729" y="4498181"/>
            <a:ext cx="160641" cy="164803"/>
          </a:xfrm>
          <a:prstGeom prst="rect">
            <a:avLst/>
          </a:prstGeom>
        </p:spPr>
      </p:pic>
      <p:sp>
        <p:nvSpPr>
          <p:cNvPr id="175" name="Text 47"/>
          <p:cNvSpPr/>
          <p:nvPr/>
        </p:nvSpPr>
        <p:spPr>
          <a:xfrm>
            <a:off x="5389485" y="4450110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176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6549098" y="4326545"/>
            <a:ext cx="1524096" cy="515020"/>
          </a:xfrm>
          <a:prstGeom prst="rect">
            <a:avLst/>
          </a:prstGeom>
        </p:spPr>
      </p:pic>
      <p:pic>
        <p:nvPicPr>
          <p:cNvPr id="177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6644478" y="4443264"/>
            <a:ext cx="1335751" cy="274671"/>
          </a:xfrm>
          <a:prstGeom prst="rect">
            <a:avLst/>
          </a:prstGeom>
        </p:spPr>
      </p:pic>
      <p:pic>
        <p:nvPicPr>
          <p:cNvPr id="178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6725831" y="4498181"/>
            <a:ext cx="160641" cy="164803"/>
          </a:xfrm>
          <a:prstGeom prst="rect">
            <a:avLst/>
          </a:prstGeom>
        </p:spPr>
      </p:pic>
      <p:sp>
        <p:nvSpPr>
          <p:cNvPr id="179" name="Text 48"/>
          <p:cNvSpPr/>
          <p:nvPr/>
        </p:nvSpPr>
        <p:spPr>
          <a:xfrm>
            <a:off x="6913587" y="4450110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180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8073191" y="4326545"/>
            <a:ext cx="1524096" cy="515020"/>
          </a:xfrm>
          <a:prstGeom prst="rect">
            <a:avLst/>
          </a:prstGeom>
        </p:spPr>
      </p:pic>
      <p:pic>
        <p:nvPicPr>
          <p:cNvPr id="181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8168571" y="4443264"/>
            <a:ext cx="1335751" cy="274671"/>
          </a:xfrm>
          <a:prstGeom prst="rect">
            <a:avLst/>
          </a:prstGeom>
        </p:spPr>
      </p:pic>
      <p:pic>
        <p:nvPicPr>
          <p:cNvPr id="182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8249924" y="4498181"/>
            <a:ext cx="160641" cy="164803"/>
          </a:xfrm>
          <a:prstGeom prst="rect">
            <a:avLst/>
          </a:prstGeom>
        </p:spPr>
      </p:pic>
      <p:sp>
        <p:nvSpPr>
          <p:cNvPr id="183" name="Text 49"/>
          <p:cNvSpPr/>
          <p:nvPr/>
        </p:nvSpPr>
        <p:spPr>
          <a:xfrm>
            <a:off x="8437680" y="4450110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184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9597284" y="4326545"/>
            <a:ext cx="1524096" cy="515020"/>
          </a:xfrm>
          <a:prstGeom prst="rect">
            <a:avLst/>
          </a:prstGeom>
        </p:spPr>
      </p:pic>
      <p:pic>
        <p:nvPicPr>
          <p:cNvPr id="185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9692673" y="4443264"/>
            <a:ext cx="1335751" cy="274671"/>
          </a:xfrm>
          <a:prstGeom prst="rect">
            <a:avLst/>
          </a:prstGeom>
        </p:spPr>
      </p:pic>
      <p:pic>
        <p:nvPicPr>
          <p:cNvPr id="186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9774027" y="4498181"/>
            <a:ext cx="160641" cy="164803"/>
          </a:xfrm>
          <a:prstGeom prst="rect">
            <a:avLst/>
          </a:prstGeom>
        </p:spPr>
      </p:pic>
      <p:sp>
        <p:nvSpPr>
          <p:cNvPr id="187" name="Text 50"/>
          <p:cNvSpPr/>
          <p:nvPr/>
        </p:nvSpPr>
        <p:spPr>
          <a:xfrm>
            <a:off x="9961783" y="4450110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188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11121386" y="4326545"/>
            <a:ext cx="1524096" cy="515020"/>
          </a:xfrm>
          <a:prstGeom prst="rect">
            <a:avLst/>
          </a:prstGeom>
        </p:spPr>
      </p:pic>
      <p:pic>
        <p:nvPicPr>
          <p:cNvPr id="189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11216767" y="4443264"/>
            <a:ext cx="1335751" cy="274671"/>
          </a:xfrm>
          <a:prstGeom prst="rect">
            <a:avLst/>
          </a:prstGeom>
        </p:spPr>
      </p:pic>
      <p:pic>
        <p:nvPicPr>
          <p:cNvPr id="190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11298120" y="4498181"/>
            <a:ext cx="160641" cy="164803"/>
          </a:xfrm>
          <a:prstGeom prst="rect">
            <a:avLst/>
          </a:prstGeom>
        </p:spPr>
      </p:pic>
      <p:sp>
        <p:nvSpPr>
          <p:cNvPr id="191" name="Text 51"/>
          <p:cNvSpPr/>
          <p:nvPr/>
        </p:nvSpPr>
        <p:spPr>
          <a:xfrm>
            <a:off x="11485876" y="4450110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192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12645489" y="4326545"/>
            <a:ext cx="1524096" cy="515020"/>
          </a:xfrm>
          <a:prstGeom prst="rect">
            <a:avLst/>
          </a:prstGeom>
        </p:spPr>
      </p:pic>
      <p:pic>
        <p:nvPicPr>
          <p:cNvPr id="193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12740860" y="4443264"/>
            <a:ext cx="1335751" cy="274671"/>
          </a:xfrm>
          <a:prstGeom prst="rect">
            <a:avLst/>
          </a:prstGeom>
        </p:spPr>
      </p:pic>
      <p:pic>
        <p:nvPicPr>
          <p:cNvPr id="194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12822213" y="4498181"/>
            <a:ext cx="160641" cy="164803"/>
          </a:xfrm>
          <a:prstGeom prst="rect">
            <a:avLst/>
          </a:prstGeom>
        </p:spPr>
      </p:pic>
      <p:sp>
        <p:nvSpPr>
          <p:cNvPr id="195" name="Text 52"/>
          <p:cNvSpPr/>
          <p:nvPr/>
        </p:nvSpPr>
        <p:spPr>
          <a:xfrm>
            <a:off x="13009969" y="4450110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196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14169582" y="4326545"/>
            <a:ext cx="1524096" cy="515020"/>
          </a:xfrm>
          <a:prstGeom prst="rect">
            <a:avLst/>
          </a:prstGeom>
        </p:spPr>
      </p:pic>
      <p:pic>
        <p:nvPicPr>
          <p:cNvPr id="197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14264953" y="4443264"/>
            <a:ext cx="1335751" cy="274671"/>
          </a:xfrm>
          <a:prstGeom prst="rect">
            <a:avLst/>
          </a:prstGeom>
        </p:spPr>
      </p:pic>
      <p:pic>
        <p:nvPicPr>
          <p:cNvPr id="198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14346306" y="4498181"/>
            <a:ext cx="160641" cy="164803"/>
          </a:xfrm>
          <a:prstGeom prst="rect">
            <a:avLst/>
          </a:prstGeom>
        </p:spPr>
      </p:pic>
      <p:sp>
        <p:nvSpPr>
          <p:cNvPr id="199" name="Text 53"/>
          <p:cNvSpPr/>
          <p:nvPr/>
        </p:nvSpPr>
        <p:spPr>
          <a:xfrm>
            <a:off x="14534062" y="4450110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200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15693675" y="4326545"/>
            <a:ext cx="1494780" cy="515020"/>
          </a:xfrm>
          <a:prstGeom prst="rect">
            <a:avLst/>
          </a:prstGeom>
        </p:spPr>
      </p:pic>
      <p:pic>
        <p:nvPicPr>
          <p:cNvPr id="201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5789055" y="4443264"/>
            <a:ext cx="1335751" cy="274671"/>
          </a:xfrm>
          <a:prstGeom prst="rect">
            <a:avLst/>
          </a:prstGeom>
        </p:spPr>
      </p:pic>
      <p:pic>
        <p:nvPicPr>
          <p:cNvPr id="202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5870408" y="4498181"/>
            <a:ext cx="160641" cy="164803"/>
          </a:xfrm>
          <a:prstGeom prst="rect">
            <a:avLst/>
          </a:prstGeom>
        </p:spPr>
      </p:pic>
      <p:sp>
        <p:nvSpPr>
          <p:cNvPr id="203" name="Text 54"/>
          <p:cNvSpPr/>
          <p:nvPr/>
        </p:nvSpPr>
        <p:spPr>
          <a:xfrm>
            <a:off x="16058164" y="4450110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204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084604" y="4841528"/>
            <a:ext cx="16103851" cy="515020"/>
          </a:xfrm>
          <a:prstGeom prst="rect">
            <a:avLst/>
          </a:prstGeom>
        </p:spPr>
      </p:pic>
      <p:pic>
        <p:nvPicPr>
          <p:cNvPr id="205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084604" y="4841528"/>
            <a:ext cx="3940395" cy="515020"/>
          </a:xfrm>
          <a:prstGeom prst="rect">
            <a:avLst/>
          </a:prstGeom>
        </p:spPr>
      </p:pic>
      <p:sp>
        <p:nvSpPr>
          <p:cNvPr id="206" name="Text 55"/>
          <p:cNvSpPr/>
          <p:nvPr/>
        </p:nvSpPr>
        <p:spPr>
          <a:xfrm>
            <a:off x="1245245" y="4968590"/>
            <a:ext cx="244030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35"/>
              </a:lnSpc>
              <a:buNone/>
            </a:pPr>
            <a:r>
              <a:rPr lang="en-US" sz="149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Cross Border Payments FX</a:t>
            </a:r>
            <a:endParaRPr lang="en-US" sz="1495" dirty="0"/>
          </a:p>
        </p:txBody>
      </p:sp>
      <p:pic>
        <p:nvPicPr>
          <p:cNvPr id="207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5024996" y="4841528"/>
            <a:ext cx="1524096" cy="515020"/>
          </a:xfrm>
          <a:prstGeom prst="rect">
            <a:avLst/>
          </a:prstGeom>
        </p:spPr>
      </p:pic>
      <p:pic>
        <p:nvPicPr>
          <p:cNvPr id="208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5120376" y="4958321"/>
            <a:ext cx="1335751" cy="274671"/>
          </a:xfrm>
          <a:prstGeom prst="rect">
            <a:avLst/>
          </a:prstGeom>
        </p:spPr>
      </p:pic>
      <p:pic>
        <p:nvPicPr>
          <p:cNvPr id="209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5201729" y="5013238"/>
            <a:ext cx="160641" cy="164803"/>
          </a:xfrm>
          <a:prstGeom prst="rect">
            <a:avLst/>
          </a:prstGeom>
        </p:spPr>
      </p:pic>
      <p:sp>
        <p:nvSpPr>
          <p:cNvPr id="210" name="Text 56"/>
          <p:cNvSpPr/>
          <p:nvPr/>
        </p:nvSpPr>
        <p:spPr>
          <a:xfrm>
            <a:off x="5389485" y="4965204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211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6549098" y="4841528"/>
            <a:ext cx="1524096" cy="515020"/>
          </a:xfrm>
          <a:prstGeom prst="rect">
            <a:avLst/>
          </a:prstGeom>
        </p:spPr>
      </p:pic>
      <p:pic>
        <p:nvPicPr>
          <p:cNvPr id="212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6644478" y="4958321"/>
            <a:ext cx="1335751" cy="274671"/>
          </a:xfrm>
          <a:prstGeom prst="rect">
            <a:avLst/>
          </a:prstGeom>
        </p:spPr>
      </p:pic>
      <p:pic>
        <p:nvPicPr>
          <p:cNvPr id="213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6725831" y="5013238"/>
            <a:ext cx="160641" cy="164803"/>
          </a:xfrm>
          <a:prstGeom prst="rect">
            <a:avLst/>
          </a:prstGeom>
        </p:spPr>
      </p:pic>
      <p:sp>
        <p:nvSpPr>
          <p:cNvPr id="214" name="Text 57"/>
          <p:cNvSpPr/>
          <p:nvPr/>
        </p:nvSpPr>
        <p:spPr>
          <a:xfrm>
            <a:off x="6913587" y="4965204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215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8073191" y="4841528"/>
            <a:ext cx="1524096" cy="515020"/>
          </a:xfrm>
          <a:prstGeom prst="rect">
            <a:avLst/>
          </a:prstGeom>
        </p:spPr>
      </p:pic>
      <p:pic>
        <p:nvPicPr>
          <p:cNvPr id="216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8168571" y="4958321"/>
            <a:ext cx="1335751" cy="274671"/>
          </a:xfrm>
          <a:prstGeom prst="rect">
            <a:avLst/>
          </a:prstGeom>
        </p:spPr>
      </p:pic>
      <p:pic>
        <p:nvPicPr>
          <p:cNvPr id="217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8249924" y="5013238"/>
            <a:ext cx="160641" cy="164803"/>
          </a:xfrm>
          <a:prstGeom prst="rect">
            <a:avLst/>
          </a:prstGeom>
        </p:spPr>
      </p:pic>
      <p:sp>
        <p:nvSpPr>
          <p:cNvPr id="218" name="Text 58"/>
          <p:cNvSpPr/>
          <p:nvPr/>
        </p:nvSpPr>
        <p:spPr>
          <a:xfrm>
            <a:off x="8437680" y="4965204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219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9597284" y="4841528"/>
            <a:ext cx="1524096" cy="515020"/>
          </a:xfrm>
          <a:prstGeom prst="rect">
            <a:avLst/>
          </a:prstGeom>
        </p:spPr>
      </p:pic>
      <p:pic>
        <p:nvPicPr>
          <p:cNvPr id="220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9692673" y="4958321"/>
            <a:ext cx="1335751" cy="274671"/>
          </a:xfrm>
          <a:prstGeom prst="rect">
            <a:avLst/>
          </a:prstGeom>
        </p:spPr>
      </p:pic>
      <p:pic>
        <p:nvPicPr>
          <p:cNvPr id="221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9774027" y="5013238"/>
            <a:ext cx="160641" cy="164803"/>
          </a:xfrm>
          <a:prstGeom prst="rect">
            <a:avLst/>
          </a:prstGeom>
        </p:spPr>
      </p:pic>
      <p:sp>
        <p:nvSpPr>
          <p:cNvPr id="222" name="Text 59"/>
          <p:cNvSpPr/>
          <p:nvPr/>
        </p:nvSpPr>
        <p:spPr>
          <a:xfrm>
            <a:off x="9961783" y="4965204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223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11121386" y="4841528"/>
            <a:ext cx="1524096" cy="515020"/>
          </a:xfrm>
          <a:prstGeom prst="rect">
            <a:avLst/>
          </a:prstGeom>
        </p:spPr>
      </p:pic>
      <p:pic>
        <p:nvPicPr>
          <p:cNvPr id="224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11216767" y="4958321"/>
            <a:ext cx="1335751" cy="274671"/>
          </a:xfrm>
          <a:prstGeom prst="rect">
            <a:avLst/>
          </a:prstGeom>
        </p:spPr>
      </p:pic>
      <p:pic>
        <p:nvPicPr>
          <p:cNvPr id="225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11298120" y="5013238"/>
            <a:ext cx="160641" cy="164803"/>
          </a:xfrm>
          <a:prstGeom prst="rect">
            <a:avLst/>
          </a:prstGeom>
        </p:spPr>
      </p:pic>
      <p:sp>
        <p:nvSpPr>
          <p:cNvPr id="226" name="Text 60"/>
          <p:cNvSpPr/>
          <p:nvPr/>
        </p:nvSpPr>
        <p:spPr>
          <a:xfrm>
            <a:off x="11485876" y="4965204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227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12645489" y="4841528"/>
            <a:ext cx="1524096" cy="515020"/>
          </a:xfrm>
          <a:prstGeom prst="rect">
            <a:avLst/>
          </a:prstGeom>
        </p:spPr>
      </p:pic>
      <p:pic>
        <p:nvPicPr>
          <p:cNvPr id="228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12740860" y="4958321"/>
            <a:ext cx="1335751" cy="274671"/>
          </a:xfrm>
          <a:prstGeom prst="rect">
            <a:avLst/>
          </a:prstGeom>
        </p:spPr>
      </p:pic>
      <p:pic>
        <p:nvPicPr>
          <p:cNvPr id="229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12822213" y="5013238"/>
            <a:ext cx="160641" cy="164803"/>
          </a:xfrm>
          <a:prstGeom prst="rect">
            <a:avLst/>
          </a:prstGeom>
        </p:spPr>
      </p:pic>
      <p:sp>
        <p:nvSpPr>
          <p:cNvPr id="230" name="Text 61"/>
          <p:cNvSpPr/>
          <p:nvPr/>
        </p:nvSpPr>
        <p:spPr>
          <a:xfrm>
            <a:off x="13009969" y="4965204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231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14169582" y="4841528"/>
            <a:ext cx="1524096" cy="515020"/>
          </a:xfrm>
          <a:prstGeom prst="rect">
            <a:avLst/>
          </a:prstGeom>
        </p:spPr>
      </p:pic>
      <p:pic>
        <p:nvPicPr>
          <p:cNvPr id="232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4264953" y="4958321"/>
            <a:ext cx="1335751" cy="274671"/>
          </a:xfrm>
          <a:prstGeom prst="rect">
            <a:avLst/>
          </a:prstGeom>
        </p:spPr>
      </p:pic>
      <p:pic>
        <p:nvPicPr>
          <p:cNvPr id="233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4346306" y="5013238"/>
            <a:ext cx="160641" cy="164803"/>
          </a:xfrm>
          <a:prstGeom prst="rect">
            <a:avLst/>
          </a:prstGeom>
        </p:spPr>
      </p:pic>
      <p:sp>
        <p:nvSpPr>
          <p:cNvPr id="234" name="Text 62"/>
          <p:cNvSpPr/>
          <p:nvPr/>
        </p:nvSpPr>
        <p:spPr>
          <a:xfrm>
            <a:off x="14534062" y="4965204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235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5693675" y="4841528"/>
            <a:ext cx="1494780" cy="515020"/>
          </a:xfrm>
          <a:prstGeom prst="rect">
            <a:avLst/>
          </a:prstGeom>
        </p:spPr>
      </p:pic>
      <p:pic>
        <p:nvPicPr>
          <p:cNvPr id="236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5789055" y="4958321"/>
            <a:ext cx="1335751" cy="274671"/>
          </a:xfrm>
          <a:prstGeom prst="rect">
            <a:avLst/>
          </a:prstGeom>
        </p:spPr>
      </p:pic>
      <p:pic>
        <p:nvPicPr>
          <p:cNvPr id="237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15870408" y="5013238"/>
            <a:ext cx="160641" cy="164803"/>
          </a:xfrm>
          <a:prstGeom prst="rect">
            <a:avLst/>
          </a:prstGeom>
        </p:spPr>
      </p:pic>
      <p:sp>
        <p:nvSpPr>
          <p:cNvPr id="238" name="Text 63"/>
          <p:cNvSpPr/>
          <p:nvPr/>
        </p:nvSpPr>
        <p:spPr>
          <a:xfrm>
            <a:off x="16058164" y="4965204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239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1084604" y="5356585"/>
            <a:ext cx="16103851" cy="515020"/>
          </a:xfrm>
          <a:prstGeom prst="rect">
            <a:avLst/>
          </a:prstGeom>
        </p:spPr>
      </p:pic>
      <p:pic>
        <p:nvPicPr>
          <p:cNvPr id="240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1084604" y="5356585"/>
            <a:ext cx="3940395" cy="515020"/>
          </a:xfrm>
          <a:prstGeom prst="rect">
            <a:avLst/>
          </a:prstGeom>
        </p:spPr>
      </p:pic>
      <p:sp>
        <p:nvSpPr>
          <p:cNvPr id="241" name="Text 64"/>
          <p:cNvSpPr/>
          <p:nvPr/>
        </p:nvSpPr>
        <p:spPr>
          <a:xfrm>
            <a:off x="1245245" y="5483572"/>
            <a:ext cx="221027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35"/>
              </a:lnSpc>
              <a:buNone/>
            </a:pPr>
            <a:r>
              <a:rPr lang="en-US" sz="149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Digital Account Services</a:t>
            </a:r>
            <a:endParaRPr lang="en-US" sz="1495" dirty="0"/>
          </a:p>
        </p:txBody>
      </p:sp>
      <p:pic>
        <p:nvPicPr>
          <p:cNvPr id="242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5024996" y="5356585"/>
            <a:ext cx="1524096" cy="515020"/>
          </a:xfrm>
          <a:prstGeom prst="rect">
            <a:avLst/>
          </a:prstGeom>
        </p:spPr>
      </p:pic>
      <p:pic>
        <p:nvPicPr>
          <p:cNvPr id="243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5120376" y="5473303"/>
            <a:ext cx="1335751" cy="274671"/>
          </a:xfrm>
          <a:prstGeom prst="rect">
            <a:avLst/>
          </a:prstGeom>
        </p:spPr>
      </p:pic>
      <p:pic>
        <p:nvPicPr>
          <p:cNvPr id="244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5201729" y="5528221"/>
            <a:ext cx="160641" cy="164803"/>
          </a:xfrm>
          <a:prstGeom prst="rect">
            <a:avLst/>
          </a:prstGeom>
        </p:spPr>
      </p:pic>
      <p:sp>
        <p:nvSpPr>
          <p:cNvPr id="245" name="Text 65"/>
          <p:cNvSpPr/>
          <p:nvPr/>
        </p:nvSpPr>
        <p:spPr>
          <a:xfrm>
            <a:off x="5389485" y="5480186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246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6549098" y="5356585"/>
            <a:ext cx="1524096" cy="515020"/>
          </a:xfrm>
          <a:prstGeom prst="rect">
            <a:avLst/>
          </a:prstGeom>
        </p:spPr>
      </p:pic>
      <p:pic>
        <p:nvPicPr>
          <p:cNvPr id="247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6644478" y="5473303"/>
            <a:ext cx="1335751" cy="274671"/>
          </a:xfrm>
          <a:prstGeom prst="rect">
            <a:avLst/>
          </a:prstGeom>
        </p:spPr>
      </p:pic>
      <p:pic>
        <p:nvPicPr>
          <p:cNvPr id="248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6725831" y="5528221"/>
            <a:ext cx="160641" cy="164803"/>
          </a:xfrm>
          <a:prstGeom prst="rect">
            <a:avLst/>
          </a:prstGeom>
        </p:spPr>
      </p:pic>
      <p:sp>
        <p:nvSpPr>
          <p:cNvPr id="249" name="Text 66"/>
          <p:cNvSpPr/>
          <p:nvPr/>
        </p:nvSpPr>
        <p:spPr>
          <a:xfrm>
            <a:off x="6913587" y="5480186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250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8073191" y="5356585"/>
            <a:ext cx="1524096" cy="515020"/>
          </a:xfrm>
          <a:prstGeom prst="rect">
            <a:avLst/>
          </a:prstGeom>
        </p:spPr>
      </p:pic>
      <p:pic>
        <p:nvPicPr>
          <p:cNvPr id="251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8168571" y="5473303"/>
            <a:ext cx="1335751" cy="274671"/>
          </a:xfrm>
          <a:prstGeom prst="rect">
            <a:avLst/>
          </a:prstGeom>
        </p:spPr>
      </p:pic>
      <p:pic>
        <p:nvPicPr>
          <p:cNvPr id="252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8249924" y="5528221"/>
            <a:ext cx="160641" cy="164803"/>
          </a:xfrm>
          <a:prstGeom prst="rect">
            <a:avLst/>
          </a:prstGeom>
        </p:spPr>
      </p:pic>
      <p:sp>
        <p:nvSpPr>
          <p:cNvPr id="253" name="Text 67"/>
          <p:cNvSpPr/>
          <p:nvPr/>
        </p:nvSpPr>
        <p:spPr>
          <a:xfrm>
            <a:off x="8437680" y="5480186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254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9597284" y="5356585"/>
            <a:ext cx="1524096" cy="515020"/>
          </a:xfrm>
          <a:prstGeom prst="rect">
            <a:avLst/>
          </a:prstGeom>
        </p:spPr>
      </p:pic>
      <p:pic>
        <p:nvPicPr>
          <p:cNvPr id="255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9692673" y="5473303"/>
            <a:ext cx="1335751" cy="274671"/>
          </a:xfrm>
          <a:prstGeom prst="rect">
            <a:avLst/>
          </a:prstGeom>
        </p:spPr>
      </p:pic>
      <p:pic>
        <p:nvPicPr>
          <p:cNvPr id="256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9774027" y="5528221"/>
            <a:ext cx="160641" cy="164803"/>
          </a:xfrm>
          <a:prstGeom prst="rect">
            <a:avLst/>
          </a:prstGeom>
        </p:spPr>
      </p:pic>
      <p:sp>
        <p:nvSpPr>
          <p:cNvPr id="257" name="Text 68"/>
          <p:cNvSpPr/>
          <p:nvPr/>
        </p:nvSpPr>
        <p:spPr>
          <a:xfrm>
            <a:off x="9961783" y="5480186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258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11121386" y="5356585"/>
            <a:ext cx="1524096" cy="515020"/>
          </a:xfrm>
          <a:prstGeom prst="rect">
            <a:avLst/>
          </a:prstGeom>
        </p:spPr>
      </p:pic>
      <p:pic>
        <p:nvPicPr>
          <p:cNvPr id="259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11216767" y="5473303"/>
            <a:ext cx="1335751" cy="274671"/>
          </a:xfrm>
          <a:prstGeom prst="rect">
            <a:avLst/>
          </a:prstGeom>
        </p:spPr>
      </p:pic>
      <p:pic>
        <p:nvPicPr>
          <p:cNvPr id="260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11298120" y="5528221"/>
            <a:ext cx="160641" cy="164803"/>
          </a:xfrm>
          <a:prstGeom prst="rect">
            <a:avLst/>
          </a:prstGeom>
        </p:spPr>
      </p:pic>
      <p:sp>
        <p:nvSpPr>
          <p:cNvPr id="261" name="Text 69"/>
          <p:cNvSpPr/>
          <p:nvPr/>
        </p:nvSpPr>
        <p:spPr>
          <a:xfrm>
            <a:off x="11485876" y="5480186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262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12645489" y="5356585"/>
            <a:ext cx="1524096" cy="515020"/>
          </a:xfrm>
          <a:prstGeom prst="rect">
            <a:avLst/>
          </a:prstGeom>
        </p:spPr>
      </p:pic>
      <p:pic>
        <p:nvPicPr>
          <p:cNvPr id="263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12740860" y="5473303"/>
            <a:ext cx="1335751" cy="274671"/>
          </a:xfrm>
          <a:prstGeom prst="rect">
            <a:avLst/>
          </a:prstGeom>
        </p:spPr>
      </p:pic>
      <p:pic>
        <p:nvPicPr>
          <p:cNvPr id="264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12822213" y="5528221"/>
            <a:ext cx="160641" cy="164803"/>
          </a:xfrm>
          <a:prstGeom prst="rect">
            <a:avLst/>
          </a:prstGeom>
        </p:spPr>
      </p:pic>
      <p:sp>
        <p:nvSpPr>
          <p:cNvPr id="265" name="Text 70"/>
          <p:cNvSpPr/>
          <p:nvPr/>
        </p:nvSpPr>
        <p:spPr>
          <a:xfrm>
            <a:off x="13009969" y="5480186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266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14169582" y="5356585"/>
            <a:ext cx="1524096" cy="515020"/>
          </a:xfrm>
          <a:prstGeom prst="rect">
            <a:avLst/>
          </a:prstGeom>
        </p:spPr>
      </p:pic>
      <p:pic>
        <p:nvPicPr>
          <p:cNvPr id="267" name="Image 194" descr="preencoded.png">    </p:cNvPr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14264953" y="5473303"/>
            <a:ext cx="1335751" cy="274671"/>
          </a:xfrm>
          <a:prstGeom prst="rect">
            <a:avLst/>
          </a:prstGeom>
        </p:spPr>
      </p:pic>
      <p:pic>
        <p:nvPicPr>
          <p:cNvPr id="268" name="Image 195" descr="preencoded.png">    </p:cNvPr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14346306" y="5528221"/>
            <a:ext cx="160641" cy="164803"/>
          </a:xfrm>
          <a:prstGeom prst="rect">
            <a:avLst/>
          </a:prstGeom>
        </p:spPr>
      </p:pic>
      <p:sp>
        <p:nvSpPr>
          <p:cNvPr id="269" name="Text 71"/>
          <p:cNvSpPr/>
          <p:nvPr/>
        </p:nvSpPr>
        <p:spPr>
          <a:xfrm>
            <a:off x="14534062" y="5480186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270" name="Image 196" descr="preencoded.png">    </p:cNvPr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15693675" y="5356585"/>
            <a:ext cx="1494780" cy="515020"/>
          </a:xfrm>
          <a:prstGeom prst="rect">
            <a:avLst/>
          </a:prstGeom>
        </p:spPr>
      </p:pic>
      <p:pic>
        <p:nvPicPr>
          <p:cNvPr id="271" name="Image 197" descr="preencoded.png">    </p:cNvPr>
          <p:cNvPicPr>
            <a:picLocks noChangeAspect="1"/>
          </p:cNvPicPr>
          <p:nvPr/>
        </p:nvPicPr>
        <p:blipFill>
          <a:blip r:embed="rId198"/>
          <a:stretch>
            <a:fillRect/>
          </a:stretch>
        </p:blipFill>
        <p:spPr>
          <a:xfrm>
            <a:off x="15789055" y="5473303"/>
            <a:ext cx="1335751" cy="274671"/>
          </a:xfrm>
          <a:prstGeom prst="rect">
            <a:avLst/>
          </a:prstGeom>
        </p:spPr>
      </p:pic>
      <p:pic>
        <p:nvPicPr>
          <p:cNvPr id="272" name="Image 198" descr="preencoded.png">    </p:cNvPr>
          <p:cNvPicPr>
            <a:picLocks noChangeAspect="1"/>
          </p:cNvPicPr>
          <p:nvPr/>
        </p:nvPicPr>
        <p:blipFill>
          <a:blip r:embed="rId199"/>
          <a:stretch>
            <a:fillRect/>
          </a:stretch>
        </p:blipFill>
        <p:spPr>
          <a:xfrm>
            <a:off x="15870408" y="5528221"/>
            <a:ext cx="160641" cy="164803"/>
          </a:xfrm>
          <a:prstGeom prst="rect">
            <a:avLst/>
          </a:prstGeom>
        </p:spPr>
      </p:pic>
      <p:sp>
        <p:nvSpPr>
          <p:cNvPr id="273" name="Text 72"/>
          <p:cNvSpPr/>
          <p:nvPr/>
        </p:nvSpPr>
        <p:spPr>
          <a:xfrm>
            <a:off x="16058164" y="5480186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274" name="Image 199" descr="preencoded.png">    </p:cNvPr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1084604" y="5871604"/>
            <a:ext cx="16103851" cy="515020"/>
          </a:xfrm>
          <a:prstGeom prst="rect">
            <a:avLst/>
          </a:prstGeom>
        </p:spPr>
      </p:pic>
      <p:pic>
        <p:nvPicPr>
          <p:cNvPr id="275" name="Image 200" descr="preencoded.png">    </p:cNvPr>
          <p:cNvPicPr>
            <a:picLocks noChangeAspect="1"/>
          </p:cNvPicPr>
          <p:nvPr/>
        </p:nvPicPr>
        <p:blipFill>
          <a:blip r:embed="rId201"/>
          <a:stretch>
            <a:fillRect/>
          </a:stretch>
        </p:blipFill>
        <p:spPr>
          <a:xfrm>
            <a:off x="1084604" y="5871604"/>
            <a:ext cx="3940395" cy="515020"/>
          </a:xfrm>
          <a:prstGeom prst="rect">
            <a:avLst/>
          </a:prstGeom>
        </p:spPr>
      </p:pic>
      <p:sp>
        <p:nvSpPr>
          <p:cNvPr id="276" name="Text 73"/>
          <p:cNvSpPr/>
          <p:nvPr/>
        </p:nvSpPr>
        <p:spPr>
          <a:xfrm>
            <a:off x="1245245" y="5998629"/>
            <a:ext cx="340042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35"/>
              </a:lnSpc>
              <a:buNone/>
            </a:pPr>
            <a:r>
              <a:rPr lang="en-US" sz="149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Dynamic Currency Conversion (DCC),</a:t>
            </a:r>
            <a:endParaRPr lang="en-US" sz="1495" dirty="0"/>
          </a:p>
        </p:txBody>
      </p:sp>
      <p:pic>
        <p:nvPicPr>
          <p:cNvPr id="277" name="Image 201" descr="preencoded.png">    </p:cNvPr>
          <p:cNvPicPr>
            <a:picLocks noChangeAspect="1"/>
          </p:cNvPicPr>
          <p:nvPr/>
        </p:nvPicPr>
        <p:blipFill>
          <a:blip r:embed="rId202"/>
          <a:stretch>
            <a:fillRect/>
          </a:stretch>
        </p:blipFill>
        <p:spPr>
          <a:xfrm>
            <a:off x="5024996" y="5871604"/>
            <a:ext cx="1524096" cy="515020"/>
          </a:xfrm>
          <a:prstGeom prst="rect">
            <a:avLst/>
          </a:prstGeom>
        </p:spPr>
      </p:pic>
      <p:pic>
        <p:nvPicPr>
          <p:cNvPr id="278" name="Image 202" descr="preencoded.png">    </p:cNvPr>
          <p:cNvPicPr>
            <a:picLocks noChangeAspect="1"/>
          </p:cNvPicPr>
          <p:nvPr/>
        </p:nvPicPr>
        <p:blipFill>
          <a:blip r:embed="rId203"/>
          <a:stretch>
            <a:fillRect/>
          </a:stretch>
        </p:blipFill>
        <p:spPr>
          <a:xfrm>
            <a:off x="5120376" y="5988323"/>
            <a:ext cx="1335751" cy="274671"/>
          </a:xfrm>
          <a:prstGeom prst="rect">
            <a:avLst/>
          </a:prstGeom>
        </p:spPr>
      </p:pic>
      <p:pic>
        <p:nvPicPr>
          <p:cNvPr id="279" name="Image 203" descr="preencoded.png">    </p:cNvPr>
          <p:cNvPicPr>
            <a:picLocks noChangeAspect="1"/>
          </p:cNvPicPr>
          <p:nvPr/>
        </p:nvPicPr>
        <p:blipFill>
          <a:blip r:embed="rId204"/>
          <a:stretch>
            <a:fillRect/>
          </a:stretch>
        </p:blipFill>
        <p:spPr>
          <a:xfrm>
            <a:off x="5201729" y="6043240"/>
            <a:ext cx="160641" cy="164803"/>
          </a:xfrm>
          <a:prstGeom prst="rect">
            <a:avLst/>
          </a:prstGeom>
        </p:spPr>
      </p:pic>
      <p:sp>
        <p:nvSpPr>
          <p:cNvPr id="280" name="Text 74"/>
          <p:cNvSpPr/>
          <p:nvPr/>
        </p:nvSpPr>
        <p:spPr>
          <a:xfrm>
            <a:off x="5389485" y="5995206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281" name="Image 204" descr="preencoded.png">    </p:cNvPr>
          <p:cNvPicPr>
            <a:picLocks noChangeAspect="1"/>
          </p:cNvPicPr>
          <p:nvPr/>
        </p:nvPicPr>
        <p:blipFill>
          <a:blip r:embed="rId205"/>
          <a:stretch>
            <a:fillRect/>
          </a:stretch>
        </p:blipFill>
        <p:spPr>
          <a:xfrm>
            <a:off x="6549098" y="5871604"/>
            <a:ext cx="1524096" cy="515020"/>
          </a:xfrm>
          <a:prstGeom prst="rect">
            <a:avLst/>
          </a:prstGeom>
        </p:spPr>
      </p:pic>
      <p:pic>
        <p:nvPicPr>
          <p:cNvPr id="282" name="Image 205" descr="preencoded.png">    </p:cNvPr>
          <p:cNvPicPr>
            <a:picLocks noChangeAspect="1"/>
          </p:cNvPicPr>
          <p:nvPr/>
        </p:nvPicPr>
        <p:blipFill>
          <a:blip r:embed="rId206"/>
          <a:stretch>
            <a:fillRect/>
          </a:stretch>
        </p:blipFill>
        <p:spPr>
          <a:xfrm>
            <a:off x="6644478" y="5988323"/>
            <a:ext cx="1335751" cy="274671"/>
          </a:xfrm>
          <a:prstGeom prst="rect">
            <a:avLst/>
          </a:prstGeom>
        </p:spPr>
      </p:pic>
      <p:pic>
        <p:nvPicPr>
          <p:cNvPr id="283" name="Image 206" descr="preencoded.png">    </p:cNvPr>
          <p:cNvPicPr>
            <a:picLocks noChangeAspect="1"/>
          </p:cNvPicPr>
          <p:nvPr/>
        </p:nvPicPr>
        <p:blipFill>
          <a:blip r:embed="rId207"/>
          <a:stretch>
            <a:fillRect/>
          </a:stretch>
        </p:blipFill>
        <p:spPr>
          <a:xfrm>
            <a:off x="6725831" y="6043240"/>
            <a:ext cx="160641" cy="164803"/>
          </a:xfrm>
          <a:prstGeom prst="rect">
            <a:avLst/>
          </a:prstGeom>
        </p:spPr>
      </p:pic>
      <p:sp>
        <p:nvSpPr>
          <p:cNvPr id="284" name="Text 75"/>
          <p:cNvSpPr/>
          <p:nvPr/>
        </p:nvSpPr>
        <p:spPr>
          <a:xfrm>
            <a:off x="6913587" y="5995206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285" name="Image 207" descr="preencoded.png">    </p:cNvPr>
          <p:cNvPicPr>
            <a:picLocks noChangeAspect="1"/>
          </p:cNvPicPr>
          <p:nvPr/>
        </p:nvPicPr>
        <p:blipFill>
          <a:blip r:embed="rId208"/>
          <a:stretch>
            <a:fillRect/>
          </a:stretch>
        </p:blipFill>
        <p:spPr>
          <a:xfrm>
            <a:off x="8073191" y="5871604"/>
            <a:ext cx="1524096" cy="515020"/>
          </a:xfrm>
          <a:prstGeom prst="rect">
            <a:avLst/>
          </a:prstGeom>
        </p:spPr>
      </p:pic>
      <p:pic>
        <p:nvPicPr>
          <p:cNvPr id="286" name="Image 208" descr="preencoded.png">    </p:cNvPr>
          <p:cNvPicPr>
            <a:picLocks noChangeAspect="1"/>
          </p:cNvPicPr>
          <p:nvPr/>
        </p:nvPicPr>
        <p:blipFill>
          <a:blip r:embed="rId209"/>
          <a:stretch>
            <a:fillRect/>
          </a:stretch>
        </p:blipFill>
        <p:spPr>
          <a:xfrm>
            <a:off x="8168571" y="5988323"/>
            <a:ext cx="1335751" cy="274671"/>
          </a:xfrm>
          <a:prstGeom prst="rect">
            <a:avLst/>
          </a:prstGeom>
        </p:spPr>
      </p:pic>
      <p:pic>
        <p:nvPicPr>
          <p:cNvPr id="287" name="Image 209" descr="preencoded.png">    </p:cNvPr>
          <p:cNvPicPr>
            <a:picLocks noChangeAspect="1"/>
          </p:cNvPicPr>
          <p:nvPr/>
        </p:nvPicPr>
        <p:blipFill>
          <a:blip r:embed="rId210"/>
          <a:stretch>
            <a:fillRect/>
          </a:stretch>
        </p:blipFill>
        <p:spPr>
          <a:xfrm>
            <a:off x="8249924" y="6043240"/>
            <a:ext cx="160641" cy="164803"/>
          </a:xfrm>
          <a:prstGeom prst="rect">
            <a:avLst/>
          </a:prstGeom>
        </p:spPr>
      </p:pic>
      <p:sp>
        <p:nvSpPr>
          <p:cNvPr id="288" name="Text 76"/>
          <p:cNvSpPr/>
          <p:nvPr/>
        </p:nvSpPr>
        <p:spPr>
          <a:xfrm>
            <a:off x="8437680" y="5995206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289" name="Image 210" descr="preencoded.png">    </p:cNvPr>
          <p:cNvPicPr>
            <a:picLocks noChangeAspect="1"/>
          </p:cNvPicPr>
          <p:nvPr/>
        </p:nvPicPr>
        <p:blipFill>
          <a:blip r:embed="rId211"/>
          <a:stretch>
            <a:fillRect/>
          </a:stretch>
        </p:blipFill>
        <p:spPr>
          <a:xfrm>
            <a:off x="9597284" y="5871604"/>
            <a:ext cx="1524096" cy="515020"/>
          </a:xfrm>
          <a:prstGeom prst="rect">
            <a:avLst/>
          </a:prstGeom>
        </p:spPr>
      </p:pic>
      <p:pic>
        <p:nvPicPr>
          <p:cNvPr id="290" name="Image 211" descr="preencoded.png">    </p:cNvPr>
          <p:cNvPicPr>
            <a:picLocks noChangeAspect="1"/>
          </p:cNvPicPr>
          <p:nvPr/>
        </p:nvPicPr>
        <p:blipFill>
          <a:blip r:embed="rId212"/>
          <a:stretch>
            <a:fillRect/>
          </a:stretch>
        </p:blipFill>
        <p:spPr>
          <a:xfrm>
            <a:off x="9692673" y="5988323"/>
            <a:ext cx="1335751" cy="274671"/>
          </a:xfrm>
          <a:prstGeom prst="rect">
            <a:avLst/>
          </a:prstGeom>
        </p:spPr>
      </p:pic>
      <p:pic>
        <p:nvPicPr>
          <p:cNvPr id="291" name="Image 212" descr="preencoded.png">    </p:cNvPr>
          <p:cNvPicPr>
            <a:picLocks noChangeAspect="1"/>
          </p:cNvPicPr>
          <p:nvPr/>
        </p:nvPicPr>
        <p:blipFill>
          <a:blip r:embed="rId213"/>
          <a:stretch>
            <a:fillRect/>
          </a:stretch>
        </p:blipFill>
        <p:spPr>
          <a:xfrm>
            <a:off x="9774027" y="6043240"/>
            <a:ext cx="160641" cy="164803"/>
          </a:xfrm>
          <a:prstGeom prst="rect">
            <a:avLst/>
          </a:prstGeom>
        </p:spPr>
      </p:pic>
      <p:sp>
        <p:nvSpPr>
          <p:cNvPr id="292" name="Text 77"/>
          <p:cNvSpPr/>
          <p:nvPr/>
        </p:nvSpPr>
        <p:spPr>
          <a:xfrm>
            <a:off x="9961783" y="5995206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293" name="Image 213" descr="preencoded.png">    </p:cNvPr>
          <p:cNvPicPr>
            <a:picLocks noChangeAspect="1"/>
          </p:cNvPicPr>
          <p:nvPr/>
        </p:nvPicPr>
        <p:blipFill>
          <a:blip r:embed="rId214"/>
          <a:stretch>
            <a:fillRect/>
          </a:stretch>
        </p:blipFill>
        <p:spPr>
          <a:xfrm>
            <a:off x="11121386" y="5871604"/>
            <a:ext cx="1524096" cy="515020"/>
          </a:xfrm>
          <a:prstGeom prst="rect">
            <a:avLst/>
          </a:prstGeom>
        </p:spPr>
      </p:pic>
      <p:pic>
        <p:nvPicPr>
          <p:cNvPr id="294" name="Image 214" descr="preencoded.png">    </p:cNvPr>
          <p:cNvPicPr>
            <a:picLocks noChangeAspect="1"/>
          </p:cNvPicPr>
          <p:nvPr/>
        </p:nvPicPr>
        <p:blipFill>
          <a:blip r:embed="rId215"/>
          <a:stretch>
            <a:fillRect/>
          </a:stretch>
        </p:blipFill>
        <p:spPr>
          <a:xfrm>
            <a:off x="11369566" y="5988323"/>
            <a:ext cx="1030155" cy="274671"/>
          </a:xfrm>
          <a:prstGeom prst="rect">
            <a:avLst/>
          </a:prstGeom>
        </p:spPr>
      </p:pic>
      <p:pic>
        <p:nvPicPr>
          <p:cNvPr id="295" name="Image 215" descr="preencoded.png">    </p:cNvPr>
          <p:cNvPicPr>
            <a:picLocks noChangeAspect="1"/>
          </p:cNvPicPr>
          <p:nvPr/>
        </p:nvPicPr>
        <p:blipFill>
          <a:blip r:embed="rId216"/>
          <a:stretch>
            <a:fillRect/>
          </a:stretch>
        </p:blipFill>
        <p:spPr>
          <a:xfrm>
            <a:off x="11450920" y="6043240"/>
            <a:ext cx="160641" cy="164803"/>
          </a:xfrm>
          <a:prstGeom prst="rect">
            <a:avLst/>
          </a:prstGeom>
        </p:spPr>
      </p:pic>
      <p:sp>
        <p:nvSpPr>
          <p:cNvPr id="296" name="Text 78"/>
          <p:cNvSpPr/>
          <p:nvPr/>
        </p:nvSpPr>
        <p:spPr>
          <a:xfrm>
            <a:off x="11638676" y="5995206"/>
            <a:ext cx="73009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81" dirty="0"/>
          </a:p>
        </p:txBody>
      </p:sp>
      <p:pic>
        <p:nvPicPr>
          <p:cNvPr id="297" name="Image 216" descr="preencoded.png">    </p:cNvPr>
          <p:cNvPicPr>
            <a:picLocks noChangeAspect="1"/>
          </p:cNvPicPr>
          <p:nvPr/>
        </p:nvPicPr>
        <p:blipFill>
          <a:blip r:embed="rId217"/>
          <a:stretch>
            <a:fillRect/>
          </a:stretch>
        </p:blipFill>
        <p:spPr>
          <a:xfrm>
            <a:off x="12645489" y="5871604"/>
            <a:ext cx="1524096" cy="515020"/>
          </a:xfrm>
          <a:prstGeom prst="rect">
            <a:avLst/>
          </a:prstGeom>
        </p:spPr>
      </p:pic>
      <p:pic>
        <p:nvPicPr>
          <p:cNvPr id="298" name="Image 217" descr="preencoded.png">    </p:cNvPr>
          <p:cNvPicPr>
            <a:picLocks noChangeAspect="1"/>
          </p:cNvPicPr>
          <p:nvPr/>
        </p:nvPicPr>
        <p:blipFill>
          <a:blip r:embed="rId218"/>
          <a:stretch>
            <a:fillRect/>
          </a:stretch>
        </p:blipFill>
        <p:spPr>
          <a:xfrm>
            <a:off x="12740860" y="5988323"/>
            <a:ext cx="1335751" cy="274671"/>
          </a:xfrm>
          <a:prstGeom prst="rect">
            <a:avLst/>
          </a:prstGeom>
        </p:spPr>
      </p:pic>
      <p:pic>
        <p:nvPicPr>
          <p:cNvPr id="299" name="Image 218" descr="preencoded.png">    </p:cNvPr>
          <p:cNvPicPr>
            <a:picLocks noChangeAspect="1"/>
          </p:cNvPicPr>
          <p:nvPr/>
        </p:nvPicPr>
        <p:blipFill>
          <a:blip r:embed="rId219"/>
          <a:stretch>
            <a:fillRect/>
          </a:stretch>
        </p:blipFill>
        <p:spPr>
          <a:xfrm>
            <a:off x="12822213" y="6043240"/>
            <a:ext cx="160641" cy="164803"/>
          </a:xfrm>
          <a:prstGeom prst="rect">
            <a:avLst/>
          </a:prstGeom>
        </p:spPr>
      </p:pic>
      <p:sp>
        <p:nvSpPr>
          <p:cNvPr id="300" name="Text 79"/>
          <p:cNvSpPr/>
          <p:nvPr/>
        </p:nvSpPr>
        <p:spPr>
          <a:xfrm>
            <a:off x="13009969" y="5995206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301" name="Image 219" descr="preencoded.png">    </p:cNvPr>
          <p:cNvPicPr>
            <a:picLocks noChangeAspect="1"/>
          </p:cNvPicPr>
          <p:nvPr/>
        </p:nvPicPr>
        <p:blipFill>
          <a:blip r:embed="rId220"/>
          <a:stretch>
            <a:fillRect/>
          </a:stretch>
        </p:blipFill>
        <p:spPr>
          <a:xfrm>
            <a:off x="14169582" y="5871604"/>
            <a:ext cx="1524096" cy="515020"/>
          </a:xfrm>
          <a:prstGeom prst="rect">
            <a:avLst/>
          </a:prstGeom>
        </p:spPr>
      </p:pic>
      <p:pic>
        <p:nvPicPr>
          <p:cNvPr id="302" name="Image 220" descr="preencoded.png">    </p:cNvPr>
          <p:cNvPicPr>
            <a:picLocks noChangeAspect="1"/>
          </p:cNvPicPr>
          <p:nvPr/>
        </p:nvPicPr>
        <p:blipFill>
          <a:blip r:embed="rId221"/>
          <a:stretch>
            <a:fillRect/>
          </a:stretch>
        </p:blipFill>
        <p:spPr>
          <a:xfrm>
            <a:off x="14264953" y="5988323"/>
            <a:ext cx="1335751" cy="274671"/>
          </a:xfrm>
          <a:prstGeom prst="rect">
            <a:avLst/>
          </a:prstGeom>
        </p:spPr>
      </p:pic>
      <p:pic>
        <p:nvPicPr>
          <p:cNvPr id="303" name="Image 221" descr="preencoded.png">    </p:cNvPr>
          <p:cNvPicPr>
            <a:picLocks noChangeAspect="1"/>
          </p:cNvPicPr>
          <p:nvPr/>
        </p:nvPicPr>
        <p:blipFill>
          <a:blip r:embed="rId222"/>
          <a:stretch>
            <a:fillRect/>
          </a:stretch>
        </p:blipFill>
        <p:spPr>
          <a:xfrm>
            <a:off x="14346306" y="6043240"/>
            <a:ext cx="160641" cy="164803"/>
          </a:xfrm>
          <a:prstGeom prst="rect">
            <a:avLst/>
          </a:prstGeom>
        </p:spPr>
      </p:pic>
      <p:sp>
        <p:nvSpPr>
          <p:cNvPr id="304" name="Text 80"/>
          <p:cNvSpPr/>
          <p:nvPr/>
        </p:nvSpPr>
        <p:spPr>
          <a:xfrm>
            <a:off x="14534062" y="5995206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305" name="Image 222" descr="preencoded.png">    </p:cNvPr>
          <p:cNvPicPr>
            <a:picLocks noChangeAspect="1"/>
          </p:cNvPicPr>
          <p:nvPr/>
        </p:nvPicPr>
        <p:blipFill>
          <a:blip r:embed="rId223"/>
          <a:stretch>
            <a:fillRect/>
          </a:stretch>
        </p:blipFill>
        <p:spPr>
          <a:xfrm>
            <a:off x="15693675" y="5871604"/>
            <a:ext cx="1494780" cy="515020"/>
          </a:xfrm>
          <a:prstGeom prst="rect">
            <a:avLst/>
          </a:prstGeom>
        </p:spPr>
      </p:pic>
      <p:pic>
        <p:nvPicPr>
          <p:cNvPr id="306" name="Image 223" descr="preencoded.png">    </p:cNvPr>
          <p:cNvPicPr>
            <a:picLocks noChangeAspect="1"/>
          </p:cNvPicPr>
          <p:nvPr/>
        </p:nvPicPr>
        <p:blipFill>
          <a:blip r:embed="rId224"/>
          <a:stretch>
            <a:fillRect/>
          </a:stretch>
        </p:blipFill>
        <p:spPr>
          <a:xfrm>
            <a:off x="15789055" y="5988323"/>
            <a:ext cx="1335751" cy="274671"/>
          </a:xfrm>
          <a:prstGeom prst="rect">
            <a:avLst/>
          </a:prstGeom>
        </p:spPr>
      </p:pic>
      <p:pic>
        <p:nvPicPr>
          <p:cNvPr id="307" name="Image 224" descr="preencoded.png">    </p:cNvPr>
          <p:cNvPicPr>
            <a:picLocks noChangeAspect="1"/>
          </p:cNvPicPr>
          <p:nvPr/>
        </p:nvPicPr>
        <p:blipFill>
          <a:blip r:embed="rId225"/>
          <a:stretch>
            <a:fillRect/>
          </a:stretch>
        </p:blipFill>
        <p:spPr>
          <a:xfrm>
            <a:off x="15870408" y="6043240"/>
            <a:ext cx="160641" cy="164803"/>
          </a:xfrm>
          <a:prstGeom prst="rect">
            <a:avLst/>
          </a:prstGeom>
        </p:spPr>
      </p:pic>
      <p:sp>
        <p:nvSpPr>
          <p:cNvPr id="308" name="Text 81"/>
          <p:cNvSpPr/>
          <p:nvPr/>
        </p:nvSpPr>
        <p:spPr>
          <a:xfrm>
            <a:off x="16058164" y="5995206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309" name="Image 225" descr="preencoded.png">    </p:cNvPr>
          <p:cNvPicPr>
            <a:picLocks noChangeAspect="1"/>
          </p:cNvPicPr>
          <p:nvPr/>
        </p:nvPicPr>
        <p:blipFill>
          <a:blip r:embed="rId226"/>
          <a:stretch>
            <a:fillRect/>
          </a:stretch>
        </p:blipFill>
        <p:spPr>
          <a:xfrm>
            <a:off x="1084604" y="6386587"/>
            <a:ext cx="16103851" cy="515020"/>
          </a:xfrm>
          <a:prstGeom prst="rect">
            <a:avLst/>
          </a:prstGeom>
        </p:spPr>
      </p:pic>
      <p:pic>
        <p:nvPicPr>
          <p:cNvPr id="310" name="Image 226" descr="preencoded.png">    </p:cNvPr>
          <p:cNvPicPr>
            <a:picLocks noChangeAspect="1"/>
          </p:cNvPicPr>
          <p:nvPr/>
        </p:nvPicPr>
        <p:blipFill>
          <a:blip r:embed="rId227"/>
          <a:stretch>
            <a:fillRect/>
          </a:stretch>
        </p:blipFill>
        <p:spPr>
          <a:xfrm>
            <a:off x="1084604" y="6386587"/>
            <a:ext cx="3940395" cy="515020"/>
          </a:xfrm>
          <a:prstGeom prst="rect">
            <a:avLst/>
          </a:prstGeom>
        </p:spPr>
      </p:pic>
      <p:sp>
        <p:nvSpPr>
          <p:cNvPr id="311" name="Text 82"/>
          <p:cNvSpPr/>
          <p:nvPr/>
        </p:nvSpPr>
        <p:spPr>
          <a:xfrm>
            <a:off x="1245245" y="6513649"/>
            <a:ext cx="340042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35"/>
              </a:lnSpc>
              <a:buNone/>
            </a:pPr>
            <a:r>
              <a:rPr lang="en-US" sz="149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Dynamic Working Capital (DWC SCD)</a:t>
            </a:r>
            <a:endParaRPr lang="en-US" sz="1495" dirty="0"/>
          </a:p>
        </p:txBody>
      </p:sp>
      <p:pic>
        <p:nvPicPr>
          <p:cNvPr id="312" name="Image 227" descr="preencoded.png">    </p:cNvPr>
          <p:cNvPicPr>
            <a:picLocks noChangeAspect="1"/>
          </p:cNvPicPr>
          <p:nvPr/>
        </p:nvPicPr>
        <p:blipFill>
          <a:blip r:embed="rId228"/>
          <a:stretch>
            <a:fillRect/>
          </a:stretch>
        </p:blipFill>
        <p:spPr>
          <a:xfrm>
            <a:off x="5024996" y="6386587"/>
            <a:ext cx="1524096" cy="515020"/>
          </a:xfrm>
          <a:prstGeom prst="rect">
            <a:avLst/>
          </a:prstGeom>
        </p:spPr>
      </p:pic>
      <p:pic>
        <p:nvPicPr>
          <p:cNvPr id="313" name="Image 228" descr="preencoded.png">    </p:cNvPr>
          <p:cNvPicPr>
            <a:picLocks noChangeAspect="1"/>
          </p:cNvPicPr>
          <p:nvPr/>
        </p:nvPicPr>
        <p:blipFill>
          <a:blip r:embed="rId229"/>
          <a:stretch>
            <a:fillRect/>
          </a:stretch>
        </p:blipFill>
        <p:spPr>
          <a:xfrm>
            <a:off x="5120376" y="6503305"/>
            <a:ext cx="1335751" cy="274671"/>
          </a:xfrm>
          <a:prstGeom prst="rect">
            <a:avLst/>
          </a:prstGeom>
        </p:spPr>
      </p:pic>
      <p:pic>
        <p:nvPicPr>
          <p:cNvPr id="314" name="Image 229" descr="preencoded.png">    </p:cNvPr>
          <p:cNvPicPr>
            <a:picLocks noChangeAspect="1"/>
          </p:cNvPicPr>
          <p:nvPr/>
        </p:nvPicPr>
        <p:blipFill>
          <a:blip r:embed="rId230"/>
          <a:stretch>
            <a:fillRect/>
          </a:stretch>
        </p:blipFill>
        <p:spPr>
          <a:xfrm>
            <a:off x="5201729" y="6558223"/>
            <a:ext cx="160641" cy="164803"/>
          </a:xfrm>
          <a:prstGeom prst="rect">
            <a:avLst/>
          </a:prstGeom>
        </p:spPr>
      </p:pic>
      <p:sp>
        <p:nvSpPr>
          <p:cNvPr id="315" name="Text 83"/>
          <p:cNvSpPr/>
          <p:nvPr/>
        </p:nvSpPr>
        <p:spPr>
          <a:xfrm>
            <a:off x="5389485" y="6510151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316" name="Image 230" descr="preencoded.png">    </p:cNvPr>
          <p:cNvPicPr>
            <a:picLocks noChangeAspect="1"/>
          </p:cNvPicPr>
          <p:nvPr/>
        </p:nvPicPr>
        <p:blipFill>
          <a:blip r:embed="rId231"/>
          <a:stretch>
            <a:fillRect/>
          </a:stretch>
        </p:blipFill>
        <p:spPr>
          <a:xfrm>
            <a:off x="6549098" y="6386587"/>
            <a:ext cx="1524096" cy="515020"/>
          </a:xfrm>
          <a:prstGeom prst="rect">
            <a:avLst/>
          </a:prstGeom>
        </p:spPr>
      </p:pic>
      <p:pic>
        <p:nvPicPr>
          <p:cNvPr id="317" name="Image 231" descr="preencoded.png">    </p:cNvPr>
          <p:cNvPicPr>
            <a:picLocks noChangeAspect="1"/>
          </p:cNvPicPr>
          <p:nvPr/>
        </p:nvPicPr>
        <p:blipFill>
          <a:blip r:embed="rId232"/>
          <a:stretch>
            <a:fillRect/>
          </a:stretch>
        </p:blipFill>
        <p:spPr>
          <a:xfrm>
            <a:off x="6644478" y="6503305"/>
            <a:ext cx="1335751" cy="274671"/>
          </a:xfrm>
          <a:prstGeom prst="rect">
            <a:avLst/>
          </a:prstGeom>
        </p:spPr>
      </p:pic>
      <p:pic>
        <p:nvPicPr>
          <p:cNvPr id="318" name="Image 232" descr="preencoded.png">    </p:cNvPr>
          <p:cNvPicPr>
            <a:picLocks noChangeAspect="1"/>
          </p:cNvPicPr>
          <p:nvPr/>
        </p:nvPicPr>
        <p:blipFill>
          <a:blip r:embed="rId233"/>
          <a:stretch>
            <a:fillRect/>
          </a:stretch>
        </p:blipFill>
        <p:spPr>
          <a:xfrm>
            <a:off x="6725831" y="6558223"/>
            <a:ext cx="160641" cy="164803"/>
          </a:xfrm>
          <a:prstGeom prst="rect">
            <a:avLst/>
          </a:prstGeom>
        </p:spPr>
      </p:pic>
      <p:sp>
        <p:nvSpPr>
          <p:cNvPr id="319" name="Text 84"/>
          <p:cNvSpPr/>
          <p:nvPr/>
        </p:nvSpPr>
        <p:spPr>
          <a:xfrm>
            <a:off x="6913587" y="6510151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320" name="Image 233" descr="preencoded.png">    </p:cNvPr>
          <p:cNvPicPr>
            <a:picLocks noChangeAspect="1"/>
          </p:cNvPicPr>
          <p:nvPr/>
        </p:nvPicPr>
        <p:blipFill>
          <a:blip r:embed="rId234"/>
          <a:stretch>
            <a:fillRect/>
          </a:stretch>
        </p:blipFill>
        <p:spPr>
          <a:xfrm>
            <a:off x="8073191" y="6386587"/>
            <a:ext cx="1524096" cy="515020"/>
          </a:xfrm>
          <a:prstGeom prst="rect">
            <a:avLst/>
          </a:prstGeom>
        </p:spPr>
      </p:pic>
      <p:pic>
        <p:nvPicPr>
          <p:cNvPr id="321" name="Image 234" descr="preencoded.png">    </p:cNvPr>
          <p:cNvPicPr>
            <a:picLocks noChangeAspect="1"/>
          </p:cNvPicPr>
          <p:nvPr/>
        </p:nvPicPr>
        <p:blipFill>
          <a:blip r:embed="rId235"/>
          <a:stretch>
            <a:fillRect/>
          </a:stretch>
        </p:blipFill>
        <p:spPr>
          <a:xfrm>
            <a:off x="8168571" y="6503305"/>
            <a:ext cx="1335751" cy="274671"/>
          </a:xfrm>
          <a:prstGeom prst="rect">
            <a:avLst/>
          </a:prstGeom>
        </p:spPr>
      </p:pic>
      <p:pic>
        <p:nvPicPr>
          <p:cNvPr id="322" name="Image 235" descr="preencoded.png">    </p:cNvPr>
          <p:cNvPicPr>
            <a:picLocks noChangeAspect="1"/>
          </p:cNvPicPr>
          <p:nvPr/>
        </p:nvPicPr>
        <p:blipFill>
          <a:blip r:embed="rId236"/>
          <a:stretch>
            <a:fillRect/>
          </a:stretch>
        </p:blipFill>
        <p:spPr>
          <a:xfrm>
            <a:off x="8249924" y="6558223"/>
            <a:ext cx="160641" cy="164803"/>
          </a:xfrm>
          <a:prstGeom prst="rect">
            <a:avLst/>
          </a:prstGeom>
        </p:spPr>
      </p:pic>
      <p:sp>
        <p:nvSpPr>
          <p:cNvPr id="323" name="Text 85"/>
          <p:cNvSpPr/>
          <p:nvPr/>
        </p:nvSpPr>
        <p:spPr>
          <a:xfrm>
            <a:off x="8437680" y="6510151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324" name="Image 236" descr="preencoded.png">    </p:cNvPr>
          <p:cNvPicPr>
            <a:picLocks noChangeAspect="1"/>
          </p:cNvPicPr>
          <p:nvPr/>
        </p:nvPicPr>
        <p:blipFill>
          <a:blip r:embed="rId237"/>
          <a:stretch>
            <a:fillRect/>
          </a:stretch>
        </p:blipFill>
        <p:spPr>
          <a:xfrm>
            <a:off x="9597284" y="6386587"/>
            <a:ext cx="1524096" cy="515020"/>
          </a:xfrm>
          <a:prstGeom prst="rect">
            <a:avLst/>
          </a:prstGeom>
        </p:spPr>
      </p:pic>
      <p:pic>
        <p:nvPicPr>
          <p:cNvPr id="325" name="Image 237" descr="preencoded.png">    </p:cNvPr>
          <p:cNvPicPr>
            <a:picLocks noChangeAspect="1"/>
          </p:cNvPicPr>
          <p:nvPr/>
        </p:nvPicPr>
        <p:blipFill>
          <a:blip r:embed="rId238"/>
          <a:stretch>
            <a:fillRect/>
          </a:stretch>
        </p:blipFill>
        <p:spPr>
          <a:xfrm>
            <a:off x="9692673" y="6503305"/>
            <a:ext cx="1335751" cy="274671"/>
          </a:xfrm>
          <a:prstGeom prst="rect">
            <a:avLst/>
          </a:prstGeom>
        </p:spPr>
      </p:pic>
      <p:pic>
        <p:nvPicPr>
          <p:cNvPr id="326" name="Image 238" descr="preencoded.png">    </p:cNvPr>
          <p:cNvPicPr>
            <a:picLocks noChangeAspect="1"/>
          </p:cNvPicPr>
          <p:nvPr/>
        </p:nvPicPr>
        <p:blipFill>
          <a:blip r:embed="rId239"/>
          <a:stretch>
            <a:fillRect/>
          </a:stretch>
        </p:blipFill>
        <p:spPr>
          <a:xfrm>
            <a:off x="9774027" y="6558223"/>
            <a:ext cx="160641" cy="164803"/>
          </a:xfrm>
          <a:prstGeom prst="rect">
            <a:avLst/>
          </a:prstGeom>
        </p:spPr>
      </p:pic>
      <p:sp>
        <p:nvSpPr>
          <p:cNvPr id="327" name="Text 86"/>
          <p:cNvSpPr/>
          <p:nvPr/>
        </p:nvSpPr>
        <p:spPr>
          <a:xfrm>
            <a:off x="9961783" y="6510151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328" name="Image 239" descr="preencoded.png">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11121386" y="6386587"/>
            <a:ext cx="1524096" cy="515020"/>
          </a:xfrm>
          <a:prstGeom prst="rect">
            <a:avLst/>
          </a:prstGeom>
        </p:spPr>
      </p:pic>
      <p:pic>
        <p:nvPicPr>
          <p:cNvPr id="329" name="Image 240" descr="preencoded.png">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11369566" y="6503305"/>
            <a:ext cx="1030155" cy="274671"/>
          </a:xfrm>
          <a:prstGeom prst="rect">
            <a:avLst/>
          </a:prstGeom>
        </p:spPr>
      </p:pic>
      <p:pic>
        <p:nvPicPr>
          <p:cNvPr id="330" name="Image 241" descr="preencoded.png">    </p:cNvPr>
          <p:cNvPicPr>
            <a:picLocks noChangeAspect="1"/>
          </p:cNvPicPr>
          <p:nvPr/>
        </p:nvPicPr>
        <p:blipFill>
          <a:blip r:embed="rId242"/>
          <a:stretch>
            <a:fillRect/>
          </a:stretch>
        </p:blipFill>
        <p:spPr>
          <a:xfrm>
            <a:off x="11450920" y="6558223"/>
            <a:ext cx="160641" cy="164803"/>
          </a:xfrm>
          <a:prstGeom prst="rect">
            <a:avLst/>
          </a:prstGeom>
        </p:spPr>
      </p:pic>
      <p:sp>
        <p:nvSpPr>
          <p:cNvPr id="331" name="Text 87"/>
          <p:cNvSpPr/>
          <p:nvPr/>
        </p:nvSpPr>
        <p:spPr>
          <a:xfrm>
            <a:off x="11638676" y="6510151"/>
            <a:ext cx="73009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81" dirty="0"/>
          </a:p>
        </p:txBody>
      </p:sp>
      <p:pic>
        <p:nvPicPr>
          <p:cNvPr id="332" name="Image 242" descr="preencoded.png">    </p:cNvPr>
          <p:cNvPicPr>
            <a:picLocks noChangeAspect="1"/>
          </p:cNvPicPr>
          <p:nvPr/>
        </p:nvPicPr>
        <p:blipFill>
          <a:blip r:embed="rId243"/>
          <a:stretch>
            <a:fillRect/>
          </a:stretch>
        </p:blipFill>
        <p:spPr>
          <a:xfrm>
            <a:off x="12645489" y="6386587"/>
            <a:ext cx="1524096" cy="515020"/>
          </a:xfrm>
          <a:prstGeom prst="rect">
            <a:avLst/>
          </a:prstGeom>
        </p:spPr>
      </p:pic>
      <p:pic>
        <p:nvPicPr>
          <p:cNvPr id="333" name="Image 243" descr="preencoded.png">    </p:cNvPr>
          <p:cNvPicPr>
            <a:picLocks noChangeAspect="1"/>
          </p:cNvPicPr>
          <p:nvPr/>
        </p:nvPicPr>
        <p:blipFill>
          <a:blip r:embed="rId244"/>
          <a:stretch>
            <a:fillRect/>
          </a:stretch>
        </p:blipFill>
        <p:spPr>
          <a:xfrm>
            <a:off x="12740860" y="6503305"/>
            <a:ext cx="1335751" cy="274671"/>
          </a:xfrm>
          <a:prstGeom prst="rect">
            <a:avLst/>
          </a:prstGeom>
        </p:spPr>
      </p:pic>
      <p:pic>
        <p:nvPicPr>
          <p:cNvPr id="334" name="Image 244" descr="preencoded.png">    </p:cNvPr>
          <p:cNvPicPr>
            <a:picLocks noChangeAspect="1"/>
          </p:cNvPicPr>
          <p:nvPr/>
        </p:nvPicPr>
        <p:blipFill>
          <a:blip r:embed="rId245"/>
          <a:stretch>
            <a:fillRect/>
          </a:stretch>
        </p:blipFill>
        <p:spPr>
          <a:xfrm>
            <a:off x="12822213" y="6558223"/>
            <a:ext cx="160641" cy="164803"/>
          </a:xfrm>
          <a:prstGeom prst="rect">
            <a:avLst/>
          </a:prstGeom>
        </p:spPr>
      </p:pic>
      <p:sp>
        <p:nvSpPr>
          <p:cNvPr id="335" name="Text 88"/>
          <p:cNvSpPr/>
          <p:nvPr/>
        </p:nvSpPr>
        <p:spPr>
          <a:xfrm>
            <a:off x="13009969" y="6510151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336" name="Image 245" descr="preencoded.png">    </p:cNvPr>
          <p:cNvPicPr>
            <a:picLocks noChangeAspect="1"/>
          </p:cNvPicPr>
          <p:nvPr/>
        </p:nvPicPr>
        <p:blipFill>
          <a:blip r:embed="rId246"/>
          <a:stretch>
            <a:fillRect/>
          </a:stretch>
        </p:blipFill>
        <p:spPr>
          <a:xfrm>
            <a:off x="14169582" y="6386587"/>
            <a:ext cx="1524096" cy="515020"/>
          </a:xfrm>
          <a:prstGeom prst="rect">
            <a:avLst/>
          </a:prstGeom>
        </p:spPr>
      </p:pic>
      <p:pic>
        <p:nvPicPr>
          <p:cNvPr id="337" name="Image 246" descr="preencoded.png">    </p:cNvPr>
          <p:cNvPicPr>
            <a:picLocks noChangeAspect="1"/>
          </p:cNvPicPr>
          <p:nvPr/>
        </p:nvPicPr>
        <p:blipFill>
          <a:blip r:embed="rId247"/>
          <a:stretch>
            <a:fillRect/>
          </a:stretch>
        </p:blipFill>
        <p:spPr>
          <a:xfrm>
            <a:off x="14264953" y="6503305"/>
            <a:ext cx="1335751" cy="274671"/>
          </a:xfrm>
          <a:prstGeom prst="rect">
            <a:avLst/>
          </a:prstGeom>
        </p:spPr>
      </p:pic>
      <p:pic>
        <p:nvPicPr>
          <p:cNvPr id="338" name="Image 247" descr="preencoded.png">    </p:cNvPr>
          <p:cNvPicPr>
            <a:picLocks noChangeAspect="1"/>
          </p:cNvPicPr>
          <p:nvPr/>
        </p:nvPicPr>
        <p:blipFill>
          <a:blip r:embed="rId248"/>
          <a:stretch>
            <a:fillRect/>
          </a:stretch>
        </p:blipFill>
        <p:spPr>
          <a:xfrm>
            <a:off x="14346306" y="6558223"/>
            <a:ext cx="160641" cy="164803"/>
          </a:xfrm>
          <a:prstGeom prst="rect">
            <a:avLst/>
          </a:prstGeom>
        </p:spPr>
      </p:pic>
      <p:sp>
        <p:nvSpPr>
          <p:cNvPr id="339" name="Text 89"/>
          <p:cNvSpPr/>
          <p:nvPr/>
        </p:nvSpPr>
        <p:spPr>
          <a:xfrm>
            <a:off x="14534062" y="6510151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340" name="Image 248" descr="preencoded.png">    </p:cNvPr>
          <p:cNvPicPr>
            <a:picLocks noChangeAspect="1"/>
          </p:cNvPicPr>
          <p:nvPr/>
        </p:nvPicPr>
        <p:blipFill>
          <a:blip r:embed="rId249"/>
          <a:stretch>
            <a:fillRect/>
          </a:stretch>
        </p:blipFill>
        <p:spPr>
          <a:xfrm>
            <a:off x="15693675" y="6386587"/>
            <a:ext cx="1494780" cy="515020"/>
          </a:xfrm>
          <a:prstGeom prst="rect">
            <a:avLst/>
          </a:prstGeom>
        </p:spPr>
      </p:pic>
      <p:pic>
        <p:nvPicPr>
          <p:cNvPr id="341" name="Image 249" descr="preencoded.png">    </p:cNvPr>
          <p:cNvPicPr>
            <a:picLocks noChangeAspect="1"/>
          </p:cNvPicPr>
          <p:nvPr/>
        </p:nvPicPr>
        <p:blipFill>
          <a:blip r:embed="rId250"/>
          <a:stretch>
            <a:fillRect/>
          </a:stretch>
        </p:blipFill>
        <p:spPr>
          <a:xfrm>
            <a:off x="15789055" y="6503305"/>
            <a:ext cx="1335751" cy="274671"/>
          </a:xfrm>
          <a:prstGeom prst="rect">
            <a:avLst/>
          </a:prstGeom>
        </p:spPr>
      </p:pic>
      <p:pic>
        <p:nvPicPr>
          <p:cNvPr id="342" name="Image 250" descr="preencoded.png">    </p:cNvPr>
          <p:cNvPicPr>
            <a:picLocks noChangeAspect="1"/>
          </p:cNvPicPr>
          <p:nvPr/>
        </p:nvPicPr>
        <p:blipFill>
          <a:blip r:embed="rId251"/>
          <a:stretch>
            <a:fillRect/>
          </a:stretch>
        </p:blipFill>
        <p:spPr>
          <a:xfrm>
            <a:off x="15870408" y="6558223"/>
            <a:ext cx="160641" cy="164803"/>
          </a:xfrm>
          <a:prstGeom prst="rect">
            <a:avLst/>
          </a:prstGeom>
        </p:spPr>
      </p:pic>
      <p:sp>
        <p:nvSpPr>
          <p:cNvPr id="343" name="Text 90"/>
          <p:cNvSpPr/>
          <p:nvPr/>
        </p:nvSpPr>
        <p:spPr>
          <a:xfrm>
            <a:off x="16058164" y="6510151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344" name="Image 251" descr="preencoded.png">    </p:cNvPr>
          <p:cNvPicPr>
            <a:picLocks noChangeAspect="1"/>
          </p:cNvPicPr>
          <p:nvPr/>
        </p:nvPicPr>
        <p:blipFill>
          <a:blip r:embed="rId252"/>
          <a:stretch>
            <a:fillRect/>
          </a:stretch>
        </p:blipFill>
        <p:spPr>
          <a:xfrm>
            <a:off x="1084604" y="6901607"/>
            <a:ext cx="16103851" cy="515020"/>
          </a:xfrm>
          <a:prstGeom prst="rect">
            <a:avLst/>
          </a:prstGeom>
        </p:spPr>
      </p:pic>
      <p:pic>
        <p:nvPicPr>
          <p:cNvPr id="345" name="Image 252" descr="preencoded.png">    </p:cNvPr>
          <p:cNvPicPr>
            <a:picLocks noChangeAspect="1"/>
          </p:cNvPicPr>
          <p:nvPr/>
        </p:nvPicPr>
        <p:blipFill>
          <a:blip r:embed="rId253"/>
          <a:stretch>
            <a:fillRect/>
          </a:stretch>
        </p:blipFill>
        <p:spPr>
          <a:xfrm>
            <a:off x="1084604" y="6901607"/>
            <a:ext cx="3940395" cy="515020"/>
          </a:xfrm>
          <a:prstGeom prst="rect">
            <a:avLst/>
          </a:prstGeom>
        </p:spPr>
      </p:pic>
      <p:sp>
        <p:nvSpPr>
          <p:cNvPr id="346" name="Text 91"/>
          <p:cNvSpPr/>
          <p:nvPr/>
        </p:nvSpPr>
        <p:spPr>
          <a:xfrm>
            <a:off x="1245245" y="7028631"/>
            <a:ext cx="190023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35"/>
              </a:lnSpc>
              <a:buNone/>
            </a:pPr>
            <a:r>
              <a:rPr lang="en-US" sz="149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Gas Station Solution</a:t>
            </a:r>
            <a:endParaRPr lang="en-US" sz="1495" dirty="0"/>
          </a:p>
        </p:txBody>
      </p:sp>
      <p:pic>
        <p:nvPicPr>
          <p:cNvPr id="347" name="Image 253" descr="preencoded.png">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>
            <a:off x="5024996" y="6901607"/>
            <a:ext cx="1524096" cy="515020"/>
          </a:xfrm>
          <a:prstGeom prst="rect">
            <a:avLst/>
          </a:prstGeom>
        </p:spPr>
      </p:pic>
      <p:pic>
        <p:nvPicPr>
          <p:cNvPr id="348" name="Image 254" descr="preencoded.png">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>
            <a:off x="5120376" y="7018325"/>
            <a:ext cx="1335751" cy="274671"/>
          </a:xfrm>
          <a:prstGeom prst="rect">
            <a:avLst/>
          </a:prstGeom>
        </p:spPr>
      </p:pic>
      <p:pic>
        <p:nvPicPr>
          <p:cNvPr id="349" name="Image 255" descr="preencoded.png">    </p:cNvPr>
          <p:cNvPicPr>
            <a:picLocks noChangeAspect="1"/>
          </p:cNvPicPr>
          <p:nvPr/>
        </p:nvPicPr>
        <p:blipFill>
          <a:blip r:embed="rId256"/>
          <a:stretch>
            <a:fillRect/>
          </a:stretch>
        </p:blipFill>
        <p:spPr>
          <a:xfrm>
            <a:off x="5201729" y="7073243"/>
            <a:ext cx="160641" cy="164803"/>
          </a:xfrm>
          <a:prstGeom prst="rect">
            <a:avLst/>
          </a:prstGeom>
        </p:spPr>
      </p:pic>
      <p:sp>
        <p:nvSpPr>
          <p:cNvPr id="350" name="Text 92"/>
          <p:cNvSpPr/>
          <p:nvPr/>
        </p:nvSpPr>
        <p:spPr>
          <a:xfrm>
            <a:off x="5389485" y="702520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351" name="Image 256" descr="preencoded.png">    </p:cNvPr>
          <p:cNvPicPr>
            <a:picLocks noChangeAspect="1"/>
          </p:cNvPicPr>
          <p:nvPr/>
        </p:nvPicPr>
        <p:blipFill>
          <a:blip r:embed="rId257"/>
          <a:stretch>
            <a:fillRect/>
          </a:stretch>
        </p:blipFill>
        <p:spPr>
          <a:xfrm>
            <a:off x="6549098" y="6901607"/>
            <a:ext cx="1524096" cy="515020"/>
          </a:xfrm>
          <a:prstGeom prst="rect">
            <a:avLst/>
          </a:prstGeom>
        </p:spPr>
      </p:pic>
      <p:pic>
        <p:nvPicPr>
          <p:cNvPr id="352" name="Image 257" descr="preencoded.png">    </p:cNvPr>
          <p:cNvPicPr>
            <a:picLocks noChangeAspect="1"/>
          </p:cNvPicPr>
          <p:nvPr/>
        </p:nvPicPr>
        <p:blipFill>
          <a:blip r:embed="rId258"/>
          <a:stretch>
            <a:fillRect/>
          </a:stretch>
        </p:blipFill>
        <p:spPr>
          <a:xfrm>
            <a:off x="6644478" y="7018325"/>
            <a:ext cx="1335751" cy="274671"/>
          </a:xfrm>
          <a:prstGeom prst="rect">
            <a:avLst/>
          </a:prstGeom>
        </p:spPr>
      </p:pic>
      <p:pic>
        <p:nvPicPr>
          <p:cNvPr id="353" name="Image 258" descr="preencoded.png">    </p:cNvPr>
          <p:cNvPicPr>
            <a:picLocks noChangeAspect="1"/>
          </p:cNvPicPr>
          <p:nvPr/>
        </p:nvPicPr>
        <p:blipFill>
          <a:blip r:embed="rId259"/>
          <a:stretch>
            <a:fillRect/>
          </a:stretch>
        </p:blipFill>
        <p:spPr>
          <a:xfrm>
            <a:off x="6725831" y="7073243"/>
            <a:ext cx="160641" cy="164803"/>
          </a:xfrm>
          <a:prstGeom prst="rect">
            <a:avLst/>
          </a:prstGeom>
        </p:spPr>
      </p:pic>
      <p:sp>
        <p:nvSpPr>
          <p:cNvPr id="354" name="Text 93"/>
          <p:cNvSpPr/>
          <p:nvPr/>
        </p:nvSpPr>
        <p:spPr>
          <a:xfrm>
            <a:off x="6913587" y="702520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355" name="Image 259" descr="preencoded.png">    </p:cNvPr>
          <p:cNvPicPr>
            <a:picLocks noChangeAspect="1"/>
          </p:cNvPicPr>
          <p:nvPr/>
        </p:nvPicPr>
        <p:blipFill>
          <a:blip r:embed="rId260"/>
          <a:stretch>
            <a:fillRect/>
          </a:stretch>
        </p:blipFill>
        <p:spPr>
          <a:xfrm>
            <a:off x="8073191" y="6901607"/>
            <a:ext cx="1524096" cy="515020"/>
          </a:xfrm>
          <a:prstGeom prst="rect">
            <a:avLst/>
          </a:prstGeom>
        </p:spPr>
      </p:pic>
      <p:pic>
        <p:nvPicPr>
          <p:cNvPr id="356" name="Image 260" descr="preencoded.png">    </p:cNvPr>
          <p:cNvPicPr>
            <a:picLocks noChangeAspect="1"/>
          </p:cNvPicPr>
          <p:nvPr/>
        </p:nvPicPr>
        <p:blipFill>
          <a:blip r:embed="rId261"/>
          <a:stretch>
            <a:fillRect/>
          </a:stretch>
        </p:blipFill>
        <p:spPr>
          <a:xfrm>
            <a:off x="8168571" y="7018325"/>
            <a:ext cx="1335751" cy="274671"/>
          </a:xfrm>
          <a:prstGeom prst="rect">
            <a:avLst/>
          </a:prstGeom>
        </p:spPr>
      </p:pic>
      <p:pic>
        <p:nvPicPr>
          <p:cNvPr id="357" name="Image 261" descr="preencoded.png">    </p:cNvPr>
          <p:cNvPicPr>
            <a:picLocks noChangeAspect="1"/>
          </p:cNvPicPr>
          <p:nvPr/>
        </p:nvPicPr>
        <p:blipFill>
          <a:blip r:embed="rId262"/>
          <a:stretch>
            <a:fillRect/>
          </a:stretch>
        </p:blipFill>
        <p:spPr>
          <a:xfrm>
            <a:off x="8249924" y="7073243"/>
            <a:ext cx="160641" cy="164803"/>
          </a:xfrm>
          <a:prstGeom prst="rect">
            <a:avLst/>
          </a:prstGeom>
        </p:spPr>
      </p:pic>
      <p:sp>
        <p:nvSpPr>
          <p:cNvPr id="358" name="Text 94"/>
          <p:cNvSpPr/>
          <p:nvPr/>
        </p:nvSpPr>
        <p:spPr>
          <a:xfrm>
            <a:off x="8437680" y="702520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359" name="Image 262" descr="preencoded.png">    </p:cNvPr>
          <p:cNvPicPr>
            <a:picLocks noChangeAspect="1"/>
          </p:cNvPicPr>
          <p:nvPr/>
        </p:nvPicPr>
        <p:blipFill>
          <a:blip r:embed="rId263"/>
          <a:stretch>
            <a:fillRect/>
          </a:stretch>
        </p:blipFill>
        <p:spPr>
          <a:xfrm>
            <a:off x="9597284" y="6901607"/>
            <a:ext cx="1524096" cy="515020"/>
          </a:xfrm>
          <a:prstGeom prst="rect">
            <a:avLst/>
          </a:prstGeom>
        </p:spPr>
      </p:pic>
      <p:pic>
        <p:nvPicPr>
          <p:cNvPr id="360" name="Image 263" descr="preencoded.png">    </p:cNvPr>
          <p:cNvPicPr>
            <a:picLocks noChangeAspect="1"/>
          </p:cNvPicPr>
          <p:nvPr/>
        </p:nvPicPr>
        <p:blipFill>
          <a:blip r:embed="rId264"/>
          <a:stretch>
            <a:fillRect/>
          </a:stretch>
        </p:blipFill>
        <p:spPr>
          <a:xfrm>
            <a:off x="9692673" y="7018325"/>
            <a:ext cx="1335751" cy="274671"/>
          </a:xfrm>
          <a:prstGeom prst="rect">
            <a:avLst/>
          </a:prstGeom>
        </p:spPr>
      </p:pic>
      <p:pic>
        <p:nvPicPr>
          <p:cNvPr id="361" name="Image 264" descr="preencoded.png">    </p:cNvPr>
          <p:cNvPicPr>
            <a:picLocks noChangeAspect="1"/>
          </p:cNvPicPr>
          <p:nvPr/>
        </p:nvPicPr>
        <p:blipFill>
          <a:blip r:embed="rId265"/>
          <a:stretch>
            <a:fillRect/>
          </a:stretch>
        </p:blipFill>
        <p:spPr>
          <a:xfrm>
            <a:off x="9774027" y="7073243"/>
            <a:ext cx="160641" cy="164803"/>
          </a:xfrm>
          <a:prstGeom prst="rect">
            <a:avLst/>
          </a:prstGeom>
        </p:spPr>
      </p:pic>
      <p:sp>
        <p:nvSpPr>
          <p:cNvPr id="362" name="Text 95"/>
          <p:cNvSpPr/>
          <p:nvPr/>
        </p:nvSpPr>
        <p:spPr>
          <a:xfrm>
            <a:off x="9961783" y="702520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363" name="Image 265" descr="preencoded.png">    </p:cNvPr>
          <p:cNvPicPr>
            <a:picLocks noChangeAspect="1"/>
          </p:cNvPicPr>
          <p:nvPr/>
        </p:nvPicPr>
        <p:blipFill>
          <a:blip r:embed="rId266"/>
          <a:stretch>
            <a:fillRect/>
          </a:stretch>
        </p:blipFill>
        <p:spPr>
          <a:xfrm>
            <a:off x="11121386" y="6901607"/>
            <a:ext cx="1524096" cy="515020"/>
          </a:xfrm>
          <a:prstGeom prst="rect">
            <a:avLst/>
          </a:prstGeom>
        </p:spPr>
      </p:pic>
      <p:pic>
        <p:nvPicPr>
          <p:cNvPr id="364" name="Image 266" descr="preencoded.png">    </p:cNvPr>
          <p:cNvPicPr>
            <a:picLocks noChangeAspect="1"/>
          </p:cNvPicPr>
          <p:nvPr/>
        </p:nvPicPr>
        <p:blipFill>
          <a:blip r:embed="rId267"/>
          <a:stretch>
            <a:fillRect/>
          </a:stretch>
        </p:blipFill>
        <p:spPr>
          <a:xfrm>
            <a:off x="11216767" y="7018325"/>
            <a:ext cx="1335751" cy="274671"/>
          </a:xfrm>
          <a:prstGeom prst="rect">
            <a:avLst/>
          </a:prstGeom>
        </p:spPr>
      </p:pic>
      <p:pic>
        <p:nvPicPr>
          <p:cNvPr id="365" name="Image 267" descr="preencoded.png">    </p:cNvPr>
          <p:cNvPicPr>
            <a:picLocks noChangeAspect="1"/>
          </p:cNvPicPr>
          <p:nvPr/>
        </p:nvPicPr>
        <p:blipFill>
          <a:blip r:embed="rId268"/>
          <a:stretch>
            <a:fillRect/>
          </a:stretch>
        </p:blipFill>
        <p:spPr>
          <a:xfrm>
            <a:off x="11298120" y="7073243"/>
            <a:ext cx="160641" cy="164803"/>
          </a:xfrm>
          <a:prstGeom prst="rect">
            <a:avLst/>
          </a:prstGeom>
        </p:spPr>
      </p:pic>
      <p:sp>
        <p:nvSpPr>
          <p:cNvPr id="366" name="Text 96"/>
          <p:cNvSpPr/>
          <p:nvPr/>
        </p:nvSpPr>
        <p:spPr>
          <a:xfrm>
            <a:off x="11485876" y="702520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367" name="Image 268" descr="preencoded.png">    </p:cNvPr>
          <p:cNvPicPr>
            <a:picLocks noChangeAspect="1"/>
          </p:cNvPicPr>
          <p:nvPr/>
        </p:nvPicPr>
        <p:blipFill>
          <a:blip r:embed="rId269"/>
          <a:stretch>
            <a:fillRect/>
          </a:stretch>
        </p:blipFill>
        <p:spPr>
          <a:xfrm>
            <a:off x="12645489" y="6901607"/>
            <a:ext cx="1524096" cy="515020"/>
          </a:xfrm>
          <a:prstGeom prst="rect">
            <a:avLst/>
          </a:prstGeom>
        </p:spPr>
      </p:pic>
      <p:pic>
        <p:nvPicPr>
          <p:cNvPr id="368" name="Image 269" descr="preencoded.png">    </p:cNvPr>
          <p:cNvPicPr>
            <a:picLocks noChangeAspect="1"/>
          </p:cNvPicPr>
          <p:nvPr/>
        </p:nvPicPr>
        <p:blipFill>
          <a:blip r:embed="rId270"/>
          <a:stretch>
            <a:fillRect/>
          </a:stretch>
        </p:blipFill>
        <p:spPr>
          <a:xfrm>
            <a:off x="12740860" y="7018325"/>
            <a:ext cx="1335751" cy="274671"/>
          </a:xfrm>
          <a:prstGeom prst="rect">
            <a:avLst/>
          </a:prstGeom>
        </p:spPr>
      </p:pic>
      <p:pic>
        <p:nvPicPr>
          <p:cNvPr id="369" name="Image 270" descr="preencoded.png">    </p:cNvPr>
          <p:cNvPicPr>
            <a:picLocks noChangeAspect="1"/>
          </p:cNvPicPr>
          <p:nvPr/>
        </p:nvPicPr>
        <p:blipFill>
          <a:blip r:embed="rId271"/>
          <a:stretch>
            <a:fillRect/>
          </a:stretch>
        </p:blipFill>
        <p:spPr>
          <a:xfrm>
            <a:off x="12822213" y="7073243"/>
            <a:ext cx="160641" cy="164803"/>
          </a:xfrm>
          <a:prstGeom prst="rect">
            <a:avLst/>
          </a:prstGeom>
        </p:spPr>
      </p:pic>
      <p:sp>
        <p:nvSpPr>
          <p:cNvPr id="370" name="Text 97"/>
          <p:cNvSpPr/>
          <p:nvPr/>
        </p:nvSpPr>
        <p:spPr>
          <a:xfrm>
            <a:off x="13009969" y="702520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371" name="Image 271" descr="preencoded.png">    </p:cNvPr>
          <p:cNvPicPr>
            <a:picLocks noChangeAspect="1"/>
          </p:cNvPicPr>
          <p:nvPr/>
        </p:nvPicPr>
        <p:blipFill>
          <a:blip r:embed="rId272"/>
          <a:stretch>
            <a:fillRect/>
          </a:stretch>
        </p:blipFill>
        <p:spPr>
          <a:xfrm>
            <a:off x="14169582" y="6901607"/>
            <a:ext cx="1524096" cy="515020"/>
          </a:xfrm>
          <a:prstGeom prst="rect">
            <a:avLst/>
          </a:prstGeom>
        </p:spPr>
      </p:pic>
      <p:pic>
        <p:nvPicPr>
          <p:cNvPr id="372" name="Image 272" descr="preencoded.png">    </p:cNvPr>
          <p:cNvPicPr>
            <a:picLocks noChangeAspect="1"/>
          </p:cNvPicPr>
          <p:nvPr/>
        </p:nvPicPr>
        <p:blipFill>
          <a:blip r:embed="rId273"/>
          <a:stretch>
            <a:fillRect/>
          </a:stretch>
        </p:blipFill>
        <p:spPr>
          <a:xfrm>
            <a:off x="14264953" y="7018325"/>
            <a:ext cx="1335751" cy="274671"/>
          </a:xfrm>
          <a:prstGeom prst="rect">
            <a:avLst/>
          </a:prstGeom>
        </p:spPr>
      </p:pic>
      <p:pic>
        <p:nvPicPr>
          <p:cNvPr id="373" name="Image 273" descr="preencoded.png">    </p:cNvPr>
          <p:cNvPicPr>
            <a:picLocks noChangeAspect="1"/>
          </p:cNvPicPr>
          <p:nvPr/>
        </p:nvPicPr>
        <p:blipFill>
          <a:blip r:embed="rId274"/>
          <a:stretch>
            <a:fillRect/>
          </a:stretch>
        </p:blipFill>
        <p:spPr>
          <a:xfrm>
            <a:off x="14346306" y="7073243"/>
            <a:ext cx="160641" cy="164803"/>
          </a:xfrm>
          <a:prstGeom prst="rect">
            <a:avLst/>
          </a:prstGeom>
        </p:spPr>
      </p:pic>
      <p:sp>
        <p:nvSpPr>
          <p:cNvPr id="374" name="Text 98"/>
          <p:cNvSpPr/>
          <p:nvPr/>
        </p:nvSpPr>
        <p:spPr>
          <a:xfrm>
            <a:off x="14534062" y="702520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375" name="Image 274" descr="preencoded.png">    </p:cNvPr>
          <p:cNvPicPr>
            <a:picLocks noChangeAspect="1"/>
          </p:cNvPicPr>
          <p:nvPr/>
        </p:nvPicPr>
        <p:blipFill>
          <a:blip r:embed="rId275"/>
          <a:stretch>
            <a:fillRect/>
          </a:stretch>
        </p:blipFill>
        <p:spPr>
          <a:xfrm>
            <a:off x="15693675" y="6901607"/>
            <a:ext cx="1494780" cy="515020"/>
          </a:xfrm>
          <a:prstGeom prst="rect">
            <a:avLst/>
          </a:prstGeom>
        </p:spPr>
      </p:pic>
      <p:pic>
        <p:nvPicPr>
          <p:cNvPr id="376" name="Image 275" descr="preencoded.png">    </p:cNvPr>
          <p:cNvPicPr>
            <a:picLocks noChangeAspect="1"/>
          </p:cNvPicPr>
          <p:nvPr/>
        </p:nvPicPr>
        <p:blipFill>
          <a:blip r:embed="rId276"/>
          <a:stretch>
            <a:fillRect/>
          </a:stretch>
        </p:blipFill>
        <p:spPr>
          <a:xfrm>
            <a:off x="15789055" y="7018325"/>
            <a:ext cx="1335751" cy="274671"/>
          </a:xfrm>
          <a:prstGeom prst="rect">
            <a:avLst/>
          </a:prstGeom>
        </p:spPr>
      </p:pic>
      <p:pic>
        <p:nvPicPr>
          <p:cNvPr id="377" name="Image 276" descr="preencoded.png">    </p:cNvPr>
          <p:cNvPicPr>
            <a:picLocks noChangeAspect="1"/>
          </p:cNvPicPr>
          <p:nvPr/>
        </p:nvPicPr>
        <p:blipFill>
          <a:blip r:embed="rId277"/>
          <a:stretch>
            <a:fillRect/>
          </a:stretch>
        </p:blipFill>
        <p:spPr>
          <a:xfrm>
            <a:off x="15870408" y="7073243"/>
            <a:ext cx="160641" cy="164803"/>
          </a:xfrm>
          <a:prstGeom prst="rect">
            <a:avLst/>
          </a:prstGeom>
        </p:spPr>
      </p:pic>
      <p:sp>
        <p:nvSpPr>
          <p:cNvPr id="378" name="Text 99"/>
          <p:cNvSpPr/>
          <p:nvPr/>
        </p:nvSpPr>
        <p:spPr>
          <a:xfrm>
            <a:off x="16058164" y="702520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379" name="Image 277" descr="preencoded.png">    </p:cNvPr>
          <p:cNvPicPr>
            <a:picLocks noChangeAspect="1"/>
          </p:cNvPicPr>
          <p:nvPr/>
        </p:nvPicPr>
        <p:blipFill>
          <a:blip r:embed="rId278"/>
          <a:stretch>
            <a:fillRect/>
          </a:stretch>
        </p:blipFill>
        <p:spPr>
          <a:xfrm>
            <a:off x="1084604" y="7416589"/>
            <a:ext cx="16103851" cy="515020"/>
          </a:xfrm>
          <a:prstGeom prst="rect">
            <a:avLst/>
          </a:prstGeom>
        </p:spPr>
      </p:pic>
      <p:pic>
        <p:nvPicPr>
          <p:cNvPr id="380" name="Image 278" descr="preencoded.png">    </p:cNvPr>
          <p:cNvPicPr>
            <a:picLocks noChangeAspect="1"/>
          </p:cNvPicPr>
          <p:nvPr/>
        </p:nvPicPr>
        <p:blipFill>
          <a:blip r:embed="rId279"/>
          <a:stretch>
            <a:fillRect/>
          </a:stretch>
        </p:blipFill>
        <p:spPr>
          <a:xfrm>
            <a:off x="1084604" y="7416589"/>
            <a:ext cx="3940395" cy="515020"/>
          </a:xfrm>
          <a:prstGeom prst="rect">
            <a:avLst/>
          </a:prstGeom>
        </p:spPr>
      </p:pic>
      <p:sp>
        <p:nvSpPr>
          <p:cNvPr id="381" name="Text 100"/>
          <p:cNvSpPr/>
          <p:nvPr/>
        </p:nvSpPr>
        <p:spPr>
          <a:xfrm>
            <a:off x="1245245" y="7543651"/>
            <a:ext cx="63007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35"/>
              </a:lnSpc>
              <a:buNone/>
            </a:pPr>
            <a:r>
              <a:rPr lang="en-US" sz="149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GStore</a:t>
            </a:r>
            <a:endParaRPr lang="en-US" sz="1495" dirty="0"/>
          </a:p>
        </p:txBody>
      </p:sp>
      <p:pic>
        <p:nvPicPr>
          <p:cNvPr id="382" name="Image 279" descr="preencoded.png">    </p:cNvPr>
          <p:cNvPicPr>
            <a:picLocks noChangeAspect="1"/>
          </p:cNvPicPr>
          <p:nvPr/>
        </p:nvPicPr>
        <p:blipFill>
          <a:blip r:embed="rId280"/>
          <a:stretch>
            <a:fillRect/>
          </a:stretch>
        </p:blipFill>
        <p:spPr>
          <a:xfrm>
            <a:off x="5024996" y="7416589"/>
            <a:ext cx="1524096" cy="515020"/>
          </a:xfrm>
          <a:prstGeom prst="rect">
            <a:avLst/>
          </a:prstGeom>
        </p:spPr>
      </p:pic>
      <p:pic>
        <p:nvPicPr>
          <p:cNvPr id="383" name="Image 280" descr="preencoded.png">    </p:cNvPr>
          <p:cNvPicPr>
            <a:picLocks noChangeAspect="1"/>
          </p:cNvPicPr>
          <p:nvPr/>
        </p:nvPicPr>
        <p:blipFill>
          <a:blip r:embed="rId281"/>
          <a:stretch>
            <a:fillRect/>
          </a:stretch>
        </p:blipFill>
        <p:spPr>
          <a:xfrm>
            <a:off x="5120376" y="7533308"/>
            <a:ext cx="1335751" cy="274671"/>
          </a:xfrm>
          <a:prstGeom prst="rect">
            <a:avLst/>
          </a:prstGeom>
        </p:spPr>
      </p:pic>
      <p:pic>
        <p:nvPicPr>
          <p:cNvPr id="384" name="Image 281" descr="preencoded.png">    </p:cNvPr>
          <p:cNvPicPr>
            <a:picLocks noChangeAspect="1"/>
          </p:cNvPicPr>
          <p:nvPr/>
        </p:nvPicPr>
        <p:blipFill>
          <a:blip r:embed="rId282"/>
          <a:stretch>
            <a:fillRect/>
          </a:stretch>
        </p:blipFill>
        <p:spPr>
          <a:xfrm>
            <a:off x="5201729" y="7588225"/>
            <a:ext cx="160641" cy="164803"/>
          </a:xfrm>
          <a:prstGeom prst="rect">
            <a:avLst/>
          </a:prstGeom>
        </p:spPr>
      </p:pic>
      <p:sp>
        <p:nvSpPr>
          <p:cNvPr id="385" name="Text 101"/>
          <p:cNvSpPr/>
          <p:nvPr/>
        </p:nvSpPr>
        <p:spPr>
          <a:xfrm>
            <a:off x="5389485" y="7540154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386" name="Image 282" descr="preencoded.png">    </p:cNvPr>
          <p:cNvPicPr>
            <a:picLocks noChangeAspect="1"/>
          </p:cNvPicPr>
          <p:nvPr/>
        </p:nvPicPr>
        <p:blipFill>
          <a:blip r:embed="rId283"/>
          <a:stretch>
            <a:fillRect/>
          </a:stretch>
        </p:blipFill>
        <p:spPr>
          <a:xfrm>
            <a:off x="6549098" y="7416589"/>
            <a:ext cx="1524096" cy="515020"/>
          </a:xfrm>
          <a:prstGeom prst="rect">
            <a:avLst/>
          </a:prstGeom>
        </p:spPr>
      </p:pic>
      <p:pic>
        <p:nvPicPr>
          <p:cNvPr id="387" name="Image 283" descr="preencoded.png">    </p:cNvPr>
          <p:cNvPicPr>
            <a:picLocks noChangeAspect="1"/>
          </p:cNvPicPr>
          <p:nvPr/>
        </p:nvPicPr>
        <p:blipFill>
          <a:blip r:embed="rId284"/>
          <a:stretch>
            <a:fillRect/>
          </a:stretch>
        </p:blipFill>
        <p:spPr>
          <a:xfrm>
            <a:off x="6644478" y="7533308"/>
            <a:ext cx="1335751" cy="274671"/>
          </a:xfrm>
          <a:prstGeom prst="rect">
            <a:avLst/>
          </a:prstGeom>
        </p:spPr>
      </p:pic>
      <p:pic>
        <p:nvPicPr>
          <p:cNvPr id="388" name="Image 284" descr="preencoded.png">    </p:cNvPr>
          <p:cNvPicPr>
            <a:picLocks noChangeAspect="1"/>
          </p:cNvPicPr>
          <p:nvPr/>
        </p:nvPicPr>
        <p:blipFill>
          <a:blip r:embed="rId285"/>
          <a:stretch>
            <a:fillRect/>
          </a:stretch>
        </p:blipFill>
        <p:spPr>
          <a:xfrm>
            <a:off x="6725831" y="7588225"/>
            <a:ext cx="160641" cy="164803"/>
          </a:xfrm>
          <a:prstGeom prst="rect">
            <a:avLst/>
          </a:prstGeom>
        </p:spPr>
      </p:pic>
      <p:sp>
        <p:nvSpPr>
          <p:cNvPr id="389" name="Text 102"/>
          <p:cNvSpPr/>
          <p:nvPr/>
        </p:nvSpPr>
        <p:spPr>
          <a:xfrm>
            <a:off x="6913587" y="7540154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390" name="Image 285" descr="preencoded.png">    </p:cNvPr>
          <p:cNvPicPr>
            <a:picLocks noChangeAspect="1"/>
          </p:cNvPicPr>
          <p:nvPr/>
        </p:nvPicPr>
        <p:blipFill>
          <a:blip r:embed="rId286"/>
          <a:stretch>
            <a:fillRect/>
          </a:stretch>
        </p:blipFill>
        <p:spPr>
          <a:xfrm>
            <a:off x="8073191" y="7416589"/>
            <a:ext cx="1524096" cy="515020"/>
          </a:xfrm>
          <a:prstGeom prst="rect">
            <a:avLst/>
          </a:prstGeom>
        </p:spPr>
      </p:pic>
      <p:pic>
        <p:nvPicPr>
          <p:cNvPr id="391" name="Image 286" descr="preencoded.png">    </p:cNvPr>
          <p:cNvPicPr>
            <a:picLocks noChangeAspect="1"/>
          </p:cNvPicPr>
          <p:nvPr/>
        </p:nvPicPr>
        <p:blipFill>
          <a:blip r:embed="rId287"/>
          <a:stretch>
            <a:fillRect/>
          </a:stretch>
        </p:blipFill>
        <p:spPr>
          <a:xfrm>
            <a:off x="8168571" y="7533308"/>
            <a:ext cx="1335751" cy="274671"/>
          </a:xfrm>
          <a:prstGeom prst="rect">
            <a:avLst/>
          </a:prstGeom>
        </p:spPr>
      </p:pic>
      <p:pic>
        <p:nvPicPr>
          <p:cNvPr id="392" name="Image 287" descr="preencoded.png">    </p:cNvPr>
          <p:cNvPicPr>
            <a:picLocks noChangeAspect="1"/>
          </p:cNvPicPr>
          <p:nvPr/>
        </p:nvPicPr>
        <p:blipFill>
          <a:blip r:embed="rId288"/>
          <a:stretch>
            <a:fillRect/>
          </a:stretch>
        </p:blipFill>
        <p:spPr>
          <a:xfrm>
            <a:off x="8249924" y="7588225"/>
            <a:ext cx="160641" cy="164803"/>
          </a:xfrm>
          <a:prstGeom prst="rect">
            <a:avLst/>
          </a:prstGeom>
        </p:spPr>
      </p:pic>
      <p:sp>
        <p:nvSpPr>
          <p:cNvPr id="393" name="Text 103"/>
          <p:cNvSpPr/>
          <p:nvPr/>
        </p:nvSpPr>
        <p:spPr>
          <a:xfrm>
            <a:off x="8437680" y="7540154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394" name="Image 288" descr="preencoded.png">    </p:cNvPr>
          <p:cNvPicPr>
            <a:picLocks noChangeAspect="1"/>
          </p:cNvPicPr>
          <p:nvPr/>
        </p:nvPicPr>
        <p:blipFill>
          <a:blip r:embed="rId289"/>
          <a:stretch>
            <a:fillRect/>
          </a:stretch>
        </p:blipFill>
        <p:spPr>
          <a:xfrm>
            <a:off x="9597284" y="7416589"/>
            <a:ext cx="1524096" cy="515020"/>
          </a:xfrm>
          <a:prstGeom prst="rect">
            <a:avLst/>
          </a:prstGeom>
        </p:spPr>
      </p:pic>
      <p:pic>
        <p:nvPicPr>
          <p:cNvPr id="395" name="Image 289" descr="preencoded.png">    </p:cNvPr>
          <p:cNvPicPr>
            <a:picLocks noChangeAspect="1"/>
          </p:cNvPicPr>
          <p:nvPr/>
        </p:nvPicPr>
        <p:blipFill>
          <a:blip r:embed="rId290"/>
          <a:stretch>
            <a:fillRect/>
          </a:stretch>
        </p:blipFill>
        <p:spPr>
          <a:xfrm>
            <a:off x="9692673" y="7533308"/>
            <a:ext cx="1335751" cy="274671"/>
          </a:xfrm>
          <a:prstGeom prst="rect">
            <a:avLst/>
          </a:prstGeom>
        </p:spPr>
      </p:pic>
      <p:pic>
        <p:nvPicPr>
          <p:cNvPr id="396" name="Image 290" descr="preencoded.png">    </p:cNvPr>
          <p:cNvPicPr>
            <a:picLocks noChangeAspect="1"/>
          </p:cNvPicPr>
          <p:nvPr/>
        </p:nvPicPr>
        <p:blipFill>
          <a:blip r:embed="rId291"/>
          <a:stretch>
            <a:fillRect/>
          </a:stretch>
        </p:blipFill>
        <p:spPr>
          <a:xfrm>
            <a:off x="9774027" y="7588225"/>
            <a:ext cx="160641" cy="164803"/>
          </a:xfrm>
          <a:prstGeom prst="rect">
            <a:avLst/>
          </a:prstGeom>
        </p:spPr>
      </p:pic>
      <p:sp>
        <p:nvSpPr>
          <p:cNvPr id="397" name="Text 104"/>
          <p:cNvSpPr/>
          <p:nvPr/>
        </p:nvSpPr>
        <p:spPr>
          <a:xfrm>
            <a:off x="9961783" y="7540154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398" name="Image 291" descr="preencoded.png">    </p:cNvPr>
          <p:cNvPicPr>
            <a:picLocks noChangeAspect="1"/>
          </p:cNvPicPr>
          <p:nvPr/>
        </p:nvPicPr>
        <p:blipFill>
          <a:blip r:embed="rId292"/>
          <a:stretch>
            <a:fillRect/>
          </a:stretch>
        </p:blipFill>
        <p:spPr>
          <a:xfrm>
            <a:off x="11121386" y="7416589"/>
            <a:ext cx="1524096" cy="515020"/>
          </a:xfrm>
          <a:prstGeom prst="rect">
            <a:avLst/>
          </a:prstGeom>
        </p:spPr>
      </p:pic>
      <p:pic>
        <p:nvPicPr>
          <p:cNvPr id="399" name="Image 292" descr="preencoded.png">    </p:cNvPr>
          <p:cNvPicPr>
            <a:picLocks noChangeAspect="1"/>
          </p:cNvPicPr>
          <p:nvPr/>
        </p:nvPicPr>
        <p:blipFill>
          <a:blip r:embed="rId293"/>
          <a:stretch>
            <a:fillRect/>
          </a:stretch>
        </p:blipFill>
        <p:spPr>
          <a:xfrm>
            <a:off x="11216767" y="7533308"/>
            <a:ext cx="1335751" cy="274671"/>
          </a:xfrm>
          <a:prstGeom prst="rect">
            <a:avLst/>
          </a:prstGeom>
        </p:spPr>
      </p:pic>
      <p:pic>
        <p:nvPicPr>
          <p:cNvPr id="400" name="Image 293" descr="preencoded.png">    </p:cNvPr>
          <p:cNvPicPr>
            <a:picLocks noChangeAspect="1"/>
          </p:cNvPicPr>
          <p:nvPr/>
        </p:nvPicPr>
        <p:blipFill>
          <a:blip r:embed="rId294"/>
          <a:stretch>
            <a:fillRect/>
          </a:stretch>
        </p:blipFill>
        <p:spPr>
          <a:xfrm>
            <a:off x="11298120" y="7588225"/>
            <a:ext cx="160641" cy="164803"/>
          </a:xfrm>
          <a:prstGeom prst="rect">
            <a:avLst/>
          </a:prstGeom>
        </p:spPr>
      </p:pic>
      <p:sp>
        <p:nvSpPr>
          <p:cNvPr id="401" name="Text 105"/>
          <p:cNvSpPr/>
          <p:nvPr/>
        </p:nvSpPr>
        <p:spPr>
          <a:xfrm>
            <a:off x="11485876" y="7540154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402" name="Image 294" descr="preencoded.png">    </p:cNvPr>
          <p:cNvPicPr>
            <a:picLocks noChangeAspect="1"/>
          </p:cNvPicPr>
          <p:nvPr/>
        </p:nvPicPr>
        <p:blipFill>
          <a:blip r:embed="rId295"/>
          <a:stretch>
            <a:fillRect/>
          </a:stretch>
        </p:blipFill>
        <p:spPr>
          <a:xfrm>
            <a:off x="12645489" y="7416589"/>
            <a:ext cx="1524096" cy="515020"/>
          </a:xfrm>
          <a:prstGeom prst="rect">
            <a:avLst/>
          </a:prstGeom>
        </p:spPr>
      </p:pic>
      <p:pic>
        <p:nvPicPr>
          <p:cNvPr id="403" name="Image 295" descr="preencoded.png">    </p:cNvPr>
          <p:cNvPicPr>
            <a:picLocks noChangeAspect="1"/>
          </p:cNvPicPr>
          <p:nvPr/>
        </p:nvPicPr>
        <p:blipFill>
          <a:blip r:embed="rId296"/>
          <a:stretch>
            <a:fillRect/>
          </a:stretch>
        </p:blipFill>
        <p:spPr>
          <a:xfrm>
            <a:off x="12740860" y="7533308"/>
            <a:ext cx="1335751" cy="274671"/>
          </a:xfrm>
          <a:prstGeom prst="rect">
            <a:avLst/>
          </a:prstGeom>
        </p:spPr>
      </p:pic>
      <p:pic>
        <p:nvPicPr>
          <p:cNvPr id="404" name="Image 296" descr="preencoded.png">    </p:cNvPr>
          <p:cNvPicPr>
            <a:picLocks noChangeAspect="1"/>
          </p:cNvPicPr>
          <p:nvPr/>
        </p:nvPicPr>
        <p:blipFill>
          <a:blip r:embed="rId297"/>
          <a:stretch>
            <a:fillRect/>
          </a:stretch>
        </p:blipFill>
        <p:spPr>
          <a:xfrm>
            <a:off x="12822213" y="7588225"/>
            <a:ext cx="160641" cy="164803"/>
          </a:xfrm>
          <a:prstGeom prst="rect">
            <a:avLst/>
          </a:prstGeom>
        </p:spPr>
      </p:pic>
      <p:sp>
        <p:nvSpPr>
          <p:cNvPr id="405" name="Text 106"/>
          <p:cNvSpPr/>
          <p:nvPr/>
        </p:nvSpPr>
        <p:spPr>
          <a:xfrm>
            <a:off x="13009969" y="7540154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406" name="Image 297" descr="preencoded.png">    </p:cNvPr>
          <p:cNvPicPr>
            <a:picLocks noChangeAspect="1"/>
          </p:cNvPicPr>
          <p:nvPr/>
        </p:nvPicPr>
        <p:blipFill>
          <a:blip r:embed="rId298"/>
          <a:stretch>
            <a:fillRect/>
          </a:stretch>
        </p:blipFill>
        <p:spPr>
          <a:xfrm>
            <a:off x="14169582" y="7416589"/>
            <a:ext cx="1524096" cy="515020"/>
          </a:xfrm>
          <a:prstGeom prst="rect">
            <a:avLst/>
          </a:prstGeom>
        </p:spPr>
      </p:pic>
      <p:pic>
        <p:nvPicPr>
          <p:cNvPr id="407" name="Image 298" descr="preencoded.png">    </p:cNvPr>
          <p:cNvPicPr>
            <a:picLocks noChangeAspect="1"/>
          </p:cNvPicPr>
          <p:nvPr/>
        </p:nvPicPr>
        <p:blipFill>
          <a:blip r:embed="rId299"/>
          <a:stretch>
            <a:fillRect/>
          </a:stretch>
        </p:blipFill>
        <p:spPr>
          <a:xfrm>
            <a:off x="14264953" y="7533308"/>
            <a:ext cx="1335751" cy="274671"/>
          </a:xfrm>
          <a:prstGeom prst="rect">
            <a:avLst/>
          </a:prstGeom>
        </p:spPr>
      </p:pic>
      <p:pic>
        <p:nvPicPr>
          <p:cNvPr id="408" name="Image 299" descr="preencoded.png">    </p:cNvPr>
          <p:cNvPicPr>
            <a:picLocks noChangeAspect="1"/>
          </p:cNvPicPr>
          <p:nvPr/>
        </p:nvPicPr>
        <p:blipFill>
          <a:blip r:embed="rId300"/>
          <a:stretch>
            <a:fillRect/>
          </a:stretch>
        </p:blipFill>
        <p:spPr>
          <a:xfrm>
            <a:off x="14346306" y="7588225"/>
            <a:ext cx="160641" cy="164803"/>
          </a:xfrm>
          <a:prstGeom prst="rect">
            <a:avLst/>
          </a:prstGeom>
        </p:spPr>
      </p:pic>
      <p:sp>
        <p:nvSpPr>
          <p:cNvPr id="409" name="Text 107"/>
          <p:cNvSpPr/>
          <p:nvPr/>
        </p:nvSpPr>
        <p:spPr>
          <a:xfrm>
            <a:off x="14534062" y="7540154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410" name="Image 300" descr="preencoded.png">    </p:cNvPr>
          <p:cNvPicPr>
            <a:picLocks noChangeAspect="1"/>
          </p:cNvPicPr>
          <p:nvPr/>
        </p:nvPicPr>
        <p:blipFill>
          <a:blip r:embed="rId301"/>
          <a:stretch>
            <a:fillRect/>
          </a:stretch>
        </p:blipFill>
        <p:spPr>
          <a:xfrm>
            <a:off x="15693675" y="7416589"/>
            <a:ext cx="1494780" cy="515020"/>
          </a:xfrm>
          <a:prstGeom prst="rect">
            <a:avLst/>
          </a:prstGeom>
        </p:spPr>
      </p:pic>
      <p:pic>
        <p:nvPicPr>
          <p:cNvPr id="411" name="Image 301" descr="preencoded.png">    </p:cNvPr>
          <p:cNvPicPr>
            <a:picLocks noChangeAspect="1"/>
          </p:cNvPicPr>
          <p:nvPr/>
        </p:nvPicPr>
        <p:blipFill>
          <a:blip r:embed="rId302"/>
          <a:stretch>
            <a:fillRect/>
          </a:stretch>
        </p:blipFill>
        <p:spPr>
          <a:xfrm>
            <a:off x="15789055" y="7533308"/>
            <a:ext cx="1335751" cy="274671"/>
          </a:xfrm>
          <a:prstGeom prst="rect">
            <a:avLst/>
          </a:prstGeom>
        </p:spPr>
      </p:pic>
      <p:pic>
        <p:nvPicPr>
          <p:cNvPr id="412" name="Image 302" descr="preencoded.png">    </p:cNvPr>
          <p:cNvPicPr>
            <a:picLocks noChangeAspect="1"/>
          </p:cNvPicPr>
          <p:nvPr/>
        </p:nvPicPr>
        <p:blipFill>
          <a:blip r:embed="rId303"/>
          <a:stretch>
            <a:fillRect/>
          </a:stretch>
        </p:blipFill>
        <p:spPr>
          <a:xfrm>
            <a:off x="15870408" y="7588225"/>
            <a:ext cx="160641" cy="164803"/>
          </a:xfrm>
          <a:prstGeom prst="rect">
            <a:avLst/>
          </a:prstGeom>
        </p:spPr>
      </p:pic>
      <p:sp>
        <p:nvSpPr>
          <p:cNvPr id="413" name="Text 108"/>
          <p:cNvSpPr/>
          <p:nvPr/>
        </p:nvSpPr>
        <p:spPr>
          <a:xfrm>
            <a:off x="16058164" y="7540154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414" name="Image 303" descr="preencoded.png">    </p:cNvPr>
          <p:cNvPicPr>
            <a:picLocks noChangeAspect="1"/>
          </p:cNvPicPr>
          <p:nvPr/>
        </p:nvPicPr>
        <p:blipFill>
          <a:blip r:embed="rId304"/>
          <a:stretch>
            <a:fillRect/>
          </a:stretch>
        </p:blipFill>
        <p:spPr>
          <a:xfrm>
            <a:off x="1084604" y="7931609"/>
            <a:ext cx="16103851" cy="515020"/>
          </a:xfrm>
          <a:prstGeom prst="rect">
            <a:avLst/>
          </a:prstGeom>
        </p:spPr>
      </p:pic>
      <p:pic>
        <p:nvPicPr>
          <p:cNvPr id="415" name="Image 304" descr="preencoded.png">    </p:cNvPr>
          <p:cNvPicPr>
            <a:picLocks noChangeAspect="1"/>
          </p:cNvPicPr>
          <p:nvPr/>
        </p:nvPicPr>
        <p:blipFill>
          <a:blip r:embed="rId305"/>
          <a:stretch>
            <a:fillRect/>
          </a:stretch>
        </p:blipFill>
        <p:spPr>
          <a:xfrm>
            <a:off x="1084604" y="7931572"/>
            <a:ext cx="3940395" cy="515020"/>
          </a:xfrm>
          <a:prstGeom prst="rect">
            <a:avLst/>
          </a:prstGeom>
        </p:spPr>
      </p:pic>
      <p:sp>
        <p:nvSpPr>
          <p:cNvPr id="416" name="Text 109"/>
          <p:cNvSpPr/>
          <p:nvPr/>
        </p:nvSpPr>
        <p:spPr>
          <a:xfrm>
            <a:off x="1245245" y="8058596"/>
            <a:ext cx="91011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35"/>
              </a:lnSpc>
              <a:buNone/>
            </a:pPr>
            <a:r>
              <a:rPr lang="en-US" sz="149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Insurance</a:t>
            </a:r>
            <a:endParaRPr lang="en-US" sz="1495" dirty="0"/>
          </a:p>
        </p:txBody>
      </p:sp>
      <p:pic>
        <p:nvPicPr>
          <p:cNvPr id="417" name="Image 305" descr="preencoded.png">    </p:cNvPr>
          <p:cNvPicPr>
            <a:picLocks noChangeAspect="1"/>
          </p:cNvPicPr>
          <p:nvPr/>
        </p:nvPicPr>
        <p:blipFill>
          <a:blip r:embed="rId306"/>
          <a:stretch>
            <a:fillRect/>
          </a:stretch>
        </p:blipFill>
        <p:spPr>
          <a:xfrm>
            <a:off x="5024996" y="7931572"/>
            <a:ext cx="1524096" cy="515020"/>
          </a:xfrm>
          <a:prstGeom prst="rect">
            <a:avLst/>
          </a:prstGeom>
        </p:spPr>
      </p:pic>
      <p:pic>
        <p:nvPicPr>
          <p:cNvPr id="418" name="Image 306" descr="preencoded.png">    </p:cNvPr>
          <p:cNvPicPr>
            <a:picLocks noChangeAspect="1"/>
          </p:cNvPicPr>
          <p:nvPr/>
        </p:nvPicPr>
        <p:blipFill>
          <a:blip r:embed="rId307"/>
          <a:stretch>
            <a:fillRect/>
          </a:stretch>
        </p:blipFill>
        <p:spPr>
          <a:xfrm>
            <a:off x="5120376" y="8048327"/>
            <a:ext cx="1335751" cy="274671"/>
          </a:xfrm>
          <a:prstGeom prst="rect">
            <a:avLst/>
          </a:prstGeom>
        </p:spPr>
      </p:pic>
      <p:pic>
        <p:nvPicPr>
          <p:cNvPr id="419" name="Image 307" descr="preencoded.png">    </p:cNvPr>
          <p:cNvPicPr>
            <a:picLocks noChangeAspect="1"/>
          </p:cNvPicPr>
          <p:nvPr/>
        </p:nvPicPr>
        <p:blipFill>
          <a:blip r:embed="rId308"/>
          <a:stretch>
            <a:fillRect/>
          </a:stretch>
        </p:blipFill>
        <p:spPr>
          <a:xfrm>
            <a:off x="5201729" y="8103245"/>
            <a:ext cx="160641" cy="164803"/>
          </a:xfrm>
          <a:prstGeom prst="rect">
            <a:avLst/>
          </a:prstGeom>
        </p:spPr>
      </p:pic>
      <p:sp>
        <p:nvSpPr>
          <p:cNvPr id="420" name="Text 110"/>
          <p:cNvSpPr/>
          <p:nvPr/>
        </p:nvSpPr>
        <p:spPr>
          <a:xfrm>
            <a:off x="5389485" y="8055211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421" name="Image 308" descr="preencoded.png">    </p:cNvPr>
          <p:cNvPicPr>
            <a:picLocks noChangeAspect="1"/>
          </p:cNvPicPr>
          <p:nvPr/>
        </p:nvPicPr>
        <p:blipFill>
          <a:blip r:embed="rId309"/>
          <a:stretch>
            <a:fillRect/>
          </a:stretch>
        </p:blipFill>
        <p:spPr>
          <a:xfrm>
            <a:off x="6549098" y="7931572"/>
            <a:ext cx="1524096" cy="515020"/>
          </a:xfrm>
          <a:prstGeom prst="rect">
            <a:avLst/>
          </a:prstGeom>
        </p:spPr>
      </p:pic>
      <p:pic>
        <p:nvPicPr>
          <p:cNvPr id="422" name="Image 309" descr="preencoded.png">    </p:cNvPr>
          <p:cNvPicPr>
            <a:picLocks noChangeAspect="1"/>
          </p:cNvPicPr>
          <p:nvPr/>
        </p:nvPicPr>
        <p:blipFill>
          <a:blip r:embed="rId310"/>
          <a:stretch>
            <a:fillRect/>
          </a:stretch>
        </p:blipFill>
        <p:spPr>
          <a:xfrm>
            <a:off x="6644478" y="8048327"/>
            <a:ext cx="1335751" cy="274671"/>
          </a:xfrm>
          <a:prstGeom prst="rect">
            <a:avLst/>
          </a:prstGeom>
        </p:spPr>
      </p:pic>
      <p:pic>
        <p:nvPicPr>
          <p:cNvPr id="423" name="Image 310" descr="preencoded.png">    </p:cNvPr>
          <p:cNvPicPr>
            <a:picLocks noChangeAspect="1"/>
          </p:cNvPicPr>
          <p:nvPr/>
        </p:nvPicPr>
        <p:blipFill>
          <a:blip r:embed="rId311"/>
          <a:stretch>
            <a:fillRect/>
          </a:stretch>
        </p:blipFill>
        <p:spPr>
          <a:xfrm>
            <a:off x="6725831" y="8103245"/>
            <a:ext cx="160641" cy="164803"/>
          </a:xfrm>
          <a:prstGeom prst="rect">
            <a:avLst/>
          </a:prstGeom>
        </p:spPr>
      </p:pic>
      <p:sp>
        <p:nvSpPr>
          <p:cNvPr id="424" name="Text 111"/>
          <p:cNvSpPr/>
          <p:nvPr/>
        </p:nvSpPr>
        <p:spPr>
          <a:xfrm>
            <a:off x="6913587" y="8055211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425" name="Image 311" descr="preencoded.png">    </p:cNvPr>
          <p:cNvPicPr>
            <a:picLocks noChangeAspect="1"/>
          </p:cNvPicPr>
          <p:nvPr/>
        </p:nvPicPr>
        <p:blipFill>
          <a:blip r:embed="rId312"/>
          <a:stretch>
            <a:fillRect/>
          </a:stretch>
        </p:blipFill>
        <p:spPr>
          <a:xfrm>
            <a:off x="8073191" y="7931572"/>
            <a:ext cx="1524096" cy="515020"/>
          </a:xfrm>
          <a:prstGeom prst="rect">
            <a:avLst/>
          </a:prstGeom>
        </p:spPr>
      </p:pic>
      <p:pic>
        <p:nvPicPr>
          <p:cNvPr id="426" name="Image 312" descr="preencoded.png">    </p:cNvPr>
          <p:cNvPicPr>
            <a:picLocks noChangeAspect="1"/>
          </p:cNvPicPr>
          <p:nvPr/>
        </p:nvPicPr>
        <p:blipFill>
          <a:blip r:embed="rId313"/>
          <a:stretch>
            <a:fillRect/>
          </a:stretch>
        </p:blipFill>
        <p:spPr>
          <a:xfrm>
            <a:off x="8168571" y="8048327"/>
            <a:ext cx="1335751" cy="274671"/>
          </a:xfrm>
          <a:prstGeom prst="rect">
            <a:avLst/>
          </a:prstGeom>
        </p:spPr>
      </p:pic>
      <p:pic>
        <p:nvPicPr>
          <p:cNvPr id="427" name="Image 313" descr="preencoded.png">    </p:cNvPr>
          <p:cNvPicPr>
            <a:picLocks noChangeAspect="1"/>
          </p:cNvPicPr>
          <p:nvPr/>
        </p:nvPicPr>
        <p:blipFill>
          <a:blip r:embed="rId314"/>
          <a:stretch>
            <a:fillRect/>
          </a:stretch>
        </p:blipFill>
        <p:spPr>
          <a:xfrm>
            <a:off x="8249924" y="8103245"/>
            <a:ext cx="160641" cy="164803"/>
          </a:xfrm>
          <a:prstGeom prst="rect">
            <a:avLst/>
          </a:prstGeom>
        </p:spPr>
      </p:pic>
      <p:sp>
        <p:nvSpPr>
          <p:cNvPr id="428" name="Text 112"/>
          <p:cNvSpPr/>
          <p:nvPr/>
        </p:nvSpPr>
        <p:spPr>
          <a:xfrm>
            <a:off x="8437680" y="8055211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429" name="Image 314" descr="preencoded.png">    </p:cNvPr>
          <p:cNvPicPr>
            <a:picLocks noChangeAspect="1"/>
          </p:cNvPicPr>
          <p:nvPr/>
        </p:nvPicPr>
        <p:blipFill>
          <a:blip r:embed="rId315"/>
          <a:stretch>
            <a:fillRect/>
          </a:stretch>
        </p:blipFill>
        <p:spPr>
          <a:xfrm>
            <a:off x="9597284" y="7931572"/>
            <a:ext cx="1524096" cy="515020"/>
          </a:xfrm>
          <a:prstGeom prst="rect">
            <a:avLst/>
          </a:prstGeom>
        </p:spPr>
      </p:pic>
      <p:pic>
        <p:nvPicPr>
          <p:cNvPr id="430" name="Image 315" descr="preencoded.png">    </p:cNvPr>
          <p:cNvPicPr>
            <a:picLocks noChangeAspect="1"/>
          </p:cNvPicPr>
          <p:nvPr/>
        </p:nvPicPr>
        <p:blipFill>
          <a:blip r:embed="rId316"/>
          <a:stretch>
            <a:fillRect/>
          </a:stretch>
        </p:blipFill>
        <p:spPr>
          <a:xfrm>
            <a:off x="9692673" y="8048327"/>
            <a:ext cx="1335751" cy="274671"/>
          </a:xfrm>
          <a:prstGeom prst="rect">
            <a:avLst/>
          </a:prstGeom>
        </p:spPr>
      </p:pic>
      <p:pic>
        <p:nvPicPr>
          <p:cNvPr id="431" name="Image 316" descr="preencoded.png">    </p:cNvPr>
          <p:cNvPicPr>
            <a:picLocks noChangeAspect="1"/>
          </p:cNvPicPr>
          <p:nvPr/>
        </p:nvPicPr>
        <p:blipFill>
          <a:blip r:embed="rId317"/>
          <a:stretch>
            <a:fillRect/>
          </a:stretch>
        </p:blipFill>
        <p:spPr>
          <a:xfrm>
            <a:off x="9774027" y="8103245"/>
            <a:ext cx="160641" cy="164803"/>
          </a:xfrm>
          <a:prstGeom prst="rect">
            <a:avLst/>
          </a:prstGeom>
        </p:spPr>
      </p:pic>
      <p:sp>
        <p:nvSpPr>
          <p:cNvPr id="432" name="Text 113"/>
          <p:cNvSpPr/>
          <p:nvPr/>
        </p:nvSpPr>
        <p:spPr>
          <a:xfrm>
            <a:off x="9961783" y="8055211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433" name="Image 317" descr="preencoded.png">    </p:cNvPr>
          <p:cNvPicPr>
            <a:picLocks noChangeAspect="1"/>
          </p:cNvPicPr>
          <p:nvPr/>
        </p:nvPicPr>
        <p:blipFill>
          <a:blip r:embed="rId318"/>
          <a:stretch>
            <a:fillRect/>
          </a:stretch>
        </p:blipFill>
        <p:spPr>
          <a:xfrm>
            <a:off x="11121386" y="7931572"/>
            <a:ext cx="1524096" cy="515020"/>
          </a:xfrm>
          <a:prstGeom prst="rect">
            <a:avLst/>
          </a:prstGeom>
        </p:spPr>
      </p:pic>
      <p:pic>
        <p:nvPicPr>
          <p:cNvPr id="434" name="Image 318" descr="preencoded.png">    </p:cNvPr>
          <p:cNvPicPr>
            <a:picLocks noChangeAspect="1"/>
          </p:cNvPicPr>
          <p:nvPr/>
        </p:nvPicPr>
        <p:blipFill>
          <a:blip r:embed="rId319"/>
          <a:stretch>
            <a:fillRect/>
          </a:stretch>
        </p:blipFill>
        <p:spPr>
          <a:xfrm>
            <a:off x="11216767" y="8048327"/>
            <a:ext cx="1335751" cy="274671"/>
          </a:xfrm>
          <a:prstGeom prst="rect">
            <a:avLst/>
          </a:prstGeom>
        </p:spPr>
      </p:pic>
      <p:pic>
        <p:nvPicPr>
          <p:cNvPr id="435" name="Image 319" descr="preencoded.png">    </p:cNvPr>
          <p:cNvPicPr>
            <a:picLocks noChangeAspect="1"/>
          </p:cNvPicPr>
          <p:nvPr/>
        </p:nvPicPr>
        <p:blipFill>
          <a:blip r:embed="rId320"/>
          <a:stretch>
            <a:fillRect/>
          </a:stretch>
        </p:blipFill>
        <p:spPr>
          <a:xfrm>
            <a:off x="11298120" y="8103245"/>
            <a:ext cx="160641" cy="164803"/>
          </a:xfrm>
          <a:prstGeom prst="rect">
            <a:avLst/>
          </a:prstGeom>
        </p:spPr>
      </p:pic>
      <p:sp>
        <p:nvSpPr>
          <p:cNvPr id="436" name="Text 114"/>
          <p:cNvSpPr/>
          <p:nvPr/>
        </p:nvSpPr>
        <p:spPr>
          <a:xfrm>
            <a:off x="11485876" y="8055211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437" name="Image 320" descr="preencoded.png">    </p:cNvPr>
          <p:cNvPicPr>
            <a:picLocks noChangeAspect="1"/>
          </p:cNvPicPr>
          <p:nvPr/>
        </p:nvPicPr>
        <p:blipFill>
          <a:blip r:embed="rId321"/>
          <a:stretch>
            <a:fillRect/>
          </a:stretch>
        </p:blipFill>
        <p:spPr>
          <a:xfrm>
            <a:off x="12645489" y="7931572"/>
            <a:ext cx="1524096" cy="515020"/>
          </a:xfrm>
          <a:prstGeom prst="rect">
            <a:avLst/>
          </a:prstGeom>
        </p:spPr>
      </p:pic>
      <p:pic>
        <p:nvPicPr>
          <p:cNvPr id="438" name="Image 321" descr="preencoded.png">    </p:cNvPr>
          <p:cNvPicPr>
            <a:picLocks noChangeAspect="1"/>
          </p:cNvPicPr>
          <p:nvPr/>
        </p:nvPicPr>
        <p:blipFill>
          <a:blip r:embed="rId322"/>
          <a:stretch>
            <a:fillRect/>
          </a:stretch>
        </p:blipFill>
        <p:spPr>
          <a:xfrm>
            <a:off x="12740860" y="8048327"/>
            <a:ext cx="1335751" cy="274671"/>
          </a:xfrm>
          <a:prstGeom prst="rect">
            <a:avLst/>
          </a:prstGeom>
        </p:spPr>
      </p:pic>
      <p:pic>
        <p:nvPicPr>
          <p:cNvPr id="439" name="Image 322" descr="preencoded.png">    </p:cNvPr>
          <p:cNvPicPr>
            <a:picLocks noChangeAspect="1"/>
          </p:cNvPicPr>
          <p:nvPr/>
        </p:nvPicPr>
        <p:blipFill>
          <a:blip r:embed="rId323"/>
          <a:stretch>
            <a:fillRect/>
          </a:stretch>
        </p:blipFill>
        <p:spPr>
          <a:xfrm>
            <a:off x="12822213" y="8103245"/>
            <a:ext cx="160641" cy="164803"/>
          </a:xfrm>
          <a:prstGeom prst="rect">
            <a:avLst/>
          </a:prstGeom>
        </p:spPr>
      </p:pic>
      <p:sp>
        <p:nvSpPr>
          <p:cNvPr id="440" name="Text 115"/>
          <p:cNvSpPr/>
          <p:nvPr/>
        </p:nvSpPr>
        <p:spPr>
          <a:xfrm>
            <a:off x="13009969" y="8055211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441" name="Image 323" descr="preencoded.png">    </p:cNvPr>
          <p:cNvPicPr>
            <a:picLocks noChangeAspect="1"/>
          </p:cNvPicPr>
          <p:nvPr/>
        </p:nvPicPr>
        <p:blipFill>
          <a:blip r:embed="rId324"/>
          <a:stretch>
            <a:fillRect/>
          </a:stretch>
        </p:blipFill>
        <p:spPr>
          <a:xfrm>
            <a:off x="14169582" y="7931572"/>
            <a:ext cx="1524096" cy="515020"/>
          </a:xfrm>
          <a:prstGeom prst="rect">
            <a:avLst/>
          </a:prstGeom>
        </p:spPr>
      </p:pic>
      <p:pic>
        <p:nvPicPr>
          <p:cNvPr id="442" name="Image 324" descr="preencoded.png">    </p:cNvPr>
          <p:cNvPicPr>
            <a:picLocks noChangeAspect="1"/>
          </p:cNvPicPr>
          <p:nvPr/>
        </p:nvPicPr>
        <p:blipFill>
          <a:blip r:embed="rId325"/>
          <a:stretch>
            <a:fillRect/>
          </a:stretch>
        </p:blipFill>
        <p:spPr>
          <a:xfrm>
            <a:off x="14264953" y="8048327"/>
            <a:ext cx="1335751" cy="274671"/>
          </a:xfrm>
          <a:prstGeom prst="rect">
            <a:avLst/>
          </a:prstGeom>
        </p:spPr>
      </p:pic>
      <p:pic>
        <p:nvPicPr>
          <p:cNvPr id="443" name="Image 325" descr="preencoded.png">    </p:cNvPr>
          <p:cNvPicPr>
            <a:picLocks noChangeAspect="1"/>
          </p:cNvPicPr>
          <p:nvPr/>
        </p:nvPicPr>
        <p:blipFill>
          <a:blip r:embed="rId326"/>
          <a:stretch>
            <a:fillRect/>
          </a:stretch>
        </p:blipFill>
        <p:spPr>
          <a:xfrm>
            <a:off x="14346306" y="8103245"/>
            <a:ext cx="160641" cy="164803"/>
          </a:xfrm>
          <a:prstGeom prst="rect">
            <a:avLst/>
          </a:prstGeom>
        </p:spPr>
      </p:pic>
      <p:sp>
        <p:nvSpPr>
          <p:cNvPr id="444" name="Text 116"/>
          <p:cNvSpPr/>
          <p:nvPr/>
        </p:nvSpPr>
        <p:spPr>
          <a:xfrm>
            <a:off x="14534062" y="8055211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445" name="Image 326" descr="preencoded.png">    </p:cNvPr>
          <p:cNvPicPr>
            <a:picLocks noChangeAspect="1"/>
          </p:cNvPicPr>
          <p:nvPr/>
        </p:nvPicPr>
        <p:blipFill>
          <a:blip r:embed="rId327"/>
          <a:stretch>
            <a:fillRect/>
          </a:stretch>
        </p:blipFill>
        <p:spPr>
          <a:xfrm>
            <a:off x="15693675" y="7931572"/>
            <a:ext cx="1494780" cy="515020"/>
          </a:xfrm>
          <a:prstGeom prst="rect">
            <a:avLst/>
          </a:prstGeom>
        </p:spPr>
      </p:pic>
      <p:pic>
        <p:nvPicPr>
          <p:cNvPr id="446" name="Image 327" descr="preencoded.png">    </p:cNvPr>
          <p:cNvPicPr>
            <a:picLocks noChangeAspect="1"/>
          </p:cNvPicPr>
          <p:nvPr/>
        </p:nvPicPr>
        <p:blipFill>
          <a:blip r:embed="rId328"/>
          <a:stretch>
            <a:fillRect/>
          </a:stretch>
        </p:blipFill>
        <p:spPr>
          <a:xfrm>
            <a:off x="15789055" y="8048327"/>
            <a:ext cx="1335751" cy="274671"/>
          </a:xfrm>
          <a:prstGeom prst="rect">
            <a:avLst/>
          </a:prstGeom>
        </p:spPr>
      </p:pic>
      <p:pic>
        <p:nvPicPr>
          <p:cNvPr id="447" name="Image 328" descr="preencoded.png">    </p:cNvPr>
          <p:cNvPicPr>
            <a:picLocks noChangeAspect="1"/>
          </p:cNvPicPr>
          <p:nvPr/>
        </p:nvPicPr>
        <p:blipFill>
          <a:blip r:embed="rId329"/>
          <a:stretch>
            <a:fillRect/>
          </a:stretch>
        </p:blipFill>
        <p:spPr>
          <a:xfrm>
            <a:off x="15870408" y="8103245"/>
            <a:ext cx="160641" cy="164803"/>
          </a:xfrm>
          <a:prstGeom prst="rect">
            <a:avLst/>
          </a:prstGeom>
        </p:spPr>
      </p:pic>
      <p:sp>
        <p:nvSpPr>
          <p:cNvPr id="448" name="Text 117"/>
          <p:cNvSpPr/>
          <p:nvPr/>
        </p:nvSpPr>
        <p:spPr>
          <a:xfrm>
            <a:off x="16058164" y="8055211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449" name="Image 329" descr="preencoded.png">    </p:cNvPr>
          <p:cNvPicPr>
            <a:picLocks noChangeAspect="1"/>
          </p:cNvPicPr>
          <p:nvPr/>
        </p:nvPicPr>
        <p:blipFill>
          <a:blip r:embed="rId330"/>
          <a:stretch>
            <a:fillRect/>
          </a:stretch>
        </p:blipFill>
        <p:spPr>
          <a:xfrm>
            <a:off x="1084604" y="8446629"/>
            <a:ext cx="16103851" cy="508132"/>
          </a:xfrm>
          <a:prstGeom prst="rect">
            <a:avLst/>
          </a:prstGeom>
        </p:spPr>
      </p:pic>
      <p:pic>
        <p:nvPicPr>
          <p:cNvPr id="450" name="Image 330" descr="preencoded.png">    </p:cNvPr>
          <p:cNvPicPr>
            <a:picLocks noChangeAspect="1"/>
          </p:cNvPicPr>
          <p:nvPr/>
        </p:nvPicPr>
        <p:blipFill>
          <a:blip r:embed="rId331"/>
          <a:stretch>
            <a:fillRect/>
          </a:stretch>
        </p:blipFill>
        <p:spPr>
          <a:xfrm>
            <a:off x="1084604" y="8446629"/>
            <a:ext cx="3940395" cy="508132"/>
          </a:xfrm>
          <a:prstGeom prst="rect">
            <a:avLst/>
          </a:prstGeom>
        </p:spPr>
      </p:pic>
      <p:sp>
        <p:nvSpPr>
          <p:cNvPr id="451" name="Text 118"/>
          <p:cNvSpPr/>
          <p:nvPr/>
        </p:nvSpPr>
        <p:spPr>
          <a:xfrm>
            <a:off x="1245245" y="8573653"/>
            <a:ext cx="92011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35"/>
              </a:lnSpc>
              <a:buNone/>
            </a:pPr>
            <a:r>
              <a:rPr lang="en-US" sz="149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Last Level</a:t>
            </a:r>
            <a:endParaRPr lang="en-US" sz="1495" dirty="0"/>
          </a:p>
        </p:txBody>
      </p:sp>
      <p:pic>
        <p:nvPicPr>
          <p:cNvPr id="452" name="Image 331" descr="preencoded.png">    </p:cNvPr>
          <p:cNvPicPr>
            <a:picLocks noChangeAspect="1"/>
          </p:cNvPicPr>
          <p:nvPr/>
        </p:nvPicPr>
        <p:blipFill>
          <a:blip r:embed="rId332"/>
          <a:stretch>
            <a:fillRect/>
          </a:stretch>
        </p:blipFill>
        <p:spPr>
          <a:xfrm>
            <a:off x="5024996" y="8446629"/>
            <a:ext cx="1524096" cy="508132"/>
          </a:xfrm>
          <a:prstGeom prst="rect">
            <a:avLst/>
          </a:prstGeom>
        </p:spPr>
      </p:pic>
      <p:pic>
        <p:nvPicPr>
          <p:cNvPr id="453" name="Image 332" descr="preencoded.png">    </p:cNvPr>
          <p:cNvPicPr>
            <a:picLocks noChangeAspect="1"/>
          </p:cNvPicPr>
          <p:nvPr/>
        </p:nvPicPr>
        <p:blipFill>
          <a:blip r:embed="rId333"/>
          <a:stretch>
            <a:fillRect/>
          </a:stretch>
        </p:blipFill>
        <p:spPr>
          <a:xfrm>
            <a:off x="5120376" y="8563384"/>
            <a:ext cx="1335751" cy="274671"/>
          </a:xfrm>
          <a:prstGeom prst="rect">
            <a:avLst/>
          </a:prstGeom>
        </p:spPr>
      </p:pic>
      <p:pic>
        <p:nvPicPr>
          <p:cNvPr id="454" name="Image 333" descr="preencoded.png">    </p:cNvPr>
          <p:cNvPicPr>
            <a:picLocks noChangeAspect="1"/>
          </p:cNvPicPr>
          <p:nvPr/>
        </p:nvPicPr>
        <p:blipFill>
          <a:blip r:embed="rId334"/>
          <a:stretch>
            <a:fillRect/>
          </a:stretch>
        </p:blipFill>
        <p:spPr>
          <a:xfrm>
            <a:off x="5201729" y="8618302"/>
            <a:ext cx="160641" cy="164803"/>
          </a:xfrm>
          <a:prstGeom prst="rect">
            <a:avLst/>
          </a:prstGeom>
        </p:spPr>
      </p:pic>
      <p:sp>
        <p:nvSpPr>
          <p:cNvPr id="455" name="Text 119"/>
          <p:cNvSpPr/>
          <p:nvPr/>
        </p:nvSpPr>
        <p:spPr>
          <a:xfrm>
            <a:off x="5389485" y="857026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456" name="Image 334" descr="preencoded.png">    </p:cNvPr>
          <p:cNvPicPr>
            <a:picLocks noChangeAspect="1"/>
          </p:cNvPicPr>
          <p:nvPr/>
        </p:nvPicPr>
        <p:blipFill>
          <a:blip r:embed="rId335"/>
          <a:stretch>
            <a:fillRect/>
          </a:stretch>
        </p:blipFill>
        <p:spPr>
          <a:xfrm>
            <a:off x="6549098" y="8446629"/>
            <a:ext cx="1524096" cy="508132"/>
          </a:xfrm>
          <a:prstGeom prst="rect">
            <a:avLst/>
          </a:prstGeom>
        </p:spPr>
      </p:pic>
      <p:pic>
        <p:nvPicPr>
          <p:cNvPr id="457" name="Image 335" descr="preencoded.png">    </p:cNvPr>
          <p:cNvPicPr>
            <a:picLocks noChangeAspect="1"/>
          </p:cNvPicPr>
          <p:nvPr/>
        </p:nvPicPr>
        <p:blipFill>
          <a:blip r:embed="rId336"/>
          <a:stretch>
            <a:fillRect/>
          </a:stretch>
        </p:blipFill>
        <p:spPr>
          <a:xfrm>
            <a:off x="6644478" y="8563384"/>
            <a:ext cx="1335751" cy="274671"/>
          </a:xfrm>
          <a:prstGeom prst="rect">
            <a:avLst/>
          </a:prstGeom>
        </p:spPr>
      </p:pic>
      <p:pic>
        <p:nvPicPr>
          <p:cNvPr id="458" name="Image 336" descr="preencoded.png">    </p:cNvPr>
          <p:cNvPicPr>
            <a:picLocks noChangeAspect="1"/>
          </p:cNvPicPr>
          <p:nvPr/>
        </p:nvPicPr>
        <p:blipFill>
          <a:blip r:embed="rId337"/>
          <a:stretch>
            <a:fillRect/>
          </a:stretch>
        </p:blipFill>
        <p:spPr>
          <a:xfrm>
            <a:off x="6725831" y="8618302"/>
            <a:ext cx="160641" cy="164803"/>
          </a:xfrm>
          <a:prstGeom prst="rect">
            <a:avLst/>
          </a:prstGeom>
        </p:spPr>
      </p:pic>
      <p:sp>
        <p:nvSpPr>
          <p:cNvPr id="459" name="Text 120"/>
          <p:cNvSpPr/>
          <p:nvPr/>
        </p:nvSpPr>
        <p:spPr>
          <a:xfrm>
            <a:off x="6913587" y="857026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460" name="Image 337" descr="preencoded.png">    </p:cNvPr>
          <p:cNvPicPr>
            <a:picLocks noChangeAspect="1"/>
          </p:cNvPicPr>
          <p:nvPr/>
        </p:nvPicPr>
        <p:blipFill>
          <a:blip r:embed="rId338"/>
          <a:stretch>
            <a:fillRect/>
          </a:stretch>
        </p:blipFill>
        <p:spPr>
          <a:xfrm>
            <a:off x="8073191" y="8446629"/>
            <a:ext cx="1524096" cy="508132"/>
          </a:xfrm>
          <a:prstGeom prst="rect">
            <a:avLst/>
          </a:prstGeom>
        </p:spPr>
      </p:pic>
      <p:pic>
        <p:nvPicPr>
          <p:cNvPr id="461" name="Image 338" descr="preencoded.png">    </p:cNvPr>
          <p:cNvPicPr>
            <a:picLocks noChangeAspect="1"/>
          </p:cNvPicPr>
          <p:nvPr/>
        </p:nvPicPr>
        <p:blipFill>
          <a:blip r:embed="rId339"/>
          <a:stretch>
            <a:fillRect/>
          </a:stretch>
        </p:blipFill>
        <p:spPr>
          <a:xfrm>
            <a:off x="8168571" y="8563384"/>
            <a:ext cx="1335751" cy="274671"/>
          </a:xfrm>
          <a:prstGeom prst="rect">
            <a:avLst/>
          </a:prstGeom>
        </p:spPr>
      </p:pic>
      <p:pic>
        <p:nvPicPr>
          <p:cNvPr id="462" name="Image 339" descr="preencoded.png">    </p:cNvPr>
          <p:cNvPicPr>
            <a:picLocks noChangeAspect="1"/>
          </p:cNvPicPr>
          <p:nvPr/>
        </p:nvPicPr>
        <p:blipFill>
          <a:blip r:embed="rId340"/>
          <a:stretch>
            <a:fillRect/>
          </a:stretch>
        </p:blipFill>
        <p:spPr>
          <a:xfrm>
            <a:off x="8249924" y="8618302"/>
            <a:ext cx="160641" cy="164803"/>
          </a:xfrm>
          <a:prstGeom prst="rect">
            <a:avLst/>
          </a:prstGeom>
        </p:spPr>
      </p:pic>
      <p:sp>
        <p:nvSpPr>
          <p:cNvPr id="463" name="Text 121"/>
          <p:cNvSpPr/>
          <p:nvPr/>
        </p:nvSpPr>
        <p:spPr>
          <a:xfrm>
            <a:off x="8437680" y="857026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464" name="Image 340" descr="preencoded.png">    </p:cNvPr>
          <p:cNvPicPr>
            <a:picLocks noChangeAspect="1"/>
          </p:cNvPicPr>
          <p:nvPr/>
        </p:nvPicPr>
        <p:blipFill>
          <a:blip r:embed="rId341"/>
          <a:stretch>
            <a:fillRect/>
          </a:stretch>
        </p:blipFill>
        <p:spPr>
          <a:xfrm>
            <a:off x="9597284" y="8446629"/>
            <a:ext cx="1524096" cy="508132"/>
          </a:xfrm>
          <a:prstGeom prst="rect">
            <a:avLst/>
          </a:prstGeom>
        </p:spPr>
      </p:pic>
      <p:pic>
        <p:nvPicPr>
          <p:cNvPr id="465" name="Image 341" descr="preencoded.png">    </p:cNvPr>
          <p:cNvPicPr>
            <a:picLocks noChangeAspect="1"/>
          </p:cNvPicPr>
          <p:nvPr/>
        </p:nvPicPr>
        <p:blipFill>
          <a:blip r:embed="rId342"/>
          <a:stretch>
            <a:fillRect/>
          </a:stretch>
        </p:blipFill>
        <p:spPr>
          <a:xfrm>
            <a:off x="9692673" y="8563384"/>
            <a:ext cx="1335751" cy="274671"/>
          </a:xfrm>
          <a:prstGeom prst="rect">
            <a:avLst/>
          </a:prstGeom>
        </p:spPr>
      </p:pic>
      <p:pic>
        <p:nvPicPr>
          <p:cNvPr id="466" name="Image 342" descr="preencoded.png">    </p:cNvPr>
          <p:cNvPicPr>
            <a:picLocks noChangeAspect="1"/>
          </p:cNvPicPr>
          <p:nvPr/>
        </p:nvPicPr>
        <p:blipFill>
          <a:blip r:embed="rId343"/>
          <a:stretch>
            <a:fillRect/>
          </a:stretch>
        </p:blipFill>
        <p:spPr>
          <a:xfrm>
            <a:off x="9774027" y="8618302"/>
            <a:ext cx="160641" cy="164803"/>
          </a:xfrm>
          <a:prstGeom prst="rect">
            <a:avLst/>
          </a:prstGeom>
        </p:spPr>
      </p:pic>
      <p:sp>
        <p:nvSpPr>
          <p:cNvPr id="467" name="Text 122"/>
          <p:cNvSpPr/>
          <p:nvPr/>
        </p:nvSpPr>
        <p:spPr>
          <a:xfrm>
            <a:off x="9961783" y="857026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468" name="Image 343" descr="preencoded.png">    </p:cNvPr>
          <p:cNvPicPr>
            <a:picLocks noChangeAspect="1"/>
          </p:cNvPicPr>
          <p:nvPr/>
        </p:nvPicPr>
        <p:blipFill>
          <a:blip r:embed="rId344"/>
          <a:stretch>
            <a:fillRect/>
          </a:stretch>
        </p:blipFill>
        <p:spPr>
          <a:xfrm>
            <a:off x="11121386" y="8446629"/>
            <a:ext cx="1524096" cy="508132"/>
          </a:xfrm>
          <a:prstGeom prst="rect">
            <a:avLst/>
          </a:prstGeom>
        </p:spPr>
      </p:pic>
      <p:pic>
        <p:nvPicPr>
          <p:cNvPr id="469" name="Image 344" descr="preencoded.png">    </p:cNvPr>
          <p:cNvPicPr>
            <a:picLocks noChangeAspect="1"/>
          </p:cNvPicPr>
          <p:nvPr/>
        </p:nvPicPr>
        <p:blipFill>
          <a:blip r:embed="rId345"/>
          <a:stretch>
            <a:fillRect/>
          </a:stretch>
        </p:blipFill>
        <p:spPr>
          <a:xfrm>
            <a:off x="11216767" y="8563384"/>
            <a:ext cx="1335751" cy="274671"/>
          </a:xfrm>
          <a:prstGeom prst="rect">
            <a:avLst/>
          </a:prstGeom>
        </p:spPr>
      </p:pic>
      <p:pic>
        <p:nvPicPr>
          <p:cNvPr id="470" name="Image 345" descr="preencoded.png">    </p:cNvPr>
          <p:cNvPicPr>
            <a:picLocks noChangeAspect="1"/>
          </p:cNvPicPr>
          <p:nvPr/>
        </p:nvPicPr>
        <p:blipFill>
          <a:blip r:embed="rId346"/>
          <a:stretch>
            <a:fillRect/>
          </a:stretch>
        </p:blipFill>
        <p:spPr>
          <a:xfrm>
            <a:off x="11298120" y="8618302"/>
            <a:ext cx="160641" cy="164803"/>
          </a:xfrm>
          <a:prstGeom prst="rect">
            <a:avLst/>
          </a:prstGeom>
        </p:spPr>
      </p:pic>
      <p:sp>
        <p:nvSpPr>
          <p:cNvPr id="471" name="Text 123"/>
          <p:cNvSpPr/>
          <p:nvPr/>
        </p:nvSpPr>
        <p:spPr>
          <a:xfrm>
            <a:off x="11485876" y="857026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472" name="Image 346" descr="preencoded.png">    </p:cNvPr>
          <p:cNvPicPr>
            <a:picLocks noChangeAspect="1"/>
          </p:cNvPicPr>
          <p:nvPr/>
        </p:nvPicPr>
        <p:blipFill>
          <a:blip r:embed="rId347"/>
          <a:stretch>
            <a:fillRect/>
          </a:stretch>
        </p:blipFill>
        <p:spPr>
          <a:xfrm>
            <a:off x="12645489" y="8446629"/>
            <a:ext cx="1524096" cy="508132"/>
          </a:xfrm>
          <a:prstGeom prst="rect">
            <a:avLst/>
          </a:prstGeom>
        </p:spPr>
      </p:pic>
      <p:pic>
        <p:nvPicPr>
          <p:cNvPr id="473" name="Image 347" descr="preencoded.png">    </p:cNvPr>
          <p:cNvPicPr>
            <a:picLocks noChangeAspect="1"/>
          </p:cNvPicPr>
          <p:nvPr/>
        </p:nvPicPr>
        <p:blipFill>
          <a:blip r:embed="rId348"/>
          <a:stretch>
            <a:fillRect/>
          </a:stretch>
        </p:blipFill>
        <p:spPr>
          <a:xfrm>
            <a:off x="12740860" y="8563384"/>
            <a:ext cx="1335751" cy="274671"/>
          </a:xfrm>
          <a:prstGeom prst="rect">
            <a:avLst/>
          </a:prstGeom>
        </p:spPr>
      </p:pic>
      <p:pic>
        <p:nvPicPr>
          <p:cNvPr id="474" name="Image 348" descr="preencoded.png">    </p:cNvPr>
          <p:cNvPicPr>
            <a:picLocks noChangeAspect="1"/>
          </p:cNvPicPr>
          <p:nvPr/>
        </p:nvPicPr>
        <p:blipFill>
          <a:blip r:embed="rId349"/>
          <a:stretch>
            <a:fillRect/>
          </a:stretch>
        </p:blipFill>
        <p:spPr>
          <a:xfrm>
            <a:off x="12822213" y="8618302"/>
            <a:ext cx="160641" cy="164803"/>
          </a:xfrm>
          <a:prstGeom prst="rect">
            <a:avLst/>
          </a:prstGeom>
        </p:spPr>
      </p:pic>
      <p:sp>
        <p:nvSpPr>
          <p:cNvPr id="475" name="Text 124"/>
          <p:cNvSpPr/>
          <p:nvPr/>
        </p:nvSpPr>
        <p:spPr>
          <a:xfrm>
            <a:off x="13009969" y="857026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476" name="Image 349" descr="preencoded.png">    </p:cNvPr>
          <p:cNvPicPr>
            <a:picLocks noChangeAspect="1"/>
          </p:cNvPicPr>
          <p:nvPr/>
        </p:nvPicPr>
        <p:blipFill>
          <a:blip r:embed="rId350"/>
          <a:stretch>
            <a:fillRect/>
          </a:stretch>
        </p:blipFill>
        <p:spPr>
          <a:xfrm>
            <a:off x="14169582" y="8446629"/>
            <a:ext cx="1524096" cy="508132"/>
          </a:xfrm>
          <a:prstGeom prst="rect">
            <a:avLst/>
          </a:prstGeom>
        </p:spPr>
      </p:pic>
      <p:pic>
        <p:nvPicPr>
          <p:cNvPr id="477" name="Image 350" descr="preencoded.png">    </p:cNvPr>
          <p:cNvPicPr>
            <a:picLocks noChangeAspect="1"/>
          </p:cNvPicPr>
          <p:nvPr/>
        </p:nvPicPr>
        <p:blipFill>
          <a:blip r:embed="rId351"/>
          <a:stretch>
            <a:fillRect/>
          </a:stretch>
        </p:blipFill>
        <p:spPr>
          <a:xfrm>
            <a:off x="14264953" y="8563384"/>
            <a:ext cx="1335751" cy="274671"/>
          </a:xfrm>
          <a:prstGeom prst="rect">
            <a:avLst/>
          </a:prstGeom>
        </p:spPr>
      </p:pic>
      <p:pic>
        <p:nvPicPr>
          <p:cNvPr id="478" name="Image 351" descr="preencoded.png">    </p:cNvPr>
          <p:cNvPicPr>
            <a:picLocks noChangeAspect="1"/>
          </p:cNvPicPr>
          <p:nvPr/>
        </p:nvPicPr>
        <p:blipFill>
          <a:blip r:embed="rId352"/>
          <a:stretch>
            <a:fillRect/>
          </a:stretch>
        </p:blipFill>
        <p:spPr>
          <a:xfrm>
            <a:off x="14346306" y="8618302"/>
            <a:ext cx="160641" cy="164803"/>
          </a:xfrm>
          <a:prstGeom prst="rect">
            <a:avLst/>
          </a:prstGeom>
        </p:spPr>
      </p:pic>
      <p:sp>
        <p:nvSpPr>
          <p:cNvPr id="479" name="Text 125"/>
          <p:cNvSpPr/>
          <p:nvPr/>
        </p:nvSpPr>
        <p:spPr>
          <a:xfrm>
            <a:off x="14534062" y="857026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480" name="Image 352" descr="preencoded.png">    </p:cNvPr>
          <p:cNvPicPr>
            <a:picLocks noChangeAspect="1"/>
          </p:cNvPicPr>
          <p:nvPr/>
        </p:nvPicPr>
        <p:blipFill>
          <a:blip r:embed="rId353"/>
          <a:stretch>
            <a:fillRect/>
          </a:stretch>
        </p:blipFill>
        <p:spPr>
          <a:xfrm>
            <a:off x="15693675" y="8446629"/>
            <a:ext cx="1494780" cy="508132"/>
          </a:xfrm>
          <a:prstGeom prst="rect">
            <a:avLst/>
          </a:prstGeom>
        </p:spPr>
      </p:pic>
      <p:pic>
        <p:nvPicPr>
          <p:cNvPr id="481" name="Image 353" descr="preencoded.png">    </p:cNvPr>
          <p:cNvPicPr>
            <a:picLocks noChangeAspect="1"/>
          </p:cNvPicPr>
          <p:nvPr/>
        </p:nvPicPr>
        <p:blipFill>
          <a:blip r:embed="rId354"/>
          <a:stretch>
            <a:fillRect/>
          </a:stretch>
        </p:blipFill>
        <p:spPr>
          <a:xfrm>
            <a:off x="15789055" y="8563384"/>
            <a:ext cx="1335751" cy="274671"/>
          </a:xfrm>
          <a:prstGeom prst="rect">
            <a:avLst/>
          </a:prstGeom>
        </p:spPr>
      </p:pic>
      <p:pic>
        <p:nvPicPr>
          <p:cNvPr id="482" name="Image 354" descr="preencoded.png">    </p:cNvPr>
          <p:cNvPicPr>
            <a:picLocks noChangeAspect="1"/>
          </p:cNvPicPr>
          <p:nvPr/>
        </p:nvPicPr>
        <p:blipFill>
          <a:blip r:embed="rId355"/>
          <a:stretch>
            <a:fillRect/>
          </a:stretch>
        </p:blipFill>
        <p:spPr>
          <a:xfrm>
            <a:off x="15870408" y="8618302"/>
            <a:ext cx="160641" cy="164803"/>
          </a:xfrm>
          <a:prstGeom prst="rect">
            <a:avLst/>
          </a:prstGeom>
        </p:spPr>
      </p:pic>
      <p:sp>
        <p:nvSpPr>
          <p:cNvPr id="483" name="Text 126"/>
          <p:cNvSpPr/>
          <p:nvPr/>
        </p:nvSpPr>
        <p:spPr>
          <a:xfrm>
            <a:off x="16058164" y="857026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484" name="Image 355" descr="preencoded.png">    </p:cNvPr>
          <p:cNvPicPr>
            <a:picLocks noChangeAspect="1"/>
          </p:cNvPicPr>
          <p:nvPr/>
        </p:nvPicPr>
        <p:blipFill>
          <a:blip r:embed="rId356"/>
          <a:stretch>
            <a:fillRect/>
          </a:stretch>
        </p:blipFill>
        <p:spPr>
          <a:xfrm>
            <a:off x="1084604" y="2225315"/>
            <a:ext cx="16103851" cy="556209"/>
          </a:xfrm>
          <a:prstGeom prst="rect">
            <a:avLst/>
          </a:prstGeom>
        </p:spPr>
      </p:pic>
      <p:pic>
        <p:nvPicPr>
          <p:cNvPr id="485" name="Image 356" descr="preencoded.png">    </p:cNvPr>
          <p:cNvPicPr>
            <a:picLocks noChangeAspect="1"/>
          </p:cNvPicPr>
          <p:nvPr/>
        </p:nvPicPr>
        <p:blipFill>
          <a:blip r:embed="rId357"/>
          <a:stretch>
            <a:fillRect/>
          </a:stretch>
        </p:blipFill>
        <p:spPr>
          <a:xfrm>
            <a:off x="1084604" y="2225315"/>
            <a:ext cx="3940395" cy="556209"/>
          </a:xfrm>
          <a:prstGeom prst="rect">
            <a:avLst/>
          </a:prstGeom>
        </p:spPr>
      </p:pic>
      <p:sp>
        <p:nvSpPr>
          <p:cNvPr id="486" name="Text 127"/>
          <p:cNvSpPr/>
          <p:nvPr/>
        </p:nvSpPr>
        <p:spPr>
          <a:xfrm>
            <a:off x="1245245" y="2396989"/>
            <a:ext cx="59007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35"/>
              </a:lnSpc>
              <a:buNone/>
            </a:pPr>
            <a:r>
              <a:rPr lang="en-US" sz="149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Auttar</a:t>
            </a:r>
            <a:endParaRPr lang="en-US" sz="1495" dirty="0"/>
          </a:p>
        </p:txBody>
      </p:sp>
      <p:pic>
        <p:nvPicPr>
          <p:cNvPr id="487" name="Image 357" descr="preencoded.png">    </p:cNvPr>
          <p:cNvPicPr>
            <a:picLocks noChangeAspect="1"/>
          </p:cNvPicPr>
          <p:nvPr/>
        </p:nvPicPr>
        <p:blipFill>
          <a:blip r:embed="rId358"/>
          <a:stretch>
            <a:fillRect/>
          </a:stretch>
        </p:blipFill>
        <p:spPr>
          <a:xfrm>
            <a:off x="5024996" y="2225315"/>
            <a:ext cx="1524096" cy="556209"/>
          </a:xfrm>
          <a:prstGeom prst="rect">
            <a:avLst/>
          </a:prstGeom>
        </p:spPr>
      </p:pic>
      <p:pic>
        <p:nvPicPr>
          <p:cNvPr id="488" name="Image 358" descr="preencoded.png">    </p:cNvPr>
          <p:cNvPicPr>
            <a:picLocks noChangeAspect="1"/>
          </p:cNvPicPr>
          <p:nvPr/>
        </p:nvPicPr>
        <p:blipFill>
          <a:blip r:embed="rId359"/>
          <a:stretch>
            <a:fillRect/>
          </a:stretch>
        </p:blipFill>
        <p:spPr>
          <a:xfrm>
            <a:off x="5120376" y="2359223"/>
            <a:ext cx="1335751" cy="274671"/>
          </a:xfrm>
          <a:prstGeom prst="rect">
            <a:avLst/>
          </a:prstGeom>
        </p:spPr>
      </p:pic>
      <p:pic>
        <p:nvPicPr>
          <p:cNvPr id="489" name="Image 359" descr="preencoded.png">    </p:cNvPr>
          <p:cNvPicPr>
            <a:picLocks noChangeAspect="1"/>
          </p:cNvPicPr>
          <p:nvPr/>
        </p:nvPicPr>
        <p:blipFill>
          <a:blip r:embed="rId360"/>
          <a:stretch>
            <a:fillRect/>
          </a:stretch>
        </p:blipFill>
        <p:spPr>
          <a:xfrm>
            <a:off x="5201729" y="2414141"/>
            <a:ext cx="160641" cy="164803"/>
          </a:xfrm>
          <a:prstGeom prst="rect">
            <a:avLst/>
          </a:prstGeom>
        </p:spPr>
      </p:pic>
      <p:sp>
        <p:nvSpPr>
          <p:cNvPr id="490" name="Text 128"/>
          <p:cNvSpPr/>
          <p:nvPr/>
        </p:nvSpPr>
        <p:spPr>
          <a:xfrm>
            <a:off x="5389485" y="2366070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491" name="Image 360" descr="preencoded.png">    </p:cNvPr>
          <p:cNvPicPr>
            <a:picLocks noChangeAspect="1"/>
          </p:cNvPicPr>
          <p:nvPr/>
        </p:nvPicPr>
        <p:blipFill>
          <a:blip r:embed="rId361"/>
          <a:stretch>
            <a:fillRect/>
          </a:stretch>
        </p:blipFill>
        <p:spPr>
          <a:xfrm>
            <a:off x="6549098" y="2225315"/>
            <a:ext cx="1524096" cy="556209"/>
          </a:xfrm>
          <a:prstGeom prst="rect">
            <a:avLst/>
          </a:prstGeom>
        </p:spPr>
      </p:pic>
      <p:pic>
        <p:nvPicPr>
          <p:cNvPr id="492" name="Image 361" descr="preencoded.png">    </p:cNvPr>
          <p:cNvPicPr>
            <a:picLocks noChangeAspect="1"/>
          </p:cNvPicPr>
          <p:nvPr/>
        </p:nvPicPr>
        <p:blipFill>
          <a:blip r:embed="rId362"/>
          <a:stretch>
            <a:fillRect/>
          </a:stretch>
        </p:blipFill>
        <p:spPr>
          <a:xfrm>
            <a:off x="6797269" y="2359223"/>
            <a:ext cx="1030155" cy="274671"/>
          </a:xfrm>
          <a:prstGeom prst="rect">
            <a:avLst/>
          </a:prstGeom>
        </p:spPr>
      </p:pic>
      <p:pic>
        <p:nvPicPr>
          <p:cNvPr id="493" name="Image 362" descr="preencoded.png">    </p:cNvPr>
          <p:cNvPicPr>
            <a:picLocks noChangeAspect="1"/>
          </p:cNvPicPr>
          <p:nvPr/>
        </p:nvPicPr>
        <p:blipFill>
          <a:blip r:embed="rId363"/>
          <a:stretch>
            <a:fillRect/>
          </a:stretch>
        </p:blipFill>
        <p:spPr>
          <a:xfrm>
            <a:off x="6878622" y="2414141"/>
            <a:ext cx="160641" cy="164803"/>
          </a:xfrm>
          <a:prstGeom prst="rect">
            <a:avLst/>
          </a:prstGeom>
        </p:spPr>
      </p:pic>
      <p:sp>
        <p:nvSpPr>
          <p:cNvPr id="494" name="Text 129"/>
          <p:cNvSpPr/>
          <p:nvPr/>
        </p:nvSpPr>
        <p:spPr>
          <a:xfrm>
            <a:off x="7066378" y="2366070"/>
            <a:ext cx="73009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81" dirty="0"/>
          </a:p>
        </p:txBody>
      </p:sp>
      <p:pic>
        <p:nvPicPr>
          <p:cNvPr id="495" name="Image 363" descr="preencoded.png">    </p:cNvPr>
          <p:cNvPicPr>
            <a:picLocks noChangeAspect="1"/>
          </p:cNvPicPr>
          <p:nvPr/>
        </p:nvPicPr>
        <p:blipFill>
          <a:blip r:embed="rId364"/>
          <a:stretch>
            <a:fillRect/>
          </a:stretch>
        </p:blipFill>
        <p:spPr>
          <a:xfrm>
            <a:off x="8073191" y="2225315"/>
            <a:ext cx="1524096" cy="556209"/>
          </a:xfrm>
          <a:prstGeom prst="rect">
            <a:avLst/>
          </a:prstGeom>
        </p:spPr>
      </p:pic>
      <p:pic>
        <p:nvPicPr>
          <p:cNvPr id="496" name="Image 364" descr="preencoded.png">    </p:cNvPr>
          <p:cNvPicPr>
            <a:picLocks noChangeAspect="1"/>
          </p:cNvPicPr>
          <p:nvPr/>
        </p:nvPicPr>
        <p:blipFill>
          <a:blip r:embed="rId365"/>
          <a:stretch>
            <a:fillRect/>
          </a:stretch>
        </p:blipFill>
        <p:spPr>
          <a:xfrm>
            <a:off x="8168571" y="2359223"/>
            <a:ext cx="1335751" cy="274671"/>
          </a:xfrm>
          <a:prstGeom prst="rect">
            <a:avLst/>
          </a:prstGeom>
        </p:spPr>
      </p:pic>
      <p:pic>
        <p:nvPicPr>
          <p:cNvPr id="497" name="Image 365" descr="preencoded.png">    </p:cNvPr>
          <p:cNvPicPr>
            <a:picLocks noChangeAspect="1"/>
          </p:cNvPicPr>
          <p:nvPr/>
        </p:nvPicPr>
        <p:blipFill>
          <a:blip r:embed="rId366"/>
          <a:stretch>
            <a:fillRect/>
          </a:stretch>
        </p:blipFill>
        <p:spPr>
          <a:xfrm>
            <a:off x="8249924" y="2414141"/>
            <a:ext cx="160641" cy="164803"/>
          </a:xfrm>
          <a:prstGeom prst="rect">
            <a:avLst/>
          </a:prstGeom>
        </p:spPr>
      </p:pic>
      <p:sp>
        <p:nvSpPr>
          <p:cNvPr id="498" name="Text 130"/>
          <p:cNvSpPr/>
          <p:nvPr/>
        </p:nvSpPr>
        <p:spPr>
          <a:xfrm>
            <a:off x="8437680" y="2366070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499" name="Image 366" descr="preencoded.png">    </p:cNvPr>
          <p:cNvPicPr>
            <a:picLocks noChangeAspect="1"/>
          </p:cNvPicPr>
          <p:nvPr/>
        </p:nvPicPr>
        <p:blipFill>
          <a:blip r:embed="rId367"/>
          <a:stretch>
            <a:fillRect/>
          </a:stretch>
        </p:blipFill>
        <p:spPr>
          <a:xfrm>
            <a:off x="9597284" y="2225315"/>
            <a:ext cx="1524096" cy="556209"/>
          </a:xfrm>
          <a:prstGeom prst="rect">
            <a:avLst/>
          </a:prstGeom>
        </p:spPr>
      </p:pic>
      <p:pic>
        <p:nvPicPr>
          <p:cNvPr id="500" name="Image 367" descr="preencoded.png">    </p:cNvPr>
          <p:cNvPicPr>
            <a:picLocks noChangeAspect="1"/>
          </p:cNvPicPr>
          <p:nvPr/>
        </p:nvPicPr>
        <p:blipFill>
          <a:blip r:embed="rId368"/>
          <a:stretch>
            <a:fillRect/>
          </a:stretch>
        </p:blipFill>
        <p:spPr>
          <a:xfrm>
            <a:off x="9692673" y="2359223"/>
            <a:ext cx="1335751" cy="274671"/>
          </a:xfrm>
          <a:prstGeom prst="rect">
            <a:avLst/>
          </a:prstGeom>
        </p:spPr>
      </p:pic>
      <p:pic>
        <p:nvPicPr>
          <p:cNvPr id="501" name="Image 368" descr="preencoded.png">    </p:cNvPr>
          <p:cNvPicPr>
            <a:picLocks noChangeAspect="1"/>
          </p:cNvPicPr>
          <p:nvPr/>
        </p:nvPicPr>
        <p:blipFill>
          <a:blip r:embed="rId369"/>
          <a:stretch>
            <a:fillRect/>
          </a:stretch>
        </p:blipFill>
        <p:spPr>
          <a:xfrm>
            <a:off x="9774027" y="2414141"/>
            <a:ext cx="160641" cy="164803"/>
          </a:xfrm>
          <a:prstGeom prst="rect">
            <a:avLst/>
          </a:prstGeom>
        </p:spPr>
      </p:pic>
      <p:sp>
        <p:nvSpPr>
          <p:cNvPr id="502" name="Text 131"/>
          <p:cNvSpPr/>
          <p:nvPr/>
        </p:nvSpPr>
        <p:spPr>
          <a:xfrm>
            <a:off x="9961783" y="2366070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503" name="Image 369" descr="preencoded.png">    </p:cNvPr>
          <p:cNvPicPr>
            <a:picLocks noChangeAspect="1"/>
          </p:cNvPicPr>
          <p:nvPr/>
        </p:nvPicPr>
        <p:blipFill>
          <a:blip r:embed="rId370"/>
          <a:stretch>
            <a:fillRect/>
          </a:stretch>
        </p:blipFill>
        <p:spPr>
          <a:xfrm>
            <a:off x="11121386" y="2225315"/>
            <a:ext cx="1524096" cy="556209"/>
          </a:xfrm>
          <a:prstGeom prst="rect">
            <a:avLst/>
          </a:prstGeom>
        </p:spPr>
      </p:pic>
      <p:pic>
        <p:nvPicPr>
          <p:cNvPr id="504" name="Image 370" descr="preencoded.png">    </p:cNvPr>
          <p:cNvPicPr>
            <a:picLocks noChangeAspect="1"/>
          </p:cNvPicPr>
          <p:nvPr/>
        </p:nvPicPr>
        <p:blipFill>
          <a:blip r:embed="rId371"/>
          <a:stretch>
            <a:fillRect/>
          </a:stretch>
        </p:blipFill>
        <p:spPr>
          <a:xfrm>
            <a:off x="11216767" y="2359223"/>
            <a:ext cx="1335751" cy="274671"/>
          </a:xfrm>
          <a:prstGeom prst="rect">
            <a:avLst/>
          </a:prstGeom>
        </p:spPr>
      </p:pic>
      <p:pic>
        <p:nvPicPr>
          <p:cNvPr id="505" name="Image 371" descr="preencoded.png">    </p:cNvPr>
          <p:cNvPicPr>
            <a:picLocks noChangeAspect="1"/>
          </p:cNvPicPr>
          <p:nvPr/>
        </p:nvPicPr>
        <p:blipFill>
          <a:blip r:embed="rId372"/>
          <a:stretch>
            <a:fillRect/>
          </a:stretch>
        </p:blipFill>
        <p:spPr>
          <a:xfrm>
            <a:off x="11298120" y="2414141"/>
            <a:ext cx="160641" cy="164803"/>
          </a:xfrm>
          <a:prstGeom prst="rect">
            <a:avLst/>
          </a:prstGeom>
        </p:spPr>
      </p:pic>
      <p:sp>
        <p:nvSpPr>
          <p:cNvPr id="506" name="Text 132"/>
          <p:cNvSpPr/>
          <p:nvPr/>
        </p:nvSpPr>
        <p:spPr>
          <a:xfrm>
            <a:off x="11485876" y="2366070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507" name="Image 372" descr="preencoded.png">    </p:cNvPr>
          <p:cNvPicPr>
            <a:picLocks noChangeAspect="1"/>
          </p:cNvPicPr>
          <p:nvPr/>
        </p:nvPicPr>
        <p:blipFill>
          <a:blip r:embed="rId373"/>
          <a:stretch>
            <a:fillRect/>
          </a:stretch>
        </p:blipFill>
        <p:spPr>
          <a:xfrm>
            <a:off x="12645489" y="2225315"/>
            <a:ext cx="1524096" cy="556209"/>
          </a:xfrm>
          <a:prstGeom prst="rect">
            <a:avLst/>
          </a:prstGeom>
        </p:spPr>
      </p:pic>
      <p:pic>
        <p:nvPicPr>
          <p:cNvPr id="508" name="Image 373" descr="preencoded.png">    </p:cNvPr>
          <p:cNvPicPr>
            <a:picLocks noChangeAspect="1"/>
          </p:cNvPicPr>
          <p:nvPr/>
        </p:nvPicPr>
        <p:blipFill>
          <a:blip r:embed="rId374"/>
          <a:stretch>
            <a:fillRect/>
          </a:stretch>
        </p:blipFill>
        <p:spPr>
          <a:xfrm>
            <a:off x="12740860" y="2359223"/>
            <a:ext cx="1335751" cy="274671"/>
          </a:xfrm>
          <a:prstGeom prst="rect">
            <a:avLst/>
          </a:prstGeom>
        </p:spPr>
      </p:pic>
      <p:pic>
        <p:nvPicPr>
          <p:cNvPr id="509" name="Image 374" descr="preencoded.png">    </p:cNvPr>
          <p:cNvPicPr>
            <a:picLocks noChangeAspect="1"/>
          </p:cNvPicPr>
          <p:nvPr/>
        </p:nvPicPr>
        <p:blipFill>
          <a:blip r:embed="rId375"/>
          <a:stretch>
            <a:fillRect/>
          </a:stretch>
        </p:blipFill>
        <p:spPr>
          <a:xfrm>
            <a:off x="12822213" y="2414141"/>
            <a:ext cx="160641" cy="164803"/>
          </a:xfrm>
          <a:prstGeom prst="rect">
            <a:avLst/>
          </a:prstGeom>
        </p:spPr>
      </p:pic>
      <p:sp>
        <p:nvSpPr>
          <p:cNvPr id="510" name="Text 133"/>
          <p:cNvSpPr/>
          <p:nvPr/>
        </p:nvSpPr>
        <p:spPr>
          <a:xfrm>
            <a:off x="13009969" y="2366070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511" name="Image 375" descr="preencoded.png">    </p:cNvPr>
          <p:cNvPicPr>
            <a:picLocks noChangeAspect="1"/>
          </p:cNvPicPr>
          <p:nvPr/>
        </p:nvPicPr>
        <p:blipFill>
          <a:blip r:embed="rId376"/>
          <a:stretch>
            <a:fillRect/>
          </a:stretch>
        </p:blipFill>
        <p:spPr>
          <a:xfrm>
            <a:off x="14169582" y="2225315"/>
            <a:ext cx="1524096" cy="556209"/>
          </a:xfrm>
          <a:prstGeom prst="rect">
            <a:avLst/>
          </a:prstGeom>
        </p:spPr>
      </p:pic>
      <p:pic>
        <p:nvPicPr>
          <p:cNvPr id="512" name="Image 376" descr="preencoded.png">    </p:cNvPr>
          <p:cNvPicPr>
            <a:picLocks noChangeAspect="1"/>
          </p:cNvPicPr>
          <p:nvPr/>
        </p:nvPicPr>
        <p:blipFill>
          <a:blip r:embed="rId377"/>
          <a:stretch>
            <a:fillRect/>
          </a:stretch>
        </p:blipFill>
        <p:spPr>
          <a:xfrm>
            <a:off x="14264953" y="2359223"/>
            <a:ext cx="1335751" cy="274671"/>
          </a:xfrm>
          <a:prstGeom prst="rect">
            <a:avLst/>
          </a:prstGeom>
        </p:spPr>
      </p:pic>
      <p:pic>
        <p:nvPicPr>
          <p:cNvPr id="513" name="Image 377" descr="preencoded.png">    </p:cNvPr>
          <p:cNvPicPr>
            <a:picLocks noChangeAspect="1"/>
          </p:cNvPicPr>
          <p:nvPr/>
        </p:nvPicPr>
        <p:blipFill>
          <a:blip r:embed="rId378"/>
          <a:stretch>
            <a:fillRect/>
          </a:stretch>
        </p:blipFill>
        <p:spPr>
          <a:xfrm>
            <a:off x="14346306" y="2414141"/>
            <a:ext cx="160641" cy="164803"/>
          </a:xfrm>
          <a:prstGeom prst="rect">
            <a:avLst/>
          </a:prstGeom>
        </p:spPr>
      </p:pic>
      <p:sp>
        <p:nvSpPr>
          <p:cNvPr id="514" name="Text 134"/>
          <p:cNvSpPr/>
          <p:nvPr/>
        </p:nvSpPr>
        <p:spPr>
          <a:xfrm>
            <a:off x="14534062" y="2366070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515" name="Image 378" descr="preencoded.png">    </p:cNvPr>
          <p:cNvPicPr>
            <a:picLocks noChangeAspect="1"/>
          </p:cNvPicPr>
          <p:nvPr/>
        </p:nvPicPr>
        <p:blipFill>
          <a:blip r:embed="rId379"/>
          <a:stretch>
            <a:fillRect/>
          </a:stretch>
        </p:blipFill>
        <p:spPr>
          <a:xfrm>
            <a:off x="15693675" y="2225315"/>
            <a:ext cx="1494780" cy="556209"/>
          </a:xfrm>
          <a:prstGeom prst="rect">
            <a:avLst/>
          </a:prstGeom>
        </p:spPr>
      </p:pic>
      <p:pic>
        <p:nvPicPr>
          <p:cNvPr id="516" name="Image 379" descr="preencoded.png">    </p:cNvPr>
          <p:cNvPicPr>
            <a:picLocks noChangeAspect="1"/>
          </p:cNvPicPr>
          <p:nvPr/>
        </p:nvPicPr>
        <p:blipFill>
          <a:blip r:embed="rId380"/>
          <a:stretch>
            <a:fillRect/>
          </a:stretch>
        </p:blipFill>
        <p:spPr>
          <a:xfrm>
            <a:off x="15789055" y="2359223"/>
            <a:ext cx="1335751" cy="274671"/>
          </a:xfrm>
          <a:prstGeom prst="rect">
            <a:avLst/>
          </a:prstGeom>
        </p:spPr>
      </p:pic>
      <p:pic>
        <p:nvPicPr>
          <p:cNvPr id="517" name="Image 380" descr="preencoded.png">    </p:cNvPr>
          <p:cNvPicPr>
            <a:picLocks noChangeAspect="1"/>
          </p:cNvPicPr>
          <p:nvPr/>
        </p:nvPicPr>
        <p:blipFill>
          <a:blip r:embed="rId381"/>
          <a:stretch>
            <a:fillRect/>
          </a:stretch>
        </p:blipFill>
        <p:spPr>
          <a:xfrm>
            <a:off x="15870408" y="2414141"/>
            <a:ext cx="160641" cy="164803"/>
          </a:xfrm>
          <a:prstGeom prst="rect">
            <a:avLst/>
          </a:prstGeom>
        </p:spPr>
      </p:pic>
      <p:sp>
        <p:nvSpPr>
          <p:cNvPr id="518" name="Text 135"/>
          <p:cNvSpPr/>
          <p:nvPr/>
        </p:nvSpPr>
        <p:spPr>
          <a:xfrm>
            <a:off x="16058164" y="2366070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519" name="Image 381" descr="preencoded.png">    </p:cNvPr>
          <p:cNvPicPr>
            <a:picLocks noChangeAspect="1"/>
          </p:cNvPicPr>
          <p:nvPr/>
        </p:nvPicPr>
        <p:blipFill>
          <a:blip r:embed="rId382"/>
          <a:stretch>
            <a:fillRect/>
          </a:stretch>
        </p:blipFill>
        <p:spPr>
          <a:xfrm>
            <a:off x="1084604" y="2781523"/>
            <a:ext cx="16103851" cy="515020"/>
          </a:xfrm>
          <a:prstGeom prst="rect">
            <a:avLst/>
          </a:prstGeom>
        </p:spPr>
      </p:pic>
      <p:pic>
        <p:nvPicPr>
          <p:cNvPr id="520" name="Image 382" descr="preencoded.png">    </p:cNvPr>
          <p:cNvPicPr>
            <a:picLocks noChangeAspect="1"/>
          </p:cNvPicPr>
          <p:nvPr/>
        </p:nvPicPr>
        <p:blipFill>
          <a:blip r:embed="rId383"/>
          <a:stretch>
            <a:fillRect/>
          </a:stretch>
        </p:blipFill>
        <p:spPr>
          <a:xfrm>
            <a:off x="1084604" y="2781523"/>
            <a:ext cx="3940395" cy="515020"/>
          </a:xfrm>
          <a:prstGeom prst="rect">
            <a:avLst/>
          </a:prstGeom>
        </p:spPr>
      </p:pic>
      <p:sp>
        <p:nvSpPr>
          <p:cNvPr id="521" name="Text 136"/>
          <p:cNvSpPr/>
          <p:nvPr/>
        </p:nvSpPr>
        <p:spPr>
          <a:xfrm>
            <a:off x="1245245" y="2908585"/>
            <a:ext cx="126015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35"/>
              </a:lnSpc>
              <a:buNone/>
            </a:pPr>
            <a:r>
              <a:rPr lang="en-US" sz="149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Benefit Cards</a:t>
            </a:r>
            <a:endParaRPr lang="en-US" sz="1495" dirty="0"/>
          </a:p>
        </p:txBody>
      </p:sp>
      <p:pic>
        <p:nvPicPr>
          <p:cNvPr id="522" name="Image 383" descr="preencoded.png">    </p:cNvPr>
          <p:cNvPicPr>
            <a:picLocks noChangeAspect="1"/>
          </p:cNvPicPr>
          <p:nvPr/>
        </p:nvPicPr>
        <p:blipFill>
          <a:blip r:embed="rId384"/>
          <a:stretch>
            <a:fillRect/>
          </a:stretch>
        </p:blipFill>
        <p:spPr>
          <a:xfrm>
            <a:off x="5024996" y="2781523"/>
            <a:ext cx="1524096" cy="515020"/>
          </a:xfrm>
          <a:prstGeom prst="rect">
            <a:avLst/>
          </a:prstGeom>
        </p:spPr>
      </p:pic>
      <p:pic>
        <p:nvPicPr>
          <p:cNvPr id="523" name="Image 384" descr="preencoded.png">    </p:cNvPr>
          <p:cNvPicPr>
            <a:picLocks noChangeAspect="1"/>
          </p:cNvPicPr>
          <p:nvPr/>
        </p:nvPicPr>
        <p:blipFill>
          <a:blip r:embed="rId385"/>
          <a:stretch>
            <a:fillRect/>
          </a:stretch>
        </p:blipFill>
        <p:spPr>
          <a:xfrm>
            <a:off x="5120376" y="2898279"/>
            <a:ext cx="1335751" cy="274671"/>
          </a:xfrm>
          <a:prstGeom prst="rect">
            <a:avLst/>
          </a:prstGeom>
        </p:spPr>
      </p:pic>
      <p:pic>
        <p:nvPicPr>
          <p:cNvPr id="524" name="Image 385" descr="preencoded.png">    </p:cNvPr>
          <p:cNvPicPr>
            <a:picLocks noChangeAspect="1"/>
          </p:cNvPicPr>
          <p:nvPr/>
        </p:nvPicPr>
        <p:blipFill>
          <a:blip r:embed="rId386"/>
          <a:stretch>
            <a:fillRect/>
          </a:stretch>
        </p:blipFill>
        <p:spPr>
          <a:xfrm>
            <a:off x="5201729" y="2953196"/>
            <a:ext cx="160641" cy="164803"/>
          </a:xfrm>
          <a:prstGeom prst="rect">
            <a:avLst/>
          </a:prstGeom>
        </p:spPr>
      </p:pic>
      <p:sp>
        <p:nvSpPr>
          <p:cNvPr id="525" name="Text 137"/>
          <p:cNvSpPr/>
          <p:nvPr/>
        </p:nvSpPr>
        <p:spPr>
          <a:xfrm>
            <a:off x="5389485" y="2905125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526" name="Image 386" descr="preencoded.png">    </p:cNvPr>
          <p:cNvPicPr>
            <a:picLocks noChangeAspect="1"/>
          </p:cNvPicPr>
          <p:nvPr/>
        </p:nvPicPr>
        <p:blipFill>
          <a:blip r:embed="rId387"/>
          <a:stretch>
            <a:fillRect/>
          </a:stretch>
        </p:blipFill>
        <p:spPr>
          <a:xfrm>
            <a:off x="6549098" y="2781523"/>
            <a:ext cx="1524096" cy="515020"/>
          </a:xfrm>
          <a:prstGeom prst="rect">
            <a:avLst/>
          </a:prstGeom>
        </p:spPr>
      </p:pic>
      <p:pic>
        <p:nvPicPr>
          <p:cNvPr id="527" name="Image 387" descr="preencoded.png">    </p:cNvPr>
          <p:cNvPicPr>
            <a:picLocks noChangeAspect="1"/>
          </p:cNvPicPr>
          <p:nvPr/>
        </p:nvPicPr>
        <p:blipFill>
          <a:blip r:embed="rId388"/>
          <a:stretch>
            <a:fillRect/>
          </a:stretch>
        </p:blipFill>
        <p:spPr>
          <a:xfrm>
            <a:off x="6694363" y="2898279"/>
            <a:ext cx="1235976" cy="274671"/>
          </a:xfrm>
          <a:prstGeom prst="rect">
            <a:avLst/>
          </a:prstGeom>
        </p:spPr>
      </p:pic>
      <p:pic>
        <p:nvPicPr>
          <p:cNvPr id="528" name="Image 388" descr="preencoded.png">    </p:cNvPr>
          <p:cNvPicPr>
            <a:picLocks noChangeAspect="1"/>
          </p:cNvPicPr>
          <p:nvPr/>
        </p:nvPicPr>
        <p:blipFill>
          <a:blip r:embed="rId389"/>
          <a:stretch>
            <a:fillRect/>
          </a:stretch>
        </p:blipFill>
        <p:spPr>
          <a:xfrm>
            <a:off x="6775717" y="2953196"/>
            <a:ext cx="160641" cy="164803"/>
          </a:xfrm>
          <a:prstGeom prst="rect">
            <a:avLst/>
          </a:prstGeom>
        </p:spPr>
      </p:pic>
      <p:sp>
        <p:nvSpPr>
          <p:cNvPr id="529" name="Text 138"/>
          <p:cNvSpPr/>
          <p:nvPr/>
        </p:nvSpPr>
        <p:spPr>
          <a:xfrm>
            <a:off x="6963473" y="2905125"/>
            <a:ext cx="95011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81" dirty="0"/>
          </a:p>
        </p:txBody>
      </p:sp>
      <p:pic>
        <p:nvPicPr>
          <p:cNvPr id="530" name="Image 389" descr="preencoded.png">    </p:cNvPr>
          <p:cNvPicPr>
            <a:picLocks noChangeAspect="1"/>
          </p:cNvPicPr>
          <p:nvPr/>
        </p:nvPicPr>
        <p:blipFill>
          <a:blip r:embed="rId390"/>
          <a:stretch>
            <a:fillRect/>
          </a:stretch>
        </p:blipFill>
        <p:spPr>
          <a:xfrm>
            <a:off x="8073191" y="2781523"/>
            <a:ext cx="1524096" cy="515020"/>
          </a:xfrm>
          <a:prstGeom prst="rect">
            <a:avLst/>
          </a:prstGeom>
        </p:spPr>
      </p:pic>
      <p:pic>
        <p:nvPicPr>
          <p:cNvPr id="531" name="Image 390" descr="preencoded.png">    </p:cNvPr>
          <p:cNvPicPr>
            <a:picLocks noChangeAspect="1"/>
          </p:cNvPicPr>
          <p:nvPr/>
        </p:nvPicPr>
        <p:blipFill>
          <a:blip r:embed="rId391"/>
          <a:stretch>
            <a:fillRect/>
          </a:stretch>
        </p:blipFill>
        <p:spPr>
          <a:xfrm>
            <a:off x="8168571" y="2898279"/>
            <a:ext cx="1335751" cy="274671"/>
          </a:xfrm>
          <a:prstGeom prst="rect">
            <a:avLst/>
          </a:prstGeom>
        </p:spPr>
      </p:pic>
      <p:pic>
        <p:nvPicPr>
          <p:cNvPr id="532" name="Image 391" descr="preencoded.png">    </p:cNvPr>
          <p:cNvPicPr>
            <a:picLocks noChangeAspect="1"/>
          </p:cNvPicPr>
          <p:nvPr/>
        </p:nvPicPr>
        <p:blipFill>
          <a:blip r:embed="rId392"/>
          <a:stretch>
            <a:fillRect/>
          </a:stretch>
        </p:blipFill>
        <p:spPr>
          <a:xfrm>
            <a:off x="8249924" y="2953196"/>
            <a:ext cx="160641" cy="164803"/>
          </a:xfrm>
          <a:prstGeom prst="rect">
            <a:avLst/>
          </a:prstGeom>
        </p:spPr>
      </p:pic>
      <p:sp>
        <p:nvSpPr>
          <p:cNvPr id="533" name="Text 139"/>
          <p:cNvSpPr/>
          <p:nvPr/>
        </p:nvSpPr>
        <p:spPr>
          <a:xfrm>
            <a:off x="8437680" y="2905125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534" name="Image 392" descr="preencoded.png">    </p:cNvPr>
          <p:cNvPicPr>
            <a:picLocks noChangeAspect="1"/>
          </p:cNvPicPr>
          <p:nvPr/>
        </p:nvPicPr>
        <p:blipFill>
          <a:blip r:embed="rId393"/>
          <a:stretch>
            <a:fillRect/>
          </a:stretch>
        </p:blipFill>
        <p:spPr>
          <a:xfrm>
            <a:off x="9597284" y="2781523"/>
            <a:ext cx="1524096" cy="515020"/>
          </a:xfrm>
          <a:prstGeom prst="rect">
            <a:avLst/>
          </a:prstGeom>
        </p:spPr>
      </p:pic>
      <p:pic>
        <p:nvPicPr>
          <p:cNvPr id="535" name="Image 393" descr="preencoded.png">    </p:cNvPr>
          <p:cNvPicPr>
            <a:picLocks noChangeAspect="1"/>
          </p:cNvPicPr>
          <p:nvPr/>
        </p:nvPicPr>
        <p:blipFill>
          <a:blip r:embed="rId394"/>
          <a:stretch>
            <a:fillRect/>
          </a:stretch>
        </p:blipFill>
        <p:spPr>
          <a:xfrm>
            <a:off x="9692673" y="2898279"/>
            <a:ext cx="1335751" cy="274671"/>
          </a:xfrm>
          <a:prstGeom prst="rect">
            <a:avLst/>
          </a:prstGeom>
        </p:spPr>
      </p:pic>
      <p:pic>
        <p:nvPicPr>
          <p:cNvPr id="536" name="Image 394" descr="preencoded.png">    </p:cNvPr>
          <p:cNvPicPr>
            <a:picLocks noChangeAspect="1"/>
          </p:cNvPicPr>
          <p:nvPr/>
        </p:nvPicPr>
        <p:blipFill>
          <a:blip r:embed="rId395"/>
          <a:stretch>
            <a:fillRect/>
          </a:stretch>
        </p:blipFill>
        <p:spPr>
          <a:xfrm>
            <a:off x="9774027" y="2953196"/>
            <a:ext cx="160641" cy="164803"/>
          </a:xfrm>
          <a:prstGeom prst="rect">
            <a:avLst/>
          </a:prstGeom>
        </p:spPr>
      </p:pic>
      <p:sp>
        <p:nvSpPr>
          <p:cNvPr id="537" name="Text 140"/>
          <p:cNvSpPr/>
          <p:nvPr/>
        </p:nvSpPr>
        <p:spPr>
          <a:xfrm>
            <a:off x="9961783" y="2905125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538" name="Image 395" descr="preencoded.png">    </p:cNvPr>
          <p:cNvPicPr>
            <a:picLocks noChangeAspect="1"/>
          </p:cNvPicPr>
          <p:nvPr/>
        </p:nvPicPr>
        <p:blipFill>
          <a:blip r:embed="rId396"/>
          <a:stretch>
            <a:fillRect/>
          </a:stretch>
        </p:blipFill>
        <p:spPr>
          <a:xfrm>
            <a:off x="11121386" y="2781523"/>
            <a:ext cx="1524096" cy="515020"/>
          </a:xfrm>
          <a:prstGeom prst="rect">
            <a:avLst/>
          </a:prstGeom>
        </p:spPr>
      </p:pic>
      <p:pic>
        <p:nvPicPr>
          <p:cNvPr id="539" name="Image 396" descr="preencoded.png">    </p:cNvPr>
          <p:cNvPicPr>
            <a:picLocks noChangeAspect="1"/>
          </p:cNvPicPr>
          <p:nvPr/>
        </p:nvPicPr>
        <p:blipFill>
          <a:blip r:embed="rId397"/>
          <a:stretch>
            <a:fillRect/>
          </a:stretch>
        </p:blipFill>
        <p:spPr>
          <a:xfrm>
            <a:off x="11216767" y="2898279"/>
            <a:ext cx="1335751" cy="274671"/>
          </a:xfrm>
          <a:prstGeom prst="rect">
            <a:avLst/>
          </a:prstGeom>
        </p:spPr>
      </p:pic>
      <p:pic>
        <p:nvPicPr>
          <p:cNvPr id="540" name="Image 397" descr="preencoded.png">    </p:cNvPr>
          <p:cNvPicPr>
            <a:picLocks noChangeAspect="1"/>
          </p:cNvPicPr>
          <p:nvPr/>
        </p:nvPicPr>
        <p:blipFill>
          <a:blip r:embed="rId398"/>
          <a:stretch>
            <a:fillRect/>
          </a:stretch>
        </p:blipFill>
        <p:spPr>
          <a:xfrm>
            <a:off x="11298120" y="2953196"/>
            <a:ext cx="160641" cy="164803"/>
          </a:xfrm>
          <a:prstGeom prst="rect">
            <a:avLst/>
          </a:prstGeom>
        </p:spPr>
      </p:pic>
      <p:sp>
        <p:nvSpPr>
          <p:cNvPr id="541" name="Text 141"/>
          <p:cNvSpPr/>
          <p:nvPr/>
        </p:nvSpPr>
        <p:spPr>
          <a:xfrm>
            <a:off x="11485876" y="2905125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542" name="Image 398" descr="preencoded.png">    </p:cNvPr>
          <p:cNvPicPr>
            <a:picLocks noChangeAspect="1"/>
          </p:cNvPicPr>
          <p:nvPr/>
        </p:nvPicPr>
        <p:blipFill>
          <a:blip r:embed="rId399"/>
          <a:stretch>
            <a:fillRect/>
          </a:stretch>
        </p:blipFill>
        <p:spPr>
          <a:xfrm>
            <a:off x="12645489" y="2781523"/>
            <a:ext cx="1524096" cy="515020"/>
          </a:xfrm>
          <a:prstGeom prst="rect">
            <a:avLst/>
          </a:prstGeom>
        </p:spPr>
      </p:pic>
      <p:pic>
        <p:nvPicPr>
          <p:cNvPr id="543" name="Image 399" descr="preencoded.png">    </p:cNvPr>
          <p:cNvPicPr>
            <a:picLocks noChangeAspect="1"/>
          </p:cNvPicPr>
          <p:nvPr/>
        </p:nvPicPr>
        <p:blipFill>
          <a:blip r:embed="rId400"/>
          <a:stretch>
            <a:fillRect/>
          </a:stretch>
        </p:blipFill>
        <p:spPr>
          <a:xfrm>
            <a:off x="12740860" y="2898279"/>
            <a:ext cx="1335751" cy="274671"/>
          </a:xfrm>
          <a:prstGeom prst="rect">
            <a:avLst/>
          </a:prstGeom>
        </p:spPr>
      </p:pic>
      <p:pic>
        <p:nvPicPr>
          <p:cNvPr id="544" name="Image 400" descr="preencoded.png">    </p:cNvPr>
          <p:cNvPicPr>
            <a:picLocks noChangeAspect="1"/>
          </p:cNvPicPr>
          <p:nvPr/>
        </p:nvPicPr>
        <p:blipFill>
          <a:blip r:embed="rId401"/>
          <a:stretch>
            <a:fillRect/>
          </a:stretch>
        </p:blipFill>
        <p:spPr>
          <a:xfrm>
            <a:off x="12822213" y="2953196"/>
            <a:ext cx="160641" cy="164803"/>
          </a:xfrm>
          <a:prstGeom prst="rect">
            <a:avLst/>
          </a:prstGeom>
        </p:spPr>
      </p:pic>
      <p:sp>
        <p:nvSpPr>
          <p:cNvPr id="545" name="Text 142"/>
          <p:cNvSpPr/>
          <p:nvPr/>
        </p:nvSpPr>
        <p:spPr>
          <a:xfrm>
            <a:off x="13009969" y="2905125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546" name="Image 401" descr="preencoded.png">    </p:cNvPr>
          <p:cNvPicPr>
            <a:picLocks noChangeAspect="1"/>
          </p:cNvPicPr>
          <p:nvPr/>
        </p:nvPicPr>
        <p:blipFill>
          <a:blip r:embed="rId402"/>
          <a:stretch>
            <a:fillRect/>
          </a:stretch>
        </p:blipFill>
        <p:spPr>
          <a:xfrm>
            <a:off x="14169582" y="2781523"/>
            <a:ext cx="1524096" cy="515020"/>
          </a:xfrm>
          <a:prstGeom prst="rect">
            <a:avLst/>
          </a:prstGeom>
        </p:spPr>
      </p:pic>
      <p:pic>
        <p:nvPicPr>
          <p:cNvPr id="547" name="Image 402" descr="preencoded.png">    </p:cNvPr>
          <p:cNvPicPr>
            <a:picLocks noChangeAspect="1"/>
          </p:cNvPicPr>
          <p:nvPr/>
        </p:nvPicPr>
        <p:blipFill>
          <a:blip r:embed="rId403"/>
          <a:stretch>
            <a:fillRect/>
          </a:stretch>
        </p:blipFill>
        <p:spPr>
          <a:xfrm>
            <a:off x="14264953" y="2898279"/>
            <a:ext cx="1335751" cy="274671"/>
          </a:xfrm>
          <a:prstGeom prst="rect">
            <a:avLst/>
          </a:prstGeom>
        </p:spPr>
      </p:pic>
      <p:pic>
        <p:nvPicPr>
          <p:cNvPr id="548" name="Image 403" descr="preencoded.png">    </p:cNvPr>
          <p:cNvPicPr>
            <a:picLocks noChangeAspect="1"/>
          </p:cNvPicPr>
          <p:nvPr/>
        </p:nvPicPr>
        <p:blipFill>
          <a:blip r:embed="rId404"/>
          <a:stretch>
            <a:fillRect/>
          </a:stretch>
        </p:blipFill>
        <p:spPr>
          <a:xfrm>
            <a:off x="14346306" y="2953196"/>
            <a:ext cx="160641" cy="164803"/>
          </a:xfrm>
          <a:prstGeom prst="rect">
            <a:avLst/>
          </a:prstGeom>
        </p:spPr>
      </p:pic>
      <p:sp>
        <p:nvSpPr>
          <p:cNvPr id="549" name="Text 143"/>
          <p:cNvSpPr/>
          <p:nvPr/>
        </p:nvSpPr>
        <p:spPr>
          <a:xfrm>
            <a:off x="14534062" y="2905125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550" name="Image 404" descr="preencoded.png">    </p:cNvPr>
          <p:cNvPicPr>
            <a:picLocks noChangeAspect="1"/>
          </p:cNvPicPr>
          <p:nvPr/>
        </p:nvPicPr>
        <p:blipFill>
          <a:blip r:embed="rId405"/>
          <a:stretch>
            <a:fillRect/>
          </a:stretch>
        </p:blipFill>
        <p:spPr>
          <a:xfrm>
            <a:off x="15693675" y="2781523"/>
            <a:ext cx="1494780" cy="515020"/>
          </a:xfrm>
          <a:prstGeom prst="rect">
            <a:avLst/>
          </a:prstGeom>
        </p:spPr>
      </p:pic>
      <p:pic>
        <p:nvPicPr>
          <p:cNvPr id="551" name="Image 405" descr="preencoded.png">    </p:cNvPr>
          <p:cNvPicPr>
            <a:picLocks noChangeAspect="1"/>
          </p:cNvPicPr>
          <p:nvPr/>
        </p:nvPicPr>
        <p:blipFill>
          <a:blip r:embed="rId406"/>
          <a:stretch>
            <a:fillRect/>
          </a:stretch>
        </p:blipFill>
        <p:spPr>
          <a:xfrm>
            <a:off x="15789055" y="2898279"/>
            <a:ext cx="1335751" cy="274671"/>
          </a:xfrm>
          <a:prstGeom prst="rect">
            <a:avLst/>
          </a:prstGeom>
        </p:spPr>
      </p:pic>
      <p:pic>
        <p:nvPicPr>
          <p:cNvPr id="552" name="Image 406" descr="preencoded.png">    </p:cNvPr>
          <p:cNvPicPr>
            <a:picLocks noChangeAspect="1"/>
          </p:cNvPicPr>
          <p:nvPr/>
        </p:nvPicPr>
        <p:blipFill>
          <a:blip r:embed="rId407"/>
          <a:stretch>
            <a:fillRect/>
          </a:stretch>
        </p:blipFill>
        <p:spPr>
          <a:xfrm>
            <a:off x="15870408" y="2953196"/>
            <a:ext cx="160641" cy="164803"/>
          </a:xfrm>
          <a:prstGeom prst="rect">
            <a:avLst/>
          </a:prstGeom>
        </p:spPr>
      </p:pic>
      <p:sp>
        <p:nvSpPr>
          <p:cNvPr id="553" name="Text 144"/>
          <p:cNvSpPr/>
          <p:nvPr/>
        </p:nvSpPr>
        <p:spPr>
          <a:xfrm>
            <a:off x="16058164" y="2905125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554" name="Image 407" descr="preencoded.png">    </p:cNvPr>
          <p:cNvPicPr>
            <a:picLocks noChangeAspect="1"/>
          </p:cNvPicPr>
          <p:nvPr/>
        </p:nvPicPr>
        <p:blipFill>
          <a:blip r:embed="rId408"/>
          <a:stretch>
            <a:fillRect/>
          </a:stretch>
        </p:blipFill>
        <p:spPr>
          <a:xfrm>
            <a:off x="1084604" y="3296543"/>
            <a:ext cx="16103851" cy="515020"/>
          </a:xfrm>
          <a:prstGeom prst="rect">
            <a:avLst/>
          </a:prstGeom>
        </p:spPr>
      </p:pic>
      <p:pic>
        <p:nvPicPr>
          <p:cNvPr id="555" name="Image 408" descr="preencoded.png">    </p:cNvPr>
          <p:cNvPicPr>
            <a:picLocks noChangeAspect="1"/>
          </p:cNvPicPr>
          <p:nvPr/>
        </p:nvPicPr>
        <p:blipFill>
          <a:blip r:embed="rId409"/>
          <a:stretch>
            <a:fillRect/>
          </a:stretch>
        </p:blipFill>
        <p:spPr>
          <a:xfrm>
            <a:off x="1084604" y="3296543"/>
            <a:ext cx="3940395" cy="515020"/>
          </a:xfrm>
          <a:prstGeom prst="rect">
            <a:avLst/>
          </a:prstGeom>
        </p:spPr>
      </p:pic>
      <p:sp>
        <p:nvSpPr>
          <p:cNvPr id="556" name="Text 145"/>
          <p:cNvSpPr/>
          <p:nvPr/>
        </p:nvSpPr>
        <p:spPr>
          <a:xfrm>
            <a:off x="1245245" y="3423568"/>
            <a:ext cx="128016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35"/>
              </a:lnSpc>
              <a:buNone/>
            </a:pPr>
            <a:r>
              <a:rPr lang="en-US" sz="149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Bill Payments</a:t>
            </a:r>
            <a:endParaRPr lang="en-US" sz="1495" dirty="0"/>
          </a:p>
        </p:txBody>
      </p:sp>
      <p:pic>
        <p:nvPicPr>
          <p:cNvPr id="557" name="Image 409" descr="preencoded.png">    </p:cNvPr>
          <p:cNvPicPr>
            <a:picLocks noChangeAspect="1"/>
          </p:cNvPicPr>
          <p:nvPr/>
        </p:nvPicPr>
        <p:blipFill>
          <a:blip r:embed="rId410"/>
          <a:stretch>
            <a:fillRect/>
          </a:stretch>
        </p:blipFill>
        <p:spPr>
          <a:xfrm>
            <a:off x="5024996" y="3296543"/>
            <a:ext cx="1524096" cy="515020"/>
          </a:xfrm>
          <a:prstGeom prst="rect">
            <a:avLst/>
          </a:prstGeom>
        </p:spPr>
      </p:pic>
      <p:pic>
        <p:nvPicPr>
          <p:cNvPr id="558" name="Image 410" descr="preencoded.png">    </p:cNvPr>
          <p:cNvPicPr>
            <a:picLocks noChangeAspect="1"/>
          </p:cNvPicPr>
          <p:nvPr/>
        </p:nvPicPr>
        <p:blipFill>
          <a:blip r:embed="rId411"/>
          <a:stretch>
            <a:fillRect/>
          </a:stretch>
        </p:blipFill>
        <p:spPr>
          <a:xfrm>
            <a:off x="5120376" y="3413261"/>
            <a:ext cx="1335751" cy="274671"/>
          </a:xfrm>
          <a:prstGeom prst="rect">
            <a:avLst/>
          </a:prstGeom>
        </p:spPr>
      </p:pic>
      <p:pic>
        <p:nvPicPr>
          <p:cNvPr id="559" name="Image 411" descr="preencoded.png">    </p:cNvPr>
          <p:cNvPicPr>
            <a:picLocks noChangeAspect="1"/>
          </p:cNvPicPr>
          <p:nvPr/>
        </p:nvPicPr>
        <p:blipFill>
          <a:blip r:embed="rId412"/>
          <a:stretch>
            <a:fillRect/>
          </a:stretch>
        </p:blipFill>
        <p:spPr>
          <a:xfrm>
            <a:off x="5201729" y="3468179"/>
            <a:ext cx="160641" cy="164803"/>
          </a:xfrm>
          <a:prstGeom prst="rect">
            <a:avLst/>
          </a:prstGeom>
        </p:spPr>
      </p:pic>
      <p:sp>
        <p:nvSpPr>
          <p:cNvPr id="560" name="Text 146"/>
          <p:cNvSpPr/>
          <p:nvPr/>
        </p:nvSpPr>
        <p:spPr>
          <a:xfrm>
            <a:off x="5389485" y="342010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561" name="Image 412" descr="preencoded.png">    </p:cNvPr>
          <p:cNvPicPr>
            <a:picLocks noChangeAspect="1"/>
          </p:cNvPicPr>
          <p:nvPr/>
        </p:nvPicPr>
        <p:blipFill>
          <a:blip r:embed="rId413"/>
          <a:stretch>
            <a:fillRect/>
          </a:stretch>
        </p:blipFill>
        <p:spPr>
          <a:xfrm>
            <a:off x="6549098" y="3296543"/>
            <a:ext cx="1524096" cy="515020"/>
          </a:xfrm>
          <a:prstGeom prst="rect">
            <a:avLst/>
          </a:prstGeom>
        </p:spPr>
      </p:pic>
      <p:pic>
        <p:nvPicPr>
          <p:cNvPr id="562" name="Image 413" descr="preencoded.png">    </p:cNvPr>
          <p:cNvPicPr>
            <a:picLocks noChangeAspect="1"/>
          </p:cNvPicPr>
          <p:nvPr/>
        </p:nvPicPr>
        <p:blipFill>
          <a:blip r:embed="rId414"/>
          <a:stretch>
            <a:fillRect/>
          </a:stretch>
        </p:blipFill>
        <p:spPr>
          <a:xfrm>
            <a:off x="6644478" y="3413261"/>
            <a:ext cx="1335751" cy="274671"/>
          </a:xfrm>
          <a:prstGeom prst="rect">
            <a:avLst/>
          </a:prstGeom>
        </p:spPr>
      </p:pic>
      <p:pic>
        <p:nvPicPr>
          <p:cNvPr id="563" name="Image 414" descr="preencoded.png">    </p:cNvPr>
          <p:cNvPicPr>
            <a:picLocks noChangeAspect="1"/>
          </p:cNvPicPr>
          <p:nvPr/>
        </p:nvPicPr>
        <p:blipFill>
          <a:blip r:embed="rId415"/>
          <a:stretch>
            <a:fillRect/>
          </a:stretch>
        </p:blipFill>
        <p:spPr>
          <a:xfrm>
            <a:off x="6725831" y="3468179"/>
            <a:ext cx="160641" cy="164803"/>
          </a:xfrm>
          <a:prstGeom prst="rect">
            <a:avLst/>
          </a:prstGeom>
        </p:spPr>
      </p:pic>
      <p:sp>
        <p:nvSpPr>
          <p:cNvPr id="564" name="Text 147"/>
          <p:cNvSpPr/>
          <p:nvPr/>
        </p:nvSpPr>
        <p:spPr>
          <a:xfrm>
            <a:off x="6913587" y="342010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565" name="Image 415" descr="preencoded.png">    </p:cNvPr>
          <p:cNvPicPr>
            <a:picLocks noChangeAspect="1"/>
          </p:cNvPicPr>
          <p:nvPr/>
        </p:nvPicPr>
        <p:blipFill>
          <a:blip r:embed="rId416"/>
          <a:stretch>
            <a:fillRect/>
          </a:stretch>
        </p:blipFill>
        <p:spPr>
          <a:xfrm>
            <a:off x="8073191" y="3296543"/>
            <a:ext cx="1524096" cy="515020"/>
          </a:xfrm>
          <a:prstGeom prst="rect">
            <a:avLst/>
          </a:prstGeom>
        </p:spPr>
      </p:pic>
      <p:pic>
        <p:nvPicPr>
          <p:cNvPr id="566" name="Image 416" descr="preencoded.png">    </p:cNvPr>
          <p:cNvPicPr>
            <a:picLocks noChangeAspect="1"/>
          </p:cNvPicPr>
          <p:nvPr/>
        </p:nvPicPr>
        <p:blipFill>
          <a:blip r:embed="rId417"/>
          <a:stretch>
            <a:fillRect/>
          </a:stretch>
        </p:blipFill>
        <p:spPr>
          <a:xfrm>
            <a:off x="8168571" y="3413261"/>
            <a:ext cx="1335751" cy="274671"/>
          </a:xfrm>
          <a:prstGeom prst="rect">
            <a:avLst/>
          </a:prstGeom>
        </p:spPr>
      </p:pic>
      <p:pic>
        <p:nvPicPr>
          <p:cNvPr id="567" name="Image 417" descr="preencoded.png">    </p:cNvPr>
          <p:cNvPicPr>
            <a:picLocks noChangeAspect="1"/>
          </p:cNvPicPr>
          <p:nvPr/>
        </p:nvPicPr>
        <p:blipFill>
          <a:blip r:embed="rId418"/>
          <a:stretch>
            <a:fillRect/>
          </a:stretch>
        </p:blipFill>
        <p:spPr>
          <a:xfrm>
            <a:off x="8249924" y="3468179"/>
            <a:ext cx="160641" cy="164803"/>
          </a:xfrm>
          <a:prstGeom prst="rect">
            <a:avLst/>
          </a:prstGeom>
        </p:spPr>
      </p:pic>
      <p:sp>
        <p:nvSpPr>
          <p:cNvPr id="568" name="Text 148"/>
          <p:cNvSpPr/>
          <p:nvPr/>
        </p:nvSpPr>
        <p:spPr>
          <a:xfrm>
            <a:off x="8437680" y="342010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569" name="Image 418" descr="preencoded.png">    </p:cNvPr>
          <p:cNvPicPr>
            <a:picLocks noChangeAspect="1"/>
          </p:cNvPicPr>
          <p:nvPr/>
        </p:nvPicPr>
        <p:blipFill>
          <a:blip r:embed="rId419"/>
          <a:stretch>
            <a:fillRect/>
          </a:stretch>
        </p:blipFill>
        <p:spPr>
          <a:xfrm>
            <a:off x="9597284" y="3296543"/>
            <a:ext cx="1524096" cy="515020"/>
          </a:xfrm>
          <a:prstGeom prst="rect">
            <a:avLst/>
          </a:prstGeom>
        </p:spPr>
      </p:pic>
      <p:pic>
        <p:nvPicPr>
          <p:cNvPr id="570" name="Image 419" descr="preencoded.png">    </p:cNvPr>
          <p:cNvPicPr>
            <a:picLocks noChangeAspect="1"/>
          </p:cNvPicPr>
          <p:nvPr/>
        </p:nvPicPr>
        <p:blipFill>
          <a:blip r:embed="rId420"/>
          <a:stretch>
            <a:fillRect/>
          </a:stretch>
        </p:blipFill>
        <p:spPr>
          <a:xfrm>
            <a:off x="9692673" y="3413261"/>
            <a:ext cx="1335751" cy="274671"/>
          </a:xfrm>
          <a:prstGeom prst="rect">
            <a:avLst/>
          </a:prstGeom>
        </p:spPr>
      </p:pic>
      <p:pic>
        <p:nvPicPr>
          <p:cNvPr id="571" name="Image 420" descr="preencoded.png">    </p:cNvPr>
          <p:cNvPicPr>
            <a:picLocks noChangeAspect="1"/>
          </p:cNvPicPr>
          <p:nvPr/>
        </p:nvPicPr>
        <p:blipFill>
          <a:blip r:embed="rId421"/>
          <a:stretch>
            <a:fillRect/>
          </a:stretch>
        </p:blipFill>
        <p:spPr>
          <a:xfrm>
            <a:off x="9774027" y="3468179"/>
            <a:ext cx="160641" cy="164803"/>
          </a:xfrm>
          <a:prstGeom prst="rect">
            <a:avLst/>
          </a:prstGeom>
        </p:spPr>
      </p:pic>
      <p:sp>
        <p:nvSpPr>
          <p:cNvPr id="572" name="Text 149"/>
          <p:cNvSpPr/>
          <p:nvPr/>
        </p:nvSpPr>
        <p:spPr>
          <a:xfrm>
            <a:off x="9961783" y="342010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573" name="Image 421" descr="preencoded.png">    </p:cNvPr>
          <p:cNvPicPr>
            <a:picLocks noChangeAspect="1"/>
          </p:cNvPicPr>
          <p:nvPr/>
        </p:nvPicPr>
        <p:blipFill>
          <a:blip r:embed="rId422"/>
          <a:stretch>
            <a:fillRect/>
          </a:stretch>
        </p:blipFill>
        <p:spPr>
          <a:xfrm>
            <a:off x="11121386" y="3296543"/>
            <a:ext cx="1524096" cy="515020"/>
          </a:xfrm>
          <a:prstGeom prst="rect">
            <a:avLst/>
          </a:prstGeom>
        </p:spPr>
      </p:pic>
      <p:pic>
        <p:nvPicPr>
          <p:cNvPr id="574" name="Image 422" descr="preencoded.png">    </p:cNvPr>
          <p:cNvPicPr>
            <a:picLocks noChangeAspect="1"/>
          </p:cNvPicPr>
          <p:nvPr/>
        </p:nvPicPr>
        <p:blipFill>
          <a:blip r:embed="rId423"/>
          <a:stretch>
            <a:fillRect/>
          </a:stretch>
        </p:blipFill>
        <p:spPr>
          <a:xfrm>
            <a:off x="11216767" y="3413261"/>
            <a:ext cx="1335751" cy="274671"/>
          </a:xfrm>
          <a:prstGeom prst="rect">
            <a:avLst/>
          </a:prstGeom>
        </p:spPr>
      </p:pic>
      <p:pic>
        <p:nvPicPr>
          <p:cNvPr id="575" name="Image 423" descr="preencoded.png">    </p:cNvPr>
          <p:cNvPicPr>
            <a:picLocks noChangeAspect="1"/>
          </p:cNvPicPr>
          <p:nvPr/>
        </p:nvPicPr>
        <p:blipFill>
          <a:blip r:embed="rId424"/>
          <a:stretch>
            <a:fillRect/>
          </a:stretch>
        </p:blipFill>
        <p:spPr>
          <a:xfrm>
            <a:off x="11298120" y="3468179"/>
            <a:ext cx="160641" cy="164803"/>
          </a:xfrm>
          <a:prstGeom prst="rect">
            <a:avLst/>
          </a:prstGeom>
        </p:spPr>
      </p:pic>
      <p:sp>
        <p:nvSpPr>
          <p:cNvPr id="576" name="Text 150"/>
          <p:cNvSpPr/>
          <p:nvPr/>
        </p:nvSpPr>
        <p:spPr>
          <a:xfrm>
            <a:off x="11485876" y="342010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577" name="Image 424" descr="preencoded.png">    </p:cNvPr>
          <p:cNvPicPr>
            <a:picLocks noChangeAspect="1"/>
          </p:cNvPicPr>
          <p:nvPr/>
        </p:nvPicPr>
        <p:blipFill>
          <a:blip r:embed="rId425"/>
          <a:stretch>
            <a:fillRect/>
          </a:stretch>
        </p:blipFill>
        <p:spPr>
          <a:xfrm>
            <a:off x="12645489" y="3296543"/>
            <a:ext cx="1524096" cy="515020"/>
          </a:xfrm>
          <a:prstGeom prst="rect">
            <a:avLst/>
          </a:prstGeom>
        </p:spPr>
      </p:pic>
      <p:pic>
        <p:nvPicPr>
          <p:cNvPr id="578" name="Image 425" descr="preencoded.png">    </p:cNvPr>
          <p:cNvPicPr>
            <a:picLocks noChangeAspect="1"/>
          </p:cNvPicPr>
          <p:nvPr/>
        </p:nvPicPr>
        <p:blipFill>
          <a:blip r:embed="rId426"/>
          <a:stretch>
            <a:fillRect/>
          </a:stretch>
        </p:blipFill>
        <p:spPr>
          <a:xfrm>
            <a:off x="12740860" y="3413261"/>
            <a:ext cx="1335751" cy="274671"/>
          </a:xfrm>
          <a:prstGeom prst="rect">
            <a:avLst/>
          </a:prstGeom>
        </p:spPr>
      </p:pic>
      <p:pic>
        <p:nvPicPr>
          <p:cNvPr id="579" name="Image 426" descr="preencoded.png">    </p:cNvPr>
          <p:cNvPicPr>
            <a:picLocks noChangeAspect="1"/>
          </p:cNvPicPr>
          <p:nvPr/>
        </p:nvPicPr>
        <p:blipFill>
          <a:blip r:embed="rId427"/>
          <a:stretch>
            <a:fillRect/>
          </a:stretch>
        </p:blipFill>
        <p:spPr>
          <a:xfrm>
            <a:off x="12822213" y="3468179"/>
            <a:ext cx="160641" cy="164803"/>
          </a:xfrm>
          <a:prstGeom prst="rect">
            <a:avLst/>
          </a:prstGeom>
        </p:spPr>
      </p:pic>
      <p:sp>
        <p:nvSpPr>
          <p:cNvPr id="580" name="Text 151"/>
          <p:cNvSpPr/>
          <p:nvPr/>
        </p:nvSpPr>
        <p:spPr>
          <a:xfrm>
            <a:off x="13009969" y="342010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581" name="Image 427" descr="preencoded.png">    </p:cNvPr>
          <p:cNvPicPr>
            <a:picLocks noChangeAspect="1"/>
          </p:cNvPicPr>
          <p:nvPr/>
        </p:nvPicPr>
        <p:blipFill>
          <a:blip r:embed="rId428"/>
          <a:stretch>
            <a:fillRect/>
          </a:stretch>
        </p:blipFill>
        <p:spPr>
          <a:xfrm>
            <a:off x="14169582" y="3296543"/>
            <a:ext cx="1524096" cy="515020"/>
          </a:xfrm>
          <a:prstGeom prst="rect">
            <a:avLst/>
          </a:prstGeom>
        </p:spPr>
      </p:pic>
      <p:pic>
        <p:nvPicPr>
          <p:cNvPr id="582" name="Image 428" descr="preencoded.png">    </p:cNvPr>
          <p:cNvPicPr>
            <a:picLocks noChangeAspect="1"/>
          </p:cNvPicPr>
          <p:nvPr/>
        </p:nvPicPr>
        <p:blipFill>
          <a:blip r:embed="rId429"/>
          <a:stretch>
            <a:fillRect/>
          </a:stretch>
        </p:blipFill>
        <p:spPr>
          <a:xfrm>
            <a:off x="14264953" y="3413261"/>
            <a:ext cx="1335751" cy="274671"/>
          </a:xfrm>
          <a:prstGeom prst="rect">
            <a:avLst/>
          </a:prstGeom>
        </p:spPr>
      </p:pic>
      <p:pic>
        <p:nvPicPr>
          <p:cNvPr id="583" name="Image 429" descr="preencoded.png">    </p:cNvPr>
          <p:cNvPicPr>
            <a:picLocks noChangeAspect="1"/>
          </p:cNvPicPr>
          <p:nvPr/>
        </p:nvPicPr>
        <p:blipFill>
          <a:blip r:embed="rId430"/>
          <a:stretch>
            <a:fillRect/>
          </a:stretch>
        </p:blipFill>
        <p:spPr>
          <a:xfrm>
            <a:off x="14346306" y="3468179"/>
            <a:ext cx="160641" cy="164803"/>
          </a:xfrm>
          <a:prstGeom prst="rect">
            <a:avLst/>
          </a:prstGeom>
        </p:spPr>
      </p:pic>
      <p:sp>
        <p:nvSpPr>
          <p:cNvPr id="584" name="Text 152"/>
          <p:cNvSpPr/>
          <p:nvPr/>
        </p:nvSpPr>
        <p:spPr>
          <a:xfrm>
            <a:off x="14534062" y="342010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585" name="Image 430" descr="preencoded.png">    </p:cNvPr>
          <p:cNvPicPr>
            <a:picLocks noChangeAspect="1"/>
          </p:cNvPicPr>
          <p:nvPr/>
        </p:nvPicPr>
        <p:blipFill>
          <a:blip r:embed="rId431"/>
          <a:stretch>
            <a:fillRect/>
          </a:stretch>
        </p:blipFill>
        <p:spPr>
          <a:xfrm>
            <a:off x="15693675" y="3296543"/>
            <a:ext cx="1494780" cy="515020"/>
          </a:xfrm>
          <a:prstGeom prst="rect">
            <a:avLst/>
          </a:prstGeom>
        </p:spPr>
      </p:pic>
      <p:pic>
        <p:nvPicPr>
          <p:cNvPr id="586" name="Image 431" descr="preencoded.png">    </p:cNvPr>
          <p:cNvPicPr>
            <a:picLocks noChangeAspect="1"/>
          </p:cNvPicPr>
          <p:nvPr/>
        </p:nvPicPr>
        <p:blipFill>
          <a:blip r:embed="rId432"/>
          <a:stretch>
            <a:fillRect/>
          </a:stretch>
        </p:blipFill>
        <p:spPr>
          <a:xfrm>
            <a:off x="15789055" y="3413261"/>
            <a:ext cx="1335751" cy="274671"/>
          </a:xfrm>
          <a:prstGeom prst="rect">
            <a:avLst/>
          </a:prstGeom>
        </p:spPr>
      </p:pic>
      <p:pic>
        <p:nvPicPr>
          <p:cNvPr id="587" name="Image 432" descr="preencoded.png">    </p:cNvPr>
          <p:cNvPicPr>
            <a:picLocks noChangeAspect="1"/>
          </p:cNvPicPr>
          <p:nvPr/>
        </p:nvPicPr>
        <p:blipFill>
          <a:blip r:embed="rId433"/>
          <a:stretch>
            <a:fillRect/>
          </a:stretch>
        </p:blipFill>
        <p:spPr>
          <a:xfrm>
            <a:off x="15870408" y="3468179"/>
            <a:ext cx="160641" cy="164803"/>
          </a:xfrm>
          <a:prstGeom prst="rect">
            <a:avLst/>
          </a:prstGeom>
        </p:spPr>
      </p:pic>
      <p:sp>
        <p:nvSpPr>
          <p:cNvPr id="588" name="Text 153"/>
          <p:cNvSpPr/>
          <p:nvPr/>
        </p:nvSpPr>
        <p:spPr>
          <a:xfrm>
            <a:off x="16058164" y="342010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589" name="Image 433" descr="preencoded.png">    </p:cNvPr>
          <p:cNvPicPr>
            <a:picLocks noChangeAspect="1"/>
          </p:cNvPicPr>
          <p:nvPr/>
        </p:nvPicPr>
        <p:blipFill>
          <a:blip r:embed="rId434"/>
          <a:stretch>
            <a:fillRect/>
          </a:stretch>
        </p:blipFill>
        <p:spPr>
          <a:xfrm>
            <a:off x="1084604" y="3811525"/>
            <a:ext cx="16103851" cy="515020"/>
          </a:xfrm>
          <a:prstGeom prst="rect">
            <a:avLst/>
          </a:prstGeom>
        </p:spPr>
      </p:pic>
      <p:pic>
        <p:nvPicPr>
          <p:cNvPr id="590" name="Image 434" descr="preencoded.png">    </p:cNvPr>
          <p:cNvPicPr>
            <a:picLocks noChangeAspect="1"/>
          </p:cNvPicPr>
          <p:nvPr/>
        </p:nvPicPr>
        <p:blipFill>
          <a:blip r:embed="rId435"/>
          <a:stretch>
            <a:fillRect/>
          </a:stretch>
        </p:blipFill>
        <p:spPr>
          <a:xfrm>
            <a:off x="1084604" y="3811525"/>
            <a:ext cx="3940395" cy="515020"/>
          </a:xfrm>
          <a:prstGeom prst="rect">
            <a:avLst/>
          </a:prstGeom>
        </p:spPr>
      </p:pic>
      <p:sp>
        <p:nvSpPr>
          <p:cNvPr id="591" name="Text 154"/>
          <p:cNvSpPr/>
          <p:nvPr/>
        </p:nvSpPr>
        <p:spPr>
          <a:xfrm>
            <a:off x="1245245" y="3938588"/>
            <a:ext cx="75009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35"/>
              </a:lnSpc>
              <a:buNone/>
            </a:pPr>
            <a:r>
              <a:rPr lang="en-US" sz="149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Chatbot</a:t>
            </a:r>
            <a:endParaRPr lang="en-US" sz="1495" dirty="0"/>
          </a:p>
        </p:txBody>
      </p:sp>
      <p:pic>
        <p:nvPicPr>
          <p:cNvPr id="592" name="Image 435" descr="preencoded.png">    </p:cNvPr>
          <p:cNvPicPr>
            <a:picLocks noChangeAspect="1"/>
          </p:cNvPicPr>
          <p:nvPr/>
        </p:nvPicPr>
        <p:blipFill>
          <a:blip r:embed="rId436"/>
          <a:stretch>
            <a:fillRect/>
          </a:stretch>
        </p:blipFill>
        <p:spPr>
          <a:xfrm>
            <a:off x="5024996" y="3811525"/>
            <a:ext cx="1524096" cy="515020"/>
          </a:xfrm>
          <a:prstGeom prst="rect">
            <a:avLst/>
          </a:prstGeom>
        </p:spPr>
      </p:pic>
      <p:pic>
        <p:nvPicPr>
          <p:cNvPr id="593" name="Image 436" descr="preencoded.png">    </p:cNvPr>
          <p:cNvPicPr>
            <a:picLocks noChangeAspect="1"/>
          </p:cNvPicPr>
          <p:nvPr/>
        </p:nvPicPr>
        <p:blipFill>
          <a:blip r:embed="rId437"/>
          <a:stretch>
            <a:fillRect/>
          </a:stretch>
        </p:blipFill>
        <p:spPr>
          <a:xfrm>
            <a:off x="5120376" y="3928281"/>
            <a:ext cx="1335751" cy="274671"/>
          </a:xfrm>
          <a:prstGeom prst="rect">
            <a:avLst/>
          </a:prstGeom>
        </p:spPr>
      </p:pic>
      <p:pic>
        <p:nvPicPr>
          <p:cNvPr id="594" name="Image 437" descr="preencoded.png">    </p:cNvPr>
          <p:cNvPicPr>
            <a:picLocks noChangeAspect="1"/>
          </p:cNvPicPr>
          <p:nvPr/>
        </p:nvPicPr>
        <p:blipFill>
          <a:blip r:embed="rId438"/>
          <a:stretch>
            <a:fillRect/>
          </a:stretch>
        </p:blipFill>
        <p:spPr>
          <a:xfrm>
            <a:off x="5201729" y="3983199"/>
            <a:ext cx="160641" cy="164803"/>
          </a:xfrm>
          <a:prstGeom prst="rect">
            <a:avLst/>
          </a:prstGeom>
        </p:spPr>
      </p:pic>
      <p:sp>
        <p:nvSpPr>
          <p:cNvPr id="595" name="Text 155"/>
          <p:cNvSpPr/>
          <p:nvPr/>
        </p:nvSpPr>
        <p:spPr>
          <a:xfrm>
            <a:off x="5389485" y="3935127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596" name="Image 438" descr="preencoded.png">    </p:cNvPr>
          <p:cNvPicPr>
            <a:picLocks noChangeAspect="1"/>
          </p:cNvPicPr>
          <p:nvPr/>
        </p:nvPicPr>
        <p:blipFill>
          <a:blip r:embed="rId439"/>
          <a:stretch>
            <a:fillRect/>
          </a:stretch>
        </p:blipFill>
        <p:spPr>
          <a:xfrm>
            <a:off x="6549098" y="3811525"/>
            <a:ext cx="1524096" cy="515020"/>
          </a:xfrm>
          <a:prstGeom prst="rect">
            <a:avLst/>
          </a:prstGeom>
        </p:spPr>
      </p:pic>
      <p:pic>
        <p:nvPicPr>
          <p:cNvPr id="597" name="Image 439" descr="preencoded.png">    </p:cNvPr>
          <p:cNvPicPr>
            <a:picLocks noChangeAspect="1"/>
          </p:cNvPicPr>
          <p:nvPr/>
        </p:nvPicPr>
        <p:blipFill>
          <a:blip r:embed="rId440"/>
          <a:stretch>
            <a:fillRect/>
          </a:stretch>
        </p:blipFill>
        <p:spPr>
          <a:xfrm>
            <a:off x="6644478" y="3928281"/>
            <a:ext cx="1335751" cy="274671"/>
          </a:xfrm>
          <a:prstGeom prst="rect">
            <a:avLst/>
          </a:prstGeom>
        </p:spPr>
      </p:pic>
      <p:pic>
        <p:nvPicPr>
          <p:cNvPr id="598" name="Image 440" descr="preencoded.png">    </p:cNvPr>
          <p:cNvPicPr>
            <a:picLocks noChangeAspect="1"/>
          </p:cNvPicPr>
          <p:nvPr/>
        </p:nvPicPr>
        <p:blipFill>
          <a:blip r:embed="rId441"/>
          <a:stretch>
            <a:fillRect/>
          </a:stretch>
        </p:blipFill>
        <p:spPr>
          <a:xfrm>
            <a:off x="6725831" y="3983199"/>
            <a:ext cx="160641" cy="164803"/>
          </a:xfrm>
          <a:prstGeom prst="rect">
            <a:avLst/>
          </a:prstGeom>
        </p:spPr>
      </p:pic>
      <p:sp>
        <p:nvSpPr>
          <p:cNvPr id="599" name="Text 156"/>
          <p:cNvSpPr/>
          <p:nvPr/>
        </p:nvSpPr>
        <p:spPr>
          <a:xfrm>
            <a:off x="6913587" y="3935127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600" name="Image 441" descr="preencoded.png">    </p:cNvPr>
          <p:cNvPicPr>
            <a:picLocks noChangeAspect="1"/>
          </p:cNvPicPr>
          <p:nvPr/>
        </p:nvPicPr>
        <p:blipFill>
          <a:blip r:embed="rId442"/>
          <a:stretch>
            <a:fillRect/>
          </a:stretch>
        </p:blipFill>
        <p:spPr>
          <a:xfrm>
            <a:off x="8073191" y="3811525"/>
            <a:ext cx="1524096" cy="515020"/>
          </a:xfrm>
          <a:prstGeom prst="rect">
            <a:avLst/>
          </a:prstGeom>
        </p:spPr>
      </p:pic>
      <p:pic>
        <p:nvPicPr>
          <p:cNvPr id="601" name="Image 442" descr="preencoded.png">    </p:cNvPr>
          <p:cNvPicPr>
            <a:picLocks noChangeAspect="1"/>
          </p:cNvPicPr>
          <p:nvPr/>
        </p:nvPicPr>
        <p:blipFill>
          <a:blip r:embed="rId443"/>
          <a:stretch>
            <a:fillRect/>
          </a:stretch>
        </p:blipFill>
        <p:spPr>
          <a:xfrm>
            <a:off x="8168571" y="3928281"/>
            <a:ext cx="1335751" cy="274671"/>
          </a:xfrm>
          <a:prstGeom prst="rect">
            <a:avLst/>
          </a:prstGeom>
        </p:spPr>
      </p:pic>
      <p:pic>
        <p:nvPicPr>
          <p:cNvPr id="602" name="Image 443" descr="preencoded.png">    </p:cNvPr>
          <p:cNvPicPr>
            <a:picLocks noChangeAspect="1"/>
          </p:cNvPicPr>
          <p:nvPr/>
        </p:nvPicPr>
        <p:blipFill>
          <a:blip r:embed="rId444"/>
          <a:stretch>
            <a:fillRect/>
          </a:stretch>
        </p:blipFill>
        <p:spPr>
          <a:xfrm>
            <a:off x="8249924" y="3983199"/>
            <a:ext cx="160641" cy="164803"/>
          </a:xfrm>
          <a:prstGeom prst="rect">
            <a:avLst/>
          </a:prstGeom>
        </p:spPr>
      </p:pic>
      <p:sp>
        <p:nvSpPr>
          <p:cNvPr id="603" name="Text 157"/>
          <p:cNvSpPr/>
          <p:nvPr/>
        </p:nvSpPr>
        <p:spPr>
          <a:xfrm>
            <a:off x="8437680" y="3935127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604" name="Image 444" descr="preencoded.png">    </p:cNvPr>
          <p:cNvPicPr>
            <a:picLocks noChangeAspect="1"/>
          </p:cNvPicPr>
          <p:nvPr/>
        </p:nvPicPr>
        <p:blipFill>
          <a:blip r:embed="rId445"/>
          <a:stretch>
            <a:fillRect/>
          </a:stretch>
        </p:blipFill>
        <p:spPr>
          <a:xfrm>
            <a:off x="9597284" y="3811525"/>
            <a:ext cx="1524096" cy="515020"/>
          </a:xfrm>
          <a:prstGeom prst="rect">
            <a:avLst/>
          </a:prstGeom>
        </p:spPr>
      </p:pic>
      <p:pic>
        <p:nvPicPr>
          <p:cNvPr id="605" name="Image 445" descr="preencoded.png">    </p:cNvPr>
          <p:cNvPicPr>
            <a:picLocks noChangeAspect="1"/>
          </p:cNvPicPr>
          <p:nvPr/>
        </p:nvPicPr>
        <p:blipFill>
          <a:blip r:embed="rId446"/>
          <a:stretch>
            <a:fillRect/>
          </a:stretch>
        </p:blipFill>
        <p:spPr>
          <a:xfrm>
            <a:off x="9692673" y="3928281"/>
            <a:ext cx="1335751" cy="274671"/>
          </a:xfrm>
          <a:prstGeom prst="rect">
            <a:avLst/>
          </a:prstGeom>
        </p:spPr>
      </p:pic>
      <p:pic>
        <p:nvPicPr>
          <p:cNvPr id="606" name="Image 446" descr="preencoded.png">    </p:cNvPr>
          <p:cNvPicPr>
            <a:picLocks noChangeAspect="1"/>
          </p:cNvPicPr>
          <p:nvPr/>
        </p:nvPicPr>
        <p:blipFill>
          <a:blip r:embed="rId447"/>
          <a:stretch>
            <a:fillRect/>
          </a:stretch>
        </p:blipFill>
        <p:spPr>
          <a:xfrm>
            <a:off x="9774027" y="3983199"/>
            <a:ext cx="160641" cy="164803"/>
          </a:xfrm>
          <a:prstGeom prst="rect">
            <a:avLst/>
          </a:prstGeom>
        </p:spPr>
      </p:pic>
      <p:sp>
        <p:nvSpPr>
          <p:cNvPr id="607" name="Text 158"/>
          <p:cNvSpPr/>
          <p:nvPr/>
        </p:nvSpPr>
        <p:spPr>
          <a:xfrm>
            <a:off x="9961783" y="3935127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608" name="Image 447" descr="preencoded.png">    </p:cNvPr>
          <p:cNvPicPr>
            <a:picLocks noChangeAspect="1"/>
          </p:cNvPicPr>
          <p:nvPr/>
        </p:nvPicPr>
        <p:blipFill>
          <a:blip r:embed="rId448"/>
          <a:stretch>
            <a:fillRect/>
          </a:stretch>
        </p:blipFill>
        <p:spPr>
          <a:xfrm>
            <a:off x="11121386" y="3811525"/>
            <a:ext cx="1524096" cy="515020"/>
          </a:xfrm>
          <a:prstGeom prst="rect">
            <a:avLst/>
          </a:prstGeom>
        </p:spPr>
      </p:pic>
      <p:pic>
        <p:nvPicPr>
          <p:cNvPr id="609" name="Image 448" descr="preencoded.png">    </p:cNvPr>
          <p:cNvPicPr>
            <a:picLocks noChangeAspect="1"/>
          </p:cNvPicPr>
          <p:nvPr/>
        </p:nvPicPr>
        <p:blipFill>
          <a:blip r:embed="rId449"/>
          <a:stretch>
            <a:fillRect/>
          </a:stretch>
        </p:blipFill>
        <p:spPr>
          <a:xfrm>
            <a:off x="11369566" y="3928281"/>
            <a:ext cx="1030155" cy="274671"/>
          </a:xfrm>
          <a:prstGeom prst="rect">
            <a:avLst/>
          </a:prstGeom>
        </p:spPr>
      </p:pic>
      <p:pic>
        <p:nvPicPr>
          <p:cNvPr id="610" name="Image 449" descr="preencoded.png">    </p:cNvPr>
          <p:cNvPicPr>
            <a:picLocks noChangeAspect="1"/>
          </p:cNvPicPr>
          <p:nvPr/>
        </p:nvPicPr>
        <p:blipFill>
          <a:blip r:embed="rId450"/>
          <a:stretch>
            <a:fillRect/>
          </a:stretch>
        </p:blipFill>
        <p:spPr>
          <a:xfrm>
            <a:off x="11450920" y="3983199"/>
            <a:ext cx="160641" cy="164803"/>
          </a:xfrm>
          <a:prstGeom prst="rect">
            <a:avLst/>
          </a:prstGeom>
        </p:spPr>
      </p:pic>
      <p:sp>
        <p:nvSpPr>
          <p:cNvPr id="611" name="Text 159"/>
          <p:cNvSpPr/>
          <p:nvPr/>
        </p:nvSpPr>
        <p:spPr>
          <a:xfrm>
            <a:off x="11638676" y="3935127"/>
            <a:ext cx="73009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81" dirty="0"/>
          </a:p>
        </p:txBody>
      </p:sp>
      <p:pic>
        <p:nvPicPr>
          <p:cNvPr id="612" name="Image 450" descr="preencoded.png">    </p:cNvPr>
          <p:cNvPicPr>
            <a:picLocks noChangeAspect="1"/>
          </p:cNvPicPr>
          <p:nvPr/>
        </p:nvPicPr>
        <p:blipFill>
          <a:blip r:embed="rId451"/>
          <a:stretch>
            <a:fillRect/>
          </a:stretch>
        </p:blipFill>
        <p:spPr>
          <a:xfrm>
            <a:off x="12645489" y="3811525"/>
            <a:ext cx="1524096" cy="515020"/>
          </a:xfrm>
          <a:prstGeom prst="rect">
            <a:avLst/>
          </a:prstGeom>
        </p:spPr>
      </p:pic>
      <p:pic>
        <p:nvPicPr>
          <p:cNvPr id="613" name="Image 451" descr="preencoded.png">    </p:cNvPr>
          <p:cNvPicPr>
            <a:picLocks noChangeAspect="1"/>
          </p:cNvPicPr>
          <p:nvPr/>
        </p:nvPicPr>
        <p:blipFill>
          <a:blip r:embed="rId452"/>
          <a:stretch>
            <a:fillRect/>
          </a:stretch>
        </p:blipFill>
        <p:spPr>
          <a:xfrm>
            <a:off x="12740860" y="3928281"/>
            <a:ext cx="1335751" cy="274671"/>
          </a:xfrm>
          <a:prstGeom prst="rect">
            <a:avLst/>
          </a:prstGeom>
        </p:spPr>
      </p:pic>
      <p:pic>
        <p:nvPicPr>
          <p:cNvPr id="614" name="Image 452" descr="preencoded.png">    </p:cNvPr>
          <p:cNvPicPr>
            <a:picLocks noChangeAspect="1"/>
          </p:cNvPicPr>
          <p:nvPr/>
        </p:nvPicPr>
        <p:blipFill>
          <a:blip r:embed="rId453"/>
          <a:stretch>
            <a:fillRect/>
          </a:stretch>
        </p:blipFill>
        <p:spPr>
          <a:xfrm>
            <a:off x="12822213" y="3983199"/>
            <a:ext cx="160641" cy="164803"/>
          </a:xfrm>
          <a:prstGeom prst="rect">
            <a:avLst/>
          </a:prstGeom>
        </p:spPr>
      </p:pic>
      <p:sp>
        <p:nvSpPr>
          <p:cNvPr id="615" name="Text 160"/>
          <p:cNvSpPr/>
          <p:nvPr/>
        </p:nvSpPr>
        <p:spPr>
          <a:xfrm>
            <a:off x="13009969" y="3935127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616" name="Image 453" descr="preencoded.png">    </p:cNvPr>
          <p:cNvPicPr>
            <a:picLocks noChangeAspect="1"/>
          </p:cNvPicPr>
          <p:nvPr/>
        </p:nvPicPr>
        <p:blipFill>
          <a:blip r:embed="rId454"/>
          <a:stretch>
            <a:fillRect/>
          </a:stretch>
        </p:blipFill>
        <p:spPr>
          <a:xfrm>
            <a:off x="14169582" y="3811525"/>
            <a:ext cx="1524096" cy="515020"/>
          </a:xfrm>
          <a:prstGeom prst="rect">
            <a:avLst/>
          </a:prstGeom>
        </p:spPr>
      </p:pic>
      <p:pic>
        <p:nvPicPr>
          <p:cNvPr id="617" name="Image 454" descr="preencoded.png">    </p:cNvPr>
          <p:cNvPicPr>
            <a:picLocks noChangeAspect="1"/>
          </p:cNvPicPr>
          <p:nvPr/>
        </p:nvPicPr>
        <p:blipFill>
          <a:blip r:embed="rId455"/>
          <a:stretch>
            <a:fillRect/>
          </a:stretch>
        </p:blipFill>
        <p:spPr>
          <a:xfrm>
            <a:off x="14264953" y="3928281"/>
            <a:ext cx="1335751" cy="274671"/>
          </a:xfrm>
          <a:prstGeom prst="rect">
            <a:avLst/>
          </a:prstGeom>
        </p:spPr>
      </p:pic>
      <p:pic>
        <p:nvPicPr>
          <p:cNvPr id="618" name="Image 455" descr="preencoded.png">    </p:cNvPr>
          <p:cNvPicPr>
            <a:picLocks noChangeAspect="1"/>
          </p:cNvPicPr>
          <p:nvPr/>
        </p:nvPicPr>
        <p:blipFill>
          <a:blip r:embed="rId456"/>
          <a:stretch>
            <a:fillRect/>
          </a:stretch>
        </p:blipFill>
        <p:spPr>
          <a:xfrm>
            <a:off x="14346306" y="3983199"/>
            <a:ext cx="160641" cy="164803"/>
          </a:xfrm>
          <a:prstGeom prst="rect">
            <a:avLst/>
          </a:prstGeom>
        </p:spPr>
      </p:pic>
      <p:sp>
        <p:nvSpPr>
          <p:cNvPr id="619" name="Text 161"/>
          <p:cNvSpPr/>
          <p:nvPr/>
        </p:nvSpPr>
        <p:spPr>
          <a:xfrm>
            <a:off x="14534062" y="3935127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620" name="Image 456" descr="preencoded.png">    </p:cNvPr>
          <p:cNvPicPr>
            <a:picLocks noChangeAspect="1"/>
          </p:cNvPicPr>
          <p:nvPr/>
        </p:nvPicPr>
        <p:blipFill>
          <a:blip r:embed="rId457"/>
          <a:stretch>
            <a:fillRect/>
          </a:stretch>
        </p:blipFill>
        <p:spPr>
          <a:xfrm>
            <a:off x="15693675" y="3811525"/>
            <a:ext cx="1494780" cy="515020"/>
          </a:xfrm>
          <a:prstGeom prst="rect">
            <a:avLst/>
          </a:prstGeom>
        </p:spPr>
      </p:pic>
      <p:pic>
        <p:nvPicPr>
          <p:cNvPr id="621" name="Image 457" descr="preencoded.png">    </p:cNvPr>
          <p:cNvPicPr>
            <a:picLocks noChangeAspect="1"/>
          </p:cNvPicPr>
          <p:nvPr/>
        </p:nvPicPr>
        <p:blipFill>
          <a:blip r:embed="rId458"/>
          <a:stretch>
            <a:fillRect/>
          </a:stretch>
        </p:blipFill>
        <p:spPr>
          <a:xfrm>
            <a:off x="15789055" y="3928281"/>
            <a:ext cx="1335751" cy="274671"/>
          </a:xfrm>
          <a:prstGeom prst="rect">
            <a:avLst/>
          </a:prstGeom>
        </p:spPr>
      </p:pic>
      <p:pic>
        <p:nvPicPr>
          <p:cNvPr id="622" name="Image 458" descr="preencoded.png">    </p:cNvPr>
          <p:cNvPicPr>
            <a:picLocks noChangeAspect="1"/>
          </p:cNvPicPr>
          <p:nvPr/>
        </p:nvPicPr>
        <p:blipFill>
          <a:blip r:embed="rId459"/>
          <a:stretch>
            <a:fillRect/>
          </a:stretch>
        </p:blipFill>
        <p:spPr>
          <a:xfrm>
            <a:off x="15870408" y="3983199"/>
            <a:ext cx="160641" cy="164803"/>
          </a:xfrm>
          <a:prstGeom prst="rect">
            <a:avLst/>
          </a:prstGeom>
        </p:spPr>
      </p:pic>
      <p:sp>
        <p:nvSpPr>
          <p:cNvPr id="623" name="Text 162"/>
          <p:cNvSpPr/>
          <p:nvPr/>
        </p:nvSpPr>
        <p:spPr>
          <a:xfrm>
            <a:off x="16058164" y="3935127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624" name="Image 459" descr="preencoded.png">    </p:cNvPr>
          <p:cNvPicPr>
            <a:picLocks noChangeAspect="1"/>
          </p:cNvPicPr>
          <p:nvPr/>
        </p:nvPicPr>
        <p:blipFill>
          <a:blip r:embed="rId460"/>
          <a:stretch>
            <a:fillRect/>
          </a:stretch>
        </p:blipFill>
        <p:spPr>
          <a:xfrm>
            <a:off x="1084604" y="4326545"/>
            <a:ext cx="16103851" cy="515020"/>
          </a:xfrm>
          <a:prstGeom prst="rect">
            <a:avLst/>
          </a:prstGeom>
        </p:spPr>
      </p:pic>
      <p:pic>
        <p:nvPicPr>
          <p:cNvPr id="625" name="Image 460" descr="preencoded.png">    </p:cNvPr>
          <p:cNvPicPr>
            <a:picLocks noChangeAspect="1"/>
          </p:cNvPicPr>
          <p:nvPr/>
        </p:nvPicPr>
        <p:blipFill>
          <a:blip r:embed="rId461"/>
          <a:stretch>
            <a:fillRect/>
          </a:stretch>
        </p:blipFill>
        <p:spPr>
          <a:xfrm>
            <a:off x="1084604" y="4326545"/>
            <a:ext cx="3940395" cy="515020"/>
          </a:xfrm>
          <a:prstGeom prst="rect">
            <a:avLst/>
          </a:prstGeom>
        </p:spPr>
      </p:pic>
      <p:sp>
        <p:nvSpPr>
          <p:cNvPr id="626" name="Text 163"/>
          <p:cNvSpPr/>
          <p:nvPr/>
        </p:nvSpPr>
        <p:spPr>
          <a:xfrm>
            <a:off x="1245245" y="4453570"/>
            <a:ext cx="85010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35"/>
              </a:lnSpc>
              <a:buNone/>
            </a:pPr>
            <a:r>
              <a:rPr lang="en-US" sz="149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Crediário</a:t>
            </a:r>
            <a:endParaRPr lang="en-US" sz="1495" dirty="0"/>
          </a:p>
        </p:txBody>
      </p:sp>
      <p:pic>
        <p:nvPicPr>
          <p:cNvPr id="627" name="Image 461" descr="preencoded.png">    </p:cNvPr>
          <p:cNvPicPr>
            <a:picLocks noChangeAspect="1"/>
          </p:cNvPicPr>
          <p:nvPr/>
        </p:nvPicPr>
        <p:blipFill>
          <a:blip r:embed="rId462"/>
          <a:stretch>
            <a:fillRect/>
          </a:stretch>
        </p:blipFill>
        <p:spPr>
          <a:xfrm>
            <a:off x="5024996" y="4326545"/>
            <a:ext cx="1524096" cy="515020"/>
          </a:xfrm>
          <a:prstGeom prst="rect">
            <a:avLst/>
          </a:prstGeom>
        </p:spPr>
      </p:pic>
      <p:pic>
        <p:nvPicPr>
          <p:cNvPr id="628" name="Image 462" descr="preencoded.png">    </p:cNvPr>
          <p:cNvPicPr>
            <a:picLocks noChangeAspect="1"/>
          </p:cNvPicPr>
          <p:nvPr/>
        </p:nvPicPr>
        <p:blipFill>
          <a:blip r:embed="rId463"/>
          <a:stretch>
            <a:fillRect/>
          </a:stretch>
        </p:blipFill>
        <p:spPr>
          <a:xfrm>
            <a:off x="5120376" y="4443264"/>
            <a:ext cx="1335751" cy="274671"/>
          </a:xfrm>
          <a:prstGeom prst="rect">
            <a:avLst/>
          </a:prstGeom>
        </p:spPr>
      </p:pic>
      <p:pic>
        <p:nvPicPr>
          <p:cNvPr id="629" name="Image 463" descr="preencoded.png">    </p:cNvPr>
          <p:cNvPicPr>
            <a:picLocks noChangeAspect="1"/>
          </p:cNvPicPr>
          <p:nvPr/>
        </p:nvPicPr>
        <p:blipFill>
          <a:blip r:embed="rId464"/>
          <a:stretch>
            <a:fillRect/>
          </a:stretch>
        </p:blipFill>
        <p:spPr>
          <a:xfrm>
            <a:off x="5201729" y="4498181"/>
            <a:ext cx="160641" cy="164803"/>
          </a:xfrm>
          <a:prstGeom prst="rect">
            <a:avLst/>
          </a:prstGeom>
        </p:spPr>
      </p:pic>
      <p:sp>
        <p:nvSpPr>
          <p:cNvPr id="630" name="Text 164"/>
          <p:cNvSpPr/>
          <p:nvPr/>
        </p:nvSpPr>
        <p:spPr>
          <a:xfrm>
            <a:off x="5389485" y="4450110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631" name="Image 464" descr="preencoded.png">    </p:cNvPr>
          <p:cNvPicPr>
            <a:picLocks noChangeAspect="1"/>
          </p:cNvPicPr>
          <p:nvPr/>
        </p:nvPicPr>
        <p:blipFill>
          <a:blip r:embed="rId465"/>
          <a:stretch>
            <a:fillRect/>
          </a:stretch>
        </p:blipFill>
        <p:spPr>
          <a:xfrm>
            <a:off x="6549098" y="4326545"/>
            <a:ext cx="1524096" cy="515020"/>
          </a:xfrm>
          <a:prstGeom prst="rect">
            <a:avLst/>
          </a:prstGeom>
        </p:spPr>
      </p:pic>
      <p:pic>
        <p:nvPicPr>
          <p:cNvPr id="632" name="Image 465" descr="preencoded.png">    </p:cNvPr>
          <p:cNvPicPr>
            <a:picLocks noChangeAspect="1"/>
          </p:cNvPicPr>
          <p:nvPr/>
        </p:nvPicPr>
        <p:blipFill>
          <a:blip r:embed="rId466"/>
          <a:stretch>
            <a:fillRect/>
          </a:stretch>
        </p:blipFill>
        <p:spPr>
          <a:xfrm>
            <a:off x="6644478" y="4443264"/>
            <a:ext cx="1335751" cy="274671"/>
          </a:xfrm>
          <a:prstGeom prst="rect">
            <a:avLst/>
          </a:prstGeom>
        </p:spPr>
      </p:pic>
      <p:pic>
        <p:nvPicPr>
          <p:cNvPr id="633" name="Image 466" descr="preencoded.png">    </p:cNvPr>
          <p:cNvPicPr>
            <a:picLocks noChangeAspect="1"/>
          </p:cNvPicPr>
          <p:nvPr/>
        </p:nvPicPr>
        <p:blipFill>
          <a:blip r:embed="rId467"/>
          <a:stretch>
            <a:fillRect/>
          </a:stretch>
        </p:blipFill>
        <p:spPr>
          <a:xfrm>
            <a:off x="6725831" y="4498181"/>
            <a:ext cx="160641" cy="164803"/>
          </a:xfrm>
          <a:prstGeom prst="rect">
            <a:avLst/>
          </a:prstGeom>
        </p:spPr>
      </p:pic>
      <p:sp>
        <p:nvSpPr>
          <p:cNvPr id="634" name="Text 165"/>
          <p:cNvSpPr/>
          <p:nvPr/>
        </p:nvSpPr>
        <p:spPr>
          <a:xfrm>
            <a:off x="6913587" y="4450110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635" name="Image 467" descr="preencoded.png">    </p:cNvPr>
          <p:cNvPicPr>
            <a:picLocks noChangeAspect="1"/>
          </p:cNvPicPr>
          <p:nvPr/>
        </p:nvPicPr>
        <p:blipFill>
          <a:blip r:embed="rId468"/>
          <a:stretch>
            <a:fillRect/>
          </a:stretch>
        </p:blipFill>
        <p:spPr>
          <a:xfrm>
            <a:off x="8073191" y="4326545"/>
            <a:ext cx="1524096" cy="515020"/>
          </a:xfrm>
          <a:prstGeom prst="rect">
            <a:avLst/>
          </a:prstGeom>
        </p:spPr>
      </p:pic>
      <p:pic>
        <p:nvPicPr>
          <p:cNvPr id="636" name="Image 468" descr="preencoded.png">    </p:cNvPr>
          <p:cNvPicPr>
            <a:picLocks noChangeAspect="1"/>
          </p:cNvPicPr>
          <p:nvPr/>
        </p:nvPicPr>
        <p:blipFill>
          <a:blip r:embed="rId469"/>
          <a:stretch>
            <a:fillRect/>
          </a:stretch>
        </p:blipFill>
        <p:spPr>
          <a:xfrm>
            <a:off x="8168571" y="4443264"/>
            <a:ext cx="1335751" cy="274671"/>
          </a:xfrm>
          <a:prstGeom prst="rect">
            <a:avLst/>
          </a:prstGeom>
        </p:spPr>
      </p:pic>
      <p:pic>
        <p:nvPicPr>
          <p:cNvPr id="637" name="Image 469" descr="preencoded.png">    </p:cNvPr>
          <p:cNvPicPr>
            <a:picLocks noChangeAspect="1"/>
          </p:cNvPicPr>
          <p:nvPr/>
        </p:nvPicPr>
        <p:blipFill>
          <a:blip r:embed="rId470"/>
          <a:stretch>
            <a:fillRect/>
          </a:stretch>
        </p:blipFill>
        <p:spPr>
          <a:xfrm>
            <a:off x="8249924" y="4498181"/>
            <a:ext cx="160641" cy="164803"/>
          </a:xfrm>
          <a:prstGeom prst="rect">
            <a:avLst/>
          </a:prstGeom>
        </p:spPr>
      </p:pic>
      <p:sp>
        <p:nvSpPr>
          <p:cNvPr id="638" name="Text 166"/>
          <p:cNvSpPr/>
          <p:nvPr/>
        </p:nvSpPr>
        <p:spPr>
          <a:xfrm>
            <a:off x="8437680" y="4450110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639" name="Image 470" descr="preencoded.png">    </p:cNvPr>
          <p:cNvPicPr>
            <a:picLocks noChangeAspect="1"/>
          </p:cNvPicPr>
          <p:nvPr/>
        </p:nvPicPr>
        <p:blipFill>
          <a:blip r:embed="rId471"/>
          <a:stretch>
            <a:fillRect/>
          </a:stretch>
        </p:blipFill>
        <p:spPr>
          <a:xfrm>
            <a:off x="9597284" y="4326545"/>
            <a:ext cx="1524096" cy="515020"/>
          </a:xfrm>
          <a:prstGeom prst="rect">
            <a:avLst/>
          </a:prstGeom>
        </p:spPr>
      </p:pic>
      <p:pic>
        <p:nvPicPr>
          <p:cNvPr id="640" name="Image 471" descr="preencoded.png">    </p:cNvPr>
          <p:cNvPicPr>
            <a:picLocks noChangeAspect="1"/>
          </p:cNvPicPr>
          <p:nvPr/>
        </p:nvPicPr>
        <p:blipFill>
          <a:blip r:embed="rId472"/>
          <a:stretch>
            <a:fillRect/>
          </a:stretch>
        </p:blipFill>
        <p:spPr>
          <a:xfrm>
            <a:off x="9692673" y="4443264"/>
            <a:ext cx="1335751" cy="274671"/>
          </a:xfrm>
          <a:prstGeom prst="rect">
            <a:avLst/>
          </a:prstGeom>
        </p:spPr>
      </p:pic>
      <p:pic>
        <p:nvPicPr>
          <p:cNvPr id="641" name="Image 472" descr="preencoded.png">    </p:cNvPr>
          <p:cNvPicPr>
            <a:picLocks noChangeAspect="1"/>
          </p:cNvPicPr>
          <p:nvPr/>
        </p:nvPicPr>
        <p:blipFill>
          <a:blip r:embed="rId473"/>
          <a:stretch>
            <a:fillRect/>
          </a:stretch>
        </p:blipFill>
        <p:spPr>
          <a:xfrm>
            <a:off x="9774027" y="4498181"/>
            <a:ext cx="160641" cy="164803"/>
          </a:xfrm>
          <a:prstGeom prst="rect">
            <a:avLst/>
          </a:prstGeom>
        </p:spPr>
      </p:pic>
      <p:sp>
        <p:nvSpPr>
          <p:cNvPr id="642" name="Text 167"/>
          <p:cNvSpPr/>
          <p:nvPr/>
        </p:nvSpPr>
        <p:spPr>
          <a:xfrm>
            <a:off x="9961783" y="4450110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643" name="Image 473" descr="preencoded.png">    </p:cNvPr>
          <p:cNvPicPr>
            <a:picLocks noChangeAspect="1"/>
          </p:cNvPicPr>
          <p:nvPr/>
        </p:nvPicPr>
        <p:blipFill>
          <a:blip r:embed="rId474"/>
          <a:stretch>
            <a:fillRect/>
          </a:stretch>
        </p:blipFill>
        <p:spPr>
          <a:xfrm>
            <a:off x="11121386" y="4326545"/>
            <a:ext cx="1524096" cy="515020"/>
          </a:xfrm>
          <a:prstGeom prst="rect">
            <a:avLst/>
          </a:prstGeom>
        </p:spPr>
      </p:pic>
      <p:pic>
        <p:nvPicPr>
          <p:cNvPr id="644" name="Image 474" descr="preencoded.png">    </p:cNvPr>
          <p:cNvPicPr>
            <a:picLocks noChangeAspect="1"/>
          </p:cNvPicPr>
          <p:nvPr/>
        </p:nvPicPr>
        <p:blipFill>
          <a:blip r:embed="rId475"/>
          <a:stretch>
            <a:fillRect/>
          </a:stretch>
        </p:blipFill>
        <p:spPr>
          <a:xfrm>
            <a:off x="11216767" y="4443264"/>
            <a:ext cx="1335751" cy="274671"/>
          </a:xfrm>
          <a:prstGeom prst="rect">
            <a:avLst/>
          </a:prstGeom>
        </p:spPr>
      </p:pic>
      <p:pic>
        <p:nvPicPr>
          <p:cNvPr id="645" name="Image 475" descr="preencoded.png">    </p:cNvPr>
          <p:cNvPicPr>
            <a:picLocks noChangeAspect="1"/>
          </p:cNvPicPr>
          <p:nvPr/>
        </p:nvPicPr>
        <p:blipFill>
          <a:blip r:embed="rId476"/>
          <a:stretch>
            <a:fillRect/>
          </a:stretch>
        </p:blipFill>
        <p:spPr>
          <a:xfrm>
            <a:off x="11298120" y="4498181"/>
            <a:ext cx="160641" cy="164803"/>
          </a:xfrm>
          <a:prstGeom prst="rect">
            <a:avLst/>
          </a:prstGeom>
        </p:spPr>
      </p:pic>
      <p:sp>
        <p:nvSpPr>
          <p:cNvPr id="646" name="Text 168"/>
          <p:cNvSpPr/>
          <p:nvPr/>
        </p:nvSpPr>
        <p:spPr>
          <a:xfrm>
            <a:off x="11485876" y="4450110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647" name="Image 476" descr="preencoded.png">    </p:cNvPr>
          <p:cNvPicPr>
            <a:picLocks noChangeAspect="1"/>
          </p:cNvPicPr>
          <p:nvPr/>
        </p:nvPicPr>
        <p:blipFill>
          <a:blip r:embed="rId477"/>
          <a:stretch>
            <a:fillRect/>
          </a:stretch>
        </p:blipFill>
        <p:spPr>
          <a:xfrm>
            <a:off x="12645489" y="4326545"/>
            <a:ext cx="1524096" cy="515020"/>
          </a:xfrm>
          <a:prstGeom prst="rect">
            <a:avLst/>
          </a:prstGeom>
        </p:spPr>
      </p:pic>
      <p:pic>
        <p:nvPicPr>
          <p:cNvPr id="648" name="Image 477" descr="preencoded.png">    </p:cNvPr>
          <p:cNvPicPr>
            <a:picLocks noChangeAspect="1"/>
          </p:cNvPicPr>
          <p:nvPr/>
        </p:nvPicPr>
        <p:blipFill>
          <a:blip r:embed="rId478"/>
          <a:stretch>
            <a:fillRect/>
          </a:stretch>
        </p:blipFill>
        <p:spPr>
          <a:xfrm>
            <a:off x="12740860" y="4443264"/>
            <a:ext cx="1335751" cy="274671"/>
          </a:xfrm>
          <a:prstGeom prst="rect">
            <a:avLst/>
          </a:prstGeom>
        </p:spPr>
      </p:pic>
      <p:pic>
        <p:nvPicPr>
          <p:cNvPr id="649" name="Image 478" descr="preencoded.png">    </p:cNvPr>
          <p:cNvPicPr>
            <a:picLocks noChangeAspect="1"/>
          </p:cNvPicPr>
          <p:nvPr/>
        </p:nvPicPr>
        <p:blipFill>
          <a:blip r:embed="rId479"/>
          <a:stretch>
            <a:fillRect/>
          </a:stretch>
        </p:blipFill>
        <p:spPr>
          <a:xfrm>
            <a:off x="12822213" y="4498181"/>
            <a:ext cx="160641" cy="164803"/>
          </a:xfrm>
          <a:prstGeom prst="rect">
            <a:avLst/>
          </a:prstGeom>
        </p:spPr>
      </p:pic>
      <p:sp>
        <p:nvSpPr>
          <p:cNvPr id="650" name="Text 169"/>
          <p:cNvSpPr/>
          <p:nvPr/>
        </p:nvSpPr>
        <p:spPr>
          <a:xfrm>
            <a:off x="13009969" y="4450110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651" name="Image 479" descr="preencoded.png">    </p:cNvPr>
          <p:cNvPicPr>
            <a:picLocks noChangeAspect="1"/>
          </p:cNvPicPr>
          <p:nvPr/>
        </p:nvPicPr>
        <p:blipFill>
          <a:blip r:embed="rId480"/>
          <a:stretch>
            <a:fillRect/>
          </a:stretch>
        </p:blipFill>
        <p:spPr>
          <a:xfrm>
            <a:off x="14169582" y="4326545"/>
            <a:ext cx="1524096" cy="515020"/>
          </a:xfrm>
          <a:prstGeom prst="rect">
            <a:avLst/>
          </a:prstGeom>
        </p:spPr>
      </p:pic>
      <p:pic>
        <p:nvPicPr>
          <p:cNvPr id="652" name="Image 480" descr="preencoded.png">    </p:cNvPr>
          <p:cNvPicPr>
            <a:picLocks noChangeAspect="1"/>
          </p:cNvPicPr>
          <p:nvPr/>
        </p:nvPicPr>
        <p:blipFill>
          <a:blip r:embed="rId481"/>
          <a:stretch>
            <a:fillRect/>
          </a:stretch>
        </p:blipFill>
        <p:spPr>
          <a:xfrm>
            <a:off x="14264953" y="4443264"/>
            <a:ext cx="1335751" cy="274671"/>
          </a:xfrm>
          <a:prstGeom prst="rect">
            <a:avLst/>
          </a:prstGeom>
        </p:spPr>
      </p:pic>
      <p:pic>
        <p:nvPicPr>
          <p:cNvPr id="653" name="Image 481" descr="preencoded.png">    </p:cNvPr>
          <p:cNvPicPr>
            <a:picLocks noChangeAspect="1"/>
          </p:cNvPicPr>
          <p:nvPr/>
        </p:nvPicPr>
        <p:blipFill>
          <a:blip r:embed="rId482"/>
          <a:stretch>
            <a:fillRect/>
          </a:stretch>
        </p:blipFill>
        <p:spPr>
          <a:xfrm>
            <a:off x="14346306" y="4498181"/>
            <a:ext cx="160641" cy="164803"/>
          </a:xfrm>
          <a:prstGeom prst="rect">
            <a:avLst/>
          </a:prstGeom>
        </p:spPr>
      </p:pic>
      <p:sp>
        <p:nvSpPr>
          <p:cNvPr id="654" name="Text 170"/>
          <p:cNvSpPr/>
          <p:nvPr/>
        </p:nvSpPr>
        <p:spPr>
          <a:xfrm>
            <a:off x="14534062" y="4450110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655" name="Image 482" descr="preencoded.png">    </p:cNvPr>
          <p:cNvPicPr>
            <a:picLocks noChangeAspect="1"/>
          </p:cNvPicPr>
          <p:nvPr/>
        </p:nvPicPr>
        <p:blipFill>
          <a:blip r:embed="rId483"/>
          <a:stretch>
            <a:fillRect/>
          </a:stretch>
        </p:blipFill>
        <p:spPr>
          <a:xfrm>
            <a:off x="15693675" y="4326545"/>
            <a:ext cx="1494780" cy="515020"/>
          </a:xfrm>
          <a:prstGeom prst="rect">
            <a:avLst/>
          </a:prstGeom>
        </p:spPr>
      </p:pic>
      <p:pic>
        <p:nvPicPr>
          <p:cNvPr id="656" name="Image 483" descr="preencoded.png">    </p:cNvPr>
          <p:cNvPicPr>
            <a:picLocks noChangeAspect="1"/>
          </p:cNvPicPr>
          <p:nvPr/>
        </p:nvPicPr>
        <p:blipFill>
          <a:blip r:embed="rId484"/>
          <a:stretch>
            <a:fillRect/>
          </a:stretch>
        </p:blipFill>
        <p:spPr>
          <a:xfrm>
            <a:off x="15789055" y="4443264"/>
            <a:ext cx="1335751" cy="274671"/>
          </a:xfrm>
          <a:prstGeom prst="rect">
            <a:avLst/>
          </a:prstGeom>
        </p:spPr>
      </p:pic>
      <p:pic>
        <p:nvPicPr>
          <p:cNvPr id="657" name="Image 484" descr="preencoded.png">    </p:cNvPr>
          <p:cNvPicPr>
            <a:picLocks noChangeAspect="1"/>
          </p:cNvPicPr>
          <p:nvPr/>
        </p:nvPicPr>
        <p:blipFill>
          <a:blip r:embed="rId485"/>
          <a:stretch>
            <a:fillRect/>
          </a:stretch>
        </p:blipFill>
        <p:spPr>
          <a:xfrm>
            <a:off x="15870408" y="4498181"/>
            <a:ext cx="160641" cy="164803"/>
          </a:xfrm>
          <a:prstGeom prst="rect">
            <a:avLst/>
          </a:prstGeom>
        </p:spPr>
      </p:pic>
      <p:sp>
        <p:nvSpPr>
          <p:cNvPr id="658" name="Text 171"/>
          <p:cNvSpPr/>
          <p:nvPr/>
        </p:nvSpPr>
        <p:spPr>
          <a:xfrm>
            <a:off x="16058164" y="4450110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659" name="Image 485" descr="preencoded.png">    </p:cNvPr>
          <p:cNvPicPr>
            <a:picLocks noChangeAspect="1"/>
          </p:cNvPicPr>
          <p:nvPr/>
        </p:nvPicPr>
        <p:blipFill>
          <a:blip r:embed="rId486"/>
          <a:stretch>
            <a:fillRect/>
          </a:stretch>
        </p:blipFill>
        <p:spPr>
          <a:xfrm>
            <a:off x="1084604" y="4841528"/>
            <a:ext cx="16103851" cy="515020"/>
          </a:xfrm>
          <a:prstGeom prst="rect">
            <a:avLst/>
          </a:prstGeom>
        </p:spPr>
      </p:pic>
      <p:pic>
        <p:nvPicPr>
          <p:cNvPr id="660" name="Image 486" descr="preencoded.png">    </p:cNvPr>
          <p:cNvPicPr>
            <a:picLocks noChangeAspect="1"/>
          </p:cNvPicPr>
          <p:nvPr/>
        </p:nvPicPr>
        <p:blipFill>
          <a:blip r:embed="rId487"/>
          <a:stretch>
            <a:fillRect/>
          </a:stretch>
        </p:blipFill>
        <p:spPr>
          <a:xfrm>
            <a:off x="1084604" y="4841528"/>
            <a:ext cx="3940395" cy="515020"/>
          </a:xfrm>
          <a:prstGeom prst="rect">
            <a:avLst/>
          </a:prstGeom>
        </p:spPr>
      </p:pic>
      <p:sp>
        <p:nvSpPr>
          <p:cNvPr id="661" name="Text 172"/>
          <p:cNvSpPr/>
          <p:nvPr/>
        </p:nvSpPr>
        <p:spPr>
          <a:xfrm>
            <a:off x="1245245" y="4968590"/>
            <a:ext cx="244030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35"/>
              </a:lnSpc>
              <a:buNone/>
            </a:pPr>
            <a:r>
              <a:rPr lang="en-US" sz="149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Cross Border Payments FX</a:t>
            </a:r>
            <a:endParaRPr lang="en-US" sz="1495" dirty="0"/>
          </a:p>
        </p:txBody>
      </p:sp>
      <p:pic>
        <p:nvPicPr>
          <p:cNvPr id="662" name="Image 487" descr="preencoded.png">    </p:cNvPr>
          <p:cNvPicPr>
            <a:picLocks noChangeAspect="1"/>
          </p:cNvPicPr>
          <p:nvPr/>
        </p:nvPicPr>
        <p:blipFill>
          <a:blip r:embed="rId488"/>
          <a:stretch>
            <a:fillRect/>
          </a:stretch>
        </p:blipFill>
        <p:spPr>
          <a:xfrm>
            <a:off x="5024996" y="4841528"/>
            <a:ext cx="1524096" cy="515020"/>
          </a:xfrm>
          <a:prstGeom prst="rect">
            <a:avLst/>
          </a:prstGeom>
        </p:spPr>
      </p:pic>
      <p:pic>
        <p:nvPicPr>
          <p:cNvPr id="663" name="Image 488" descr="preencoded.png">    </p:cNvPr>
          <p:cNvPicPr>
            <a:picLocks noChangeAspect="1"/>
          </p:cNvPicPr>
          <p:nvPr/>
        </p:nvPicPr>
        <p:blipFill>
          <a:blip r:embed="rId489"/>
          <a:stretch>
            <a:fillRect/>
          </a:stretch>
        </p:blipFill>
        <p:spPr>
          <a:xfrm>
            <a:off x="5120376" y="4958321"/>
            <a:ext cx="1335751" cy="274671"/>
          </a:xfrm>
          <a:prstGeom prst="rect">
            <a:avLst/>
          </a:prstGeom>
        </p:spPr>
      </p:pic>
      <p:pic>
        <p:nvPicPr>
          <p:cNvPr id="664" name="Image 489" descr="preencoded.png">    </p:cNvPr>
          <p:cNvPicPr>
            <a:picLocks noChangeAspect="1"/>
          </p:cNvPicPr>
          <p:nvPr/>
        </p:nvPicPr>
        <p:blipFill>
          <a:blip r:embed="rId490"/>
          <a:stretch>
            <a:fillRect/>
          </a:stretch>
        </p:blipFill>
        <p:spPr>
          <a:xfrm>
            <a:off x="5201729" y="5013238"/>
            <a:ext cx="160641" cy="164803"/>
          </a:xfrm>
          <a:prstGeom prst="rect">
            <a:avLst/>
          </a:prstGeom>
        </p:spPr>
      </p:pic>
      <p:sp>
        <p:nvSpPr>
          <p:cNvPr id="665" name="Text 173"/>
          <p:cNvSpPr/>
          <p:nvPr/>
        </p:nvSpPr>
        <p:spPr>
          <a:xfrm>
            <a:off x="5389485" y="4965204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666" name="Image 490" descr="preencoded.png">    </p:cNvPr>
          <p:cNvPicPr>
            <a:picLocks noChangeAspect="1"/>
          </p:cNvPicPr>
          <p:nvPr/>
        </p:nvPicPr>
        <p:blipFill>
          <a:blip r:embed="rId491"/>
          <a:stretch>
            <a:fillRect/>
          </a:stretch>
        </p:blipFill>
        <p:spPr>
          <a:xfrm>
            <a:off x="6549098" y="4841528"/>
            <a:ext cx="1524096" cy="515020"/>
          </a:xfrm>
          <a:prstGeom prst="rect">
            <a:avLst/>
          </a:prstGeom>
        </p:spPr>
      </p:pic>
      <p:pic>
        <p:nvPicPr>
          <p:cNvPr id="667" name="Image 491" descr="preencoded.png">    </p:cNvPr>
          <p:cNvPicPr>
            <a:picLocks noChangeAspect="1"/>
          </p:cNvPicPr>
          <p:nvPr/>
        </p:nvPicPr>
        <p:blipFill>
          <a:blip r:embed="rId492"/>
          <a:stretch>
            <a:fillRect/>
          </a:stretch>
        </p:blipFill>
        <p:spPr>
          <a:xfrm>
            <a:off x="6644478" y="4958321"/>
            <a:ext cx="1335751" cy="274671"/>
          </a:xfrm>
          <a:prstGeom prst="rect">
            <a:avLst/>
          </a:prstGeom>
        </p:spPr>
      </p:pic>
      <p:pic>
        <p:nvPicPr>
          <p:cNvPr id="668" name="Image 492" descr="preencoded.png">    </p:cNvPr>
          <p:cNvPicPr>
            <a:picLocks noChangeAspect="1"/>
          </p:cNvPicPr>
          <p:nvPr/>
        </p:nvPicPr>
        <p:blipFill>
          <a:blip r:embed="rId493"/>
          <a:stretch>
            <a:fillRect/>
          </a:stretch>
        </p:blipFill>
        <p:spPr>
          <a:xfrm>
            <a:off x="6725831" y="5013238"/>
            <a:ext cx="160641" cy="164803"/>
          </a:xfrm>
          <a:prstGeom prst="rect">
            <a:avLst/>
          </a:prstGeom>
        </p:spPr>
      </p:pic>
      <p:sp>
        <p:nvSpPr>
          <p:cNvPr id="669" name="Text 174"/>
          <p:cNvSpPr/>
          <p:nvPr/>
        </p:nvSpPr>
        <p:spPr>
          <a:xfrm>
            <a:off x="6913587" y="4965204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670" name="Image 493" descr="preencoded.png">    </p:cNvPr>
          <p:cNvPicPr>
            <a:picLocks noChangeAspect="1"/>
          </p:cNvPicPr>
          <p:nvPr/>
        </p:nvPicPr>
        <p:blipFill>
          <a:blip r:embed="rId494"/>
          <a:stretch>
            <a:fillRect/>
          </a:stretch>
        </p:blipFill>
        <p:spPr>
          <a:xfrm>
            <a:off x="8073191" y="4841528"/>
            <a:ext cx="1524096" cy="515020"/>
          </a:xfrm>
          <a:prstGeom prst="rect">
            <a:avLst/>
          </a:prstGeom>
        </p:spPr>
      </p:pic>
      <p:pic>
        <p:nvPicPr>
          <p:cNvPr id="671" name="Image 494" descr="preencoded.png">    </p:cNvPr>
          <p:cNvPicPr>
            <a:picLocks noChangeAspect="1"/>
          </p:cNvPicPr>
          <p:nvPr/>
        </p:nvPicPr>
        <p:blipFill>
          <a:blip r:embed="rId495"/>
          <a:stretch>
            <a:fillRect/>
          </a:stretch>
        </p:blipFill>
        <p:spPr>
          <a:xfrm>
            <a:off x="8168571" y="4958321"/>
            <a:ext cx="1335751" cy="274671"/>
          </a:xfrm>
          <a:prstGeom prst="rect">
            <a:avLst/>
          </a:prstGeom>
        </p:spPr>
      </p:pic>
      <p:pic>
        <p:nvPicPr>
          <p:cNvPr id="672" name="Image 495" descr="preencoded.png">    </p:cNvPr>
          <p:cNvPicPr>
            <a:picLocks noChangeAspect="1"/>
          </p:cNvPicPr>
          <p:nvPr/>
        </p:nvPicPr>
        <p:blipFill>
          <a:blip r:embed="rId496"/>
          <a:stretch>
            <a:fillRect/>
          </a:stretch>
        </p:blipFill>
        <p:spPr>
          <a:xfrm>
            <a:off x="8249924" y="5013238"/>
            <a:ext cx="160641" cy="164803"/>
          </a:xfrm>
          <a:prstGeom prst="rect">
            <a:avLst/>
          </a:prstGeom>
        </p:spPr>
      </p:pic>
      <p:sp>
        <p:nvSpPr>
          <p:cNvPr id="673" name="Text 175"/>
          <p:cNvSpPr/>
          <p:nvPr/>
        </p:nvSpPr>
        <p:spPr>
          <a:xfrm>
            <a:off x="8437680" y="4965204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674" name="Image 496" descr="preencoded.png">    </p:cNvPr>
          <p:cNvPicPr>
            <a:picLocks noChangeAspect="1"/>
          </p:cNvPicPr>
          <p:nvPr/>
        </p:nvPicPr>
        <p:blipFill>
          <a:blip r:embed="rId497"/>
          <a:stretch>
            <a:fillRect/>
          </a:stretch>
        </p:blipFill>
        <p:spPr>
          <a:xfrm>
            <a:off x="9597284" y="4841528"/>
            <a:ext cx="1524096" cy="515020"/>
          </a:xfrm>
          <a:prstGeom prst="rect">
            <a:avLst/>
          </a:prstGeom>
        </p:spPr>
      </p:pic>
      <p:pic>
        <p:nvPicPr>
          <p:cNvPr id="675" name="Image 497" descr="preencoded.png">    </p:cNvPr>
          <p:cNvPicPr>
            <a:picLocks noChangeAspect="1"/>
          </p:cNvPicPr>
          <p:nvPr/>
        </p:nvPicPr>
        <p:blipFill>
          <a:blip r:embed="rId498"/>
          <a:stretch>
            <a:fillRect/>
          </a:stretch>
        </p:blipFill>
        <p:spPr>
          <a:xfrm>
            <a:off x="9692673" y="4958321"/>
            <a:ext cx="1335751" cy="274671"/>
          </a:xfrm>
          <a:prstGeom prst="rect">
            <a:avLst/>
          </a:prstGeom>
        </p:spPr>
      </p:pic>
      <p:pic>
        <p:nvPicPr>
          <p:cNvPr id="676" name="Image 498" descr="preencoded.png">    </p:cNvPr>
          <p:cNvPicPr>
            <a:picLocks noChangeAspect="1"/>
          </p:cNvPicPr>
          <p:nvPr/>
        </p:nvPicPr>
        <p:blipFill>
          <a:blip r:embed="rId499"/>
          <a:stretch>
            <a:fillRect/>
          </a:stretch>
        </p:blipFill>
        <p:spPr>
          <a:xfrm>
            <a:off x="9774027" y="5013238"/>
            <a:ext cx="160641" cy="164803"/>
          </a:xfrm>
          <a:prstGeom prst="rect">
            <a:avLst/>
          </a:prstGeom>
        </p:spPr>
      </p:pic>
      <p:sp>
        <p:nvSpPr>
          <p:cNvPr id="677" name="Text 176"/>
          <p:cNvSpPr/>
          <p:nvPr/>
        </p:nvSpPr>
        <p:spPr>
          <a:xfrm>
            <a:off x="9961783" y="4965204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678" name="Image 499" descr="preencoded.png">    </p:cNvPr>
          <p:cNvPicPr>
            <a:picLocks noChangeAspect="1"/>
          </p:cNvPicPr>
          <p:nvPr/>
        </p:nvPicPr>
        <p:blipFill>
          <a:blip r:embed="rId500"/>
          <a:stretch>
            <a:fillRect/>
          </a:stretch>
        </p:blipFill>
        <p:spPr>
          <a:xfrm>
            <a:off x="11121386" y="4841528"/>
            <a:ext cx="1524096" cy="515020"/>
          </a:xfrm>
          <a:prstGeom prst="rect">
            <a:avLst/>
          </a:prstGeom>
        </p:spPr>
      </p:pic>
      <p:pic>
        <p:nvPicPr>
          <p:cNvPr id="679" name="Image 500" descr="preencoded.png">    </p:cNvPr>
          <p:cNvPicPr>
            <a:picLocks noChangeAspect="1"/>
          </p:cNvPicPr>
          <p:nvPr/>
        </p:nvPicPr>
        <p:blipFill>
          <a:blip r:embed="rId501"/>
          <a:stretch>
            <a:fillRect/>
          </a:stretch>
        </p:blipFill>
        <p:spPr>
          <a:xfrm>
            <a:off x="11216767" y="4958321"/>
            <a:ext cx="1335751" cy="274671"/>
          </a:xfrm>
          <a:prstGeom prst="rect">
            <a:avLst/>
          </a:prstGeom>
        </p:spPr>
      </p:pic>
      <p:pic>
        <p:nvPicPr>
          <p:cNvPr id="680" name="Image 501" descr="preencoded.png">    </p:cNvPr>
          <p:cNvPicPr>
            <a:picLocks noChangeAspect="1"/>
          </p:cNvPicPr>
          <p:nvPr/>
        </p:nvPicPr>
        <p:blipFill>
          <a:blip r:embed="rId502"/>
          <a:stretch>
            <a:fillRect/>
          </a:stretch>
        </p:blipFill>
        <p:spPr>
          <a:xfrm>
            <a:off x="11298120" y="5013238"/>
            <a:ext cx="160641" cy="164803"/>
          </a:xfrm>
          <a:prstGeom prst="rect">
            <a:avLst/>
          </a:prstGeom>
        </p:spPr>
      </p:pic>
      <p:sp>
        <p:nvSpPr>
          <p:cNvPr id="681" name="Text 177"/>
          <p:cNvSpPr/>
          <p:nvPr/>
        </p:nvSpPr>
        <p:spPr>
          <a:xfrm>
            <a:off x="11485876" y="4965204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682" name="Image 502" descr="preencoded.png">    </p:cNvPr>
          <p:cNvPicPr>
            <a:picLocks noChangeAspect="1"/>
          </p:cNvPicPr>
          <p:nvPr/>
        </p:nvPicPr>
        <p:blipFill>
          <a:blip r:embed="rId503"/>
          <a:stretch>
            <a:fillRect/>
          </a:stretch>
        </p:blipFill>
        <p:spPr>
          <a:xfrm>
            <a:off x="12645489" y="4841528"/>
            <a:ext cx="1524096" cy="515020"/>
          </a:xfrm>
          <a:prstGeom prst="rect">
            <a:avLst/>
          </a:prstGeom>
        </p:spPr>
      </p:pic>
      <p:pic>
        <p:nvPicPr>
          <p:cNvPr id="683" name="Image 503" descr="preencoded.png">    </p:cNvPr>
          <p:cNvPicPr>
            <a:picLocks noChangeAspect="1"/>
          </p:cNvPicPr>
          <p:nvPr/>
        </p:nvPicPr>
        <p:blipFill>
          <a:blip r:embed="rId504"/>
          <a:stretch>
            <a:fillRect/>
          </a:stretch>
        </p:blipFill>
        <p:spPr>
          <a:xfrm>
            <a:off x="12740860" y="4958321"/>
            <a:ext cx="1335751" cy="274671"/>
          </a:xfrm>
          <a:prstGeom prst="rect">
            <a:avLst/>
          </a:prstGeom>
        </p:spPr>
      </p:pic>
      <p:pic>
        <p:nvPicPr>
          <p:cNvPr id="684" name="Image 504" descr="preencoded.png">    </p:cNvPr>
          <p:cNvPicPr>
            <a:picLocks noChangeAspect="1"/>
          </p:cNvPicPr>
          <p:nvPr/>
        </p:nvPicPr>
        <p:blipFill>
          <a:blip r:embed="rId505"/>
          <a:stretch>
            <a:fillRect/>
          </a:stretch>
        </p:blipFill>
        <p:spPr>
          <a:xfrm>
            <a:off x="12822213" y="5013238"/>
            <a:ext cx="160641" cy="164803"/>
          </a:xfrm>
          <a:prstGeom prst="rect">
            <a:avLst/>
          </a:prstGeom>
        </p:spPr>
      </p:pic>
      <p:sp>
        <p:nvSpPr>
          <p:cNvPr id="685" name="Text 178"/>
          <p:cNvSpPr/>
          <p:nvPr/>
        </p:nvSpPr>
        <p:spPr>
          <a:xfrm>
            <a:off x="13009969" y="4965204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686" name="Image 505" descr="preencoded.png">    </p:cNvPr>
          <p:cNvPicPr>
            <a:picLocks noChangeAspect="1"/>
          </p:cNvPicPr>
          <p:nvPr/>
        </p:nvPicPr>
        <p:blipFill>
          <a:blip r:embed="rId506"/>
          <a:stretch>
            <a:fillRect/>
          </a:stretch>
        </p:blipFill>
        <p:spPr>
          <a:xfrm>
            <a:off x="14169582" y="4841528"/>
            <a:ext cx="1524096" cy="515020"/>
          </a:xfrm>
          <a:prstGeom prst="rect">
            <a:avLst/>
          </a:prstGeom>
        </p:spPr>
      </p:pic>
      <p:pic>
        <p:nvPicPr>
          <p:cNvPr id="687" name="Image 506" descr="preencoded.png">    </p:cNvPr>
          <p:cNvPicPr>
            <a:picLocks noChangeAspect="1"/>
          </p:cNvPicPr>
          <p:nvPr/>
        </p:nvPicPr>
        <p:blipFill>
          <a:blip r:embed="rId507"/>
          <a:stretch>
            <a:fillRect/>
          </a:stretch>
        </p:blipFill>
        <p:spPr>
          <a:xfrm>
            <a:off x="14264953" y="4958321"/>
            <a:ext cx="1335751" cy="274671"/>
          </a:xfrm>
          <a:prstGeom prst="rect">
            <a:avLst/>
          </a:prstGeom>
        </p:spPr>
      </p:pic>
      <p:pic>
        <p:nvPicPr>
          <p:cNvPr id="688" name="Image 507" descr="preencoded.png">    </p:cNvPr>
          <p:cNvPicPr>
            <a:picLocks noChangeAspect="1"/>
          </p:cNvPicPr>
          <p:nvPr/>
        </p:nvPicPr>
        <p:blipFill>
          <a:blip r:embed="rId508"/>
          <a:stretch>
            <a:fillRect/>
          </a:stretch>
        </p:blipFill>
        <p:spPr>
          <a:xfrm>
            <a:off x="14346306" y="5013238"/>
            <a:ext cx="160641" cy="164803"/>
          </a:xfrm>
          <a:prstGeom prst="rect">
            <a:avLst/>
          </a:prstGeom>
        </p:spPr>
      </p:pic>
      <p:sp>
        <p:nvSpPr>
          <p:cNvPr id="689" name="Text 179"/>
          <p:cNvSpPr/>
          <p:nvPr/>
        </p:nvSpPr>
        <p:spPr>
          <a:xfrm>
            <a:off x="14534062" y="4965204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690" name="Image 508" descr="preencoded.png">    </p:cNvPr>
          <p:cNvPicPr>
            <a:picLocks noChangeAspect="1"/>
          </p:cNvPicPr>
          <p:nvPr/>
        </p:nvPicPr>
        <p:blipFill>
          <a:blip r:embed="rId509"/>
          <a:stretch>
            <a:fillRect/>
          </a:stretch>
        </p:blipFill>
        <p:spPr>
          <a:xfrm>
            <a:off x="15693675" y="4841528"/>
            <a:ext cx="1494780" cy="515020"/>
          </a:xfrm>
          <a:prstGeom prst="rect">
            <a:avLst/>
          </a:prstGeom>
        </p:spPr>
      </p:pic>
      <p:pic>
        <p:nvPicPr>
          <p:cNvPr id="691" name="Image 509" descr="preencoded.png">    </p:cNvPr>
          <p:cNvPicPr>
            <a:picLocks noChangeAspect="1"/>
          </p:cNvPicPr>
          <p:nvPr/>
        </p:nvPicPr>
        <p:blipFill>
          <a:blip r:embed="rId510"/>
          <a:stretch>
            <a:fillRect/>
          </a:stretch>
        </p:blipFill>
        <p:spPr>
          <a:xfrm>
            <a:off x="15789055" y="4958321"/>
            <a:ext cx="1335751" cy="274671"/>
          </a:xfrm>
          <a:prstGeom prst="rect">
            <a:avLst/>
          </a:prstGeom>
        </p:spPr>
      </p:pic>
      <p:pic>
        <p:nvPicPr>
          <p:cNvPr id="692" name="Image 510" descr="preencoded.png">    </p:cNvPr>
          <p:cNvPicPr>
            <a:picLocks noChangeAspect="1"/>
          </p:cNvPicPr>
          <p:nvPr/>
        </p:nvPicPr>
        <p:blipFill>
          <a:blip r:embed="rId511"/>
          <a:stretch>
            <a:fillRect/>
          </a:stretch>
        </p:blipFill>
        <p:spPr>
          <a:xfrm>
            <a:off x="15870408" y="5013238"/>
            <a:ext cx="160641" cy="164803"/>
          </a:xfrm>
          <a:prstGeom prst="rect">
            <a:avLst/>
          </a:prstGeom>
        </p:spPr>
      </p:pic>
      <p:sp>
        <p:nvSpPr>
          <p:cNvPr id="693" name="Text 180"/>
          <p:cNvSpPr/>
          <p:nvPr/>
        </p:nvSpPr>
        <p:spPr>
          <a:xfrm>
            <a:off x="16058164" y="4965204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694" name="Image 511" descr="preencoded.png">    </p:cNvPr>
          <p:cNvPicPr>
            <a:picLocks noChangeAspect="1"/>
          </p:cNvPicPr>
          <p:nvPr/>
        </p:nvPicPr>
        <p:blipFill>
          <a:blip r:embed="rId512"/>
          <a:stretch>
            <a:fillRect/>
          </a:stretch>
        </p:blipFill>
        <p:spPr>
          <a:xfrm>
            <a:off x="1084604" y="5356585"/>
            <a:ext cx="16103851" cy="515020"/>
          </a:xfrm>
          <a:prstGeom prst="rect">
            <a:avLst/>
          </a:prstGeom>
        </p:spPr>
      </p:pic>
      <p:pic>
        <p:nvPicPr>
          <p:cNvPr id="695" name="Image 512" descr="preencoded.png">    </p:cNvPr>
          <p:cNvPicPr>
            <a:picLocks noChangeAspect="1"/>
          </p:cNvPicPr>
          <p:nvPr/>
        </p:nvPicPr>
        <p:blipFill>
          <a:blip r:embed="rId513"/>
          <a:stretch>
            <a:fillRect/>
          </a:stretch>
        </p:blipFill>
        <p:spPr>
          <a:xfrm>
            <a:off x="1084604" y="5356585"/>
            <a:ext cx="3940395" cy="515020"/>
          </a:xfrm>
          <a:prstGeom prst="rect">
            <a:avLst/>
          </a:prstGeom>
        </p:spPr>
      </p:pic>
      <p:sp>
        <p:nvSpPr>
          <p:cNvPr id="696" name="Text 181"/>
          <p:cNvSpPr/>
          <p:nvPr/>
        </p:nvSpPr>
        <p:spPr>
          <a:xfrm>
            <a:off x="1245245" y="5483572"/>
            <a:ext cx="221027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35"/>
              </a:lnSpc>
              <a:buNone/>
            </a:pPr>
            <a:r>
              <a:rPr lang="en-US" sz="149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Digital Account Services</a:t>
            </a:r>
            <a:endParaRPr lang="en-US" sz="1495" dirty="0"/>
          </a:p>
        </p:txBody>
      </p:sp>
      <p:pic>
        <p:nvPicPr>
          <p:cNvPr id="697" name="Image 513" descr="preencoded.png">    </p:cNvPr>
          <p:cNvPicPr>
            <a:picLocks noChangeAspect="1"/>
          </p:cNvPicPr>
          <p:nvPr/>
        </p:nvPicPr>
        <p:blipFill>
          <a:blip r:embed="rId514"/>
          <a:stretch>
            <a:fillRect/>
          </a:stretch>
        </p:blipFill>
        <p:spPr>
          <a:xfrm>
            <a:off x="5024996" y="5356585"/>
            <a:ext cx="1524096" cy="515020"/>
          </a:xfrm>
          <a:prstGeom prst="rect">
            <a:avLst/>
          </a:prstGeom>
        </p:spPr>
      </p:pic>
      <p:pic>
        <p:nvPicPr>
          <p:cNvPr id="698" name="Image 514" descr="preencoded.png">    </p:cNvPr>
          <p:cNvPicPr>
            <a:picLocks noChangeAspect="1"/>
          </p:cNvPicPr>
          <p:nvPr/>
        </p:nvPicPr>
        <p:blipFill>
          <a:blip r:embed="rId515"/>
          <a:stretch>
            <a:fillRect/>
          </a:stretch>
        </p:blipFill>
        <p:spPr>
          <a:xfrm>
            <a:off x="5120376" y="5473303"/>
            <a:ext cx="1335751" cy="274671"/>
          </a:xfrm>
          <a:prstGeom prst="rect">
            <a:avLst/>
          </a:prstGeom>
        </p:spPr>
      </p:pic>
      <p:pic>
        <p:nvPicPr>
          <p:cNvPr id="699" name="Image 515" descr="preencoded.png">    </p:cNvPr>
          <p:cNvPicPr>
            <a:picLocks noChangeAspect="1"/>
          </p:cNvPicPr>
          <p:nvPr/>
        </p:nvPicPr>
        <p:blipFill>
          <a:blip r:embed="rId516"/>
          <a:stretch>
            <a:fillRect/>
          </a:stretch>
        </p:blipFill>
        <p:spPr>
          <a:xfrm>
            <a:off x="5201729" y="5528221"/>
            <a:ext cx="160641" cy="164803"/>
          </a:xfrm>
          <a:prstGeom prst="rect">
            <a:avLst/>
          </a:prstGeom>
        </p:spPr>
      </p:pic>
      <p:sp>
        <p:nvSpPr>
          <p:cNvPr id="700" name="Text 182"/>
          <p:cNvSpPr/>
          <p:nvPr/>
        </p:nvSpPr>
        <p:spPr>
          <a:xfrm>
            <a:off x="5389485" y="5480186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701" name="Image 516" descr="preencoded.png">    </p:cNvPr>
          <p:cNvPicPr>
            <a:picLocks noChangeAspect="1"/>
          </p:cNvPicPr>
          <p:nvPr/>
        </p:nvPicPr>
        <p:blipFill>
          <a:blip r:embed="rId517"/>
          <a:stretch>
            <a:fillRect/>
          </a:stretch>
        </p:blipFill>
        <p:spPr>
          <a:xfrm>
            <a:off x="6549098" y="5356585"/>
            <a:ext cx="1524096" cy="515020"/>
          </a:xfrm>
          <a:prstGeom prst="rect">
            <a:avLst/>
          </a:prstGeom>
        </p:spPr>
      </p:pic>
      <p:pic>
        <p:nvPicPr>
          <p:cNvPr id="702" name="Image 517" descr="preencoded.png">    </p:cNvPr>
          <p:cNvPicPr>
            <a:picLocks noChangeAspect="1"/>
          </p:cNvPicPr>
          <p:nvPr/>
        </p:nvPicPr>
        <p:blipFill>
          <a:blip r:embed="rId518"/>
          <a:stretch>
            <a:fillRect/>
          </a:stretch>
        </p:blipFill>
        <p:spPr>
          <a:xfrm>
            <a:off x="6644478" y="5473303"/>
            <a:ext cx="1335751" cy="274671"/>
          </a:xfrm>
          <a:prstGeom prst="rect">
            <a:avLst/>
          </a:prstGeom>
        </p:spPr>
      </p:pic>
      <p:pic>
        <p:nvPicPr>
          <p:cNvPr id="703" name="Image 518" descr="preencoded.png">    </p:cNvPr>
          <p:cNvPicPr>
            <a:picLocks noChangeAspect="1"/>
          </p:cNvPicPr>
          <p:nvPr/>
        </p:nvPicPr>
        <p:blipFill>
          <a:blip r:embed="rId519"/>
          <a:stretch>
            <a:fillRect/>
          </a:stretch>
        </p:blipFill>
        <p:spPr>
          <a:xfrm>
            <a:off x="6725831" y="5528221"/>
            <a:ext cx="160641" cy="164803"/>
          </a:xfrm>
          <a:prstGeom prst="rect">
            <a:avLst/>
          </a:prstGeom>
        </p:spPr>
      </p:pic>
      <p:sp>
        <p:nvSpPr>
          <p:cNvPr id="704" name="Text 183"/>
          <p:cNvSpPr/>
          <p:nvPr/>
        </p:nvSpPr>
        <p:spPr>
          <a:xfrm>
            <a:off x="6913587" y="5480186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705" name="Image 519" descr="preencoded.png">    </p:cNvPr>
          <p:cNvPicPr>
            <a:picLocks noChangeAspect="1"/>
          </p:cNvPicPr>
          <p:nvPr/>
        </p:nvPicPr>
        <p:blipFill>
          <a:blip r:embed="rId520"/>
          <a:stretch>
            <a:fillRect/>
          </a:stretch>
        </p:blipFill>
        <p:spPr>
          <a:xfrm>
            <a:off x="8073191" y="5356585"/>
            <a:ext cx="1524096" cy="515020"/>
          </a:xfrm>
          <a:prstGeom prst="rect">
            <a:avLst/>
          </a:prstGeom>
        </p:spPr>
      </p:pic>
      <p:pic>
        <p:nvPicPr>
          <p:cNvPr id="706" name="Image 520" descr="preencoded.png">    </p:cNvPr>
          <p:cNvPicPr>
            <a:picLocks noChangeAspect="1"/>
          </p:cNvPicPr>
          <p:nvPr/>
        </p:nvPicPr>
        <p:blipFill>
          <a:blip r:embed="rId521"/>
          <a:stretch>
            <a:fillRect/>
          </a:stretch>
        </p:blipFill>
        <p:spPr>
          <a:xfrm>
            <a:off x="8168571" y="5473303"/>
            <a:ext cx="1335751" cy="274671"/>
          </a:xfrm>
          <a:prstGeom prst="rect">
            <a:avLst/>
          </a:prstGeom>
        </p:spPr>
      </p:pic>
      <p:pic>
        <p:nvPicPr>
          <p:cNvPr id="707" name="Image 521" descr="preencoded.png">    </p:cNvPr>
          <p:cNvPicPr>
            <a:picLocks noChangeAspect="1"/>
          </p:cNvPicPr>
          <p:nvPr/>
        </p:nvPicPr>
        <p:blipFill>
          <a:blip r:embed="rId522"/>
          <a:stretch>
            <a:fillRect/>
          </a:stretch>
        </p:blipFill>
        <p:spPr>
          <a:xfrm>
            <a:off x="8249924" y="5528221"/>
            <a:ext cx="160641" cy="164803"/>
          </a:xfrm>
          <a:prstGeom prst="rect">
            <a:avLst/>
          </a:prstGeom>
        </p:spPr>
      </p:pic>
      <p:sp>
        <p:nvSpPr>
          <p:cNvPr id="708" name="Text 184"/>
          <p:cNvSpPr/>
          <p:nvPr/>
        </p:nvSpPr>
        <p:spPr>
          <a:xfrm>
            <a:off x="8437680" y="5480186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709" name="Image 522" descr="preencoded.png">    </p:cNvPr>
          <p:cNvPicPr>
            <a:picLocks noChangeAspect="1"/>
          </p:cNvPicPr>
          <p:nvPr/>
        </p:nvPicPr>
        <p:blipFill>
          <a:blip r:embed="rId523"/>
          <a:stretch>
            <a:fillRect/>
          </a:stretch>
        </p:blipFill>
        <p:spPr>
          <a:xfrm>
            <a:off x="9597284" y="5356585"/>
            <a:ext cx="1524096" cy="515020"/>
          </a:xfrm>
          <a:prstGeom prst="rect">
            <a:avLst/>
          </a:prstGeom>
        </p:spPr>
      </p:pic>
      <p:pic>
        <p:nvPicPr>
          <p:cNvPr id="710" name="Image 523" descr="preencoded.png">    </p:cNvPr>
          <p:cNvPicPr>
            <a:picLocks noChangeAspect="1"/>
          </p:cNvPicPr>
          <p:nvPr/>
        </p:nvPicPr>
        <p:blipFill>
          <a:blip r:embed="rId524"/>
          <a:stretch>
            <a:fillRect/>
          </a:stretch>
        </p:blipFill>
        <p:spPr>
          <a:xfrm>
            <a:off x="9692673" y="5473303"/>
            <a:ext cx="1335751" cy="274671"/>
          </a:xfrm>
          <a:prstGeom prst="rect">
            <a:avLst/>
          </a:prstGeom>
        </p:spPr>
      </p:pic>
      <p:pic>
        <p:nvPicPr>
          <p:cNvPr id="711" name="Image 524" descr="preencoded.png">    </p:cNvPr>
          <p:cNvPicPr>
            <a:picLocks noChangeAspect="1"/>
          </p:cNvPicPr>
          <p:nvPr/>
        </p:nvPicPr>
        <p:blipFill>
          <a:blip r:embed="rId525"/>
          <a:stretch>
            <a:fillRect/>
          </a:stretch>
        </p:blipFill>
        <p:spPr>
          <a:xfrm>
            <a:off x="9774027" y="5528221"/>
            <a:ext cx="160641" cy="164803"/>
          </a:xfrm>
          <a:prstGeom prst="rect">
            <a:avLst/>
          </a:prstGeom>
        </p:spPr>
      </p:pic>
      <p:sp>
        <p:nvSpPr>
          <p:cNvPr id="712" name="Text 185"/>
          <p:cNvSpPr/>
          <p:nvPr/>
        </p:nvSpPr>
        <p:spPr>
          <a:xfrm>
            <a:off x="9961783" y="5480186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713" name="Image 525" descr="preencoded.png">    </p:cNvPr>
          <p:cNvPicPr>
            <a:picLocks noChangeAspect="1"/>
          </p:cNvPicPr>
          <p:nvPr/>
        </p:nvPicPr>
        <p:blipFill>
          <a:blip r:embed="rId526"/>
          <a:stretch>
            <a:fillRect/>
          </a:stretch>
        </p:blipFill>
        <p:spPr>
          <a:xfrm>
            <a:off x="11121386" y="5356585"/>
            <a:ext cx="1524096" cy="515020"/>
          </a:xfrm>
          <a:prstGeom prst="rect">
            <a:avLst/>
          </a:prstGeom>
        </p:spPr>
      </p:pic>
      <p:pic>
        <p:nvPicPr>
          <p:cNvPr id="714" name="Image 526" descr="preencoded.png">    </p:cNvPr>
          <p:cNvPicPr>
            <a:picLocks noChangeAspect="1"/>
          </p:cNvPicPr>
          <p:nvPr/>
        </p:nvPicPr>
        <p:blipFill>
          <a:blip r:embed="rId527"/>
          <a:stretch>
            <a:fillRect/>
          </a:stretch>
        </p:blipFill>
        <p:spPr>
          <a:xfrm>
            <a:off x="11216767" y="5473303"/>
            <a:ext cx="1335751" cy="274671"/>
          </a:xfrm>
          <a:prstGeom prst="rect">
            <a:avLst/>
          </a:prstGeom>
        </p:spPr>
      </p:pic>
      <p:pic>
        <p:nvPicPr>
          <p:cNvPr id="715" name="Image 527" descr="preencoded.png">    </p:cNvPr>
          <p:cNvPicPr>
            <a:picLocks noChangeAspect="1"/>
          </p:cNvPicPr>
          <p:nvPr/>
        </p:nvPicPr>
        <p:blipFill>
          <a:blip r:embed="rId528"/>
          <a:stretch>
            <a:fillRect/>
          </a:stretch>
        </p:blipFill>
        <p:spPr>
          <a:xfrm>
            <a:off x="11298120" y="5528221"/>
            <a:ext cx="160641" cy="164803"/>
          </a:xfrm>
          <a:prstGeom prst="rect">
            <a:avLst/>
          </a:prstGeom>
        </p:spPr>
      </p:pic>
      <p:sp>
        <p:nvSpPr>
          <p:cNvPr id="716" name="Text 186"/>
          <p:cNvSpPr/>
          <p:nvPr/>
        </p:nvSpPr>
        <p:spPr>
          <a:xfrm>
            <a:off x="11485876" y="5480186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717" name="Image 528" descr="preencoded.png">    </p:cNvPr>
          <p:cNvPicPr>
            <a:picLocks noChangeAspect="1"/>
          </p:cNvPicPr>
          <p:nvPr/>
        </p:nvPicPr>
        <p:blipFill>
          <a:blip r:embed="rId529"/>
          <a:stretch>
            <a:fillRect/>
          </a:stretch>
        </p:blipFill>
        <p:spPr>
          <a:xfrm>
            <a:off x="12645489" y="5356585"/>
            <a:ext cx="1524096" cy="515020"/>
          </a:xfrm>
          <a:prstGeom prst="rect">
            <a:avLst/>
          </a:prstGeom>
        </p:spPr>
      </p:pic>
      <p:pic>
        <p:nvPicPr>
          <p:cNvPr id="718" name="Image 529" descr="preencoded.png">    </p:cNvPr>
          <p:cNvPicPr>
            <a:picLocks noChangeAspect="1"/>
          </p:cNvPicPr>
          <p:nvPr/>
        </p:nvPicPr>
        <p:blipFill>
          <a:blip r:embed="rId530"/>
          <a:stretch>
            <a:fillRect/>
          </a:stretch>
        </p:blipFill>
        <p:spPr>
          <a:xfrm>
            <a:off x="12740860" y="5473303"/>
            <a:ext cx="1335751" cy="274671"/>
          </a:xfrm>
          <a:prstGeom prst="rect">
            <a:avLst/>
          </a:prstGeom>
        </p:spPr>
      </p:pic>
      <p:pic>
        <p:nvPicPr>
          <p:cNvPr id="719" name="Image 530" descr="preencoded.png">    </p:cNvPr>
          <p:cNvPicPr>
            <a:picLocks noChangeAspect="1"/>
          </p:cNvPicPr>
          <p:nvPr/>
        </p:nvPicPr>
        <p:blipFill>
          <a:blip r:embed="rId531"/>
          <a:stretch>
            <a:fillRect/>
          </a:stretch>
        </p:blipFill>
        <p:spPr>
          <a:xfrm>
            <a:off x="12822213" y="5528221"/>
            <a:ext cx="160641" cy="164803"/>
          </a:xfrm>
          <a:prstGeom prst="rect">
            <a:avLst/>
          </a:prstGeom>
        </p:spPr>
      </p:pic>
      <p:sp>
        <p:nvSpPr>
          <p:cNvPr id="720" name="Text 187"/>
          <p:cNvSpPr/>
          <p:nvPr/>
        </p:nvSpPr>
        <p:spPr>
          <a:xfrm>
            <a:off x="13009969" y="5480186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721" name="Image 531" descr="preencoded.png">    </p:cNvPr>
          <p:cNvPicPr>
            <a:picLocks noChangeAspect="1"/>
          </p:cNvPicPr>
          <p:nvPr/>
        </p:nvPicPr>
        <p:blipFill>
          <a:blip r:embed="rId532"/>
          <a:stretch>
            <a:fillRect/>
          </a:stretch>
        </p:blipFill>
        <p:spPr>
          <a:xfrm>
            <a:off x="14169582" y="5356585"/>
            <a:ext cx="1524096" cy="515020"/>
          </a:xfrm>
          <a:prstGeom prst="rect">
            <a:avLst/>
          </a:prstGeom>
        </p:spPr>
      </p:pic>
      <p:pic>
        <p:nvPicPr>
          <p:cNvPr id="722" name="Image 532" descr="preencoded.png">    </p:cNvPr>
          <p:cNvPicPr>
            <a:picLocks noChangeAspect="1"/>
          </p:cNvPicPr>
          <p:nvPr/>
        </p:nvPicPr>
        <p:blipFill>
          <a:blip r:embed="rId533"/>
          <a:stretch>
            <a:fillRect/>
          </a:stretch>
        </p:blipFill>
        <p:spPr>
          <a:xfrm>
            <a:off x="14264953" y="5473303"/>
            <a:ext cx="1335751" cy="274671"/>
          </a:xfrm>
          <a:prstGeom prst="rect">
            <a:avLst/>
          </a:prstGeom>
        </p:spPr>
      </p:pic>
      <p:pic>
        <p:nvPicPr>
          <p:cNvPr id="723" name="Image 533" descr="preencoded.png">    </p:cNvPr>
          <p:cNvPicPr>
            <a:picLocks noChangeAspect="1"/>
          </p:cNvPicPr>
          <p:nvPr/>
        </p:nvPicPr>
        <p:blipFill>
          <a:blip r:embed="rId534"/>
          <a:stretch>
            <a:fillRect/>
          </a:stretch>
        </p:blipFill>
        <p:spPr>
          <a:xfrm>
            <a:off x="14346306" y="5528221"/>
            <a:ext cx="160641" cy="164803"/>
          </a:xfrm>
          <a:prstGeom prst="rect">
            <a:avLst/>
          </a:prstGeom>
        </p:spPr>
      </p:pic>
      <p:sp>
        <p:nvSpPr>
          <p:cNvPr id="724" name="Text 188"/>
          <p:cNvSpPr/>
          <p:nvPr/>
        </p:nvSpPr>
        <p:spPr>
          <a:xfrm>
            <a:off x="14534062" y="5480186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725" name="Image 534" descr="preencoded.png">    </p:cNvPr>
          <p:cNvPicPr>
            <a:picLocks noChangeAspect="1"/>
          </p:cNvPicPr>
          <p:nvPr/>
        </p:nvPicPr>
        <p:blipFill>
          <a:blip r:embed="rId535"/>
          <a:stretch>
            <a:fillRect/>
          </a:stretch>
        </p:blipFill>
        <p:spPr>
          <a:xfrm>
            <a:off x="15693675" y="5356585"/>
            <a:ext cx="1494780" cy="515020"/>
          </a:xfrm>
          <a:prstGeom prst="rect">
            <a:avLst/>
          </a:prstGeom>
        </p:spPr>
      </p:pic>
      <p:pic>
        <p:nvPicPr>
          <p:cNvPr id="726" name="Image 535" descr="preencoded.png">    </p:cNvPr>
          <p:cNvPicPr>
            <a:picLocks noChangeAspect="1"/>
          </p:cNvPicPr>
          <p:nvPr/>
        </p:nvPicPr>
        <p:blipFill>
          <a:blip r:embed="rId536"/>
          <a:stretch>
            <a:fillRect/>
          </a:stretch>
        </p:blipFill>
        <p:spPr>
          <a:xfrm>
            <a:off x="15789055" y="5473303"/>
            <a:ext cx="1335751" cy="274671"/>
          </a:xfrm>
          <a:prstGeom prst="rect">
            <a:avLst/>
          </a:prstGeom>
        </p:spPr>
      </p:pic>
      <p:pic>
        <p:nvPicPr>
          <p:cNvPr id="727" name="Image 536" descr="preencoded.png">    </p:cNvPr>
          <p:cNvPicPr>
            <a:picLocks noChangeAspect="1"/>
          </p:cNvPicPr>
          <p:nvPr/>
        </p:nvPicPr>
        <p:blipFill>
          <a:blip r:embed="rId537"/>
          <a:stretch>
            <a:fillRect/>
          </a:stretch>
        </p:blipFill>
        <p:spPr>
          <a:xfrm>
            <a:off x="15870408" y="5528221"/>
            <a:ext cx="160641" cy="164803"/>
          </a:xfrm>
          <a:prstGeom prst="rect">
            <a:avLst/>
          </a:prstGeom>
        </p:spPr>
      </p:pic>
      <p:sp>
        <p:nvSpPr>
          <p:cNvPr id="728" name="Text 189"/>
          <p:cNvSpPr/>
          <p:nvPr/>
        </p:nvSpPr>
        <p:spPr>
          <a:xfrm>
            <a:off x="16058164" y="5480186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729" name="Image 537" descr="preencoded.png">    </p:cNvPr>
          <p:cNvPicPr>
            <a:picLocks noChangeAspect="1"/>
          </p:cNvPicPr>
          <p:nvPr/>
        </p:nvPicPr>
        <p:blipFill>
          <a:blip r:embed="rId538"/>
          <a:stretch>
            <a:fillRect/>
          </a:stretch>
        </p:blipFill>
        <p:spPr>
          <a:xfrm>
            <a:off x="1084604" y="5871604"/>
            <a:ext cx="16103851" cy="515020"/>
          </a:xfrm>
          <a:prstGeom prst="rect">
            <a:avLst/>
          </a:prstGeom>
        </p:spPr>
      </p:pic>
      <p:pic>
        <p:nvPicPr>
          <p:cNvPr id="730" name="Image 538" descr="preencoded.png">    </p:cNvPr>
          <p:cNvPicPr>
            <a:picLocks noChangeAspect="1"/>
          </p:cNvPicPr>
          <p:nvPr/>
        </p:nvPicPr>
        <p:blipFill>
          <a:blip r:embed="rId539"/>
          <a:stretch>
            <a:fillRect/>
          </a:stretch>
        </p:blipFill>
        <p:spPr>
          <a:xfrm>
            <a:off x="1084604" y="5871604"/>
            <a:ext cx="3940395" cy="515020"/>
          </a:xfrm>
          <a:prstGeom prst="rect">
            <a:avLst/>
          </a:prstGeom>
        </p:spPr>
      </p:pic>
      <p:sp>
        <p:nvSpPr>
          <p:cNvPr id="731" name="Text 190"/>
          <p:cNvSpPr/>
          <p:nvPr/>
        </p:nvSpPr>
        <p:spPr>
          <a:xfrm>
            <a:off x="1245245" y="5998629"/>
            <a:ext cx="340042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35"/>
              </a:lnSpc>
              <a:buNone/>
            </a:pPr>
            <a:r>
              <a:rPr lang="en-US" sz="149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Dynamic Currency Conversion (DCC),</a:t>
            </a:r>
            <a:endParaRPr lang="en-US" sz="1495" dirty="0"/>
          </a:p>
        </p:txBody>
      </p:sp>
      <p:pic>
        <p:nvPicPr>
          <p:cNvPr id="732" name="Image 539" descr="preencoded.png">    </p:cNvPr>
          <p:cNvPicPr>
            <a:picLocks noChangeAspect="1"/>
          </p:cNvPicPr>
          <p:nvPr/>
        </p:nvPicPr>
        <p:blipFill>
          <a:blip r:embed="rId540"/>
          <a:stretch>
            <a:fillRect/>
          </a:stretch>
        </p:blipFill>
        <p:spPr>
          <a:xfrm>
            <a:off x="5024996" y="5871604"/>
            <a:ext cx="1524096" cy="515020"/>
          </a:xfrm>
          <a:prstGeom prst="rect">
            <a:avLst/>
          </a:prstGeom>
        </p:spPr>
      </p:pic>
      <p:pic>
        <p:nvPicPr>
          <p:cNvPr id="733" name="Image 540" descr="preencoded.png">    </p:cNvPr>
          <p:cNvPicPr>
            <a:picLocks noChangeAspect="1"/>
          </p:cNvPicPr>
          <p:nvPr/>
        </p:nvPicPr>
        <p:blipFill>
          <a:blip r:embed="rId541"/>
          <a:stretch>
            <a:fillRect/>
          </a:stretch>
        </p:blipFill>
        <p:spPr>
          <a:xfrm>
            <a:off x="5120376" y="5988323"/>
            <a:ext cx="1335751" cy="274671"/>
          </a:xfrm>
          <a:prstGeom prst="rect">
            <a:avLst/>
          </a:prstGeom>
        </p:spPr>
      </p:pic>
      <p:pic>
        <p:nvPicPr>
          <p:cNvPr id="734" name="Image 541" descr="preencoded.png">    </p:cNvPr>
          <p:cNvPicPr>
            <a:picLocks noChangeAspect="1"/>
          </p:cNvPicPr>
          <p:nvPr/>
        </p:nvPicPr>
        <p:blipFill>
          <a:blip r:embed="rId542"/>
          <a:stretch>
            <a:fillRect/>
          </a:stretch>
        </p:blipFill>
        <p:spPr>
          <a:xfrm>
            <a:off x="5201729" y="6043240"/>
            <a:ext cx="160641" cy="164803"/>
          </a:xfrm>
          <a:prstGeom prst="rect">
            <a:avLst/>
          </a:prstGeom>
        </p:spPr>
      </p:pic>
      <p:sp>
        <p:nvSpPr>
          <p:cNvPr id="735" name="Text 191"/>
          <p:cNvSpPr/>
          <p:nvPr/>
        </p:nvSpPr>
        <p:spPr>
          <a:xfrm>
            <a:off x="5389485" y="5995206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736" name="Image 542" descr="preencoded.png">    </p:cNvPr>
          <p:cNvPicPr>
            <a:picLocks noChangeAspect="1"/>
          </p:cNvPicPr>
          <p:nvPr/>
        </p:nvPicPr>
        <p:blipFill>
          <a:blip r:embed="rId543"/>
          <a:stretch>
            <a:fillRect/>
          </a:stretch>
        </p:blipFill>
        <p:spPr>
          <a:xfrm>
            <a:off x="6549098" y="5871604"/>
            <a:ext cx="1524096" cy="515020"/>
          </a:xfrm>
          <a:prstGeom prst="rect">
            <a:avLst/>
          </a:prstGeom>
        </p:spPr>
      </p:pic>
      <p:pic>
        <p:nvPicPr>
          <p:cNvPr id="737" name="Image 543" descr="preencoded.png">    </p:cNvPr>
          <p:cNvPicPr>
            <a:picLocks noChangeAspect="1"/>
          </p:cNvPicPr>
          <p:nvPr/>
        </p:nvPicPr>
        <p:blipFill>
          <a:blip r:embed="rId544"/>
          <a:stretch>
            <a:fillRect/>
          </a:stretch>
        </p:blipFill>
        <p:spPr>
          <a:xfrm>
            <a:off x="6644478" y="5988323"/>
            <a:ext cx="1335751" cy="274671"/>
          </a:xfrm>
          <a:prstGeom prst="rect">
            <a:avLst/>
          </a:prstGeom>
        </p:spPr>
      </p:pic>
      <p:pic>
        <p:nvPicPr>
          <p:cNvPr id="738" name="Image 544" descr="preencoded.png">    </p:cNvPr>
          <p:cNvPicPr>
            <a:picLocks noChangeAspect="1"/>
          </p:cNvPicPr>
          <p:nvPr/>
        </p:nvPicPr>
        <p:blipFill>
          <a:blip r:embed="rId545"/>
          <a:stretch>
            <a:fillRect/>
          </a:stretch>
        </p:blipFill>
        <p:spPr>
          <a:xfrm>
            <a:off x="6725831" y="6043240"/>
            <a:ext cx="160641" cy="164803"/>
          </a:xfrm>
          <a:prstGeom prst="rect">
            <a:avLst/>
          </a:prstGeom>
        </p:spPr>
      </p:pic>
      <p:sp>
        <p:nvSpPr>
          <p:cNvPr id="739" name="Text 192"/>
          <p:cNvSpPr/>
          <p:nvPr/>
        </p:nvSpPr>
        <p:spPr>
          <a:xfrm>
            <a:off x="6913587" y="5995206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740" name="Image 545" descr="preencoded.png">    </p:cNvPr>
          <p:cNvPicPr>
            <a:picLocks noChangeAspect="1"/>
          </p:cNvPicPr>
          <p:nvPr/>
        </p:nvPicPr>
        <p:blipFill>
          <a:blip r:embed="rId546"/>
          <a:stretch>
            <a:fillRect/>
          </a:stretch>
        </p:blipFill>
        <p:spPr>
          <a:xfrm>
            <a:off x="8073191" y="5871604"/>
            <a:ext cx="1524096" cy="515020"/>
          </a:xfrm>
          <a:prstGeom prst="rect">
            <a:avLst/>
          </a:prstGeom>
        </p:spPr>
      </p:pic>
      <p:pic>
        <p:nvPicPr>
          <p:cNvPr id="741" name="Image 546" descr="preencoded.png">    </p:cNvPr>
          <p:cNvPicPr>
            <a:picLocks noChangeAspect="1"/>
          </p:cNvPicPr>
          <p:nvPr/>
        </p:nvPicPr>
        <p:blipFill>
          <a:blip r:embed="rId547"/>
          <a:stretch>
            <a:fillRect/>
          </a:stretch>
        </p:blipFill>
        <p:spPr>
          <a:xfrm>
            <a:off x="8168571" y="5988323"/>
            <a:ext cx="1335751" cy="274671"/>
          </a:xfrm>
          <a:prstGeom prst="rect">
            <a:avLst/>
          </a:prstGeom>
        </p:spPr>
      </p:pic>
      <p:pic>
        <p:nvPicPr>
          <p:cNvPr id="742" name="Image 547" descr="preencoded.png">    </p:cNvPr>
          <p:cNvPicPr>
            <a:picLocks noChangeAspect="1"/>
          </p:cNvPicPr>
          <p:nvPr/>
        </p:nvPicPr>
        <p:blipFill>
          <a:blip r:embed="rId548"/>
          <a:stretch>
            <a:fillRect/>
          </a:stretch>
        </p:blipFill>
        <p:spPr>
          <a:xfrm>
            <a:off x="8249924" y="6043240"/>
            <a:ext cx="160641" cy="164803"/>
          </a:xfrm>
          <a:prstGeom prst="rect">
            <a:avLst/>
          </a:prstGeom>
        </p:spPr>
      </p:pic>
      <p:sp>
        <p:nvSpPr>
          <p:cNvPr id="743" name="Text 193"/>
          <p:cNvSpPr/>
          <p:nvPr/>
        </p:nvSpPr>
        <p:spPr>
          <a:xfrm>
            <a:off x="8437680" y="5995206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744" name="Image 548" descr="preencoded.png">    </p:cNvPr>
          <p:cNvPicPr>
            <a:picLocks noChangeAspect="1"/>
          </p:cNvPicPr>
          <p:nvPr/>
        </p:nvPicPr>
        <p:blipFill>
          <a:blip r:embed="rId549"/>
          <a:stretch>
            <a:fillRect/>
          </a:stretch>
        </p:blipFill>
        <p:spPr>
          <a:xfrm>
            <a:off x="9597284" y="5871604"/>
            <a:ext cx="1524096" cy="515020"/>
          </a:xfrm>
          <a:prstGeom prst="rect">
            <a:avLst/>
          </a:prstGeom>
        </p:spPr>
      </p:pic>
      <p:pic>
        <p:nvPicPr>
          <p:cNvPr id="745" name="Image 549" descr="preencoded.png">    </p:cNvPr>
          <p:cNvPicPr>
            <a:picLocks noChangeAspect="1"/>
          </p:cNvPicPr>
          <p:nvPr/>
        </p:nvPicPr>
        <p:blipFill>
          <a:blip r:embed="rId550"/>
          <a:stretch>
            <a:fillRect/>
          </a:stretch>
        </p:blipFill>
        <p:spPr>
          <a:xfrm>
            <a:off x="9692673" y="5988323"/>
            <a:ext cx="1335751" cy="274671"/>
          </a:xfrm>
          <a:prstGeom prst="rect">
            <a:avLst/>
          </a:prstGeom>
        </p:spPr>
      </p:pic>
      <p:pic>
        <p:nvPicPr>
          <p:cNvPr id="746" name="Image 550" descr="preencoded.png">    </p:cNvPr>
          <p:cNvPicPr>
            <a:picLocks noChangeAspect="1"/>
          </p:cNvPicPr>
          <p:nvPr/>
        </p:nvPicPr>
        <p:blipFill>
          <a:blip r:embed="rId551"/>
          <a:stretch>
            <a:fillRect/>
          </a:stretch>
        </p:blipFill>
        <p:spPr>
          <a:xfrm>
            <a:off x="9774027" y="6043240"/>
            <a:ext cx="160641" cy="164803"/>
          </a:xfrm>
          <a:prstGeom prst="rect">
            <a:avLst/>
          </a:prstGeom>
        </p:spPr>
      </p:pic>
      <p:sp>
        <p:nvSpPr>
          <p:cNvPr id="747" name="Text 194"/>
          <p:cNvSpPr/>
          <p:nvPr/>
        </p:nvSpPr>
        <p:spPr>
          <a:xfrm>
            <a:off x="9961783" y="5995206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748" name="Image 551" descr="preencoded.png">    </p:cNvPr>
          <p:cNvPicPr>
            <a:picLocks noChangeAspect="1"/>
          </p:cNvPicPr>
          <p:nvPr/>
        </p:nvPicPr>
        <p:blipFill>
          <a:blip r:embed="rId552"/>
          <a:stretch>
            <a:fillRect/>
          </a:stretch>
        </p:blipFill>
        <p:spPr>
          <a:xfrm>
            <a:off x="11121386" y="5871604"/>
            <a:ext cx="1524096" cy="515020"/>
          </a:xfrm>
          <a:prstGeom prst="rect">
            <a:avLst/>
          </a:prstGeom>
        </p:spPr>
      </p:pic>
      <p:pic>
        <p:nvPicPr>
          <p:cNvPr id="749" name="Image 552" descr="preencoded.png">    </p:cNvPr>
          <p:cNvPicPr>
            <a:picLocks noChangeAspect="1"/>
          </p:cNvPicPr>
          <p:nvPr/>
        </p:nvPicPr>
        <p:blipFill>
          <a:blip r:embed="rId553"/>
          <a:stretch>
            <a:fillRect/>
          </a:stretch>
        </p:blipFill>
        <p:spPr>
          <a:xfrm>
            <a:off x="11369566" y="5988323"/>
            <a:ext cx="1030155" cy="274671"/>
          </a:xfrm>
          <a:prstGeom prst="rect">
            <a:avLst/>
          </a:prstGeom>
        </p:spPr>
      </p:pic>
      <p:pic>
        <p:nvPicPr>
          <p:cNvPr id="750" name="Image 553" descr="preencoded.png">    </p:cNvPr>
          <p:cNvPicPr>
            <a:picLocks noChangeAspect="1"/>
          </p:cNvPicPr>
          <p:nvPr/>
        </p:nvPicPr>
        <p:blipFill>
          <a:blip r:embed="rId554"/>
          <a:stretch>
            <a:fillRect/>
          </a:stretch>
        </p:blipFill>
        <p:spPr>
          <a:xfrm>
            <a:off x="11450920" y="6043240"/>
            <a:ext cx="160641" cy="164803"/>
          </a:xfrm>
          <a:prstGeom prst="rect">
            <a:avLst/>
          </a:prstGeom>
        </p:spPr>
      </p:pic>
      <p:sp>
        <p:nvSpPr>
          <p:cNvPr id="751" name="Text 195"/>
          <p:cNvSpPr/>
          <p:nvPr/>
        </p:nvSpPr>
        <p:spPr>
          <a:xfrm>
            <a:off x="11638676" y="5995206"/>
            <a:ext cx="73009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81" dirty="0"/>
          </a:p>
        </p:txBody>
      </p:sp>
      <p:pic>
        <p:nvPicPr>
          <p:cNvPr id="752" name="Image 554" descr="preencoded.png">    </p:cNvPr>
          <p:cNvPicPr>
            <a:picLocks noChangeAspect="1"/>
          </p:cNvPicPr>
          <p:nvPr/>
        </p:nvPicPr>
        <p:blipFill>
          <a:blip r:embed="rId555"/>
          <a:stretch>
            <a:fillRect/>
          </a:stretch>
        </p:blipFill>
        <p:spPr>
          <a:xfrm>
            <a:off x="12645489" y="5871604"/>
            <a:ext cx="1524096" cy="515020"/>
          </a:xfrm>
          <a:prstGeom prst="rect">
            <a:avLst/>
          </a:prstGeom>
        </p:spPr>
      </p:pic>
      <p:pic>
        <p:nvPicPr>
          <p:cNvPr id="753" name="Image 555" descr="preencoded.png">    </p:cNvPr>
          <p:cNvPicPr>
            <a:picLocks noChangeAspect="1"/>
          </p:cNvPicPr>
          <p:nvPr/>
        </p:nvPicPr>
        <p:blipFill>
          <a:blip r:embed="rId556"/>
          <a:stretch>
            <a:fillRect/>
          </a:stretch>
        </p:blipFill>
        <p:spPr>
          <a:xfrm>
            <a:off x="12740860" y="5988323"/>
            <a:ext cx="1335751" cy="274671"/>
          </a:xfrm>
          <a:prstGeom prst="rect">
            <a:avLst/>
          </a:prstGeom>
        </p:spPr>
      </p:pic>
      <p:pic>
        <p:nvPicPr>
          <p:cNvPr id="754" name="Image 556" descr="preencoded.png">    </p:cNvPr>
          <p:cNvPicPr>
            <a:picLocks noChangeAspect="1"/>
          </p:cNvPicPr>
          <p:nvPr/>
        </p:nvPicPr>
        <p:blipFill>
          <a:blip r:embed="rId557"/>
          <a:stretch>
            <a:fillRect/>
          </a:stretch>
        </p:blipFill>
        <p:spPr>
          <a:xfrm>
            <a:off x="12822213" y="6043240"/>
            <a:ext cx="160641" cy="164803"/>
          </a:xfrm>
          <a:prstGeom prst="rect">
            <a:avLst/>
          </a:prstGeom>
        </p:spPr>
      </p:pic>
      <p:sp>
        <p:nvSpPr>
          <p:cNvPr id="755" name="Text 196"/>
          <p:cNvSpPr/>
          <p:nvPr/>
        </p:nvSpPr>
        <p:spPr>
          <a:xfrm>
            <a:off x="13009969" y="5995206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756" name="Image 557" descr="preencoded.png">    </p:cNvPr>
          <p:cNvPicPr>
            <a:picLocks noChangeAspect="1"/>
          </p:cNvPicPr>
          <p:nvPr/>
        </p:nvPicPr>
        <p:blipFill>
          <a:blip r:embed="rId558"/>
          <a:stretch>
            <a:fillRect/>
          </a:stretch>
        </p:blipFill>
        <p:spPr>
          <a:xfrm>
            <a:off x="14169582" y="5871604"/>
            <a:ext cx="1524096" cy="515020"/>
          </a:xfrm>
          <a:prstGeom prst="rect">
            <a:avLst/>
          </a:prstGeom>
        </p:spPr>
      </p:pic>
      <p:pic>
        <p:nvPicPr>
          <p:cNvPr id="757" name="Image 558" descr="preencoded.png">    </p:cNvPr>
          <p:cNvPicPr>
            <a:picLocks noChangeAspect="1"/>
          </p:cNvPicPr>
          <p:nvPr/>
        </p:nvPicPr>
        <p:blipFill>
          <a:blip r:embed="rId559"/>
          <a:stretch>
            <a:fillRect/>
          </a:stretch>
        </p:blipFill>
        <p:spPr>
          <a:xfrm>
            <a:off x="14264953" y="5988323"/>
            <a:ext cx="1335751" cy="274671"/>
          </a:xfrm>
          <a:prstGeom prst="rect">
            <a:avLst/>
          </a:prstGeom>
        </p:spPr>
      </p:pic>
      <p:pic>
        <p:nvPicPr>
          <p:cNvPr id="758" name="Image 559" descr="preencoded.png">    </p:cNvPr>
          <p:cNvPicPr>
            <a:picLocks noChangeAspect="1"/>
          </p:cNvPicPr>
          <p:nvPr/>
        </p:nvPicPr>
        <p:blipFill>
          <a:blip r:embed="rId560"/>
          <a:stretch>
            <a:fillRect/>
          </a:stretch>
        </p:blipFill>
        <p:spPr>
          <a:xfrm>
            <a:off x="14346306" y="6043240"/>
            <a:ext cx="160641" cy="164803"/>
          </a:xfrm>
          <a:prstGeom prst="rect">
            <a:avLst/>
          </a:prstGeom>
        </p:spPr>
      </p:pic>
      <p:sp>
        <p:nvSpPr>
          <p:cNvPr id="759" name="Text 197"/>
          <p:cNvSpPr/>
          <p:nvPr/>
        </p:nvSpPr>
        <p:spPr>
          <a:xfrm>
            <a:off x="14534062" y="5995206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760" name="Image 560" descr="preencoded.png">    </p:cNvPr>
          <p:cNvPicPr>
            <a:picLocks noChangeAspect="1"/>
          </p:cNvPicPr>
          <p:nvPr/>
        </p:nvPicPr>
        <p:blipFill>
          <a:blip r:embed="rId561"/>
          <a:stretch>
            <a:fillRect/>
          </a:stretch>
        </p:blipFill>
        <p:spPr>
          <a:xfrm>
            <a:off x="15693675" y="5871604"/>
            <a:ext cx="1494780" cy="515020"/>
          </a:xfrm>
          <a:prstGeom prst="rect">
            <a:avLst/>
          </a:prstGeom>
        </p:spPr>
      </p:pic>
      <p:pic>
        <p:nvPicPr>
          <p:cNvPr id="761" name="Image 561" descr="preencoded.png">    </p:cNvPr>
          <p:cNvPicPr>
            <a:picLocks noChangeAspect="1"/>
          </p:cNvPicPr>
          <p:nvPr/>
        </p:nvPicPr>
        <p:blipFill>
          <a:blip r:embed="rId562"/>
          <a:stretch>
            <a:fillRect/>
          </a:stretch>
        </p:blipFill>
        <p:spPr>
          <a:xfrm>
            <a:off x="15789055" y="5988323"/>
            <a:ext cx="1335751" cy="274671"/>
          </a:xfrm>
          <a:prstGeom prst="rect">
            <a:avLst/>
          </a:prstGeom>
        </p:spPr>
      </p:pic>
      <p:pic>
        <p:nvPicPr>
          <p:cNvPr id="762" name="Image 562" descr="preencoded.png">    </p:cNvPr>
          <p:cNvPicPr>
            <a:picLocks noChangeAspect="1"/>
          </p:cNvPicPr>
          <p:nvPr/>
        </p:nvPicPr>
        <p:blipFill>
          <a:blip r:embed="rId563"/>
          <a:stretch>
            <a:fillRect/>
          </a:stretch>
        </p:blipFill>
        <p:spPr>
          <a:xfrm>
            <a:off x="15870408" y="6043240"/>
            <a:ext cx="160641" cy="164803"/>
          </a:xfrm>
          <a:prstGeom prst="rect">
            <a:avLst/>
          </a:prstGeom>
        </p:spPr>
      </p:pic>
      <p:sp>
        <p:nvSpPr>
          <p:cNvPr id="763" name="Text 198"/>
          <p:cNvSpPr/>
          <p:nvPr/>
        </p:nvSpPr>
        <p:spPr>
          <a:xfrm>
            <a:off x="16058164" y="5995206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764" name="Image 563" descr="preencoded.png">    </p:cNvPr>
          <p:cNvPicPr>
            <a:picLocks noChangeAspect="1"/>
          </p:cNvPicPr>
          <p:nvPr/>
        </p:nvPicPr>
        <p:blipFill>
          <a:blip r:embed="rId564"/>
          <a:stretch>
            <a:fillRect/>
          </a:stretch>
        </p:blipFill>
        <p:spPr>
          <a:xfrm>
            <a:off x="1084604" y="6386587"/>
            <a:ext cx="16103851" cy="515020"/>
          </a:xfrm>
          <a:prstGeom prst="rect">
            <a:avLst/>
          </a:prstGeom>
        </p:spPr>
      </p:pic>
      <p:pic>
        <p:nvPicPr>
          <p:cNvPr id="765" name="Image 564" descr="preencoded.png">    </p:cNvPr>
          <p:cNvPicPr>
            <a:picLocks noChangeAspect="1"/>
          </p:cNvPicPr>
          <p:nvPr/>
        </p:nvPicPr>
        <p:blipFill>
          <a:blip r:embed="rId565"/>
          <a:stretch>
            <a:fillRect/>
          </a:stretch>
        </p:blipFill>
        <p:spPr>
          <a:xfrm>
            <a:off x="1084604" y="6386587"/>
            <a:ext cx="3940395" cy="515020"/>
          </a:xfrm>
          <a:prstGeom prst="rect">
            <a:avLst/>
          </a:prstGeom>
        </p:spPr>
      </p:pic>
      <p:sp>
        <p:nvSpPr>
          <p:cNvPr id="766" name="Text 199"/>
          <p:cNvSpPr/>
          <p:nvPr/>
        </p:nvSpPr>
        <p:spPr>
          <a:xfrm>
            <a:off x="1245245" y="6513649"/>
            <a:ext cx="340042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35"/>
              </a:lnSpc>
              <a:buNone/>
            </a:pPr>
            <a:r>
              <a:rPr lang="en-US" sz="149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Dynamic Working Capital (DWC SCD)</a:t>
            </a:r>
            <a:endParaRPr lang="en-US" sz="1495" dirty="0"/>
          </a:p>
        </p:txBody>
      </p:sp>
      <p:pic>
        <p:nvPicPr>
          <p:cNvPr id="767" name="Image 565" descr="preencoded.png">    </p:cNvPr>
          <p:cNvPicPr>
            <a:picLocks noChangeAspect="1"/>
          </p:cNvPicPr>
          <p:nvPr/>
        </p:nvPicPr>
        <p:blipFill>
          <a:blip r:embed="rId566"/>
          <a:stretch>
            <a:fillRect/>
          </a:stretch>
        </p:blipFill>
        <p:spPr>
          <a:xfrm>
            <a:off x="5024996" y="6386587"/>
            <a:ext cx="1524096" cy="515020"/>
          </a:xfrm>
          <a:prstGeom prst="rect">
            <a:avLst/>
          </a:prstGeom>
        </p:spPr>
      </p:pic>
      <p:pic>
        <p:nvPicPr>
          <p:cNvPr id="768" name="Image 566" descr="preencoded.png">    </p:cNvPr>
          <p:cNvPicPr>
            <a:picLocks noChangeAspect="1"/>
          </p:cNvPicPr>
          <p:nvPr/>
        </p:nvPicPr>
        <p:blipFill>
          <a:blip r:embed="rId567"/>
          <a:stretch>
            <a:fillRect/>
          </a:stretch>
        </p:blipFill>
        <p:spPr>
          <a:xfrm>
            <a:off x="5120376" y="6503305"/>
            <a:ext cx="1335751" cy="274671"/>
          </a:xfrm>
          <a:prstGeom prst="rect">
            <a:avLst/>
          </a:prstGeom>
        </p:spPr>
      </p:pic>
      <p:pic>
        <p:nvPicPr>
          <p:cNvPr id="769" name="Image 567" descr="preencoded.png">    </p:cNvPr>
          <p:cNvPicPr>
            <a:picLocks noChangeAspect="1"/>
          </p:cNvPicPr>
          <p:nvPr/>
        </p:nvPicPr>
        <p:blipFill>
          <a:blip r:embed="rId568"/>
          <a:stretch>
            <a:fillRect/>
          </a:stretch>
        </p:blipFill>
        <p:spPr>
          <a:xfrm>
            <a:off x="5201729" y="6558223"/>
            <a:ext cx="160641" cy="164803"/>
          </a:xfrm>
          <a:prstGeom prst="rect">
            <a:avLst/>
          </a:prstGeom>
        </p:spPr>
      </p:pic>
      <p:sp>
        <p:nvSpPr>
          <p:cNvPr id="770" name="Text 200"/>
          <p:cNvSpPr/>
          <p:nvPr/>
        </p:nvSpPr>
        <p:spPr>
          <a:xfrm>
            <a:off x="5389485" y="6510151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771" name="Image 568" descr="preencoded.png">    </p:cNvPr>
          <p:cNvPicPr>
            <a:picLocks noChangeAspect="1"/>
          </p:cNvPicPr>
          <p:nvPr/>
        </p:nvPicPr>
        <p:blipFill>
          <a:blip r:embed="rId569"/>
          <a:stretch>
            <a:fillRect/>
          </a:stretch>
        </p:blipFill>
        <p:spPr>
          <a:xfrm>
            <a:off x="6549098" y="6386587"/>
            <a:ext cx="1524096" cy="515020"/>
          </a:xfrm>
          <a:prstGeom prst="rect">
            <a:avLst/>
          </a:prstGeom>
        </p:spPr>
      </p:pic>
      <p:pic>
        <p:nvPicPr>
          <p:cNvPr id="772" name="Image 569" descr="preencoded.png">    </p:cNvPr>
          <p:cNvPicPr>
            <a:picLocks noChangeAspect="1"/>
          </p:cNvPicPr>
          <p:nvPr/>
        </p:nvPicPr>
        <p:blipFill>
          <a:blip r:embed="rId570"/>
          <a:stretch>
            <a:fillRect/>
          </a:stretch>
        </p:blipFill>
        <p:spPr>
          <a:xfrm>
            <a:off x="6644478" y="6503305"/>
            <a:ext cx="1335751" cy="274671"/>
          </a:xfrm>
          <a:prstGeom prst="rect">
            <a:avLst/>
          </a:prstGeom>
        </p:spPr>
      </p:pic>
      <p:pic>
        <p:nvPicPr>
          <p:cNvPr id="773" name="Image 570" descr="preencoded.png">    </p:cNvPr>
          <p:cNvPicPr>
            <a:picLocks noChangeAspect="1"/>
          </p:cNvPicPr>
          <p:nvPr/>
        </p:nvPicPr>
        <p:blipFill>
          <a:blip r:embed="rId571"/>
          <a:stretch>
            <a:fillRect/>
          </a:stretch>
        </p:blipFill>
        <p:spPr>
          <a:xfrm>
            <a:off x="6725831" y="6558223"/>
            <a:ext cx="160641" cy="164803"/>
          </a:xfrm>
          <a:prstGeom prst="rect">
            <a:avLst/>
          </a:prstGeom>
        </p:spPr>
      </p:pic>
      <p:sp>
        <p:nvSpPr>
          <p:cNvPr id="774" name="Text 201"/>
          <p:cNvSpPr/>
          <p:nvPr/>
        </p:nvSpPr>
        <p:spPr>
          <a:xfrm>
            <a:off x="6913587" y="6510151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775" name="Image 571" descr="preencoded.png">    </p:cNvPr>
          <p:cNvPicPr>
            <a:picLocks noChangeAspect="1"/>
          </p:cNvPicPr>
          <p:nvPr/>
        </p:nvPicPr>
        <p:blipFill>
          <a:blip r:embed="rId572"/>
          <a:stretch>
            <a:fillRect/>
          </a:stretch>
        </p:blipFill>
        <p:spPr>
          <a:xfrm>
            <a:off x="8073191" y="6386587"/>
            <a:ext cx="1524096" cy="515020"/>
          </a:xfrm>
          <a:prstGeom prst="rect">
            <a:avLst/>
          </a:prstGeom>
        </p:spPr>
      </p:pic>
      <p:pic>
        <p:nvPicPr>
          <p:cNvPr id="776" name="Image 572" descr="preencoded.png">    </p:cNvPr>
          <p:cNvPicPr>
            <a:picLocks noChangeAspect="1"/>
          </p:cNvPicPr>
          <p:nvPr/>
        </p:nvPicPr>
        <p:blipFill>
          <a:blip r:embed="rId573"/>
          <a:stretch>
            <a:fillRect/>
          </a:stretch>
        </p:blipFill>
        <p:spPr>
          <a:xfrm>
            <a:off x="8168571" y="6503305"/>
            <a:ext cx="1335751" cy="274671"/>
          </a:xfrm>
          <a:prstGeom prst="rect">
            <a:avLst/>
          </a:prstGeom>
        </p:spPr>
      </p:pic>
      <p:pic>
        <p:nvPicPr>
          <p:cNvPr id="777" name="Image 573" descr="preencoded.png">    </p:cNvPr>
          <p:cNvPicPr>
            <a:picLocks noChangeAspect="1"/>
          </p:cNvPicPr>
          <p:nvPr/>
        </p:nvPicPr>
        <p:blipFill>
          <a:blip r:embed="rId574"/>
          <a:stretch>
            <a:fillRect/>
          </a:stretch>
        </p:blipFill>
        <p:spPr>
          <a:xfrm>
            <a:off x="8249924" y="6558223"/>
            <a:ext cx="160641" cy="164803"/>
          </a:xfrm>
          <a:prstGeom prst="rect">
            <a:avLst/>
          </a:prstGeom>
        </p:spPr>
      </p:pic>
      <p:sp>
        <p:nvSpPr>
          <p:cNvPr id="778" name="Text 202"/>
          <p:cNvSpPr/>
          <p:nvPr/>
        </p:nvSpPr>
        <p:spPr>
          <a:xfrm>
            <a:off x="8437680" y="6510151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779" name="Image 574" descr="preencoded.png">    </p:cNvPr>
          <p:cNvPicPr>
            <a:picLocks noChangeAspect="1"/>
          </p:cNvPicPr>
          <p:nvPr/>
        </p:nvPicPr>
        <p:blipFill>
          <a:blip r:embed="rId575"/>
          <a:stretch>
            <a:fillRect/>
          </a:stretch>
        </p:blipFill>
        <p:spPr>
          <a:xfrm>
            <a:off x="9597284" y="6386587"/>
            <a:ext cx="1524096" cy="515020"/>
          </a:xfrm>
          <a:prstGeom prst="rect">
            <a:avLst/>
          </a:prstGeom>
        </p:spPr>
      </p:pic>
      <p:pic>
        <p:nvPicPr>
          <p:cNvPr id="780" name="Image 575" descr="preencoded.png">    </p:cNvPr>
          <p:cNvPicPr>
            <a:picLocks noChangeAspect="1"/>
          </p:cNvPicPr>
          <p:nvPr/>
        </p:nvPicPr>
        <p:blipFill>
          <a:blip r:embed="rId576"/>
          <a:stretch>
            <a:fillRect/>
          </a:stretch>
        </p:blipFill>
        <p:spPr>
          <a:xfrm>
            <a:off x="9692673" y="6503305"/>
            <a:ext cx="1335751" cy="274671"/>
          </a:xfrm>
          <a:prstGeom prst="rect">
            <a:avLst/>
          </a:prstGeom>
        </p:spPr>
      </p:pic>
      <p:pic>
        <p:nvPicPr>
          <p:cNvPr id="781" name="Image 576" descr="preencoded.png">    </p:cNvPr>
          <p:cNvPicPr>
            <a:picLocks noChangeAspect="1"/>
          </p:cNvPicPr>
          <p:nvPr/>
        </p:nvPicPr>
        <p:blipFill>
          <a:blip r:embed="rId577"/>
          <a:stretch>
            <a:fillRect/>
          </a:stretch>
        </p:blipFill>
        <p:spPr>
          <a:xfrm>
            <a:off x="9774027" y="6558223"/>
            <a:ext cx="160641" cy="164803"/>
          </a:xfrm>
          <a:prstGeom prst="rect">
            <a:avLst/>
          </a:prstGeom>
        </p:spPr>
      </p:pic>
      <p:sp>
        <p:nvSpPr>
          <p:cNvPr id="782" name="Text 203"/>
          <p:cNvSpPr/>
          <p:nvPr/>
        </p:nvSpPr>
        <p:spPr>
          <a:xfrm>
            <a:off x="9961783" y="6510151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783" name="Image 577" descr="preencoded.png">    </p:cNvPr>
          <p:cNvPicPr>
            <a:picLocks noChangeAspect="1"/>
          </p:cNvPicPr>
          <p:nvPr/>
        </p:nvPicPr>
        <p:blipFill>
          <a:blip r:embed="rId578"/>
          <a:stretch>
            <a:fillRect/>
          </a:stretch>
        </p:blipFill>
        <p:spPr>
          <a:xfrm>
            <a:off x="11121386" y="6386587"/>
            <a:ext cx="1524096" cy="515020"/>
          </a:xfrm>
          <a:prstGeom prst="rect">
            <a:avLst/>
          </a:prstGeom>
        </p:spPr>
      </p:pic>
      <p:pic>
        <p:nvPicPr>
          <p:cNvPr id="784" name="Image 578" descr="preencoded.png">    </p:cNvPr>
          <p:cNvPicPr>
            <a:picLocks noChangeAspect="1"/>
          </p:cNvPicPr>
          <p:nvPr/>
        </p:nvPicPr>
        <p:blipFill>
          <a:blip r:embed="rId579"/>
          <a:stretch>
            <a:fillRect/>
          </a:stretch>
        </p:blipFill>
        <p:spPr>
          <a:xfrm>
            <a:off x="11369566" y="6503305"/>
            <a:ext cx="1030155" cy="274671"/>
          </a:xfrm>
          <a:prstGeom prst="rect">
            <a:avLst/>
          </a:prstGeom>
        </p:spPr>
      </p:pic>
      <p:pic>
        <p:nvPicPr>
          <p:cNvPr id="785" name="Image 579" descr="preencoded.png">    </p:cNvPr>
          <p:cNvPicPr>
            <a:picLocks noChangeAspect="1"/>
          </p:cNvPicPr>
          <p:nvPr/>
        </p:nvPicPr>
        <p:blipFill>
          <a:blip r:embed="rId580"/>
          <a:stretch>
            <a:fillRect/>
          </a:stretch>
        </p:blipFill>
        <p:spPr>
          <a:xfrm>
            <a:off x="11450920" y="6558223"/>
            <a:ext cx="160641" cy="164803"/>
          </a:xfrm>
          <a:prstGeom prst="rect">
            <a:avLst/>
          </a:prstGeom>
        </p:spPr>
      </p:pic>
      <p:sp>
        <p:nvSpPr>
          <p:cNvPr id="786" name="Text 204"/>
          <p:cNvSpPr/>
          <p:nvPr/>
        </p:nvSpPr>
        <p:spPr>
          <a:xfrm>
            <a:off x="11638676" y="6510151"/>
            <a:ext cx="73009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81" dirty="0"/>
          </a:p>
        </p:txBody>
      </p:sp>
      <p:pic>
        <p:nvPicPr>
          <p:cNvPr id="787" name="Image 580" descr="preencoded.png">    </p:cNvPr>
          <p:cNvPicPr>
            <a:picLocks noChangeAspect="1"/>
          </p:cNvPicPr>
          <p:nvPr/>
        </p:nvPicPr>
        <p:blipFill>
          <a:blip r:embed="rId581"/>
          <a:stretch>
            <a:fillRect/>
          </a:stretch>
        </p:blipFill>
        <p:spPr>
          <a:xfrm>
            <a:off x="12645489" y="6386587"/>
            <a:ext cx="1524096" cy="515020"/>
          </a:xfrm>
          <a:prstGeom prst="rect">
            <a:avLst/>
          </a:prstGeom>
        </p:spPr>
      </p:pic>
      <p:pic>
        <p:nvPicPr>
          <p:cNvPr id="788" name="Image 581" descr="preencoded.png">    </p:cNvPr>
          <p:cNvPicPr>
            <a:picLocks noChangeAspect="1"/>
          </p:cNvPicPr>
          <p:nvPr/>
        </p:nvPicPr>
        <p:blipFill>
          <a:blip r:embed="rId582"/>
          <a:stretch>
            <a:fillRect/>
          </a:stretch>
        </p:blipFill>
        <p:spPr>
          <a:xfrm>
            <a:off x="12740860" y="6503305"/>
            <a:ext cx="1335751" cy="274671"/>
          </a:xfrm>
          <a:prstGeom prst="rect">
            <a:avLst/>
          </a:prstGeom>
        </p:spPr>
      </p:pic>
      <p:pic>
        <p:nvPicPr>
          <p:cNvPr id="789" name="Image 582" descr="preencoded.png">    </p:cNvPr>
          <p:cNvPicPr>
            <a:picLocks noChangeAspect="1"/>
          </p:cNvPicPr>
          <p:nvPr/>
        </p:nvPicPr>
        <p:blipFill>
          <a:blip r:embed="rId583"/>
          <a:stretch>
            <a:fillRect/>
          </a:stretch>
        </p:blipFill>
        <p:spPr>
          <a:xfrm>
            <a:off x="12822213" y="6558223"/>
            <a:ext cx="160641" cy="164803"/>
          </a:xfrm>
          <a:prstGeom prst="rect">
            <a:avLst/>
          </a:prstGeom>
        </p:spPr>
      </p:pic>
      <p:sp>
        <p:nvSpPr>
          <p:cNvPr id="790" name="Text 205"/>
          <p:cNvSpPr/>
          <p:nvPr/>
        </p:nvSpPr>
        <p:spPr>
          <a:xfrm>
            <a:off x="13009969" y="6510151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791" name="Image 583" descr="preencoded.png">    </p:cNvPr>
          <p:cNvPicPr>
            <a:picLocks noChangeAspect="1"/>
          </p:cNvPicPr>
          <p:nvPr/>
        </p:nvPicPr>
        <p:blipFill>
          <a:blip r:embed="rId584"/>
          <a:stretch>
            <a:fillRect/>
          </a:stretch>
        </p:blipFill>
        <p:spPr>
          <a:xfrm>
            <a:off x="14169582" y="6386587"/>
            <a:ext cx="1524096" cy="515020"/>
          </a:xfrm>
          <a:prstGeom prst="rect">
            <a:avLst/>
          </a:prstGeom>
        </p:spPr>
      </p:pic>
      <p:pic>
        <p:nvPicPr>
          <p:cNvPr id="792" name="Image 584" descr="preencoded.png">    </p:cNvPr>
          <p:cNvPicPr>
            <a:picLocks noChangeAspect="1"/>
          </p:cNvPicPr>
          <p:nvPr/>
        </p:nvPicPr>
        <p:blipFill>
          <a:blip r:embed="rId585"/>
          <a:stretch>
            <a:fillRect/>
          </a:stretch>
        </p:blipFill>
        <p:spPr>
          <a:xfrm>
            <a:off x="14264953" y="6503305"/>
            <a:ext cx="1335751" cy="274671"/>
          </a:xfrm>
          <a:prstGeom prst="rect">
            <a:avLst/>
          </a:prstGeom>
        </p:spPr>
      </p:pic>
      <p:pic>
        <p:nvPicPr>
          <p:cNvPr id="793" name="Image 585" descr="preencoded.png">    </p:cNvPr>
          <p:cNvPicPr>
            <a:picLocks noChangeAspect="1"/>
          </p:cNvPicPr>
          <p:nvPr/>
        </p:nvPicPr>
        <p:blipFill>
          <a:blip r:embed="rId586"/>
          <a:stretch>
            <a:fillRect/>
          </a:stretch>
        </p:blipFill>
        <p:spPr>
          <a:xfrm>
            <a:off x="14346306" y="6558223"/>
            <a:ext cx="160641" cy="164803"/>
          </a:xfrm>
          <a:prstGeom prst="rect">
            <a:avLst/>
          </a:prstGeom>
        </p:spPr>
      </p:pic>
      <p:sp>
        <p:nvSpPr>
          <p:cNvPr id="794" name="Text 206"/>
          <p:cNvSpPr/>
          <p:nvPr/>
        </p:nvSpPr>
        <p:spPr>
          <a:xfrm>
            <a:off x="14534062" y="6510151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795" name="Image 586" descr="preencoded.png">    </p:cNvPr>
          <p:cNvPicPr>
            <a:picLocks noChangeAspect="1"/>
          </p:cNvPicPr>
          <p:nvPr/>
        </p:nvPicPr>
        <p:blipFill>
          <a:blip r:embed="rId587"/>
          <a:stretch>
            <a:fillRect/>
          </a:stretch>
        </p:blipFill>
        <p:spPr>
          <a:xfrm>
            <a:off x="15693675" y="6386587"/>
            <a:ext cx="1494780" cy="515020"/>
          </a:xfrm>
          <a:prstGeom prst="rect">
            <a:avLst/>
          </a:prstGeom>
        </p:spPr>
      </p:pic>
      <p:pic>
        <p:nvPicPr>
          <p:cNvPr id="796" name="Image 587" descr="preencoded.png">    </p:cNvPr>
          <p:cNvPicPr>
            <a:picLocks noChangeAspect="1"/>
          </p:cNvPicPr>
          <p:nvPr/>
        </p:nvPicPr>
        <p:blipFill>
          <a:blip r:embed="rId588"/>
          <a:stretch>
            <a:fillRect/>
          </a:stretch>
        </p:blipFill>
        <p:spPr>
          <a:xfrm>
            <a:off x="15789055" y="6503305"/>
            <a:ext cx="1335751" cy="274671"/>
          </a:xfrm>
          <a:prstGeom prst="rect">
            <a:avLst/>
          </a:prstGeom>
        </p:spPr>
      </p:pic>
      <p:pic>
        <p:nvPicPr>
          <p:cNvPr id="797" name="Image 588" descr="preencoded.png">    </p:cNvPr>
          <p:cNvPicPr>
            <a:picLocks noChangeAspect="1"/>
          </p:cNvPicPr>
          <p:nvPr/>
        </p:nvPicPr>
        <p:blipFill>
          <a:blip r:embed="rId589"/>
          <a:stretch>
            <a:fillRect/>
          </a:stretch>
        </p:blipFill>
        <p:spPr>
          <a:xfrm>
            <a:off x="15870408" y="6558223"/>
            <a:ext cx="160641" cy="164803"/>
          </a:xfrm>
          <a:prstGeom prst="rect">
            <a:avLst/>
          </a:prstGeom>
        </p:spPr>
      </p:pic>
      <p:sp>
        <p:nvSpPr>
          <p:cNvPr id="798" name="Text 207"/>
          <p:cNvSpPr/>
          <p:nvPr/>
        </p:nvSpPr>
        <p:spPr>
          <a:xfrm>
            <a:off x="16058164" y="6510151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799" name="Image 589" descr="preencoded.png">    </p:cNvPr>
          <p:cNvPicPr>
            <a:picLocks noChangeAspect="1"/>
          </p:cNvPicPr>
          <p:nvPr/>
        </p:nvPicPr>
        <p:blipFill>
          <a:blip r:embed="rId590"/>
          <a:stretch>
            <a:fillRect/>
          </a:stretch>
        </p:blipFill>
        <p:spPr>
          <a:xfrm>
            <a:off x="1084604" y="6901607"/>
            <a:ext cx="16103851" cy="515020"/>
          </a:xfrm>
          <a:prstGeom prst="rect">
            <a:avLst/>
          </a:prstGeom>
        </p:spPr>
      </p:pic>
      <p:pic>
        <p:nvPicPr>
          <p:cNvPr id="800" name="Image 590" descr="preencoded.png">    </p:cNvPr>
          <p:cNvPicPr>
            <a:picLocks noChangeAspect="1"/>
          </p:cNvPicPr>
          <p:nvPr/>
        </p:nvPicPr>
        <p:blipFill>
          <a:blip r:embed="rId591"/>
          <a:stretch>
            <a:fillRect/>
          </a:stretch>
        </p:blipFill>
        <p:spPr>
          <a:xfrm>
            <a:off x="1084604" y="6901607"/>
            <a:ext cx="3940395" cy="515020"/>
          </a:xfrm>
          <a:prstGeom prst="rect">
            <a:avLst/>
          </a:prstGeom>
        </p:spPr>
      </p:pic>
      <p:sp>
        <p:nvSpPr>
          <p:cNvPr id="801" name="Text 208"/>
          <p:cNvSpPr/>
          <p:nvPr/>
        </p:nvSpPr>
        <p:spPr>
          <a:xfrm>
            <a:off x="1245245" y="7028631"/>
            <a:ext cx="190023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35"/>
              </a:lnSpc>
              <a:buNone/>
            </a:pPr>
            <a:r>
              <a:rPr lang="en-US" sz="149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Gas Station Solution</a:t>
            </a:r>
            <a:endParaRPr lang="en-US" sz="1495" dirty="0"/>
          </a:p>
        </p:txBody>
      </p:sp>
      <p:pic>
        <p:nvPicPr>
          <p:cNvPr id="802" name="Image 591" descr="preencoded.png">    </p:cNvPr>
          <p:cNvPicPr>
            <a:picLocks noChangeAspect="1"/>
          </p:cNvPicPr>
          <p:nvPr/>
        </p:nvPicPr>
        <p:blipFill>
          <a:blip r:embed="rId592"/>
          <a:stretch>
            <a:fillRect/>
          </a:stretch>
        </p:blipFill>
        <p:spPr>
          <a:xfrm>
            <a:off x="5024996" y="6901607"/>
            <a:ext cx="1524096" cy="515020"/>
          </a:xfrm>
          <a:prstGeom prst="rect">
            <a:avLst/>
          </a:prstGeom>
        </p:spPr>
      </p:pic>
      <p:pic>
        <p:nvPicPr>
          <p:cNvPr id="803" name="Image 592" descr="preencoded.png">    </p:cNvPr>
          <p:cNvPicPr>
            <a:picLocks noChangeAspect="1"/>
          </p:cNvPicPr>
          <p:nvPr/>
        </p:nvPicPr>
        <p:blipFill>
          <a:blip r:embed="rId593"/>
          <a:stretch>
            <a:fillRect/>
          </a:stretch>
        </p:blipFill>
        <p:spPr>
          <a:xfrm>
            <a:off x="5120376" y="7018325"/>
            <a:ext cx="1335751" cy="274671"/>
          </a:xfrm>
          <a:prstGeom prst="rect">
            <a:avLst/>
          </a:prstGeom>
        </p:spPr>
      </p:pic>
      <p:pic>
        <p:nvPicPr>
          <p:cNvPr id="804" name="Image 593" descr="preencoded.png">    </p:cNvPr>
          <p:cNvPicPr>
            <a:picLocks noChangeAspect="1"/>
          </p:cNvPicPr>
          <p:nvPr/>
        </p:nvPicPr>
        <p:blipFill>
          <a:blip r:embed="rId594"/>
          <a:stretch>
            <a:fillRect/>
          </a:stretch>
        </p:blipFill>
        <p:spPr>
          <a:xfrm>
            <a:off x="5201729" y="7073243"/>
            <a:ext cx="160641" cy="164803"/>
          </a:xfrm>
          <a:prstGeom prst="rect">
            <a:avLst/>
          </a:prstGeom>
        </p:spPr>
      </p:pic>
      <p:sp>
        <p:nvSpPr>
          <p:cNvPr id="805" name="Text 209"/>
          <p:cNvSpPr/>
          <p:nvPr/>
        </p:nvSpPr>
        <p:spPr>
          <a:xfrm>
            <a:off x="5389485" y="702520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806" name="Image 594" descr="preencoded.png">    </p:cNvPr>
          <p:cNvPicPr>
            <a:picLocks noChangeAspect="1"/>
          </p:cNvPicPr>
          <p:nvPr/>
        </p:nvPicPr>
        <p:blipFill>
          <a:blip r:embed="rId595"/>
          <a:stretch>
            <a:fillRect/>
          </a:stretch>
        </p:blipFill>
        <p:spPr>
          <a:xfrm>
            <a:off x="6549098" y="6901607"/>
            <a:ext cx="1524096" cy="515020"/>
          </a:xfrm>
          <a:prstGeom prst="rect">
            <a:avLst/>
          </a:prstGeom>
        </p:spPr>
      </p:pic>
      <p:pic>
        <p:nvPicPr>
          <p:cNvPr id="807" name="Image 595" descr="preencoded.png">    </p:cNvPr>
          <p:cNvPicPr>
            <a:picLocks noChangeAspect="1"/>
          </p:cNvPicPr>
          <p:nvPr/>
        </p:nvPicPr>
        <p:blipFill>
          <a:blip r:embed="rId596"/>
          <a:stretch>
            <a:fillRect/>
          </a:stretch>
        </p:blipFill>
        <p:spPr>
          <a:xfrm>
            <a:off x="6644478" y="7018325"/>
            <a:ext cx="1335751" cy="274671"/>
          </a:xfrm>
          <a:prstGeom prst="rect">
            <a:avLst/>
          </a:prstGeom>
        </p:spPr>
      </p:pic>
      <p:pic>
        <p:nvPicPr>
          <p:cNvPr id="808" name="Image 596" descr="preencoded.png">    </p:cNvPr>
          <p:cNvPicPr>
            <a:picLocks noChangeAspect="1"/>
          </p:cNvPicPr>
          <p:nvPr/>
        </p:nvPicPr>
        <p:blipFill>
          <a:blip r:embed="rId597"/>
          <a:stretch>
            <a:fillRect/>
          </a:stretch>
        </p:blipFill>
        <p:spPr>
          <a:xfrm>
            <a:off x="6725831" y="7073243"/>
            <a:ext cx="160641" cy="164803"/>
          </a:xfrm>
          <a:prstGeom prst="rect">
            <a:avLst/>
          </a:prstGeom>
        </p:spPr>
      </p:pic>
      <p:sp>
        <p:nvSpPr>
          <p:cNvPr id="809" name="Text 210"/>
          <p:cNvSpPr/>
          <p:nvPr/>
        </p:nvSpPr>
        <p:spPr>
          <a:xfrm>
            <a:off x="6913587" y="702520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810" name="Image 597" descr="preencoded.png">    </p:cNvPr>
          <p:cNvPicPr>
            <a:picLocks noChangeAspect="1"/>
          </p:cNvPicPr>
          <p:nvPr/>
        </p:nvPicPr>
        <p:blipFill>
          <a:blip r:embed="rId598"/>
          <a:stretch>
            <a:fillRect/>
          </a:stretch>
        </p:blipFill>
        <p:spPr>
          <a:xfrm>
            <a:off x="8073191" y="6901607"/>
            <a:ext cx="1524096" cy="515020"/>
          </a:xfrm>
          <a:prstGeom prst="rect">
            <a:avLst/>
          </a:prstGeom>
        </p:spPr>
      </p:pic>
      <p:pic>
        <p:nvPicPr>
          <p:cNvPr id="811" name="Image 598" descr="preencoded.png">    </p:cNvPr>
          <p:cNvPicPr>
            <a:picLocks noChangeAspect="1"/>
          </p:cNvPicPr>
          <p:nvPr/>
        </p:nvPicPr>
        <p:blipFill>
          <a:blip r:embed="rId599"/>
          <a:stretch>
            <a:fillRect/>
          </a:stretch>
        </p:blipFill>
        <p:spPr>
          <a:xfrm>
            <a:off x="8168571" y="7018325"/>
            <a:ext cx="1335751" cy="274671"/>
          </a:xfrm>
          <a:prstGeom prst="rect">
            <a:avLst/>
          </a:prstGeom>
        </p:spPr>
      </p:pic>
      <p:pic>
        <p:nvPicPr>
          <p:cNvPr id="812" name="Image 599" descr="preencoded.png">    </p:cNvPr>
          <p:cNvPicPr>
            <a:picLocks noChangeAspect="1"/>
          </p:cNvPicPr>
          <p:nvPr/>
        </p:nvPicPr>
        <p:blipFill>
          <a:blip r:embed="rId600"/>
          <a:stretch>
            <a:fillRect/>
          </a:stretch>
        </p:blipFill>
        <p:spPr>
          <a:xfrm>
            <a:off x="8249924" y="7073243"/>
            <a:ext cx="160641" cy="164803"/>
          </a:xfrm>
          <a:prstGeom prst="rect">
            <a:avLst/>
          </a:prstGeom>
        </p:spPr>
      </p:pic>
      <p:sp>
        <p:nvSpPr>
          <p:cNvPr id="813" name="Text 211"/>
          <p:cNvSpPr/>
          <p:nvPr/>
        </p:nvSpPr>
        <p:spPr>
          <a:xfrm>
            <a:off x="8437680" y="702520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814" name="Image 600" descr="preencoded.png">    </p:cNvPr>
          <p:cNvPicPr>
            <a:picLocks noChangeAspect="1"/>
          </p:cNvPicPr>
          <p:nvPr/>
        </p:nvPicPr>
        <p:blipFill>
          <a:blip r:embed="rId601"/>
          <a:stretch>
            <a:fillRect/>
          </a:stretch>
        </p:blipFill>
        <p:spPr>
          <a:xfrm>
            <a:off x="9597284" y="6901607"/>
            <a:ext cx="1524096" cy="515020"/>
          </a:xfrm>
          <a:prstGeom prst="rect">
            <a:avLst/>
          </a:prstGeom>
        </p:spPr>
      </p:pic>
      <p:pic>
        <p:nvPicPr>
          <p:cNvPr id="815" name="Image 601" descr="preencoded.png">    </p:cNvPr>
          <p:cNvPicPr>
            <a:picLocks noChangeAspect="1"/>
          </p:cNvPicPr>
          <p:nvPr/>
        </p:nvPicPr>
        <p:blipFill>
          <a:blip r:embed="rId602"/>
          <a:stretch>
            <a:fillRect/>
          </a:stretch>
        </p:blipFill>
        <p:spPr>
          <a:xfrm>
            <a:off x="9692673" y="7018325"/>
            <a:ext cx="1335751" cy="274671"/>
          </a:xfrm>
          <a:prstGeom prst="rect">
            <a:avLst/>
          </a:prstGeom>
        </p:spPr>
      </p:pic>
      <p:pic>
        <p:nvPicPr>
          <p:cNvPr id="816" name="Image 602" descr="preencoded.png">    </p:cNvPr>
          <p:cNvPicPr>
            <a:picLocks noChangeAspect="1"/>
          </p:cNvPicPr>
          <p:nvPr/>
        </p:nvPicPr>
        <p:blipFill>
          <a:blip r:embed="rId603"/>
          <a:stretch>
            <a:fillRect/>
          </a:stretch>
        </p:blipFill>
        <p:spPr>
          <a:xfrm>
            <a:off x="9774027" y="7073243"/>
            <a:ext cx="160641" cy="164803"/>
          </a:xfrm>
          <a:prstGeom prst="rect">
            <a:avLst/>
          </a:prstGeom>
        </p:spPr>
      </p:pic>
      <p:sp>
        <p:nvSpPr>
          <p:cNvPr id="817" name="Text 212"/>
          <p:cNvSpPr/>
          <p:nvPr/>
        </p:nvSpPr>
        <p:spPr>
          <a:xfrm>
            <a:off x="9961783" y="702520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818" name="Image 603" descr="preencoded.png">    </p:cNvPr>
          <p:cNvPicPr>
            <a:picLocks noChangeAspect="1"/>
          </p:cNvPicPr>
          <p:nvPr/>
        </p:nvPicPr>
        <p:blipFill>
          <a:blip r:embed="rId604"/>
          <a:stretch>
            <a:fillRect/>
          </a:stretch>
        </p:blipFill>
        <p:spPr>
          <a:xfrm>
            <a:off x="11121386" y="6901607"/>
            <a:ext cx="1524096" cy="515020"/>
          </a:xfrm>
          <a:prstGeom prst="rect">
            <a:avLst/>
          </a:prstGeom>
        </p:spPr>
      </p:pic>
      <p:pic>
        <p:nvPicPr>
          <p:cNvPr id="819" name="Image 604" descr="preencoded.png">    </p:cNvPr>
          <p:cNvPicPr>
            <a:picLocks noChangeAspect="1"/>
          </p:cNvPicPr>
          <p:nvPr/>
        </p:nvPicPr>
        <p:blipFill>
          <a:blip r:embed="rId605"/>
          <a:stretch>
            <a:fillRect/>
          </a:stretch>
        </p:blipFill>
        <p:spPr>
          <a:xfrm>
            <a:off x="11216767" y="7018325"/>
            <a:ext cx="1335751" cy="274671"/>
          </a:xfrm>
          <a:prstGeom prst="rect">
            <a:avLst/>
          </a:prstGeom>
        </p:spPr>
      </p:pic>
      <p:pic>
        <p:nvPicPr>
          <p:cNvPr id="820" name="Image 605" descr="preencoded.png">    </p:cNvPr>
          <p:cNvPicPr>
            <a:picLocks noChangeAspect="1"/>
          </p:cNvPicPr>
          <p:nvPr/>
        </p:nvPicPr>
        <p:blipFill>
          <a:blip r:embed="rId606"/>
          <a:stretch>
            <a:fillRect/>
          </a:stretch>
        </p:blipFill>
        <p:spPr>
          <a:xfrm>
            <a:off x="11298120" y="7073243"/>
            <a:ext cx="160641" cy="164803"/>
          </a:xfrm>
          <a:prstGeom prst="rect">
            <a:avLst/>
          </a:prstGeom>
        </p:spPr>
      </p:pic>
      <p:sp>
        <p:nvSpPr>
          <p:cNvPr id="821" name="Text 213"/>
          <p:cNvSpPr/>
          <p:nvPr/>
        </p:nvSpPr>
        <p:spPr>
          <a:xfrm>
            <a:off x="11485876" y="702520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822" name="Image 606" descr="preencoded.png">    </p:cNvPr>
          <p:cNvPicPr>
            <a:picLocks noChangeAspect="1"/>
          </p:cNvPicPr>
          <p:nvPr/>
        </p:nvPicPr>
        <p:blipFill>
          <a:blip r:embed="rId607"/>
          <a:stretch>
            <a:fillRect/>
          </a:stretch>
        </p:blipFill>
        <p:spPr>
          <a:xfrm>
            <a:off x="12645489" y="6901607"/>
            <a:ext cx="1524096" cy="515020"/>
          </a:xfrm>
          <a:prstGeom prst="rect">
            <a:avLst/>
          </a:prstGeom>
        </p:spPr>
      </p:pic>
      <p:pic>
        <p:nvPicPr>
          <p:cNvPr id="823" name="Image 607" descr="preencoded.png">    </p:cNvPr>
          <p:cNvPicPr>
            <a:picLocks noChangeAspect="1"/>
          </p:cNvPicPr>
          <p:nvPr/>
        </p:nvPicPr>
        <p:blipFill>
          <a:blip r:embed="rId608"/>
          <a:stretch>
            <a:fillRect/>
          </a:stretch>
        </p:blipFill>
        <p:spPr>
          <a:xfrm>
            <a:off x="12740860" y="7018325"/>
            <a:ext cx="1335751" cy="274671"/>
          </a:xfrm>
          <a:prstGeom prst="rect">
            <a:avLst/>
          </a:prstGeom>
        </p:spPr>
      </p:pic>
      <p:pic>
        <p:nvPicPr>
          <p:cNvPr id="824" name="Image 608" descr="preencoded.png">    </p:cNvPr>
          <p:cNvPicPr>
            <a:picLocks noChangeAspect="1"/>
          </p:cNvPicPr>
          <p:nvPr/>
        </p:nvPicPr>
        <p:blipFill>
          <a:blip r:embed="rId609"/>
          <a:stretch>
            <a:fillRect/>
          </a:stretch>
        </p:blipFill>
        <p:spPr>
          <a:xfrm>
            <a:off x="12822213" y="7073243"/>
            <a:ext cx="160641" cy="164803"/>
          </a:xfrm>
          <a:prstGeom prst="rect">
            <a:avLst/>
          </a:prstGeom>
        </p:spPr>
      </p:pic>
      <p:sp>
        <p:nvSpPr>
          <p:cNvPr id="825" name="Text 214"/>
          <p:cNvSpPr/>
          <p:nvPr/>
        </p:nvSpPr>
        <p:spPr>
          <a:xfrm>
            <a:off x="13009969" y="702520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826" name="Image 609" descr="preencoded.png">    </p:cNvPr>
          <p:cNvPicPr>
            <a:picLocks noChangeAspect="1"/>
          </p:cNvPicPr>
          <p:nvPr/>
        </p:nvPicPr>
        <p:blipFill>
          <a:blip r:embed="rId610"/>
          <a:stretch>
            <a:fillRect/>
          </a:stretch>
        </p:blipFill>
        <p:spPr>
          <a:xfrm>
            <a:off x="14169582" y="6901607"/>
            <a:ext cx="1524096" cy="515020"/>
          </a:xfrm>
          <a:prstGeom prst="rect">
            <a:avLst/>
          </a:prstGeom>
        </p:spPr>
      </p:pic>
      <p:pic>
        <p:nvPicPr>
          <p:cNvPr id="827" name="Image 610" descr="preencoded.png">    </p:cNvPr>
          <p:cNvPicPr>
            <a:picLocks noChangeAspect="1"/>
          </p:cNvPicPr>
          <p:nvPr/>
        </p:nvPicPr>
        <p:blipFill>
          <a:blip r:embed="rId611"/>
          <a:stretch>
            <a:fillRect/>
          </a:stretch>
        </p:blipFill>
        <p:spPr>
          <a:xfrm>
            <a:off x="14264953" y="7018325"/>
            <a:ext cx="1335751" cy="274671"/>
          </a:xfrm>
          <a:prstGeom prst="rect">
            <a:avLst/>
          </a:prstGeom>
        </p:spPr>
      </p:pic>
      <p:pic>
        <p:nvPicPr>
          <p:cNvPr id="828" name="Image 611" descr="preencoded.png">    </p:cNvPr>
          <p:cNvPicPr>
            <a:picLocks noChangeAspect="1"/>
          </p:cNvPicPr>
          <p:nvPr/>
        </p:nvPicPr>
        <p:blipFill>
          <a:blip r:embed="rId612"/>
          <a:stretch>
            <a:fillRect/>
          </a:stretch>
        </p:blipFill>
        <p:spPr>
          <a:xfrm>
            <a:off x="14346306" y="7073243"/>
            <a:ext cx="160641" cy="164803"/>
          </a:xfrm>
          <a:prstGeom prst="rect">
            <a:avLst/>
          </a:prstGeom>
        </p:spPr>
      </p:pic>
      <p:sp>
        <p:nvSpPr>
          <p:cNvPr id="829" name="Text 215"/>
          <p:cNvSpPr/>
          <p:nvPr/>
        </p:nvSpPr>
        <p:spPr>
          <a:xfrm>
            <a:off x="14534062" y="702520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830" name="Image 612" descr="preencoded.png">    </p:cNvPr>
          <p:cNvPicPr>
            <a:picLocks noChangeAspect="1"/>
          </p:cNvPicPr>
          <p:nvPr/>
        </p:nvPicPr>
        <p:blipFill>
          <a:blip r:embed="rId613"/>
          <a:stretch>
            <a:fillRect/>
          </a:stretch>
        </p:blipFill>
        <p:spPr>
          <a:xfrm>
            <a:off x="15693675" y="6901607"/>
            <a:ext cx="1494780" cy="515020"/>
          </a:xfrm>
          <a:prstGeom prst="rect">
            <a:avLst/>
          </a:prstGeom>
        </p:spPr>
      </p:pic>
      <p:pic>
        <p:nvPicPr>
          <p:cNvPr id="831" name="Image 613" descr="preencoded.png">    </p:cNvPr>
          <p:cNvPicPr>
            <a:picLocks noChangeAspect="1"/>
          </p:cNvPicPr>
          <p:nvPr/>
        </p:nvPicPr>
        <p:blipFill>
          <a:blip r:embed="rId614"/>
          <a:stretch>
            <a:fillRect/>
          </a:stretch>
        </p:blipFill>
        <p:spPr>
          <a:xfrm>
            <a:off x="15789055" y="7018325"/>
            <a:ext cx="1335751" cy="274671"/>
          </a:xfrm>
          <a:prstGeom prst="rect">
            <a:avLst/>
          </a:prstGeom>
        </p:spPr>
      </p:pic>
      <p:pic>
        <p:nvPicPr>
          <p:cNvPr id="832" name="Image 614" descr="preencoded.png">    </p:cNvPr>
          <p:cNvPicPr>
            <a:picLocks noChangeAspect="1"/>
          </p:cNvPicPr>
          <p:nvPr/>
        </p:nvPicPr>
        <p:blipFill>
          <a:blip r:embed="rId615"/>
          <a:stretch>
            <a:fillRect/>
          </a:stretch>
        </p:blipFill>
        <p:spPr>
          <a:xfrm>
            <a:off x="15870408" y="7073243"/>
            <a:ext cx="160641" cy="164803"/>
          </a:xfrm>
          <a:prstGeom prst="rect">
            <a:avLst/>
          </a:prstGeom>
        </p:spPr>
      </p:pic>
      <p:sp>
        <p:nvSpPr>
          <p:cNvPr id="833" name="Text 216"/>
          <p:cNvSpPr/>
          <p:nvPr/>
        </p:nvSpPr>
        <p:spPr>
          <a:xfrm>
            <a:off x="16058164" y="702520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834" name="Image 615" descr="preencoded.png">    </p:cNvPr>
          <p:cNvPicPr>
            <a:picLocks noChangeAspect="1"/>
          </p:cNvPicPr>
          <p:nvPr/>
        </p:nvPicPr>
        <p:blipFill>
          <a:blip r:embed="rId616"/>
          <a:stretch>
            <a:fillRect/>
          </a:stretch>
        </p:blipFill>
        <p:spPr>
          <a:xfrm>
            <a:off x="1084604" y="7416589"/>
            <a:ext cx="16103851" cy="515020"/>
          </a:xfrm>
          <a:prstGeom prst="rect">
            <a:avLst/>
          </a:prstGeom>
        </p:spPr>
      </p:pic>
      <p:pic>
        <p:nvPicPr>
          <p:cNvPr id="835" name="Image 616" descr="preencoded.png">    </p:cNvPr>
          <p:cNvPicPr>
            <a:picLocks noChangeAspect="1"/>
          </p:cNvPicPr>
          <p:nvPr/>
        </p:nvPicPr>
        <p:blipFill>
          <a:blip r:embed="rId617"/>
          <a:stretch>
            <a:fillRect/>
          </a:stretch>
        </p:blipFill>
        <p:spPr>
          <a:xfrm>
            <a:off x="1084604" y="7416589"/>
            <a:ext cx="3940395" cy="515020"/>
          </a:xfrm>
          <a:prstGeom prst="rect">
            <a:avLst/>
          </a:prstGeom>
        </p:spPr>
      </p:pic>
      <p:sp>
        <p:nvSpPr>
          <p:cNvPr id="836" name="Text 217"/>
          <p:cNvSpPr/>
          <p:nvPr/>
        </p:nvSpPr>
        <p:spPr>
          <a:xfrm>
            <a:off x="1245245" y="7543651"/>
            <a:ext cx="63007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35"/>
              </a:lnSpc>
              <a:buNone/>
            </a:pPr>
            <a:r>
              <a:rPr lang="en-US" sz="149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GStore</a:t>
            </a:r>
            <a:endParaRPr lang="en-US" sz="1495" dirty="0"/>
          </a:p>
        </p:txBody>
      </p:sp>
      <p:pic>
        <p:nvPicPr>
          <p:cNvPr id="837" name="Image 617" descr="preencoded.png">    </p:cNvPr>
          <p:cNvPicPr>
            <a:picLocks noChangeAspect="1"/>
          </p:cNvPicPr>
          <p:nvPr/>
        </p:nvPicPr>
        <p:blipFill>
          <a:blip r:embed="rId618"/>
          <a:stretch>
            <a:fillRect/>
          </a:stretch>
        </p:blipFill>
        <p:spPr>
          <a:xfrm>
            <a:off x="5024996" y="7416589"/>
            <a:ext cx="1524096" cy="515020"/>
          </a:xfrm>
          <a:prstGeom prst="rect">
            <a:avLst/>
          </a:prstGeom>
        </p:spPr>
      </p:pic>
      <p:pic>
        <p:nvPicPr>
          <p:cNvPr id="838" name="Image 618" descr="preencoded.png">    </p:cNvPr>
          <p:cNvPicPr>
            <a:picLocks noChangeAspect="1"/>
          </p:cNvPicPr>
          <p:nvPr/>
        </p:nvPicPr>
        <p:blipFill>
          <a:blip r:embed="rId619"/>
          <a:stretch>
            <a:fillRect/>
          </a:stretch>
        </p:blipFill>
        <p:spPr>
          <a:xfrm>
            <a:off x="5120376" y="7533308"/>
            <a:ext cx="1335751" cy="274671"/>
          </a:xfrm>
          <a:prstGeom prst="rect">
            <a:avLst/>
          </a:prstGeom>
        </p:spPr>
      </p:pic>
      <p:pic>
        <p:nvPicPr>
          <p:cNvPr id="839" name="Image 619" descr="preencoded.png">    </p:cNvPr>
          <p:cNvPicPr>
            <a:picLocks noChangeAspect="1"/>
          </p:cNvPicPr>
          <p:nvPr/>
        </p:nvPicPr>
        <p:blipFill>
          <a:blip r:embed="rId620"/>
          <a:stretch>
            <a:fillRect/>
          </a:stretch>
        </p:blipFill>
        <p:spPr>
          <a:xfrm>
            <a:off x="5201729" y="7588225"/>
            <a:ext cx="160641" cy="164803"/>
          </a:xfrm>
          <a:prstGeom prst="rect">
            <a:avLst/>
          </a:prstGeom>
        </p:spPr>
      </p:pic>
      <p:sp>
        <p:nvSpPr>
          <p:cNvPr id="840" name="Text 218"/>
          <p:cNvSpPr/>
          <p:nvPr/>
        </p:nvSpPr>
        <p:spPr>
          <a:xfrm>
            <a:off x="5389485" y="7540154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841" name="Image 620" descr="preencoded.png">    </p:cNvPr>
          <p:cNvPicPr>
            <a:picLocks noChangeAspect="1"/>
          </p:cNvPicPr>
          <p:nvPr/>
        </p:nvPicPr>
        <p:blipFill>
          <a:blip r:embed="rId621"/>
          <a:stretch>
            <a:fillRect/>
          </a:stretch>
        </p:blipFill>
        <p:spPr>
          <a:xfrm>
            <a:off x="6549098" y="7416589"/>
            <a:ext cx="1524096" cy="515020"/>
          </a:xfrm>
          <a:prstGeom prst="rect">
            <a:avLst/>
          </a:prstGeom>
        </p:spPr>
      </p:pic>
      <p:pic>
        <p:nvPicPr>
          <p:cNvPr id="842" name="Image 621" descr="preencoded.png">    </p:cNvPr>
          <p:cNvPicPr>
            <a:picLocks noChangeAspect="1"/>
          </p:cNvPicPr>
          <p:nvPr/>
        </p:nvPicPr>
        <p:blipFill>
          <a:blip r:embed="rId622"/>
          <a:stretch>
            <a:fillRect/>
          </a:stretch>
        </p:blipFill>
        <p:spPr>
          <a:xfrm>
            <a:off x="6644478" y="7533308"/>
            <a:ext cx="1335751" cy="274671"/>
          </a:xfrm>
          <a:prstGeom prst="rect">
            <a:avLst/>
          </a:prstGeom>
        </p:spPr>
      </p:pic>
      <p:pic>
        <p:nvPicPr>
          <p:cNvPr id="843" name="Image 622" descr="preencoded.png">    </p:cNvPr>
          <p:cNvPicPr>
            <a:picLocks noChangeAspect="1"/>
          </p:cNvPicPr>
          <p:nvPr/>
        </p:nvPicPr>
        <p:blipFill>
          <a:blip r:embed="rId623"/>
          <a:stretch>
            <a:fillRect/>
          </a:stretch>
        </p:blipFill>
        <p:spPr>
          <a:xfrm>
            <a:off x="6725831" y="7588225"/>
            <a:ext cx="160641" cy="164803"/>
          </a:xfrm>
          <a:prstGeom prst="rect">
            <a:avLst/>
          </a:prstGeom>
        </p:spPr>
      </p:pic>
      <p:sp>
        <p:nvSpPr>
          <p:cNvPr id="844" name="Text 219"/>
          <p:cNvSpPr/>
          <p:nvPr/>
        </p:nvSpPr>
        <p:spPr>
          <a:xfrm>
            <a:off x="6913587" y="7540154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845" name="Image 623" descr="preencoded.png">    </p:cNvPr>
          <p:cNvPicPr>
            <a:picLocks noChangeAspect="1"/>
          </p:cNvPicPr>
          <p:nvPr/>
        </p:nvPicPr>
        <p:blipFill>
          <a:blip r:embed="rId624"/>
          <a:stretch>
            <a:fillRect/>
          </a:stretch>
        </p:blipFill>
        <p:spPr>
          <a:xfrm>
            <a:off x="8073191" y="7416589"/>
            <a:ext cx="1524096" cy="515020"/>
          </a:xfrm>
          <a:prstGeom prst="rect">
            <a:avLst/>
          </a:prstGeom>
        </p:spPr>
      </p:pic>
      <p:pic>
        <p:nvPicPr>
          <p:cNvPr id="846" name="Image 624" descr="preencoded.png">    </p:cNvPr>
          <p:cNvPicPr>
            <a:picLocks noChangeAspect="1"/>
          </p:cNvPicPr>
          <p:nvPr/>
        </p:nvPicPr>
        <p:blipFill>
          <a:blip r:embed="rId625"/>
          <a:stretch>
            <a:fillRect/>
          </a:stretch>
        </p:blipFill>
        <p:spPr>
          <a:xfrm>
            <a:off x="8168571" y="7533308"/>
            <a:ext cx="1335751" cy="274671"/>
          </a:xfrm>
          <a:prstGeom prst="rect">
            <a:avLst/>
          </a:prstGeom>
        </p:spPr>
      </p:pic>
      <p:pic>
        <p:nvPicPr>
          <p:cNvPr id="847" name="Image 625" descr="preencoded.png">    </p:cNvPr>
          <p:cNvPicPr>
            <a:picLocks noChangeAspect="1"/>
          </p:cNvPicPr>
          <p:nvPr/>
        </p:nvPicPr>
        <p:blipFill>
          <a:blip r:embed="rId626"/>
          <a:stretch>
            <a:fillRect/>
          </a:stretch>
        </p:blipFill>
        <p:spPr>
          <a:xfrm>
            <a:off x="8249924" y="7588225"/>
            <a:ext cx="160641" cy="164803"/>
          </a:xfrm>
          <a:prstGeom prst="rect">
            <a:avLst/>
          </a:prstGeom>
        </p:spPr>
      </p:pic>
      <p:sp>
        <p:nvSpPr>
          <p:cNvPr id="848" name="Text 220"/>
          <p:cNvSpPr/>
          <p:nvPr/>
        </p:nvSpPr>
        <p:spPr>
          <a:xfrm>
            <a:off x="8437680" y="7540154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849" name="Image 626" descr="preencoded.png">    </p:cNvPr>
          <p:cNvPicPr>
            <a:picLocks noChangeAspect="1"/>
          </p:cNvPicPr>
          <p:nvPr/>
        </p:nvPicPr>
        <p:blipFill>
          <a:blip r:embed="rId627"/>
          <a:stretch>
            <a:fillRect/>
          </a:stretch>
        </p:blipFill>
        <p:spPr>
          <a:xfrm>
            <a:off x="9597284" y="7416589"/>
            <a:ext cx="1524096" cy="515020"/>
          </a:xfrm>
          <a:prstGeom prst="rect">
            <a:avLst/>
          </a:prstGeom>
        </p:spPr>
      </p:pic>
      <p:pic>
        <p:nvPicPr>
          <p:cNvPr id="850" name="Image 627" descr="preencoded.png">    </p:cNvPr>
          <p:cNvPicPr>
            <a:picLocks noChangeAspect="1"/>
          </p:cNvPicPr>
          <p:nvPr/>
        </p:nvPicPr>
        <p:blipFill>
          <a:blip r:embed="rId628"/>
          <a:stretch>
            <a:fillRect/>
          </a:stretch>
        </p:blipFill>
        <p:spPr>
          <a:xfrm>
            <a:off x="9692673" y="7533308"/>
            <a:ext cx="1335751" cy="274671"/>
          </a:xfrm>
          <a:prstGeom prst="rect">
            <a:avLst/>
          </a:prstGeom>
        </p:spPr>
      </p:pic>
      <p:pic>
        <p:nvPicPr>
          <p:cNvPr id="851" name="Image 628" descr="preencoded.png">    </p:cNvPr>
          <p:cNvPicPr>
            <a:picLocks noChangeAspect="1"/>
          </p:cNvPicPr>
          <p:nvPr/>
        </p:nvPicPr>
        <p:blipFill>
          <a:blip r:embed="rId629"/>
          <a:stretch>
            <a:fillRect/>
          </a:stretch>
        </p:blipFill>
        <p:spPr>
          <a:xfrm>
            <a:off x="9774027" y="7588225"/>
            <a:ext cx="160641" cy="164803"/>
          </a:xfrm>
          <a:prstGeom prst="rect">
            <a:avLst/>
          </a:prstGeom>
        </p:spPr>
      </p:pic>
      <p:sp>
        <p:nvSpPr>
          <p:cNvPr id="852" name="Text 221"/>
          <p:cNvSpPr/>
          <p:nvPr/>
        </p:nvSpPr>
        <p:spPr>
          <a:xfrm>
            <a:off x="9961783" y="7540154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853" name="Image 629" descr="preencoded.png">    </p:cNvPr>
          <p:cNvPicPr>
            <a:picLocks noChangeAspect="1"/>
          </p:cNvPicPr>
          <p:nvPr/>
        </p:nvPicPr>
        <p:blipFill>
          <a:blip r:embed="rId630"/>
          <a:stretch>
            <a:fillRect/>
          </a:stretch>
        </p:blipFill>
        <p:spPr>
          <a:xfrm>
            <a:off x="11121386" y="7416589"/>
            <a:ext cx="1524096" cy="515020"/>
          </a:xfrm>
          <a:prstGeom prst="rect">
            <a:avLst/>
          </a:prstGeom>
        </p:spPr>
      </p:pic>
      <p:pic>
        <p:nvPicPr>
          <p:cNvPr id="854" name="Image 630" descr="preencoded.png">    </p:cNvPr>
          <p:cNvPicPr>
            <a:picLocks noChangeAspect="1"/>
          </p:cNvPicPr>
          <p:nvPr/>
        </p:nvPicPr>
        <p:blipFill>
          <a:blip r:embed="rId631"/>
          <a:stretch>
            <a:fillRect/>
          </a:stretch>
        </p:blipFill>
        <p:spPr>
          <a:xfrm>
            <a:off x="11216767" y="7533308"/>
            <a:ext cx="1335751" cy="274671"/>
          </a:xfrm>
          <a:prstGeom prst="rect">
            <a:avLst/>
          </a:prstGeom>
        </p:spPr>
      </p:pic>
      <p:pic>
        <p:nvPicPr>
          <p:cNvPr id="855" name="Image 631" descr="preencoded.png">    </p:cNvPr>
          <p:cNvPicPr>
            <a:picLocks noChangeAspect="1"/>
          </p:cNvPicPr>
          <p:nvPr/>
        </p:nvPicPr>
        <p:blipFill>
          <a:blip r:embed="rId632"/>
          <a:stretch>
            <a:fillRect/>
          </a:stretch>
        </p:blipFill>
        <p:spPr>
          <a:xfrm>
            <a:off x="11298120" y="7588225"/>
            <a:ext cx="160641" cy="164803"/>
          </a:xfrm>
          <a:prstGeom prst="rect">
            <a:avLst/>
          </a:prstGeom>
        </p:spPr>
      </p:pic>
      <p:sp>
        <p:nvSpPr>
          <p:cNvPr id="856" name="Text 222"/>
          <p:cNvSpPr/>
          <p:nvPr/>
        </p:nvSpPr>
        <p:spPr>
          <a:xfrm>
            <a:off x="11485876" y="7540154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857" name="Image 632" descr="preencoded.png">    </p:cNvPr>
          <p:cNvPicPr>
            <a:picLocks noChangeAspect="1"/>
          </p:cNvPicPr>
          <p:nvPr/>
        </p:nvPicPr>
        <p:blipFill>
          <a:blip r:embed="rId633"/>
          <a:stretch>
            <a:fillRect/>
          </a:stretch>
        </p:blipFill>
        <p:spPr>
          <a:xfrm>
            <a:off x="12645489" y="7416589"/>
            <a:ext cx="1524096" cy="515020"/>
          </a:xfrm>
          <a:prstGeom prst="rect">
            <a:avLst/>
          </a:prstGeom>
        </p:spPr>
      </p:pic>
      <p:pic>
        <p:nvPicPr>
          <p:cNvPr id="858" name="Image 633" descr="preencoded.png">    </p:cNvPr>
          <p:cNvPicPr>
            <a:picLocks noChangeAspect="1"/>
          </p:cNvPicPr>
          <p:nvPr/>
        </p:nvPicPr>
        <p:blipFill>
          <a:blip r:embed="rId634"/>
          <a:stretch>
            <a:fillRect/>
          </a:stretch>
        </p:blipFill>
        <p:spPr>
          <a:xfrm>
            <a:off x="12740860" y="7533308"/>
            <a:ext cx="1335751" cy="274671"/>
          </a:xfrm>
          <a:prstGeom prst="rect">
            <a:avLst/>
          </a:prstGeom>
        </p:spPr>
      </p:pic>
      <p:pic>
        <p:nvPicPr>
          <p:cNvPr id="859" name="Image 634" descr="preencoded.png">    </p:cNvPr>
          <p:cNvPicPr>
            <a:picLocks noChangeAspect="1"/>
          </p:cNvPicPr>
          <p:nvPr/>
        </p:nvPicPr>
        <p:blipFill>
          <a:blip r:embed="rId635"/>
          <a:stretch>
            <a:fillRect/>
          </a:stretch>
        </p:blipFill>
        <p:spPr>
          <a:xfrm>
            <a:off x="12822213" y="7588225"/>
            <a:ext cx="160641" cy="164803"/>
          </a:xfrm>
          <a:prstGeom prst="rect">
            <a:avLst/>
          </a:prstGeom>
        </p:spPr>
      </p:pic>
      <p:sp>
        <p:nvSpPr>
          <p:cNvPr id="860" name="Text 223"/>
          <p:cNvSpPr/>
          <p:nvPr/>
        </p:nvSpPr>
        <p:spPr>
          <a:xfrm>
            <a:off x="13009969" y="7540154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861" name="Image 635" descr="preencoded.png">    </p:cNvPr>
          <p:cNvPicPr>
            <a:picLocks noChangeAspect="1"/>
          </p:cNvPicPr>
          <p:nvPr/>
        </p:nvPicPr>
        <p:blipFill>
          <a:blip r:embed="rId636"/>
          <a:stretch>
            <a:fillRect/>
          </a:stretch>
        </p:blipFill>
        <p:spPr>
          <a:xfrm>
            <a:off x="14169582" y="7416589"/>
            <a:ext cx="1524096" cy="515020"/>
          </a:xfrm>
          <a:prstGeom prst="rect">
            <a:avLst/>
          </a:prstGeom>
        </p:spPr>
      </p:pic>
      <p:pic>
        <p:nvPicPr>
          <p:cNvPr id="862" name="Image 636" descr="preencoded.png">    </p:cNvPr>
          <p:cNvPicPr>
            <a:picLocks noChangeAspect="1"/>
          </p:cNvPicPr>
          <p:nvPr/>
        </p:nvPicPr>
        <p:blipFill>
          <a:blip r:embed="rId637"/>
          <a:stretch>
            <a:fillRect/>
          </a:stretch>
        </p:blipFill>
        <p:spPr>
          <a:xfrm>
            <a:off x="14264953" y="7533308"/>
            <a:ext cx="1335751" cy="274671"/>
          </a:xfrm>
          <a:prstGeom prst="rect">
            <a:avLst/>
          </a:prstGeom>
        </p:spPr>
      </p:pic>
      <p:pic>
        <p:nvPicPr>
          <p:cNvPr id="863" name="Image 637" descr="preencoded.png">    </p:cNvPr>
          <p:cNvPicPr>
            <a:picLocks noChangeAspect="1"/>
          </p:cNvPicPr>
          <p:nvPr/>
        </p:nvPicPr>
        <p:blipFill>
          <a:blip r:embed="rId638"/>
          <a:stretch>
            <a:fillRect/>
          </a:stretch>
        </p:blipFill>
        <p:spPr>
          <a:xfrm>
            <a:off x="14346306" y="7588225"/>
            <a:ext cx="160641" cy="164803"/>
          </a:xfrm>
          <a:prstGeom prst="rect">
            <a:avLst/>
          </a:prstGeom>
        </p:spPr>
      </p:pic>
      <p:sp>
        <p:nvSpPr>
          <p:cNvPr id="864" name="Text 224"/>
          <p:cNvSpPr/>
          <p:nvPr/>
        </p:nvSpPr>
        <p:spPr>
          <a:xfrm>
            <a:off x="14534062" y="7540154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865" name="Image 638" descr="preencoded.png">    </p:cNvPr>
          <p:cNvPicPr>
            <a:picLocks noChangeAspect="1"/>
          </p:cNvPicPr>
          <p:nvPr/>
        </p:nvPicPr>
        <p:blipFill>
          <a:blip r:embed="rId639"/>
          <a:stretch>
            <a:fillRect/>
          </a:stretch>
        </p:blipFill>
        <p:spPr>
          <a:xfrm>
            <a:off x="15693675" y="7416589"/>
            <a:ext cx="1494780" cy="515020"/>
          </a:xfrm>
          <a:prstGeom prst="rect">
            <a:avLst/>
          </a:prstGeom>
        </p:spPr>
      </p:pic>
      <p:pic>
        <p:nvPicPr>
          <p:cNvPr id="866" name="Image 639" descr="preencoded.png">    </p:cNvPr>
          <p:cNvPicPr>
            <a:picLocks noChangeAspect="1"/>
          </p:cNvPicPr>
          <p:nvPr/>
        </p:nvPicPr>
        <p:blipFill>
          <a:blip r:embed="rId640"/>
          <a:stretch>
            <a:fillRect/>
          </a:stretch>
        </p:blipFill>
        <p:spPr>
          <a:xfrm>
            <a:off x="15789055" y="7533308"/>
            <a:ext cx="1335751" cy="274671"/>
          </a:xfrm>
          <a:prstGeom prst="rect">
            <a:avLst/>
          </a:prstGeom>
        </p:spPr>
      </p:pic>
      <p:pic>
        <p:nvPicPr>
          <p:cNvPr id="867" name="Image 640" descr="preencoded.png">    </p:cNvPr>
          <p:cNvPicPr>
            <a:picLocks noChangeAspect="1"/>
          </p:cNvPicPr>
          <p:nvPr/>
        </p:nvPicPr>
        <p:blipFill>
          <a:blip r:embed="rId641"/>
          <a:stretch>
            <a:fillRect/>
          </a:stretch>
        </p:blipFill>
        <p:spPr>
          <a:xfrm>
            <a:off x="15870408" y="7588225"/>
            <a:ext cx="160641" cy="164803"/>
          </a:xfrm>
          <a:prstGeom prst="rect">
            <a:avLst/>
          </a:prstGeom>
        </p:spPr>
      </p:pic>
      <p:sp>
        <p:nvSpPr>
          <p:cNvPr id="868" name="Text 225"/>
          <p:cNvSpPr/>
          <p:nvPr/>
        </p:nvSpPr>
        <p:spPr>
          <a:xfrm>
            <a:off x="16058164" y="7540154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869" name="Image 641" descr="preencoded.png">    </p:cNvPr>
          <p:cNvPicPr>
            <a:picLocks noChangeAspect="1"/>
          </p:cNvPicPr>
          <p:nvPr/>
        </p:nvPicPr>
        <p:blipFill>
          <a:blip r:embed="rId642"/>
          <a:stretch>
            <a:fillRect/>
          </a:stretch>
        </p:blipFill>
        <p:spPr>
          <a:xfrm>
            <a:off x="1084604" y="7931609"/>
            <a:ext cx="16103851" cy="515020"/>
          </a:xfrm>
          <a:prstGeom prst="rect">
            <a:avLst/>
          </a:prstGeom>
        </p:spPr>
      </p:pic>
      <p:pic>
        <p:nvPicPr>
          <p:cNvPr id="870" name="Image 642" descr="preencoded.png">    </p:cNvPr>
          <p:cNvPicPr>
            <a:picLocks noChangeAspect="1"/>
          </p:cNvPicPr>
          <p:nvPr/>
        </p:nvPicPr>
        <p:blipFill>
          <a:blip r:embed="rId643"/>
          <a:stretch>
            <a:fillRect/>
          </a:stretch>
        </p:blipFill>
        <p:spPr>
          <a:xfrm>
            <a:off x="1084604" y="7931572"/>
            <a:ext cx="3940395" cy="515020"/>
          </a:xfrm>
          <a:prstGeom prst="rect">
            <a:avLst/>
          </a:prstGeom>
        </p:spPr>
      </p:pic>
      <p:sp>
        <p:nvSpPr>
          <p:cNvPr id="871" name="Text 226"/>
          <p:cNvSpPr/>
          <p:nvPr/>
        </p:nvSpPr>
        <p:spPr>
          <a:xfrm>
            <a:off x="1245245" y="8058596"/>
            <a:ext cx="91011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35"/>
              </a:lnSpc>
              <a:buNone/>
            </a:pPr>
            <a:r>
              <a:rPr lang="en-US" sz="149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Insurance</a:t>
            </a:r>
            <a:endParaRPr lang="en-US" sz="1495" dirty="0"/>
          </a:p>
        </p:txBody>
      </p:sp>
      <p:pic>
        <p:nvPicPr>
          <p:cNvPr id="872" name="Image 643" descr="preencoded.png">    </p:cNvPr>
          <p:cNvPicPr>
            <a:picLocks noChangeAspect="1"/>
          </p:cNvPicPr>
          <p:nvPr/>
        </p:nvPicPr>
        <p:blipFill>
          <a:blip r:embed="rId644"/>
          <a:stretch>
            <a:fillRect/>
          </a:stretch>
        </p:blipFill>
        <p:spPr>
          <a:xfrm>
            <a:off x="5024996" y="7931572"/>
            <a:ext cx="1524096" cy="515020"/>
          </a:xfrm>
          <a:prstGeom prst="rect">
            <a:avLst/>
          </a:prstGeom>
        </p:spPr>
      </p:pic>
      <p:pic>
        <p:nvPicPr>
          <p:cNvPr id="873" name="Image 644" descr="preencoded.png">    </p:cNvPr>
          <p:cNvPicPr>
            <a:picLocks noChangeAspect="1"/>
          </p:cNvPicPr>
          <p:nvPr/>
        </p:nvPicPr>
        <p:blipFill>
          <a:blip r:embed="rId645"/>
          <a:stretch>
            <a:fillRect/>
          </a:stretch>
        </p:blipFill>
        <p:spPr>
          <a:xfrm>
            <a:off x="5120376" y="8048327"/>
            <a:ext cx="1335751" cy="274671"/>
          </a:xfrm>
          <a:prstGeom prst="rect">
            <a:avLst/>
          </a:prstGeom>
        </p:spPr>
      </p:pic>
      <p:pic>
        <p:nvPicPr>
          <p:cNvPr id="874" name="Image 645" descr="preencoded.png">    </p:cNvPr>
          <p:cNvPicPr>
            <a:picLocks noChangeAspect="1"/>
          </p:cNvPicPr>
          <p:nvPr/>
        </p:nvPicPr>
        <p:blipFill>
          <a:blip r:embed="rId646"/>
          <a:stretch>
            <a:fillRect/>
          </a:stretch>
        </p:blipFill>
        <p:spPr>
          <a:xfrm>
            <a:off x="5201729" y="8103245"/>
            <a:ext cx="160641" cy="164803"/>
          </a:xfrm>
          <a:prstGeom prst="rect">
            <a:avLst/>
          </a:prstGeom>
        </p:spPr>
      </p:pic>
      <p:sp>
        <p:nvSpPr>
          <p:cNvPr id="875" name="Text 227"/>
          <p:cNvSpPr/>
          <p:nvPr/>
        </p:nvSpPr>
        <p:spPr>
          <a:xfrm>
            <a:off x="5389485" y="8055211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876" name="Image 646" descr="preencoded.png">    </p:cNvPr>
          <p:cNvPicPr>
            <a:picLocks noChangeAspect="1"/>
          </p:cNvPicPr>
          <p:nvPr/>
        </p:nvPicPr>
        <p:blipFill>
          <a:blip r:embed="rId647"/>
          <a:stretch>
            <a:fillRect/>
          </a:stretch>
        </p:blipFill>
        <p:spPr>
          <a:xfrm>
            <a:off x="6549098" y="7931572"/>
            <a:ext cx="1524096" cy="515020"/>
          </a:xfrm>
          <a:prstGeom prst="rect">
            <a:avLst/>
          </a:prstGeom>
        </p:spPr>
      </p:pic>
      <p:pic>
        <p:nvPicPr>
          <p:cNvPr id="877" name="Image 647" descr="preencoded.png">    </p:cNvPr>
          <p:cNvPicPr>
            <a:picLocks noChangeAspect="1"/>
          </p:cNvPicPr>
          <p:nvPr/>
        </p:nvPicPr>
        <p:blipFill>
          <a:blip r:embed="rId648"/>
          <a:stretch>
            <a:fillRect/>
          </a:stretch>
        </p:blipFill>
        <p:spPr>
          <a:xfrm>
            <a:off x="6644478" y="8048327"/>
            <a:ext cx="1335751" cy="274671"/>
          </a:xfrm>
          <a:prstGeom prst="rect">
            <a:avLst/>
          </a:prstGeom>
        </p:spPr>
      </p:pic>
      <p:pic>
        <p:nvPicPr>
          <p:cNvPr id="878" name="Image 648" descr="preencoded.png">    </p:cNvPr>
          <p:cNvPicPr>
            <a:picLocks noChangeAspect="1"/>
          </p:cNvPicPr>
          <p:nvPr/>
        </p:nvPicPr>
        <p:blipFill>
          <a:blip r:embed="rId649"/>
          <a:stretch>
            <a:fillRect/>
          </a:stretch>
        </p:blipFill>
        <p:spPr>
          <a:xfrm>
            <a:off x="6725831" y="8103245"/>
            <a:ext cx="160641" cy="164803"/>
          </a:xfrm>
          <a:prstGeom prst="rect">
            <a:avLst/>
          </a:prstGeom>
        </p:spPr>
      </p:pic>
      <p:sp>
        <p:nvSpPr>
          <p:cNvPr id="879" name="Text 228"/>
          <p:cNvSpPr/>
          <p:nvPr/>
        </p:nvSpPr>
        <p:spPr>
          <a:xfrm>
            <a:off x="6913587" y="8055211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880" name="Image 649" descr="preencoded.png">    </p:cNvPr>
          <p:cNvPicPr>
            <a:picLocks noChangeAspect="1"/>
          </p:cNvPicPr>
          <p:nvPr/>
        </p:nvPicPr>
        <p:blipFill>
          <a:blip r:embed="rId650"/>
          <a:stretch>
            <a:fillRect/>
          </a:stretch>
        </p:blipFill>
        <p:spPr>
          <a:xfrm>
            <a:off x="8073191" y="7931572"/>
            <a:ext cx="1524096" cy="515020"/>
          </a:xfrm>
          <a:prstGeom prst="rect">
            <a:avLst/>
          </a:prstGeom>
        </p:spPr>
      </p:pic>
      <p:pic>
        <p:nvPicPr>
          <p:cNvPr id="881" name="Image 650" descr="preencoded.png">    </p:cNvPr>
          <p:cNvPicPr>
            <a:picLocks noChangeAspect="1"/>
          </p:cNvPicPr>
          <p:nvPr/>
        </p:nvPicPr>
        <p:blipFill>
          <a:blip r:embed="rId651"/>
          <a:stretch>
            <a:fillRect/>
          </a:stretch>
        </p:blipFill>
        <p:spPr>
          <a:xfrm>
            <a:off x="8168571" y="8048327"/>
            <a:ext cx="1335751" cy="274671"/>
          </a:xfrm>
          <a:prstGeom prst="rect">
            <a:avLst/>
          </a:prstGeom>
        </p:spPr>
      </p:pic>
      <p:pic>
        <p:nvPicPr>
          <p:cNvPr id="882" name="Image 651" descr="preencoded.png">    </p:cNvPr>
          <p:cNvPicPr>
            <a:picLocks noChangeAspect="1"/>
          </p:cNvPicPr>
          <p:nvPr/>
        </p:nvPicPr>
        <p:blipFill>
          <a:blip r:embed="rId652"/>
          <a:stretch>
            <a:fillRect/>
          </a:stretch>
        </p:blipFill>
        <p:spPr>
          <a:xfrm>
            <a:off x="8249924" y="8103245"/>
            <a:ext cx="160641" cy="164803"/>
          </a:xfrm>
          <a:prstGeom prst="rect">
            <a:avLst/>
          </a:prstGeom>
        </p:spPr>
      </p:pic>
      <p:sp>
        <p:nvSpPr>
          <p:cNvPr id="883" name="Text 229"/>
          <p:cNvSpPr/>
          <p:nvPr/>
        </p:nvSpPr>
        <p:spPr>
          <a:xfrm>
            <a:off x="8437680" y="8055211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884" name="Image 652" descr="preencoded.png">    </p:cNvPr>
          <p:cNvPicPr>
            <a:picLocks noChangeAspect="1"/>
          </p:cNvPicPr>
          <p:nvPr/>
        </p:nvPicPr>
        <p:blipFill>
          <a:blip r:embed="rId653"/>
          <a:stretch>
            <a:fillRect/>
          </a:stretch>
        </p:blipFill>
        <p:spPr>
          <a:xfrm>
            <a:off x="9597284" y="7931572"/>
            <a:ext cx="1524096" cy="515020"/>
          </a:xfrm>
          <a:prstGeom prst="rect">
            <a:avLst/>
          </a:prstGeom>
        </p:spPr>
      </p:pic>
      <p:pic>
        <p:nvPicPr>
          <p:cNvPr id="885" name="Image 653" descr="preencoded.png">    </p:cNvPr>
          <p:cNvPicPr>
            <a:picLocks noChangeAspect="1"/>
          </p:cNvPicPr>
          <p:nvPr/>
        </p:nvPicPr>
        <p:blipFill>
          <a:blip r:embed="rId654"/>
          <a:stretch>
            <a:fillRect/>
          </a:stretch>
        </p:blipFill>
        <p:spPr>
          <a:xfrm>
            <a:off x="9692673" y="8048327"/>
            <a:ext cx="1335751" cy="274671"/>
          </a:xfrm>
          <a:prstGeom prst="rect">
            <a:avLst/>
          </a:prstGeom>
        </p:spPr>
      </p:pic>
      <p:pic>
        <p:nvPicPr>
          <p:cNvPr id="886" name="Image 654" descr="preencoded.png">    </p:cNvPr>
          <p:cNvPicPr>
            <a:picLocks noChangeAspect="1"/>
          </p:cNvPicPr>
          <p:nvPr/>
        </p:nvPicPr>
        <p:blipFill>
          <a:blip r:embed="rId655"/>
          <a:stretch>
            <a:fillRect/>
          </a:stretch>
        </p:blipFill>
        <p:spPr>
          <a:xfrm>
            <a:off x="9774027" y="8103245"/>
            <a:ext cx="160641" cy="164803"/>
          </a:xfrm>
          <a:prstGeom prst="rect">
            <a:avLst/>
          </a:prstGeom>
        </p:spPr>
      </p:pic>
      <p:sp>
        <p:nvSpPr>
          <p:cNvPr id="887" name="Text 230"/>
          <p:cNvSpPr/>
          <p:nvPr/>
        </p:nvSpPr>
        <p:spPr>
          <a:xfrm>
            <a:off x="9961783" y="8055211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888" name="Image 655" descr="preencoded.png">    </p:cNvPr>
          <p:cNvPicPr>
            <a:picLocks noChangeAspect="1"/>
          </p:cNvPicPr>
          <p:nvPr/>
        </p:nvPicPr>
        <p:blipFill>
          <a:blip r:embed="rId656"/>
          <a:stretch>
            <a:fillRect/>
          </a:stretch>
        </p:blipFill>
        <p:spPr>
          <a:xfrm>
            <a:off x="11121386" y="7931572"/>
            <a:ext cx="1524096" cy="515020"/>
          </a:xfrm>
          <a:prstGeom prst="rect">
            <a:avLst/>
          </a:prstGeom>
        </p:spPr>
      </p:pic>
      <p:pic>
        <p:nvPicPr>
          <p:cNvPr id="889" name="Image 656" descr="preencoded.png">    </p:cNvPr>
          <p:cNvPicPr>
            <a:picLocks noChangeAspect="1"/>
          </p:cNvPicPr>
          <p:nvPr/>
        </p:nvPicPr>
        <p:blipFill>
          <a:blip r:embed="rId657"/>
          <a:stretch>
            <a:fillRect/>
          </a:stretch>
        </p:blipFill>
        <p:spPr>
          <a:xfrm>
            <a:off x="11216767" y="8048327"/>
            <a:ext cx="1335751" cy="274671"/>
          </a:xfrm>
          <a:prstGeom prst="rect">
            <a:avLst/>
          </a:prstGeom>
        </p:spPr>
      </p:pic>
      <p:pic>
        <p:nvPicPr>
          <p:cNvPr id="890" name="Image 657" descr="preencoded.png">    </p:cNvPr>
          <p:cNvPicPr>
            <a:picLocks noChangeAspect="1"/>
          </p:cNvPicPr>
          <p:nvPr/>
        </p:nvPicPr>
        <p:blipFill>
          <a:blip r:embed="rId658"/>
          <a:stretch>
            <a:fillRect/>
          </a:stretch>
        </p:blipFill>
        <p:spPr>
          <a:xfrm>
            <a:off x="11298120" y="8103245"/>
            <a:ext cx="160641" cy="164803"/>
          </a:xfrm>
          <a:prstGeom prst="rect">
            <a:avLst/>
          </a:prstGeom>
        </p:spPr>
      </p:pic>
      <p:sp>
        <p:nvSpPr>
          <p:cNvPr id="891" name="Text 231"/>
          <p:cNvSpPr/>
          <p:nvPr/>
        </p:nvSpPr>
        <p:spPr>
          <a:xfrm>
            <a:off x="11485876" y="8055211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892" name="Image 658" descr="preencoded.png">    </p:cNvPr>
          <p:cNvPicPr>
            <a:picLocks noChangeAspect="1"/>
          </p:cNvPicPr>
          <p:nvPr/>
        </p:nvPicPr>
        <p:blipFill>
          <a:blip r:embed="rId659"/>
          <a:stretch>
            <a:fillRect/>
          </a:stretch>
        </p:blipFill>
        <p:spPr>
          <a:xfrm>
            <a:off x="12645489" y="7931572"/>
            <a:ext cx="1524096" cy="515020"/>
          </a:xfrm>
          <a:prstGeom prst="rect">
            <a:avLst/>
          </a:prstGeom>
        </p:spPr>
      </p:pic>
      <p:pic>
        <p:nvPicPr>
          <p:cNvPr id="893" name="Image 659" descr="preencoded.png">    </p:cNvPr>
          <p:cNvPicPr>
            <a:picLocks noChangeAspect="1"/>
          </p:cNvPicPr>
          <p:nvPr/>
        </p:nvPicPr>
        <p:blipFill>
          <a:blip r:embed="rId660"/>
          <a:stretch>
            <a:fillRect/>
          </a:stretch>
        </p:blipFill>
        <p:spPr>
          <a:xfrm>
            <a:off x="12740860" y="8048327"/>
            <a:ext cx="1335751" cy="274671"/>
          </a:xfrm>
          <a:prstGeom prst="rect">
            <a:avLst/>
          </a:prstGeom>
        </p:spPr>
      </p:pic>
      <p:pic>
        <p:nvPicPr>
          <p:cNvPr id="894" name="Image 660" descr="preencoded.png">    </p:cNvPr>
          <p:cNvPicPr>
            <a:picLocks noChangeAspect="1"/>
          </p:cNvPicPr>
          <p:nvPr/>
        </p:nvPicPr>
        <p:blipFill>
          <a:blip r:embed="rId661"/>
          <a:stretch>
            <a:fillRect/>
          </a:stretch>
        </p:blipFill>
        <p:spPr>
          <a:xfrm>
            <a:off x="12822213" y="8103245"/>
            <a:ext cx="160641" cy="164803"/>
          </a:xfrm>
          <a:prstGeom prst="rect">
            <a:avLst/>
          </a:prstGeom>
        </p:spPr>
      </p:pic>
      <p:sp>
        <p:nvSpPr>
          <p:cNvPr id="895" name="Text 232"/>
          <p:cNvSpPr/>
          <p:nvPr/>
        </p:nvSpPr>
        <p:spPr>
          <a:xfrm>
            <a:off x="13009969" y="8055211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896" name="Image 661" descr="preencoded.png">    </p:cNvPr>
          <p:cNvPicPr>
            <a:picLocks noChangeAspect="1"/>
          </p:cNvPicPr>
          <p:nvPr/>
        </p:nvPicPr>
        <p:blipFill>
          <a:blip r:embed="rId662"/>
          <a:stretch>
            <a:fillRect/>
          </a:stretch>
        </p:blipFill>
        <p:spPr>
          <a:xfrm>
            <a:off x="14169582" y="7931572"/>
            <a:ext cx="1524096" cy="515020"/>
          </a:xfrm>
          <a:prstGeom prst="rect">
            <a:avLst/>
          </a:prstGeom>
        </p:spPr>
      </p:pic>
      <p:pic>
        <p:nvPicPr>
          <p:cNvPr id="897" name="Image 662" descr="preencoded.png">    </p:cNvPr>
          <p:cNvPicPr>
            <a:picLocks noChangeAspect="1"/>
          </p:cNvPicPr>
          <p:nvPr/>
        </p:nvPicPr>
        <p:blipFill>
          <a:blip r:embed="rId663"/>
          <a:stretch>
            <a:fillRect/>
          </a:stretch>
        </p:blipFill>
        <p:spPr>
          <a:xfrm>
            <a:off x="14264953" y="8048327"/>
            <a:ext cx="1335751" cy="274671"/>
          </a:xfrm>
          <a:prstGeom prst="rect">
            <a:avLst/>
          </a:prstGeom>
        </p:spPr>
      </p:pic>
      <p:pic>
        <p:nvPicPr>
          <p:cNvPr id="898" name="Image 663" descr="preencoded.png">    </p:cNvPr>
          <p:cNvPicPr>
            <a:picLocks noChangeAspect="1"/>
          </p:cNvPicPr>
          <p:nvPr/>
        </p:nvPicPr>
        <p:blipFill>
          <a:blip r:embed="rId664"/>
          <a:stretch>
            <a:fillRect/>
          </a:stretch>
        </p:blipFill>
        <p:spPr>
          <a:xfrm>
            <a:off x="14346306" y="8103245"/>
            <a:ext cx="160641" cy="164803"/>
          </a:xfrm>
          <a:prstGeom prst="rect">
            <a:avLst/>
          </a:prstGeom>
        </p:spPr>
      </p:pic>
      <p:sp>
        <p:nvSpPr>
          <p:cNvPr id="899" name="Text 233"/>
          <p:cNvSpPr/>
          <p:nvPr/>
        </p:nvSpPr>
        <p:spPr>
          <a:xfrm>
            <a:off x="14534062" y="8055211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900" name="Image 664" descr="preencoded.png">    </p:cNvPr>
          <p:cNvPicPr>
            <a:picLocks noChangeAspect="1"/>
          </p:cNvPicPr>
          <p:nvPr/>
        </p:nvPicPr>
        <p:blipFill>
          <a:blip r:embed="rId665"/>
          <a:stretch>
            <a:fillRect/>
          </a:stretch>
        </p:blipFill>
        <p:spPr>
          <a:xfrm>
            <a:off x="15693675" y="7931572"/>
            <a:ext cx="1494780" cy="515020"/>
          </a:xfrm>
          <a:prstGeom prst="rect">
            <a:avLst/>
          </a:prstGeom>
        </p:spPr>
      </p:pic>
      <p:pic>
        <p:nvPicPr>
          <p:cNvPr id="901" name="Image 665" descr="preencoded.png">    </p:cNvPr>
          <p:cNvPicPr>
            <a:picLocks noChangeAspect="1"/>
          </p:cNvPicPr>
          <p:nvPr/>
        </p:nvPicPr>
        <p:blipFill>
          <a:blip r:embed="rId666"/>
          <a:stretch>
            <a:fillRect/>
          </a:stretch>
        </p:blipFill>
        <p:spPr>
          <a:xfrm>
            <a:off x="15789055" y="8048327"/>
            <a:ext cx="1335751" cy="274671"/>
          </a:xfrm>
          <a:prstGeom prst="rect">
            <a:avLst/>
          </a:prstGeom>
        </p:spPr>
      </p:pic>
      <p:pic>
        <p:nvPicPr>
          <p:cNvPr id="902" name="Image 666" descr="preencoded.png">    </p:cNvPr>
          <p:cNvPicPr>
            <a:picLocks noChangeAspect="1"/>
          </p:cNvPicPr>
          <p:nvPr/>
        </p:nvPicPr>
        <p:blipFill>
          <a:blip r:embed="rId667"/>
          <a:stretch>
            <a:fillRect/>
          </a:stretch>
        </p:blipFill>
        <p:spPr>
          <a:xfrm>
            <a:off x="15870408" y="8103245"/>
            <a:ext cx="160641" cy="164803"/>
          </a:xfrm>
          <a:prstGeom prst="rect">
            <a:avLst/>
          </a:prstGeom>
        </p:spPr>
      </p:pic>
      <p:sp>
        <p:nvSpPr>
          <p:cNvPr id="903" name="Text 234"/>
          <p:cNvSpPr/>
          <p:nvPr/>
        </p:nvSpPr>
        <p:spPr>
          <a:xfrm>
            <a:off x="16058164" y="8055211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904" name="Image 667" descr="preencoded.png">    </p:cNvPr>
          <p:cNvPicPr>
            <a:picLocks noChangeAspect="1"/>
          </p:cNvPicPr>
          <p:nvPr/>
        </p:nvPicPr>
        <p:blipFill>
          <a:blip r:embed="rId668"/>
          <a:stretch>
            <a:fillRect/>
          </a:stretch>
        </p:blipFill>
        <p:spPr>
          <a:xfrm>
            <a:off x="1084604" y="8446629"/>
            <a:ext cx="16103851" cy="508132"/>
          </a:xfrm>
          <a:prstGeom prst="rect">
            <a:avLst/>
          </a:prstGeom>
        </p:spPr>
      </p:pic>
      <p:pic>
        <p:nvPicPr>
          <p:cNvPr id="905" name="Image 668" descr="preencoded.png">    </p:cNvPr>
          <p:cNvPicPr>
            <a:picLocks noChangeAspect="1"/>
          </p:cNvPicPr>
          <p:nvPr/>
        </p:nvPicPr>
        <p:blipFill>
          <a:blip r:embed="rId669"/>
          <a:stretch>
            <a:fillRect/>
          </a:stretch>
        </p:blipFill>
        <p:spPr>
          <a:xfrm>
            <a:off x="1084604" y="8446629"/>
            <a:ext cx="3940395" cy="508132"/>
          </a:xfrm>
          <a:prstGeom prst="rect">
            <a:avLst/>
          </a:prstGeom>
        </p:spPr>
      </p:pic>
      <p:sp>
        <p:nvSpPr>
          <p:cNvPr id="906" name="Text 235"/>
          <p:cNvSpPr/>
          <p:nvPr/>
        </p:nvSpPr>
        <p:spPr>
          <a:xfrm>
            <a:off x="1245245" y="8573653"/>
            <a:ext cx="92011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35"/>
              </a:lnSpc>
              <a:buNone/>
            </a:pPr>
            <a:r>
              <a:rPr lang="en-US" sz="149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Last Level</a:t>
            </a:r>
            <a:endParaRPr lang="en-US" sz="1495" dirty="0"/>
          </a:p>
        </p:txBody>
      </p:sp>
      <p:pic>
        <p:nvPicPr>
          <p:cNvPr id="907" name="Image 669" descr="preencoded.png">    </p:cNvPr>
          <p:cNvPicPr>
            <a:picLocks noChangeAspect="1"/>
          </p:cNvPicPr>
          <p:nvPr/>
        </p:nvPicPr>
        <p:blipFill>
          <a:blip r:embed="rId670"/>
          <a:stretch>
            <a:fillRect/>
          </a:stretch>
        </p:blipFill>
        <p:spPr>
          <a:xfrm>
            <a:off x="5024996" y="8446629"/>
            <a:ext cx="1524096" cy="508132"/>
          </a:xfrm>
          <a:prstGeom prst="rect">
            <a:avLst/>
          </a:prstGeom>
        </p:spPr>
      </p:pic>
      <p:pic>
        <p:nvPicPr>
          <p:cNvPr id="908" name="Image 670" descr="preencoded.png">    </p:cNvPr>
          <p:cNvPicPr>
            <a:picLocks noChangeAspect="1"/>
          </p:cNvPicPr>
          <p:nvPr/>
        </p:nvPicPr>
        <p:blipFill>
          <a:blip r:embed="rId671"/>
          <a:stretch>
            <a:fillRect/>
          </a:stretch>
        </p:blipFill>
        <p:spPr>
          <a:xfrm>
            <a:off x="5120376" y="8563384"/>
            <a:ext cx="1335751" cy="274671"/>
          </a:xfrm>
          <a:prstGeom prst="rect">
            <a:avLst/>
          </a:prstGeom>
        </p:spPr>
      </p:pic>
      <p:pic>
        <p:nvPicPr>
          <p:cNvPr id="909" name="Image 671" descr="preencoded.png">    </p:cNvPr>
          <p:cNvPicPr>
            <a:picLocks noChangeAspect="1"/>
          </p:cNvPicPr>
          <p:nvPr/>
        </p:nvPicPr>
        <p:blipFill>
          <a:blip r:embed="rId672"/>
          <a:stretch>
            <a:fillRect/>
          </a:stretch>
        </p:blipFill>
        <p:spPr>
          <a:xfrm>
            <a:off x="5201729" y="8618302"/>
            <a:ext cx="160641" cy="164803"/>
          </a:xfrm>
          <a:prstGeom prst="rect">
            <a:avLst/>
          </a:prstGeom>
        </p:spPr>
      </p:pic>
      <p:sp>
        <p:nvSpPr>
          <p:cNvPr id="910" name="Text 236"/>
          <p:cNvSpPr/>
          <p:nvPr/>
        </p:nvSpPr>
        <p:spPr>
          <a:xfrm>
            <a:off x="5389485" y="857026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911" name="Image 672" descr="preencoded.png">    </p:cNvPr>
          <p:cNvPicPr>
            <a:picLocks noChangeAspect="1"/>
          </p:cNvPicPr>
          <p:nvPr/>
        </p:nvPicPr>
        <p:blipFill>
          <a:blip r:embed="rId673"/>
          <a:stretch>
            <a:fillRect/>
          </a:stretch>
        </p:blipFill>
        <p:spPr>
          <a:xfrm>
            <a:off x="6549098" y="8446629"/>
            <a:ext cx="1524096" cy="508132"/>
          </a:xfrm>
          <a:prstGeom prst="rect">
            <a:avLst/>
          </a:prstGeom>
        </p:spPr>
      </p:pic>
      <p:pic>
        <p:nvPicPr>
          <p:cNvPr id="912" name="Image 673" descr="preencoded.png">    </p:cNvPr>
          <p:cNvPicPr>
            <a:picLocks noChangeAspect="1"/>
          </p:cNvPicPr>
          <p:nvPr/>
        </p:nvPicPr>
        <p:blipFill>
          <a:blip r:embed="rId674"/>
          <a:stretch>
            <a:fillRect/>
          </a:stretch>
        </p:blipFill>
        <p:spPr>
          <a:xfrm>
            <a:off x="6644478" y="8563384"/>
            <a:ext cx="1335751" cy="274671"/>
          </a:xfrm>
          <a:prstGeom prst="rect">
            <a:avLst/>
          </a:prstGeom>
        </p:spPr>
      </p:pic>
      <p:pic>
        <p:nvPicPr>
          <p:cNvPr id="913" name="Image 674" descr="preencoded.png">    </p:cNvPr>
          <p:cNvPicPr>
            <a:picLocks noChangeAspect="1"/>
          </p:cNvPicPr>
          <p:nvPr/>
        </p:nvPicPr>
        <p:blipFill>
          <a:blip r:embed="rId675"/>
          <a:stretch>
            <a:fillRect/>
          </a:stretch>
        </p:blipFill>
        <p:spPr>
          <a:xfrm>
            <a:off x="6725831" y="8618302"/>
            <a:ext cx="160641" cy="164803"/>
          </a:xfrm>
          <a:prstGeom prst="rect">
            <a:avLst/>
          </a:prstGeom>
        </p:spPr>
      </p:pic>
      <p:sp>
        <p:nvSpPr>
          <p:cNvPr id="914" name="Text 237"/>
          <p:cNvSpPr/>
          <p:nvPr/>
        </p:nvSpPr>
        <p:spPr>
          <a:xfrm>
            <a:off x="6913587" y="857026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915" name="Image 675" descr="preencoded.png">    </p:cNvPr>
          <p:cNvPicPr>
            <a:picLocks noChangeAspect="1"/>
          </p:cNvPicPr>
          <p:nvPr/>
        </p:nvPicPr>
        <p:blipFill>
          <a:blip r:embed="rId676"/>
          <a:stretch>
            <a:fillRect/>
          </a:stretch>
        </p:blipFill>
        <p:spPr>
          <a:xfrm>
            <a:off x="8073191" y="8446629"/>
            <a:ext cx="1524096" cy="508132"/>
          </a:xfrm>
          <a:prstGeom prst="rect">
            <a:avLst/>
          </a:prstGeom>
        </p:spPr>
      </p:pic>
      <p:pic>
        <p:nvPicPr>
          <p:cNvPr id="916" name="Image 676" descr="preencoded.png">    </p:cNvPr>
          <p:cNvPicPr>
            <a:picLocks noChangeAspect="1"/>
          </p:cNvPicPr>
          <p:nvPr/>
        </p:nvPicPr>
        <p:blipFill>
          <a:blip r:embed="rId677"/>
          <a:stretch>
            <a:fillRect/>
          </a:stretch>
        </p:blipFill>
        <p:spPr>
          <a:xfrm>
            <a:off x="8168571" y="8563384"/>
            <a:ext cx="1335751" cy="274671"/>
          </a:xfrm>
          <a:prstGeom prst="rect">
            <a:avLst/>
          </a:prstGeom>
        </p:spPr>
      </p:pic>
      <p:pic>
        <p:nvPicPr>
          <p:cNvPr id="917" name="Image 677" descr="preencoded.png">    </p:cNvPr>
          <p:cNvPicPr>
            <a:picLocks noChangeAspect="1"/>
          </p:cNvPicPr>
          <p:nvPr/>
        </p:nvPicPr>
        <p:blipFill>
          <a:blip r:embed="rId678"/>
          <a:stretch>
            <a:fillRect/>
          </a:stretch>
        </p:blipFill>
        <p:spPr>
          <a:xfrm>
            <a:off x="8249924" y="8618302"/>
            <a:ext cx="160641" cy="164803"/>
          </a:xfrm>
          <a:prstGeom prst="rect">
            <a:avLst/>
          </a:prstGeom>
        </p:spPr>
      </p:pic>
      <p:sp>
        <p:nvSpPr>
          <p:cNvPr id="918" name="Text 238"/>
          <p:cNvSpPr/>
          <p:nvPr/>
        </p:nvSpPr>
        <p:spPr>
          <a:xfrm>
            <a:off x="8437680" y="857026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919" name="Image 678" descr="preencoded.png">    </p:cNvPr>
          <p:cNvPicPr>
            <a:picLocks noChangeAspect="1"/>
          </p:cNvPicPr>
          <p:nvPr/>
        </p:nvPicPr>
        <p:blipFill>
          <a:blip r:embed="rId679"/>
          <a:stretch>
            <a:fillRect/>
          </a:stretch>
        </p:blipFill>
        <p:spPr>
          <a:xfrm>
            <a:off x="9597284" y="8446629"/>
            <a:ext cx="1524096" cy="508132"/>
          </a:xfrm>
          <a:prstGeom prst="rect">
            <a:avLst/>
          </a:prstGeom>
        </p:spPr>
      </p:pic>
      <p:pic>
        <p:nvPicPr>
          <p:cNvPr id="920" name="Image 679" descr="preencoded.png">    </p:cNvPr>
          <p:cNvPicPr>
            <a:picLocks noChangeAspect="1"/>
          </p:cNvPicPr>
          <p:nvPr/>
        </p:nvPicPr>
        <p:blipFill>
          <a:blip r:embed="rId680"/>
          <a:stretch>
            <a:fillRect/>
          </a:stretch>
        </p:blipFill>
        <p:spPr>
          <a:xfrm>
            <a:off x="9692673" y="8563384"/>
            <a:ext cx="1335751" cy="274671"/>
          </a:xfrm>
          <a:prstGeom prst="rect">
            <a:avLst/>
          </a:prstGeom>
        </p:spPr>
      </p:pic>
      <p:pic>
        <p:nvPicPr>
          <p:cNvPr id="921" name="Image 680" descr="preencoded.png">    </p:cNvPr>
          <p:cNvPicPr>
            <a:picLocks noChangeAspect="1"/>
          </p:cNvPicPr>
          <p:nvPr/>
        </p:nvPicPr>
        <p:blipFill>
          <a:blip r:embed="rId681"/>
          <a:stretch>
            <a:fillRect/>
          </a:stretch>
        </p:blipFill>
        <p:spPr>
          <a:xfrm>
            <a:off x="9774027" y="8618302"/>
            <a:ext cx="160641" cy="164803"/>
          </a:xfrm>
          <a:prstGeom prst="rect">
            <a:avLst/>
          </a:prstGeom>
        </p:spPr>
      </p:pic>
      <p:sp>
        <p:nvSpPr>
          <p:cNvPr id="922" name="Text 239"/>
          <p:cNvSpPr/>
          <p:nvPr/>
        </p:nvSpPr>
        <p:spPr>
          <a:xfrm>
            <a:off x="9961783" y="857026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923" name="Image 681" descr="preencoded.png">    </p:cNvPr>
          <p:cNvPicPr>
            <a:picLocks noChangeAspect="1"/>
          </p:cNvPicPr>
          <p:nvPr/>
        </p:nvPicPr>
        <p:blipFill>
          <a:blip r:embed="rId682"/>
          <a:stretch>
            <a:fillRect/>
          </a:stretch>
        </p:blipFill>
        <p:spPr>
          <a:xfrm>
            <a:off x="11121386" y="8446629"/>
            <a:ext cx="1524096" cy="508132"/>
          </a:xfrm>
          <a:prstGeom prst="rect">
            <a:avLst/>
          </a:prstGeom>
        </p:spPr>
      </p:pic>
      <p:pic>
        <p:nvPicPr>
          <p:cNvPr id="924" name="Image 682" descr="preencoded.png">    </p:cNvPr>
          <p:cNvPicPr>
            <a:picLocks noChangeAspect="1"/>
          </p:cNvPicPr>
          <p:nvPr/>
        </p:nvPicPr>
        <p:blipFill>
          <a:blip r:embed="rId683"/>
          <a:stretch>
            <a:fillRect/>
          </a:stretch>
        </p:blipFill>
        <p:spPr>
          <a:xfrm>
            <a:off x="11216767" y="8563384"/>
            <a:ext cx="1335751" cy="274671"/>
          </a:xfrm>
          <a:prstGeom prst="rect">
            <a:avLst/>
          </a:prstGeom>
        </p:spPr>
      </p:pic>
      <p:pic>
        <p:nvPicPr>
          <p:cNvPr id="925" name="Image 683" descr="preencoded.png">    </p:cNvPr>
          <p:cNvPicPr>
            <a:picLocks noChangeAspect="1"/>
          </p:cNvPicPr>
          <p:nvPr/>
        </p:nvPicPr>
        <p:blipFill>
          <a:blip r:embed="rId684"/>
          <a:stretch>
            <a:fillRect/>
          </a:stretch>
        </p:blipFill>
        <p:spPr>
          <a:xfrm>
            <a:off x="11298120" y="8618302"/>
            <a:ext cx="160641" cy="164803"/>
          </a:xfrm>
          <a:prstGeom prst="rect">
            <a:avLst/>
          </a:prstGeom>
        </p:spPr>
      </p:pic>
      <p:sp>
        <p:nvSpPr>
          <p:cNvPr id="926" name="Text 240"/>
          <p:cNvSpPr/>
          <p:nvPr/>
        </p:nvSpPr>
        <p:spPr>
          <a:xfrm>
            <a:off x="11485876" y="857026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927" name="Image 684" descr="preencoded.png">    </p:cNvPr>
          <p:cNvPicPr>
            <a:picLocks noChangeAspect="1"/>
          </p:cNvPicPr>
          <p:nvPr/>
        </p:nvPicPr>
        <p:blipFill>
          <a:blip r:embed="rId685"/>
          <a:stretch>
            <a:fillRect/>
          </a:stretch>
        </p:blipFill>
        <p:spPr>
          <a:xfrm>
            <a:off x="12645489" y="8446629"/>
            <a:ext cx="1524096" cy="508132"/>
          </a:xfrm>
          <a:prstGeom prst="rect">
            <a:avLst/>
          </a:prstGeom>
        </p:spPr>
      </p:pic>
      <p:pic>
        <p:nvPicPr>
          <p:cNvPr id="928" name="Image 685" descr="preencoded.png">    </p:cNvPr>
          <p:cNvPicPr>
            <a:picLocks noChangeAspect="1"/>
          </p:cNvPicPr>
          <p:nvPr/>
        </p:nvPicPr>
        <p:blipFill>
          <a:blip r:embed="rId686"/>
          <a:stretch>
            <a:fillRect/>
          </a:stretch>
        </p:blipFill>
        <p:spPr>
          <a:xfrm>
            <a:off x="12740860" y="8563384"/>
            <a:ext cx="1335751" cy="274671"/>
          </a:xfrm>
          <a:prstGeom prst="rect">
            <a:avLst/>
          </a:prstGeom>
        </p:spPr>
      </p:pic>
      <p:pic>
        <p:nvPicPr>
          <p:cNvPr id="929" name="Image 686" descr="preencoded.png">    </p:cNvPr>
          <p:cNvPicPr>
            <a:picLocks noChangeAspect="1"/>
          </p:cNvPicPr>
          <p:nvPr/>
        </p:nvPicPr>
        <p:blipFill>
          <a:blip r:embed="rId687"/>
          <a:stretch>
            <a:fillRect/>
          </a:stretch>
        </p:blipFill>
        <p:spPr>
          <a:xfrm>
            <a:off x="12822213" y="8618302"/>
            <a:ext cx="160641" cy="164803"/>
          </a:xfrm>
          <a:prstGeom prst="rect">
            <a:avLst/>
          </a:prstGeom>
        </p:spPr>
      </p:pic>
      <p:sp>
        <p:nvSpPr>
          <p:cNvPr id="930" name="Text 241"/>
          <p:cNvSpPr/>
          <p:nvPr/>
        </p:nvSpPr>
        <p:spPr>
          <a:xfrm>
            <a:off x="13009969" y="857026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931" name="Image 687" descr="preencoded.png">    </p:cNvPr>
          <p:cNvPicPr>
            <a:picLocks noChangeAspect="1"/>
          </p:cNvPicPr>
          <p:nvPr/>
        </p:nvPicPr>
        <p:blipFill>
          <a:blip r:embed="rId688"/>
          <a:stretch>
            <a:fillRect/>
          </a:stretch>
        </p:blipFill>
        <p:spPr>
          <a:xfrm>
            <a:off x="14169582" y="8446629"/>
            <a:ext cx="1524096" cy="508132"/>
          </a:xfrm>
          <a:prstGeom prst="rect">
            <a:avLst/>
          </a:prstGeom>
        </p:spPr>
      </p:pic>
      <p:pic>
        <p:nvPicPr>
          <p:cNvPr id="932" name="Image 688" descr="preencoded.png">    </p:cNvPr>
          <p:cNvPicPr>
            <a:picLocks noChangeAspect="1"/>
          </p:cNvPicPr>
          <p:nvPr/>
        </p:nvPicPr>
        <p:blipFill>
          <a:blip r:embed="rId689"/>
          <a:stretch>
            <a:fillRect/>
          </a:stretch>
        </p:blipFill>
        <p:spPr>
          <a:xfrm>
            <a:off x="14264953" y="8563384"/>
            <a:ext cx="1335751" cy="274671"/>
          </a:xfrm>
          <a:prstGeom prst="rect">
            <a:avLst/>
          </a:prstGeom>
        </p:spPr>
      </p:pic>
      <p:pic>
        <p:nvPicPr>
          <p:cNvPr id="933" name="Image 689" descr="preencoded.png">    </p:cNvPr>
          <p:cNvPicPr>
            <a:picLocks noChangeAspect="1"/>
          </p:cNvPicPr>
          <p:nvPr/>
        </p:nvPicPr>
        <p:blipFill>
          <a:blip r:embed="rId690"/>
          <a:stretch>
            <a:fillRect/>
          </a:stretch>
        </p:blipFill>
        <p:spPr>
          <a:xfrm>
            <a:off x="14346306" y="8618302"/>
            <a:ext cx="160641" cy="164803"/>
          </a:xfrm>
          <a:prstGeom prst="rect">
            <a:avLst/>
          </a:prstGeom>
        </p:spPr>
      </p:pic>
      <p:sp>
        <p:nvSpPr>
          <p:cNvPr id="934" name="Text 242"/>
          <p:cNvSpPr/>
          <p:nvPr/>
        </p:nvSpPr>
        <p:spPr>
          <a:xfrm>
            <a:off x="14534062" y="857026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pic>
        <p:nvPicPr>
          <p:cNvPr id="935" name="Image 690" descr="preencoded.png">    </p:cNvPr>
          <p:cNvPicPr>
            <a:picLocks noChangeAspect="1"/>
          </p:cNvPicPr>
          <p:nvPr/>
        </p:nvPicPr>
        <p:blipFill>
          <a:blip r:embed="rId691"/>
          <a:stretch>
            <a:fillRect/>
          </a:stretch>
        </p:blipFill>
        <p:spPr>
          <a:xfrm>
            <a:off x="15693675" y="8446629"/>
            <a:ext cx="1494780" cy="508132"/>
          </a:xfrm>
          <a:prstGeom prst="rect">
            <a:avLst/>
          </a:prstGeom>
        </p:spPr>
      </p:pic>
      <p:pic>
        <p:nvPicPr>
          <p:cNvPr id="936" name="Image 691" descr="preencoded.png">    </p:cNvPr>
          <p:cNvPicPr>
            <a:picLocks noChangeAspect="1"/>
          </p:cNvPicPr>
          <p:nvPr/>
        </p:nvPicPr>
        <p:blipFill>
          <a:blip r:embed="rId692"/>
          <a:stretch>
            <a:fillRect/>
          </a:stretch>
        </p:blipFill>
        <p:spPr>
          <a:xfrm>
            <a:off x="15789055" y="8563384"/>
            <a:ext cx="1335751" cy="274671"/>
          </a:xfrm>
          <a:prstGeom prst="rect">
            <a:avLst/>
          </a:prstGeom>
        </p:spPr>
      </p:pic>
      <p:pic>
        <p:nvPicPr>
          <p:cNvPr id="937" name="Image 692" descr="preencoded.png">    </p:cNvPr>
          <p:cNvPicPr>
            <a:picLocks noChangeAspect="1"/>
          </p:cNvPicPr>
          <p:nvPr/>
        </p:nvPicPr>
        <p:blipFill>
          <a:blip r:embed="rId693"/>
          <a:stretch>
            <a:fillRect/>
          </a:stretch>
        </p:blipFill>
        <p:spPr>
          <a:xfrm>
            <a:off x="15870408" y="8618302"/>
            <a:ext cx="160641" cy="164803"/>
          </a:xfrm>
          <a:prstGeom prst="rect">
            <a:avLst/>
          </a:prstGeom>
        </p:spPr>
      </p:pic>
      <p:sp>
        <p:nvSpPr>
          <p:cNvPr id="938" name="Text 243"/>
          <p:cNvSpPr/>
          <p:nvPr/>
        </p:nvSpPr>
        <p:spPr>
          <a:xfrm>
            <a:off x="16058164" y="8570268"/>
            <a:ext cx="105013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22"/>
              </a:lnSpc>
              <a:buNone/>
            </a:pPr>
            <a:r>
              <a:rPr lang="en-US" sz="1281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81" dirty="0"/>
          </a:p>
        </p:txBody>
      </p:sp>
      <p:sp>
        <p:nvSpPr>
          <p:cNvPr id="939" name="Text 244"/>
          <p:cNvSpPr/>
          <p:nvPr/>
        </p:nvSpPr>
        <p:spPr>
          <a:xfrm>
            <a:off x="7753350" y="9048750"/>
            <a:ext cx="295036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Table continues in next slide</a:t>
            </a:r>
            <a:endParaRPr lang="en-US" sz="168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71042" y="321283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3" name="Text 1"/>
          <p:cNvSpPr/>
          <p:nvPr/>
        </p:nvSpPr>
        <p:spPr>
          <a:xfrm>
            <a:off x="1959192" y="321283"/>
            <a:ext cx="191448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Link &amp; Pay</a:t>
            </a:r>
            <a:endParaRPr lang="en-US" sz="1687" dirty="0"/>
          </a:p>
        </p:txBody>
      </p:sp>
      <p:sp>
        <p:nvSpPr>
          <p:cNvPr id="4" name="Text 2"/>
          <p:cNvSpPr/>
          <p:nvPr/>
        </p:nvSpPr>
        <p:spPr>
          <a:xfrm>
            <a:off x="1071042" y="926269"/>
            <a:ext cx="2905195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VAS</a:t>
            </a:r>
            <a:endParaRPr lang="en-US" sz="2952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1042" y="1569132"/>
            <a:ext cx="16119146" cy="535521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2" y="1569132"/>
            <a:ext cx="5551729" cy="535521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768" y="1569132"/>
            <a:ext cx="1509601" cy="53552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802673" y="1692957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160" y="1726443"/>
            <a:ext cx="214210" cy="214208"/>
          </a:xfrm>
          <a:prstGeom prst="rect">
            <a:avLst/>
          </a:prstGeom>
        </p:spPr>
      </p:pic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2369" y="1569132"/>
            <a:ext cx="1509601" cy="535521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8498449" y="1692957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1689" y="1726443"/>
            <a:ext cx="214210" cy="214208"/>
          </a:xfrm>
          <a:prstGeom prst="rect">
            <a:avLst/>
          </a:prstGeom>
        </p:spPr>
      </p:pic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1970" y="1569132"/>
            <a:ext cx="1509601" cy="535521"/>
          </a:xfrm>
          <a:prstGeom prst="rect">
            <a:avLst/>
          </a:prstGeom>
        </p:spPr>
      </p:pic>
      <p:sp>
        <p:nvSpPr>
          <p:cNvPr id="14" name="Text 5"/>
          <p:cNvSpPr/>
          <p:nvPr/>
        </p:nvSpPr>
        <p:spPr>
          <a:xfrm>
            <a:off x="10040364" y="1692957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5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8966" y="1726443"/>
            <a:ext cx="214210" cy="214208"/>
          </a:xfrm>
          <a:prstGeom prst="rect">
            <a:avLst/>
          </a:prstGeom>
        </p:spPr>
      </p:pic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51570" y="1569132"/>
            <a:ext cx="1509601" cy="535521"/>
          </a:xfrm>
          <a:prstGeom prst="rect">
            <a:avLst/>
          </a:prstGeom>
        </p:spPr>
      </p:pic>
      <p:sp>
        <p:nvSpPr>
          <p:cNvPr id="17" name="Text 6"/>
          <p:cNvSpPr/>
          <p:nvPr/>
        </p:nvSpPr>
        <p:spPr>
          <a:xfrm>
            <a:off x="11456984" y="1692957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18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41445" y="1726443"/>
            <a:ext cx="214210" cy="214208"/>
          </a:xfrm>
          <a:prstGeom prst="rect">
            <a:avLst/>
          </a:prstGeom>
        </p:spPr>
      </p:pic>
      <p:pic>
        <p:nvPicPr>
          <p:cNvPr id="1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61171" y="1569132"/>
            <a:ext cx="1509601" cy="535521"/>
          </a:xfrm>
          <a:prstGeom prst="rect">
            <a:avLst/>
          </a:prstGeom>
        </p:spPr>
      </p:pic>
      <p:sp>
        <p:nvSpPr>
          <p:cNvPr id="20" name="Text 7"/>
          <p:cNvSpPr/>
          <p:nvPr/>
        </p:nvSpPr>
        <p:spPr>
          <a:xfrm>
            <a:off x="12903305" y="1692957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1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14326" y="1726443"/>
            <a:ext cx="214210" cy="214208"/>
          </a:xfrm>
          <a:prstGeom prst="rect">
            <a:avLst/>
          </a:prstGeom>
        </p:spPr>
      </p:pic>
      <p:pic>
        <p:nvPicPr>
          <p:cNvPr id="22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170772" y="1569132"/>
            <a:ext cx="1509601" cy="535521"/>
          </a:xfrm>
          <a:prstGeom prst="rect">
            <a:avLst/>
          </a:prstGeom>
        </p:spPr>
      </p:pic>
      <p:sp>
        <p:nvSpPr>
          <p:cNvPr id="23" name="Text 8"/>
          <p:cNvSpPr/>
          <p:nvPr/>
        </p:nvSpPr>
        <p:spPr>
          <a:xfrm>
            <a:off x="14470959" y="1692957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4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165986" y="1726443"/>
            <a:ext cx="214210" cy="214208"/>
          </a:xfrm>
          <a:prstGeom prst="rect">
            <a:avLst/>
          </a:prstGeom>
        </p:spPr>
      </p:pic>
      <p:pic>
        <p:nvPicPr>
          <p:cNvPr id="25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680373" y="1569132"/>
            <a:ext cx="1509815" cy="535521"/>
          </a:xfrm>
          <a:prstGeom prst="rect">
            <a:avLst/>
          </a:prstGeom>
        </p:spPr>
      </p:pic>
      <p:sp>
        <p:nvSpPr>
          <p:cNvPr id="26" name="Text 9"/>
          <p:cNvSpPr/>
          <p:nvPr/>
        </p:nvSpPr>
        <p:spPr>
          <a:xfrm>
            <a:off x="15913615" y="1692957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742625" y="1726443"/>
            <a:ext cx="214210" cy="214208"/>
          </a:xfrm>
          <a:prstGeom prst="rect">
            <a:avLst/>
          </a:prstGeom>
        </p:spPr>
      </p:pic>
      <p:pic>
        <p:nvPicPr>
          <p:cNvPr id="2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71042" y="2318854"/>
            <a:ext cx="16145921" cy="3789834"/>
          </a:xfrm>
          <a:prstGeom prst="rect">
            <a:avLst/>
          </a:prstGeom>
        </p:spPr>
      </p:pic>
      <p:pic>
        <p:nvPicPr>
          <p:cNvPr id="2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84464" y="2332286"/>
            <a:ext cx="16119084" cy="483803"/>
          </a:xfrm>
          <a:prstGeom prst="rect">
            <a:avLst/>
          </a:prstGeom>
        </p:spPr>
      </p:pic>
      <p:pic>
        <p:nvPicPr>
          <p:cNvPr id="3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4464" y="2332286"/>
            <a:ext cx="3944048" cy="483803"/>
          </a:xfrm>
          <a:prstGeom prst="rect">
            <a:avLst/>
          </a:prstGeom>
        </p:spPr>
      </p:pic>
      <p:sp>
        <p:nvSpPr>
          <p:cNvPr id="31" name="Text 10"/>
          <p:cNvSpPr/>
          <p:nvPr/>
        </p:nvSpPr>
        <p:spPr>
          <a:xfrm>
            <a:off x="1245254" y="2436428"/>
            <a:ext cx="152019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13"/>
              </a:lnSpc>
              <a:buNone/>
            </a:pPr>
            <a:r>
              <a:rPr lang="en-US" sz="1479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Loyalty Rewards</a:t>
            </a:r>
            <a:endParaRPr lang="en-US" sz="1479" dirty="0"/>
          </a:p>
        </p:txBody>
      </p:sp>
      <p:pic>
        <p:nvPicPr>
          <p:cNvPr id="32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28502" y="2332286"/>
            <a:ext cx="1525509" cy="483803"/>
          </a:xfrm>
          <a:prstGeom prst="rect">
            <a:avLst/>
          </a:prstGeom>
        </p:spPr>
      </p:pic>
      <p:pic>
        <p:nvPicPr>
          <p:cNvPr id="33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23976" y="2426382"/>
            <a:ext cx="1334852" cy="268784"/>
          </a:xfrm>
          <a:prstGeom prst="rect">
            <a:avLst/>
          </a:prstGeom>
        </p:spPr>
      </p:pic>
      <p:pic>
        <p:nvPicPr>
          <p:cNvPr id="34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204492" y="2480146"/>
            <a:ext cx="160790" cy="161270"/>
          </a:xfrm>
          <a:prstGeom prst="rect">
            <a:avLst/>
          </a:prstGeom>
        </p:spPr>
      </p:pic>
      <p:sp>
        <p:nvSpPr>
          <p:cNvPr id="35" name="Text 11"/>
          <p:cNvSpPr/>
          <p:nvPr/>
        </p:nvSpPr>
        <p:spPr>
          <a:xfrm>
            <a:off x="5392117" y="24330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36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554019" y="2332286"/>
            <a:ext cx="1525509" cy="483803"/>
          </a:xfrm>
          <a:prstGeom prst="rect">
            <a:avLst/>
          </a:prstGeom>
        </p:spPr>
      </p:pic>
      <p:pic>
        <p:nvPicPr>
          <p:cNvPr id="37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649482" y="2426382"/>
            <a:ext cx="1334852" cy="268784"/>
          </a:xfrm>
          <a:prstGeom prst="rect">
            <a:avLst/>
          </a:prstGeom>
        </p:spPr>
      </p:pic>
      <p:pic>
        <p:nvPicPr>
          <p:cNvPr id="38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729999" y="2480146"/>
            <a:ext cx="160790" cy="161270"/>
          </a:xfrm>
          <a:prstGeom prst="rect">
            <a:avLst/>
          </a:prstGeom>
        </p:spPr>
      </p:pic>
      <p:sp>
        <p:nvSpPr>
          <p:cNvPr id="39" name="Text 12"/>
          <p:cNvSpPr/>
          <p:nvPr/>
        </p:nvSpPr>
        <p:spPr>
          <a:xfrm>
            <a:off x="6917624" y="24330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40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79516" y="2332286"/>
            <a:ext cx="1525509" cy="483803"/>
          </a:xfrm>
          <a:prstGeom prst="rect">
            <a:avLst/>
          </a:prstGeom>
        </p:spPr>
      </p:pic>
      <p:pic>
        <p:nvPicPr>
          <p:cNvPr id="41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174989" y="2426382"/>
            <a:ext cx="1334852" cy="268784"/>
          </a:xfrm>
          <a:prstGeom prst="rect">
            <a:avLst/>
          </a:prstGeom>
        </p:spPr>
      </p:pic>
      <p:pic>
        <p:nvPicPr>
          <p:cNvPr id="42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255505" y="2480146"/>
            <a:ext cx="160790" cy="161270"/>
          </a:xfrm>
          <a:prstGeom prst="rect">
            <a:avLst/>
          </a:prstGeom>
        </p:spPr>
      </p:pic>
      <p:sp>
        <p:nvSpPr>
          <p:cNvPr id="43" name="Text 13"/>
          <p:cNvSpPr/>
          <p:nvPr/>
        </p:nvSpPr>
        <p:spPr>
          <a:xfrm>
            <a:off x="8443131" y="24330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44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605032" y="2332286"/>
            <a:ext cx="1525509" cy="483803"/>
          </a:xfrm>
          <a:prstGeom prst="rect">
            <a:avLst/>
          </a:prstGeom>
        </p:spPr>
      </p:pic>
      <p:pic>
        <p:nvPicPr>
          <p:cNvPr id="45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700506" y="2426382"/>
            <a:ext cx="1334852" cy="268784"/>
          </a:xfrm>
          <a:prstGeom prst="rect">
            <a:avLst/>
          </a:prstGeom>
        </p:spPr>
      </p:pic>
      <p:pic>
        <p:nvPicPr>
          <p:cNvPr id="46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781022" y="2480146"/>
            <a:ext cx="160790" cy="161270"/>
          </a:xfrm>
          <a:prstGeom prst="rect">
            <a:avLst/>
          </a:prstGeom>
        </p:spPr>
      </p:pic>
      <p:sp>
        <p:nvSpPr>
          <p:cNvPr id="47" name="Text 14"/>
          <p:cNvSpPr/>
          <p:nvPr/>
        </p:nvSpPr>
        <p:spPr>
          <a:xfrm>
            <a:off x="9968647" y="24330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48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130549" y="2332286"/>
            <a:ext cx="1525509" cy="483803"/>
          </a:xfrm>
          <a:prstGeom prst="rect">
            <a:avLst/>
          </a:prstGeom>
        </p:spPr>
      </p:pic>
      <p:pic>
        <p:nvPicPr>
          <p:cNvPr id="49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226012" y="2426382"/>
            <a:ext cx="1334852" cy="268784"/>
          </a:xfrm>
          <a:prstGeom prst="rect">
            <a:avLst/>
          </a:prstGeom>
        </p:spPr>
      </p:pic>
      <p:pic>
        <p:nvPicPr>
          <p:cNvPr id="50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1306528" y="2480146"/>
            <a:ext cx="160790" cy="161270"/>
          </a:xfrm>
          <a:prstGeom prst="rect">
            <a:avLst/>
          </a:prstGeom>
        </p:spPr>
      </p:pic>
      <p:sp>
        <p:nvSpPr>
          <p:cNvPr id="51" name="Text 15"/>
          <p:cNvSpPr/>
          <p:nvPr/>
        </p:nvSpPr>
        <p:spPr>
          <a:xfrm>
            <a:off x="11494154" y="24330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52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656046" y="2332286"/>
            <a:ext cx="1525509" cy="483803"/>
          </a:xfrm>
          <a:prstGeom prst="rect">
            <a:avLst/>
          </a:prstGeom>
        </p:spPr>
      </p:pic>
      <p:pic>
        <p:nvPicPr>
          <p:cNvPr id="53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751519" y="2426382"/>
            <a:ext cx="1334852" cy="268784"/>
          </a:xfrm>
          <a:prstGeom prst="rect">
            <a:avLst/>
          </a:prstGeom>
        </p:spPr>
      </p:pic>
      <p:pic>
        <p:nvPicPr>
          <p:cNvPr id="54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2832035" y="2480146"/>
            <a:ext cx="160790" cy="161270"/>
          </a:xfrm>
          <a:prstGeom prst="rect">
            <a:avLst/>
          </a:prstGeom>
        </p:spPr>
      </p:pic>
      <p:sp>
        <p:nvSpPr>
          <p:cNvPr id="55" name="Text 16"/>
          <p:cNvSpPr/>
          <p:nvPr/>
        </p:nvSpPr>
        <p:spPr>
          <a:xfrm>
            <a:off x="13019661" y="24330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56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181562" y="2332286"/>
            <a:ext cx="1525509" cy="483803"/>
          </a:xfrm>
          <a:prstGeom prst="rect">
            <a:avLst/>
          </a:prstGeom>
        </p:spPr>
      </p:pic>
      <p:pic>
        <p:nvPicPr>
          <p:cNvPr id="57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4277036" y="2426382"/>
            <a:ext cx="1334852" cy="268784"/>
          </a:xfrm>
          <a:prstGeom prst="rect">
            <a:avLst/>
          </a:prstGeom>
        </p:spPr>
      </p:pic>
      <p:pic>
        <p:nvPicPr>
          <p:cNvPr id="58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4357552" y="2480146"/>
            <a:ext cx="160790" cy="161270"/>
          </a:xfrm>
          <a:prstGeom prst="rect">
            <a:avLst/>
          </a:prstGeom>
        </p:spPr>
      </p:pic>
      <p:sp>
        <p:nvSpPr>
          <p:cNvPr id="59" name="Text 17"/>
          <p:cNvSpPr/>
          <p:nvPr/>
        </p:nvSpPr>
        <p:spPr>
          <a:xfrm>
            <a:off x="14545177" y="24330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60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5707069" y="2332286"/>
            <a:ext cx="1496478" cy="483803"/>
          </a:xfrm>
          <a:prstGeom prst="rect">
            <a:avLst/>
          </a:prstGeom>
        </p:spPr>
      </p:pic>
      <p:pic>
        <p:nvPicPr>
          <p:cNvPr id="61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5802533" y="2426382"/>
            <a:ext cx="1334852" cy="268784"/>
          </a:xfrm>
          <a:prstGeom prst="rect">
            <a:avLst/>
          </a:prstGeom>
        </p:spPr>
      </p:pic>
      <p:pic>
        <p:nvPicPr>
          <p:cNvPr id="62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5883049" y="2480146"/>
            <a:ext cx="160790" cy="161270"/>
          </a:xfrm>
          <a:prstGeom prst="rect">
            <a:avLst/>
          </a:prstGeom>
        </p:spPr>
      </p:pic>
      <p:sp>
        <p:nvSpPr>
          <p:cNvPr id="63" name="Text 18"/>
          <p:cNvSpPr/>
          <p:nvPr/>
        </p:nvSpPr>
        <p:spPr>
          <a:xfrm>
            <a:off x="16070675" y="24330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64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84464" y="2816089"/>
            <a:ext cx="16119084" cy="503969"/>
          </a:xfrm>
          <a:prstGeom prst="rect">
            <a:avLst/>
          </a:prstGeom>
        </p:spPr>
      </p:pic>
      <p:pic>
        <p:nvPicPr>
          <p:cNvPr id="65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084464" y="2816089"/>
            <a:ext cx="3944048" cy="503969"/>
          </a:xfrm>
          <a:prstGeom prst="rect">
            <a:avLst/>
          </a:prstGeom>
        </p:spPr>
      </p:pic>
      <p:sp>
        <p:nvSpPr>
          <p:cNvPr id="66" name="Text 19"/>
          <p:cNvSpPr/>
          <p:nvPr/>
        </p:nvSpPr>
        <p:spPr>
          <a:xfrm>
            <a:off x="1245254" y="2940397"/>
            <a:ext cx="135016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13"/>
              </a:lnSpc>
              <a:buNone/>
            </a:pPr>
            <a:r>
              <a:rPr lang="en-US" sz="1479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Mobile Top-Up</a:t>
            </a:r>
            <a:endParaRPr lang="en-US" sz="1479" dirty="0"/>
          </a:p>
        </p:txBody>
      </p:sp>
      <p:pic>
        <p:nvPicPr>
          <p:cNvPr id="67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5028502" y="2816089"/>
            <a:ext cx="1525509" cy="503969"/>
          </a:xfrm>
          <a:prstGeom prst="rect">
            <a:avLst/>
          </a:prstGeom>
        </p:spPr>
      </p:pic>
      <p:pic>
        <p:nvPicPr>
          <p:cNvPr id="68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5123976" y="2930351"/>
            <a:ext cx="1334852" cy="268784"/>
          </a:xfrm>
          <a:prstGeom prst="rect">
            <a:avLst/>
          </a:prstGeom>
        </p:spPr>
      </p:pic>
      <p:pic>
        <p:nvPicPr>
          <p:cNvPr id="69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5204492" y="2984116"/>
            <a:ext cx="160790" cy="161270"/>
          </a:xfrm>
          <a:prstGeom prst="rect">
            <a:avLst/>
          </a:prstGeom>
        </p:spPr>
      </p:pic>
      <p:sp>
        <p:nvSpPr>
          <p:cNvPr id="70" name="Text 20"/>
          <p:cNvSpPr/>
          <p:nvPr/>
        </p:nvSpPr>
        <p:spPr>
          <a:xfrm>
            <a:off x="5392117" y="293704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71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6554019" y="2816089"/>
            <a:ext cx="1525509" cy="503969"/>
          </a:xfrm>
          <a:prstGeom prst="rect">
            <a:avLst/>
          </a:prstGeom>
        </p:spPr>
      </p:pic>
      <p:pic>
        <p:nvPicPr>
          <p:cNvPr id="72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6649482" y="2930351"/>
            <a:ext cx="1334852" cy="268784"/>
          </a:xfrm>
          <a:prstGeom prst="rect">
            <a:avLst/>
          </a:prstGeom>
        </p:spPr>
      </p:pic>
      <p:pic>
        <p:nvPicPr>
          <p:cNvPr id="73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6729999" y="2984116"/>
            <a:ext cx="160790" cy="161270"/>
          </a:xfrm>
          <a:prstGeom prst="rect">
            <a:avLst/>
          </a:prstGeom>
        </p:spPr>
      </p:pic>
      <p:sp>
        <p:nvSpPr>
          <p:cNvPr id="74" name="Text 21"/>
          <p:cNvSpPr/>
          <p:nvPr/>
        </p:nvSpPr>
        <p:spPr>
          <a:xfrm>
            <a:off x="6917624" y="293704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75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8079516" y="2816089"/>
            <a:ext cx="1525509" cy="503969"/>
          </a:xfrm>
          <a:prstGeom prst="rect">
            <a:avLst/>
          </a:prstGeom>
        </p:spPr>
      </p:pic>
      <p:pic>
        <p:nvPicPr>
          <p:cNvPr id="76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8174989" y="2930351"/>
            <a:ext cx="1334852" cy="268784"/>
          </a:xfrm>
          <a:prstGeom prst="rect">
            <a:avLst/>
          </a:prstGeom>
        </p:spPr>
      </p:pic>
      <p:pic>
        <p:nvPicPr>
          <p:cNvPr id="77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8255505" y="2984116"/>
            <a:ext cx="160790" cy="161270"/>
          </a:xfrm>
          <a:prstGeom prst="rect">
            <a:avLst/>
          </a:prstGeom>
        </p:spPr>
      </p:pic>
      <p:sp>
        <p:nvSpPr>
          <p:cNvPr id="78" name="Text 22"/>
          <p:cNvSpPr/>
          <p:nvPr/>
        </p:nvSpPr>
        <p:spPr>
          <a:xfrm>
            <a:off x="8443131" y="293704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79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9605032" y="2816089"/>
            <a:ext cx="1525509" cy="503969"/>
          </a:xfrm>
          <a:prstGeom prst="rect">
            <a:avLst/>
          </a:prstGeom>
        </p:spPr>
      </p:pic>
      <p:pic>
        <p:nvPicPr>
          <p:cNvPr id="80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9700506" y="2930351"/>
            <a:ext cx="1334852" cy="268784"/>
          </a:xfrm>
          <a:prstGeom prst="rect">
            <a:avLst/>
          </a:prstGeom>
        </p:spPr>
      </p:pic>
      <p:pic>
        <p:nvPicPr>
          <p:cNvPr id="81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9781022" y="2984116"/>
            <a:ext cx="160790" cy="161270"/>
          </a:xfrm>
          <a:prstGeom prst="rect">
            <a:avLst/>
          </a:prstGeom>
        </p:spPr>
      </p:pic>
      <p:sp>
        <p:nvSpPr>
          <p:cNvPr id="82" name="Text 23"/>
          <p:cNvSpPr/>
          <p:nvPr/>
        </p:nvSpPr>
        <p:spPr>
          <a:xfrm>
            <a:off x="9968647" y="293704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83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1130549" y="2816089"/>
            <a:ext cx="1525509" cy="503969"/>
          </a:xfrm>
          <a:prstGeom prst="rect">
            <a:avLst/>
          </a:prstGeom>
        </p:spPr>
      </p:pic>
      <p:pic>
        <p:nvPicPr>
          <p:cNvPr id="84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1226012" y="2930351"/>
            <a:ext cx="1334852" cy="268784"/>
          </a:xfrm>
          <a:prstGeom prst="rect">
            <a:avLst/>
          </a:prstGeom>
        </p:spPr>
      </p:pic>
      <p:pic>
        <p:nvPicPr>
          <p:cNvPr id="85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1306528" y="2984116"/>
            <a:ext cx="160790" cy="161270"/>
          </a:xfrm>
          <a:prstGeom prst="rect">
            <a:avLst/>
          </a:prstGeom>
        </p:spPr>
      </p:pic>
      <p:sp>
        <p:nvSpPr>
          <p:cNvPr id="86" name="Text 24"/>
          <p:cNvSpPr/>
          <p:nvPr/>
        </p:nvSpPr>
        <p:spPr>
          <a:xfrm>
            <a:off x="11494154" y="293704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87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2656046" y="2816089"/>
            <a:ext cx="1525509" cy="503969"/>
          </a:xfrm>
          <a:prstGeom prst="rect">
            <a:avLst/>
          </a:prstGeom>
        </p:spPr>
      </p:pic>
      <p:pic>
        <p:nvPicPr>
          <p:cNvPr id="88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2751519" y="2930351"/>
            <a:ext cx="1334852" cy="268784"/>
          </a:xfrm>
          <a:prstGeom prst="rect">
            <a:avLst/>
          </a:prstGeom>
        </p:spPr>
      </p:pic>
      <p:pic>
        <p:nvPicPr>
          <p:cNvPr id="89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2832035" y="2984116"/>
            <a:ext cx="160790" cy="161270"/>
          </a:xfrm>
          <a:prstGeom prst="rect">
            <a:avLst/>
          </a:prstGeom>
        </p:spPr>
      </p:pic>
      <p:sp>
        <p:nvSpPr>
          <p:cNvPr id="90" name="Text 25"/>
          <p:cNvSpPr/>
          <p:nvPr/>
        </p:nvSpPr>
        <p:spPr>
          <a:xfrm>
            <a:off x="13019661" y="293704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91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4181562" y="2816089"/>
            <a:ext cx="1525509" cy="503969"/>
          </a:xfrm>
          <a:prstGeom prst="rect">
            <a:avLst/>
          </a:prstGeom>
        </p:spPr>
      </p:pic>
      <p:pic>
        <p:nvPicPr>
          <p:cNvPr id="92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4277036" y="2930351"/>
            <a:ext cx="1334852" cy="268784"/>
          </a:xfrm>
          <a:prstGeom prst="rect">
            <a:avLst/>
          </a:prstGeom>
        </p:spPr>
      </p:pic>
      <p:pic>
        <p:nvPicPr>
          <p:cNvPr id="93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4357552" y="2984116"/>
            <a:ext cx="160790" cy="161270"/>
          </a:xfrm>
          <a:prstGeom prst="rect">
            <a:avLst/>
          </a:prstGeom>
        </p:spPr>
      </p:pic>
      <p:sp>
        <p:nvSpPr>
          <p:cNvPr id="94" name="Text 26"/>
          <p:cNvSpPr/>
          <p:nvPr/>
        </p:nvSpPr>
        <p:spPr>
          <a:xfrm>
            <a:off x="14545177" y="293704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95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5707069" y="2816089"/>
            <a:ext cx="1496478" cy="503969"/>
          </a:xfrm>
          <a:prstGeom prst="rect">
            <a:avLst/>
          </a:prstGeom>
        </p:spPr>
      </p:pic>
      <p:pic>
        <p:nvPicPr>
          <p:cNvPr id="96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15802533" y="2930351"/>
            <a:ext cx="1334852" cy="268784"/>
          </a:xfrm>
          <a:prstGeom prst="rect">
            <a:avLst/>
          </a:prstGeom>
        </p:spPr>
      </p:pic>
      <p:pic>
        <p:nvPicPr>
          <p:cNvPr id="97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15883049" y="2984116"/>
            <a:ext cx="160790" cy="161270"/>
          </a:xfrm>
          <a:prstGeom prst="rect">
            <a:avLst/>
          </a:prstGeom>
        </p:spPr>
      </p:pic>
      <p:sp>
        <p:nvSpPr>
          <p:cNvPr id="98" name="Text 27"/>
          <p:cNvSpPr/>
          <p:nvPr/>
        </p:nvSpPr>
        <p:spPr>
          <a:xfrm>
            <a:off x="16070675" y="293704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99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1084464" y="3320058"/>
            <a:ext cx="16119084" cy="766030"/>
          </a:xfrm>
          <a:prstGeom prst="rect">
            <a:avLst/>
          </a:prstGeom>
        </p:spPr>
      </p:pic>
      <p:pic>
        <p:nvPicPr>
          <p:cNvPr id="100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1084464" y="3320058"/>
            <a:ext cx="3944048" cy="766030"/>
          </a:xfrm>
          <a:prstGeom prst="rect">
            <a:avLst/>
          </a:prstGeom>
        </p:spPr>
      </p:pic>
      <p:sp>
        <p:nvSpPr>
          <p:cNvPr id="101" name="Text 28"/>
          <p:cNvSpPr/>
          <p:nvPr/>
        </p:nvSpPr>
        <p:spPr>
          <a:xfrm>
            <a:off x="1245254" y="3441018"/>
            <a:ext cx="3684754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13"/>
              </a:lnSpc>
              <a:buNone/>
            </a:pPr>
            <a:r>
              <a:rPr lang="en-US" sz="1479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Multi-Currency Pricing Multi-Currency Conversion (MCP MCC)</a:t>
            </a:r>
            <a:endParaRPr lang="en-US" sz="1479" dirty="0"/>
          </a:p>
        </p:txBody>
      </p:sp>
      <p:pic>
        <p:nvPicPr>
          <p:cNvPr id="102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5028502" y="3320058"/>
            <a:ext cx="1525509" cy="766030"/>
          </a:xfrm>
          <a:prstGeom prst="rect">
            <a:avLst/>
          </a:prstGeom>
        </p:spPr>
      </p:pic>
      <p:pic>
        <p:nvPicPr>
          <p:cNvPr id="103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5123976" y="3565327"/>
            <a:ext cx="1334852" cy="268784"/>
          </a:xfrm>
          <a:prstGeom prst="rect">
            <a:avLst/>
          </a:prstGeom>
        </p:spPr>
      </p:pic>
      <p:pic>
        <p:nvPicPr>
          <p:cNvPr id="104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5204492" y="3619091"/>
            <a:ext cx="160790" cy="161270"/>
          </a:xfrm>
          <a:prstGeom prst="rect">
            <a:avLst/>
          </a:prstGeom>
        </p:spPr>
      </p:pic>
      <p:sp>
        <p:nvSpPr>
          <p:cNvPr id="105" name="Text 29"/>
          <p:cNvSpPr/>
          <p:nvPr/>
        </p:nvSpPr>
        <p:spPr>
          <a:xfrm>
            <a:off x="5392117" y="35720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106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6554019" y="3320058"/>
            <a:ext cx="1525509" cy="766030"/>
          </a:xfrm>
          <a:prstGeom prst="rect">
            <a:avLst/>
          </a:prstGeom>
        </p:spPr>
      </p:pic>
      <p:pic>
        <p:nvPicPr>
          <p:cNvPr id="107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6649482" y="3565327"/>
            <a:ext cx="1334852" cy="268784"/>
          </a:xfrm>
          <a:prstGeom prst="rect">
            <a:avLst/>
          </a:prstGeom>
        </p:spPr>
      </p:pic>
      <p:pic>
        <p:nvPicPr>
          <p:cNvPr id="108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6729999" y="3619091"/>
            <a:ext cx="160790" cy="161270"/>
          </a:xfrm>
          <a:prstGeom prst="rect">
            <a:avLst/>
          </a:prstGeom>
        </p:spPr>
      </p:pic>
      <p:sp>
        <p:nvSpPr>
          <p:cNvPr id="109" name="Text 30"/>
          <p:cNvSpPr/>
          <p:nvPr/>
        </p:nvSpPr>
        <p:spPr>
          <a:xfrm>
            <a:off x="6917624" y="35720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110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8079516" y="3320058"/>
            <a:ext cx="1525509" cy="766030"/>
          </a:xfrm>
          <a:prstGeom prst="rect">
            <a:avLst/>
          </a:prstGeom>
        </p:spPr>
      </p:pic>
      <p:pic>
        <p:nvPicPr>
          <p:cNvPr id="111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8174989" y="3565327"/>
            <a:ext cx="1334852" cy="268784"/>
          </a:xfrm>
          <a:prstGeom prst="rect">
            <a:avLst/>
          </a:prstGeom>
        </p:spPr>
      </p:pic>
      <p:pic>
        <p:nvPicPr>
          <p:cNvPr id="112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8255505" y="3619091"/>
            <a:ext cx="160790" cy="161270"/>
          </a:xfrm>
          <a:prstGeom prst="rect">
            <a:avLst/>
          </a:prstGeom>
        </p:spPr>
      </p:pic>
      <p:sp>
        <p:nvSpPr>
          <p:cNvPr id="113" name="Text 31"/>
          <p:cNvSpPr/>
          <p:nvPr/>
        </p:nvSpPr>
        <p:spPr>
          <a:xfrm>
            <a:off x="8443131" y="35720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114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9605032" y="3320058"/>
            <a:ext cx="1525509" cy="766030"/>
          </a:xfrm>
          <a:prstGeom prst="rect">
            <a:avLst/>
          </a:prstGeom>
        </p:spPr>
      </p:pic>
      <p:pic>
        <p:nvPicPr>
          <p:cNvPr id="115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9700506" y="3565327"/>
            <a:ext cx="1334852" cy="268784"/>
          </a:xfrm>
          <a:prstGeom prst="rect">
            <a:avLst/>
          </a:prstGeom>
        </p:spPr>
      </p:pic>
      <p:pic>
        <p:nvPicPr>
          <p:cNvPr id="116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9781022" y="3619091"/>
            <a:ext cx="160790" cy="161270"/>
          </a:xfrm>
          <a:prstGeom prst="rect">
            <a:avLst/>
          </a:prstGeom>
        </p:spPr>
      </p:pic>
      <p:sp>
        <p:nvSpPr>
          <p:cNvPr id="117" name="Text 32"/>
          <p:cNvSpPr/>
          <p:nvPr/>
        </p:nvSpPr>
        <p:spPr>
          <a:xfrm>
            <a:off x="9968647" y="35720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118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1130549" y="3320058"/>
            <a:ext cx="1525509" cy="766030"/>
          </a:xfrm>
          <a:prstGeom prst="rect">
            <a:avLst/>
          </a:prstGeom>
        </p:spPr>
      </p:pic>
      <p:pic>
        <p:nvPicPr>
          <p:cNvPr id="119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1226012" y="3565327"/>
            <a:ext cx="1334852" cy="268784"/>
          </a:xfrm>
          <a:prstGeom prst="rect">
            <a:avLst/>
          </a:prstGeom>
        </p:spPr>
      </p:pic>
      <p:pic>
        <p:nvPicPr>
          <p:cNvPr id="120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1306528" y="3619091"/>
            <a:ext cx="160790" cy="161270"/>
          </a:xfrm>
          <a:prstGeom prst="rect">
            <a:avLst/>
          </a:prstGeom>
        </p:spPr>
      </p:pic>
      <p:sp>
        <p:nvSpPr>
          <p:cNvPr id="121" name="Text 33"/>
          <p:cNvSpPr/>
          <p:nvPr/>
        </p:nvSpPr>
        <p:spPr>
          <a:xfrm>
            <a:off x="11494154" y="35720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122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2656046" y="3320058"/>
            <a:ext cx="1525509" cy="766030"/>
          </a:xfrm>
          <a:prstGeom prst="rect">
            <a:avLst/>
          </a:prstGeom>
        </p:spPr>
      </p:pic>
      <p:pic>
        <p:nvPicPr>
          <p:cNvPr id="123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2751519" y="3565327"/>
            <a:ext cx="1334852" cy="268784"/>
          </a:xfrm>
          <a:prstGeom prst="rect">
            <a:avLst/>
          </a:prstGeom>
        </p:spPr>
      </p:pic>
      <p:pic>
        <p:nvPicPr>
          <p:cNvPr id="124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2832035" y="3619091"/>
            <a:ext cx="160790" cy="161270"/>
          </a:xfrm>
          <a:prstGeom prst="rect">
            <a:avLst/>
          </a:prstGeom>
        </p:spPr>
      </p:pic>
      <p:sp>
        <p:nvSpPr>
          <p:cNvPr id="125" name="Text 34"/>
          <p:cNvSpPr/>
          <p:nvPr/>
        </p:nvSpPr>
        <p:spPr>
          <a:xfrm>
            <a:off x="13019661" y="35720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126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4181562" y="3320058"/>
            <a:ext cx="1525509" cy="766030"/>
          </a:xfrm>
          <a:prstGeom prst="rect">
            <a:avLst/>
          </a:prstGeom>
        </p:spPr>
      </p:pic>
      <p:pic>
        <p:nvPicPr>
          <p:cNvPr id="127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14277036" y="3565327"/>
            <a:ext cx="1334852" cy="268784"/>
          </a:xfrm>
          <a:prstGeom prst="rect">
            <a:avLst/>
          </a:prstGeom>
        </p:spPr>
      </p:pic>
      <p:pic>
        <p:nvPicPr>
          <p:cNvPr id="128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14357552" y="3619091"/>
            <a:ext cx="160790" cy="161270"/>
          </a:xfrm>
          <a:prstGeom prst="rect">
            <a:avLst/>
          </a:prstGeom>
        </p:spPr>
      </p:pic>
      <p:sp>
        <p:nvSpPr>
          <p:cNvPr id="129" name="Text 35"/>
          <p:cNvSpPr/>
          <p:nvPr/>
        </p:nvSpPr>
        <p:spPr>
          <a:xfrm>
            <a:off x="14545177" y="35720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130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15707069" y="3320058"/>
            <a:ext cx="1496478" cy="766030"/>
          </a:xfrm>
          <a:prstGeom prst="rect">
            <a:avLst/>
          </a:prstGeom>
        </p:spPr>
      </p:pic>
      <p:pic>
        <p:nvPicPr>
          <p:cNvPr id="131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15802533" y="3565327"/>
            <a:ext cx="1334852" cy="268784"/>
          </a:xfrm>
          <a:prstGeom prst="rect">
            <a:avLst/>
          </a:prstGeom>
        </p:spPr>
      </p:pic>
      <p:pic>
        <p:nvPicPr>
          <p:cNvPr id="132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15883049" y="3619091"/>
            <a:ext cx="160790" cy="161270"/>
          </a:xfrm>
          <a:prstGeom prst="rect">
            <a:avLst/>
          </a:prstGeom>
        </p:spPr>
      </p:pic>
      <p:sp>
        <p:nvSpPr>
          <p:cNvPr id="133" name="Text 36"/>
          <p:cNvSpPr/>
          <p:nvPr/>
        </p:nvSpPr>
        <p:spPr>
          <a:xfrm>
            <a:off x="16070675" y="35720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134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1084464" y="4086076"/>
            <a:ext cx="16119084" cy="503969"/>
          </a:xfrm>
          <a:prstGeom prst="rect">
            <a:avLst/>
          </a:prstGeom>
        </p:spPr>
      </p:pic>
      <p:pic>
        <p:nvPicPr>
          <p:cNvPr id="135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1084464" y="4086076"/>
            <a:ext cx="3944048" cy="503969"/>
          </a:xfrm>
          <a:prstGeom prst="rect">
            <a:avLst/>
          </a:prstGeom>
        </p:spPr>
      </p:pic>
      <p:sp>
        <p:nvSpPr>
          <p:cNvPr id="136" name="Text 37"/>
          <p:cNvSpPr/>
          <p:nvPr/>
        </p:nvSpPr>
        <p:spPr>
          <a:xfrm>
            <a:off x="1245254" y="4210422"/>
            <a:ext cx="131016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13"/>
              </a:lnSpc>
              <a:buNone/>
            </a:pPr>
            <a:r>
              <a:rPr lang="en-US" sz="1479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Sales Advance</a:t>
            </a:r>
            <a:endParaRPr lang="en-US" sz="1479" dirty="0"/>
          </a:p>
        </p:txBody>
      </p:sp>
      <p:pic>
        <p:nvPicPr>
          <p:cNvPr id="137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5028502" y="4086076"/>
            <a:ext cx="1525509" cy="503969"/>
          </a:xfrm>
          <a:prstGeom prst="rect">
            <a:avLst/>
          </a:prstGeom>
        </p:spPr>
      </p:pic>
      <p:pic>
        <p:nvPicPr>
          <p:cNvPr id="138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5123976" y="4200339"/>
            <a:ext cx="1334852" cy="268784"/>
          </a:xfrm>
          <a:prstGeom prst="rect">
            <a:avLst/>
          </a:prstGeom>
        </p:spPr>
      </p:pic>
      <p:pic>
        <p:nvPicPr>
          <p:cNvPr id="139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5204492" y="4254103"/>
            <a:ext cx="160790" cy="161270"/>
          </a:xfrm>
          <a:prstGeom prst="rect">
            <a:avLst/>
          </a:prstGeom>
        </p:spPr>
      </p:pic>
      <p:sp>
        <p:nvSpPr>
          <p:cNvPr id="140" name="Text 38"/>
          <p:cNvSpPr/>
          <p:nvPr/>
        </p:nvSpPr>
        <p:spPr>
          <a:xfrm>
            <a:off x="5392117" y="420703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141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6554019" y="4086076"/>
            <a:ext cx="1525509" cy="503969"/>
          </a:xfrm>
          <a:prstGeom prst="rect">
            <a:avLst/>
          </a:prstGeom>
        </p:spPr>
      </p:pic>
      <p:pic>
        <p:nvPicPr>
          <p:cNvPr id="142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6802422" y="4200339"/>
            <a:ext cx="1028979" cy="268784"/>
          </a:xfrm>
          <a:prstGeom prst="rect">
            <a:avLst/>
          </a:prstGeom>
        </p:spPr>
      </p:pic>
      <p:pic>
        <p:nvPicPr>
          <p:cNvPr id="143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6882938" y="4254103"/>
            <a:ext cx="160790" cy="161270"/>
          </a:xfrm>
          <a:prstGeom prst="rect">
            <a:avLst/>
          </a:prstGeom>
        </p:spPr>
      </p:pic>
      <p:sp>
        <p:nvSpPr>
          <p:cNvPr id="144" name="Text 39"/>
          <p:cNvSpPr/>
          <p:nvPr/>
        </p:nvSpPr>
        <p:spPr>
          <a:xfrm>
            <a:off x="7070564" y="420703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8" dirty="0"/>
          </a:p>
        </p:txBody>
      </p:sp>
      <p:pic>
        <p:nvPicPr>
          <p:cNvPr id="145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8079516" y="4086076"/>
            <a:ext cx="1525509" cy="503969"/>
          </a:xfrm>
          <a:prstGeom prst="rect">
            <a:avLst/>
          </a:prstGeom>
        </p:spPr>
      </p:pic>
      <p:pic>
        <p:nvPicPr>
          <p:cNvPr id="146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8174989" y="4200339"/>
            <a:ext cx="1334852" cy="268784"/>
          </a:xfrm>
          <a:prstGeom prst="rect">
            <a:avLst/>
          </a:prstGeom>
        </p:spPr>
      </p:pic>
      <p:pic>
        <p:nvPicPr>
          <p:cNvPr id="147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8255505" y="4254103"/>
            <a:ext cx="160790" cy="161270"/>
          </a:xfrm>
          <a:prstGeom prst="rect">
            <a:avLst/>
          </a:prstGeom>
        </p:spPr>
      </p:pic>
      <p:sp>
        <p:nvSpPr>
          <p:cNvPr id="148" name="Text 40"/>
          <p:cNvSpPr/>
          <p:nvPr/>
        </p:nvSpPr>
        <p:spPr>
          <a:xfrm>
            <a:off x="8443131" y="420703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149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9605032" y="4086076"/>
            <a:ext cx="1525509" cy="503969"/>
          </a:xfrm>
          <a:prstGeom prst="rect">
            <a:avLst/>
          </a:prstGeom>
        </p:spPr>
      </p:pic>
      <p:pic>
        <p:nvPicPr>
          <p:cNvPr id="150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9700506" y="4200339"/>
            <a:ext cx="1334852" cy="268784"/>
          </a:xfrm>
          <a:prstGeom prst="rect">
            <a:avLst/>
          </a:prstGeom>
        </p:spPr>
      </p:pic>
      <p:pic>
        <p:nvPicPr>
          <p:cNvPr id="151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9781022" y="4254103"/>
            <a:ext cx="160790" cy="161270"/>
          </a:xfrm>
          <a:prstGeom prst="rect">
            <a:avLst/>
          </a:prstGeom>
        </p:spPr>
      </p:pic>
      <p:sp>
        <p:nvSpPr>
          <p:cNvPr id="152" name="Text 41"/>
          <p:cNvSpPr/>
          <p:nvPr/>
        </p:nvSpPr>
        <p:spPr>
          <a:xfrm>
            <a:off x="9968647" y="420703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153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1130549" y="4086076"/>
            <a:ext cx="1525509" cy="503969"/>
          </a:xfrm>
          <a:prstGeom prst="rect">
            <a:avLst/>
          </a:prstGeom>
        </p:spPr>
      </p:pic>
      <p:pic>
        <p:nvPicPr>
          <p:cNvPr id="154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1226012" y="4200339"/>
            <a:ext cx="1334852" cy="268784"/>
          </a:xfrm>
          <a:prstGeom prst="rect">
            <a:avLst/>
          </a:prstGeom>
        </p:spPr>
      </p:pic>
      <p:pic>
        <p:nvPicPr>
          <p:cNvPr id="155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1306528" y="4254103"/>
            <a:ext cx="160790" cy="161270"/>
          </a:xfrm>
          <a:prstGeom prst="rect">
            <a:avLst/>
          </a:prstGeom>
        </p:spPr>
      </p:pic>
      <p:sp>
        <p:nvSpPr>
          <p:cNvPr id="156" name="Text 42"/>
          <p:cNvSpPr/>
          <p:nvPr/>
        </p:nvSpPr>
        <p:spPr>
          <a:xfrm>
            <a:off x="11494154" y="420703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157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2656046" y="4086076"/>
            <a:ext cx="1525509" cy="503969"/>
          </a:xfrm>
          <a:prstGeom prst="rect">
            <a:avLst/>
          </a:prstGeom>
        </p:spPr>
      </p:pic>
      <p:pic>
        <p:nvPicPr>
          <p:cNvPr id="158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12751519" y="4200339"/>
            <a:ext cx="1334852" cy="268784"/>
          </a:xfrm>
          <a:prstGeom prst="rect">
            <a:avLst/>
          </a:prstGeom>
        </p:spPr>
      </p:pic>
      <p:pic>
        <p:nvPicPr>
          <p:cNvPr id="159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12832035" y="4254103"/>
            <a:ext cx="160790" cy="161270"/>
          </a:xfrm>
          <a:prstGeom prst="rect">
            <a:avLst/>
          </a:prstGeom>
        </p:spPr>
      </p:pic>
      <p:sp>
        <p:nvSpPr>
          <p:cNvPr id="160" name="Text 43"/>
          <p:cNvSpPr/>
          <p:nvPr/>
        </p:nvSpPr>
        <p:spPr>
          <a:xfrm>
            <a:off x="13019661" y="420703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161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14181562" y="4086076"/>
            <a:ext cx="1525509" cy="503969"/>
          </a:xfrm>
          <a:prstGeom prst="rect">
            <a:avLst/>
          </a:prstGeom>
        </p:spPr>
      </p:pic>
      <p:pic>
        <p:nvPicPr>
          <p:cNvPr id="162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14277036" y="4200339"/>
            <a:ext cx="1334852" cy="268784"/>
          </a:xfrm>
          <a:prstGeom prst="rect">
            <a:avLst/>
          </a:prstGeom>
        </p:spPr>
      </p:pic>
      <p:pic>
        <p:nvPicPr>
          <p:cNvPr id="163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14357552" y="4254103"/>
            <a:ext cx="160790" cy="161270"/>
          </a:xfrm>
          <a:prstGeom prst="rect">
            <a:avLst/>
          </a:prstGeom>
        </p:spPr>
      </p:pic>
      <p:sp>
        <p:nvSpPr>
          <p:cNvPr id="164" name="Text 44"/>
          <p:cNvSpPr/>
          <p:nvPr/>
        </p:nvSpPr>
        <p:spPr>
          <a:xfrm>
            <a:off x="14545177" y="420703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165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15707069" y="4086076"/>
            <a:ext cx="1496478" cy="503969"/>
          </a:xfrm>
          <a:prstGeom prst="rect">
            <a:avLst/>
          </a:prstGeom>
        </p:spPr>
      </p:pic>
      <p:pic>
        <p:nvPicPr>
          <p:cNvPr id="166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15802533" y="4200339"/>
            <a:ext cx="1334852" cy="268784"/>
          </a:xfrm>
          <a:prstGeom prst="rect">
            <a:avLst/>
          </a:prstGeom>
        </p:spPr>
      </p:pic>
      <p:pic>
        <p:nvPicPr>
          <p:cNvPr id="167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15883049" y="4254103"/>
            <a:ext cx="160790" cy="161270"/>
          </a:xfrm>
          <a:prstGeom prst="rect">
            <a:avLst/>
          </a:prstGeom>
        </p:spPr>
      </p:pic>
      <p:sp>
        <p:nvSpPr>
          <p:cNvPr id="168" name="Text 45"/>
          <p:cNvSpPr/>
          <p:nvPr/>
        </p:nvSpPr>
        <p:spPr>
          <a:xfrm>
            <a:off x="16070675" y="420703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169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1084464" y="4590045"/>
            <a:ext cx="16119084" cy="503969"/>
          </a:xfrm>
          <a:prstGeom prst="rect">
            <a:avLst/>
          </a:prstGeom>
        </p:spPr>
      </p:pic>
      <p:pic>
        <p:nvPicPr>
          <p:cNvPr id="170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084464" y="4590045"/>
            <a:ext cx="3944048" cy="503969"/>
          </a:xfrm>
          <a:prstGeom prst="rect">
            <a:avLst/>
          </a:prstGeom>
        </p:spPr>
      </p:pic>
      <p:sp>
        <p:nvSpPr>
          <p:cNvPr id="171" name="Text 46"/>
          <p:cNvSpPr/>
          <p:nvPr/>
        </p:nvSpPr>
        <p:spPr>
          <a:xfrm>
            <a:off x="1245254" y="4714354"/>
            <a:ext cx="120015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13"/>
              </a:lnSpc>
              <a:buNone/>
            </a:pPr>
            <a:r>
              <a:rPr lang="en-US" sz="1479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Smart Rating</a:t>
            </a:r>
            <a:endParaRPr lang="en-US" sz="1479" dirty="0"/>
          </a:p>
        </p:txBody>
      </p:sp>
      <p:pic>
        <p:nvPicPr>
          <p:cNvPr id="172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5028502" y="4590045"/>
            <a:ext cx="1525509" cy="503969"/>
          </a:xfrm>
          <a:prstGeom prst="rect">
            <a:avLst/>
          </a:prstGeom>
        </p:spPr>
      </p:pic>
      <p:pic>
        <p:nvPicPr>
          <p:cNvPr id="173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5123976" y="4704308"/>
            <a:ext cx="1334852" cy="268784"/>
          </a:xfrm>
          <a:prstGeom prst="rect">
            <a:avLst/>
          </a:prstGeom>
        </p:spPr>
      </p:pic>
      <p:pic>
        <p:nvPicPr>
          <p:cNvPr id="174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5204492" y="4758072"/>
            <a:ext cx="160790" cy="161270"/>
          </a:xfrm>
          <a:prstGeom prst="rect">
            <a:avLst/>
          </a:prstGeom>
        </p:spPr>
      </p:pic>
      <p:sp>
        <p:nvSpPr>
          <p:cNvPr id="175" name="Text 47"/>
          <p:cNvSpPr/>
          <p:nvPr/>
        </p:nvSpPr>
        <p:spPr>
          <a:xfrm>
            <a:off x="5392117" y="471100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176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6554019" y="4590045"/>
            <a:ext cx="1525509" cy="503969"/>
          </a:xfrm>
          <a:prstGeom prst="rect">
            <a:avLst/>
          </a:prstGeom>
        </p:spPr>
      </p:pic>
      <p:pic>
        <p:nvPicPr>
          <p:cNvPr id="177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6649482" y="4704308"/>
            <a:ext cx="1334852" cy="268784"/>
          </a:xfrm>
          <a:prstGeom prst="rect">
            <a:avLst/>
          </a:prstGeom>
        </p:spPr>
      </p:pic>
      <p:pic>
        <p:nvPicPr>
          <p:cNvPr id="178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6729999" y="4758072"/>
            <a:ext cx="160790" cy="161270"/>
          </a:xfrm>
          <a:prstGeom prst="rect">
            <a:avLst/>
          </a:prstGeom>
        </p:spPr>
      </p:pic>
      <p:sp>
        <p:nvSpPr>
          <p:cNvPr id="179" name="Text 48"/>
          <p:cNvSpPr/>
          <p:nvPr/>
        </p:nvSpPr>
        <p:spPr>
          <a:xfrm>
            <a:off x="6917624" y="471100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180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8079516" y="4590045"/>
            <a:ext cx="1525509" cy="503969"/>
          </a:xfrm>
          <a:prstGeom prst="rect">
            <a:avLst/>
          </a:prstGeom>
        </p:spPr>
      </p:pic>
      <p:pic>
        <p:nvPicPr>
          <p:cNvPr id="181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8174989" y="4704308"/>
            <a:ext cx="1334852" cy="268784"/>
          </a:xfrm>
          <a:prstGeom prst="rect">
            <a:avLst/>
          </a:prstGeom>
        </p:spPr>
      </p:pic>
      <p:pic>
        <p:nvPicPr>
          <p:cNvPr id="182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8255505" y="4758072"/>
            <a:ext cx="160790" cy="161270"/>
          </a:xfrm>
          <a:prstGeom prst="rect">
            <a:avLst/>
          </a:prstGeom>
        </p:spPr>
      </p:pic>
      <p:sp>
        <p:nvSpPr>
          <p:cNvPr id="183" name="Text 49"/>
          <p:cNvSpPr/>
          <p:nvPr/>
        </p:nvSpPr>
        <p:spPr>
          <a:xfrm>
            <a:off x="8443131" y="471100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184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9605032" y="4590045"/>
            <a:ext cx="1525509" cy="503969"/>
          </a:xfrm>
          <a:prstGeom prst="rect">
            <a:avLst/>
          </a:prstGeom>
        </p:spPr>
      </p:pic>
      <p:pic>
        <p:nvPicPr>
          <p:cNvPr id="185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9700506" y="4704308"/>
            <a:ext cx="1334852" cy="268784"/>
          </a:xfrm>
          <a:prstGeom prst="rect">
            <a:avLst/>
          </a:prstGeom>
        </p:spPr>
      </p:pic>
      <p:pic>
        <p:nvPicPr>
          <p:cNvPr id="186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9781022" y="4758072"/>
            <a:ext cx="160790" cy="161270"/>
          </a:xfrm>
          <a:prstGeom prst="rect">
            <a:avLst/>
          </a:prstGeom>
        </p:spPr>
      </p:pic>
      <p:sp>
        <p:nvSpPr>
          <p:cNvPr id="187" name="Text 50"/>
          <p:cNvSpPr/>
          <p:nvPr/>
        </p:nvSpPr>
        <p:spPr>
          <a:xfrm>
            <a:off x="9968647" y="471100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188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11130549" y="4590045"/>
            <a:ext cx="1525509" cy="503969"/>
          </a:xfrm>
          <a:prstGeom prst="rect">
            <a:avLst/>
          </a:prstGeom>
        </p:spPr>
      </p:pic>
      <p:pic>
        <p:nvPicPr>
          <p:cNvPr id="189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11226012" y="4704308"/>
            <a:ext cx="1334852" cy="268784"/>
          </a:xfrm>
          <a:prstGeom prst="rect">
            <a:avLst/>
          </a:prstGeom>
        </p:spPr>
      </p:pic>
      <p:pic>
        <p:nvPicPr>
          <p:cNvPr id="190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11306528" y="4758072"/>
            <a:ext cx="160790" cy="161270"/>
          </a:xfrm>
          <a:prstGeom prst="rect">
            <a:avLst/>
          </a:prstGeom>
        </p:spPr>
      </p:pic>
      <p:sp>
        <p:nvSpPr>
          <p:cNvPr id="191" name="Text 51"/>
          <p:cNvSpPr/>
          <p:nvPr/>
        </p:nvSpPr>
        <p:spPr>
          <a:xfrm>
            <a:off x="11494154" y="471100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192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12656046" y="4590045"/>
            <a:ext cx="1525509" cy="503969"/>
          </a:xfrm>
          <a:prstGeom prst="rect">
            <a:avLst/>
          </a:prstGeom>
        </p:spPr>
      </p:pic>
      <p:pic>
        <p:nvPicPr>
          <p:cNvPr id="193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12751519" y="4704308"/>
            <a:ext cx="1334852" cy="268784"/>
          </a:xfrm>
          <a:prstGeom prst="rect">
            <a:avLst/>
          </a:prstGeom>
        </p:spPr>
      </p:pic>
      <p:pic>
        <p:nvPicPr>
          <p:cNvPr id="194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12832035" y="4758072"/>
            <a:ext cx="160790" cy="161270"/>
          </a:xfrm>
          <a:prstGeom prst="rect">
            <a:avLst/>
          </a:prstGeom>
        </p:spPr>
      </p:pic>
      <p:sp>
        <p:nvSpPr>
          <p:cNvPr id="195" name="Text 52"/>
          <p:cNvSpPr/>
          <p:nvPr/>
        </p:nvSpPr>
        <p:spPr>
          <a:xfrm>
            <a:off x="13019661" y="471100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196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14181562" y="4590045"/>
            <a:ext cx="1525509" cy="503969"/>
          </a:xfrm>
          <a:prstGeom prst="rect">
            <a:avLst/>
          </a:prstGeom>
        </p:spPr>
      </p:pic>
      <p:pic>
        <p:nvPicPr>
          <p:cNvPr id="197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14277036" y="4704308"/>
            <a:ext cx="1334852" cy="268784"/>
          </a:xfrm>
          <a:prstGeom prst="rect">
            <a:avLst/>
          </a:prstGeom>
        </p:spPr>
      </p:pic>
      <p:pic>
        <p:nvPicPr>
          <p:cNvPr id="198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14357552" y="4758072"/>
            <a:ext cx="160790" cy="161270"/>
          </a:xfrm>
          <a:prstGeom prst="rect">
            <a:avLst/>
          </a:prstGeom>
        </p:spPr>
      </p:pic>
      <p:sp>
        <p:nvSpPr>
          <p:cNvPr id="199" name="Text 53"/>
          <p:cNvSpPr/>
          <p:nvPr/>
        </p:nvSpPr>
        <p:spPr>
          <a:xfrm>
            <a:off x="14545177" y="471100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200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15707069" y="4590045"/>
            <a:ext cx="1496478" cy="503969"/>
          </a:xfrm>
          <a:prstGeom prst="rect">
            <a:avLst/>
          </a:prstGeom>
        </p:spPr>
      </p:pic>
      <p:pic>
        <p:nvPicPr>
          <p:cNvPr id="201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5802533" y="4704308"/>
            <a:ext cx="1334852" cy="268784"/>
          </a:xfrm>
          <a:prstGeom prst="rect">
            <a:avLst/>
          </a:prstGeom>
        </p:spPr>
      </p:pic>
      <p:pic>
        <p:nvPicPr>
          <p:cNvPr id="202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5883049" y="4758072"/>
            <a:ext cx="160790" cy="161270"/>
          </a:xfrm>
          <a:prstGeom prst="rect">
            <a:avLst/>
          </a:prstGeom>
        </p:spPr>
      </p:pic>
      <p:sp>
        <p:nvSpPr>
          <p:cNvPr id="203" name="Text 54"/>
          <p:cNvSpPr/>
          <p:nvPr/>
        </p:nvSpPr>
        <p:spPr>
          <a:xfrm>
            <a:off x="16070675" y="471100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204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084464" y="5094015"/>
            <a:ext cx="16119084" cy="503969"/>
          </a:xfrm>
          <a:prstGeom prst="rect">
            <a:avLst/>
          </a:prstGeom>
        </p:spPr>
      </p:pic>
      <p:pic>
        <p:nvPicPr>
          <p:cNvPr id="205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084464" y="5094015"/>
            <a:ext cx="3944048" cy="503969"/>
          </a:xfrm>
          <a:prstGeom prst="rect">
            <a:avLst/>
          </a:prstGeom>
        </p:spPr>
      </p:pic>
      <p:sp>
        <p:nvSpPr>
          <p:cNvPr id="206" name="Text 55"/>
          <p:cNvSpPr/>
          <p:nvPr/>
        </p:nvSpPr>
        <p:spPr>
          <a:xfrm>
            <a:off x="1245254" y="5218323"/>
            <a:ext cx="183022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13"/>
              </a:lnSpc>
              <a:buNone/>
            </a:pPr>
            <a:r>
              <a:rPr lang="en-US" sz="1479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Restaurant Solution</a:t>
            </a:r>
            <a:endParaRPr lang="en-US" sz="1479" dirty="0"/>
          </a:p>
        </p:txBody>
      </p:sp>
      <p:pic>
        <p:nvPicPr>
          <p:cNvPr id="207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5028502" y="5094015"/>
            <a:ext cx="1525509" cy="503969"/>
          </a:xfrm>
          <a:prstGeom prst="rect">
            <a:avLst/>
          </a:prstGeom>
        </p:spPr>
      </p:pic>
      <p:pic>
        <p:nvPicPr>
          <p:cNvPr id="208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5123976" y="5208277"/>
            <a:ext cx="1334852" cy="268784"/>
          </a:xfrm>
          <a:prstGeom prst="rect">
            <a:avLst/>
          </a:prstGeom>
        </p:spPr>
      </p:pic>
      <p:pic>
        <p:nvPicPr>
          <p:cNvPr id="209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5204492" y="5262042"/>
            <a:ext cx="160790" cy="161270"/>
          </a:xfrm>
          <a:prstGeom prst="rect">
            <a:avLst/>
          </a:prstGeom>
        </p:spPr>
      </p:pic>
      <p:sp>
        <p:nvSpPr>
          <p:cNvPr id="210" name="Text 56"/>
          <p:cNvSpPr/>
          <p:nvPr/>
        </p:nvSpPr>
        <p:spPr>
          <a:xfrm>
            <a:off x="5392117" y="521497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211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6554019" y="5094015"/>
            <a:ext cx="1525509" cy="503969"/>
          </a:xfrm>
          <a:prstGeom prst="rect">
            <a:avLst/>
          </a:prstGeom>
        </p:spPr>
      </p:pic>
      <p:pic>
        <p:nvPicPr>
          <p:cNvPr id="212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6649482" y="5208277"/>
            <a:ext cx="1334852" cy="268784"/>
          </a:xfrm>
          <a:prstGeom prst="rect">
            <a:avLst/>
          </a:prstGeom>
        </p:spPr>
      </p:pic>
      <p:pic>
        <p:nvPicPr>
          <p:cNvPr id="213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6729999" y="5262042"/>
            <a:ext cx="160790" cy="161270"/>
          </a:xfrm>
          <a:prstGeom prst="rect">
            <a:avLst/>
          </a:prstGeom>
        </p:spPr>
      </p:pic>
      <p:sp>
        <p:nvSpPr>
          <p:cNvPr id="214" name="Text 57"/>
          <p:cNvSpPr/>
          <p:nvPr/>
        </p:nvSpPr>
        <p:spPr>
          <a:xfrm>
            <a:off x="6917624" y="521497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215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8079516" y="5094015"/>
            <a:ext cx="1525509" cy="503969"/>
          </a:xfrm>
          <a:prstGeom prst="rect">
            <a:avLst/>
          </a:prstGeom>
        </p:spPr>
      </p:pic>
      <p:pic>
        <p:nvPicPr>
          <p:cNvPr id="216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8174989" y="5208277"/>
            <a:ext cx="1334852" cy="268784"/>
          </a:xfrm>
          <a:prstGeom prst="rect">
            <a:avLst/>
          </a:prstGeom>
        </p:spPr>
      </p:pic>
      <p:pic>
        <p:nvPicPr>
          <p:cNvPr id="217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8255505" y="5262042"/>
            <a:ext cx="160790" cy="161270"/>
          </a:xfrm>
          <a:prstGeom prst="rect">
            <a:avLst/>
          </a:prstGeom>
        </p:spPr>
      </p:pic>
      <p:sp>
        <p:nvSpPr>
          <p:cNvPr id="218" name="Text 58"/>
          <p:cNvSpPr/>
          <p:nvPr/>
        </p:nvSpPr>
        <p:spPr>
          <a:xfrm>
            <a:off x="8443131" y="521497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219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9605032" y="5094015"/>
            <a:ext cx="1525509" cy="503969"/>
          </a:xfrm>
          <a:prstGeom prst="rect">
            <a:avLst/>
          </a:prstGeom>
        </p:spPr>
      </p:pic>
      <p:pic>
        <p:nvPicPr>
          <p:cNvPr id="220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9700506" y="5208277"/>
            <a:ext cx="1334852" cy="268784"/>
          </a:xfrm>
          <a:prstGeom prst="rect">
            <a:avLst/>
          </a:prstGeom>
        </p:spPr>
      </p:pic>
      <p:pic>
        <p:nvPicPr>
          <p:cNvPr id="221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9781022" y="5262042"/>
            <a:ext cx="160790" cy="161270"/>
          </a:xfrm>
          <a:prstGeom prst="rect">
            <a:avLst/>
          </a:prstGeom>
        </p:spPr>
      </p:pic>
      <p:sp>
        <p:nvSpPr>
          <p:cNvPr id="222" name="Text 59"/>
          <p:cNvSpPr/>
          <p:nvPr/>
        </p:nvSpPr>
        <p:spPr>
          <a:xfrm>
            <a:off x="9968647" y="521497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223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11130549" y="5094015"/>
            <a:ext cx="1525509" cy="503969"/>
          </a:xfrm>
          <a:prstGeom prst="rect">
            <a:avLst/>
          </a:prstGeom>
        </p:spPr>
      </p:pic>
      <p:pic>
        <p:nvPicPr>
          <p:cNvPr id="224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11226012" y="5208277"/>
            <a:ext cx="1334852" cy="268784"/>
          </a:xfrm>
          <a:prstGeom prst="rect">
            <a:avLst/>
          </a:prstGeom>
        </p:spPr>
      </p:pic>
      <p:pic>
        <p:nvPicPr>
          <p:cNvPr id="225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11306528" y="5262042"/>
            <a:ext cx="160790" cy="161270"/>
          </a:xfrm>
          <a:prstGeom prst="rect">
            <a:avLst/>
          </a:prstGeom>
        </p:spPr>
      </p:pic>
      <p:sp>
        <p:nvSpPr>
          <p:cNvPr id="226" name="Text 60"/>
          <p:cNvSpPr/>
          <p:nvPr/>
        </p:nvSpPr>
        <p:spPr>
          <a:xfrm>
            <a:off x="11494154" y="521497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227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12656046" y="5094015"/>
            <a:ext cx="1525509" cy="503969"/>
          </a:xfrm>
          <a:prstGeom prst="rect">
            <a:avLst/>
          </a:prstGeom>
        </p:spPr>
      </p:pic>
      <p:pic>
        <p:nvPicPr>
          <p:cNvPr id="228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12751519" y="5208277"/>
            <a:ext cx="1334852" cy="268784"/>
          </a:xfrm>
          <a:prstGeom prst="rect">
            <a:avLst/>
          </a:prstGeom>
        </p:spPr>
      </p:pic>
      <p:pic>
        <p:nvPicPr>
          <p:cNvPr id="229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12832035" y="5262042"/>
            <a:ext cx="160790" cy="161270"/>
          </a:xfrm>
          <a:prstGeom prst="rect">
            <a:avLst/>
          </a:prstGeom>
        </p:spPr>
      </p:pic>
      <p:sp>
        <p:nvSpPr>
          <p:cNvPr id="230" name="Text 61"/>
          <p:cNvSpPr/>
          <p:nvPr/>
        </p:nvSpPr>
        <p:spPr>
          <a:xfrm>
            <a:off x="13019661" y="521497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231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14181562" y="5094015"/>
            <a:ext cx="1525509" cy="503969"/>
          </a:xfrm>
          <a:prstGeom prst="rect">
            <a:avLst/>
          </a:prstGeom>
        </p:spPr>
      </p:pic>
      <p:pic>
        <p:nvPicPr>
          <p:cNvPr id="232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4277036" y="5208277"/>
            <a:ext cx="1334852" cy="268784"/>
          </a:xfrm>
          <a:prstGeom prst="rect">
            <a:avLst/>
          </a:prstGeom>
        </p:spPr>
      </p:pic>
      <p:pic>
        <p:nvPicPr>
          <p:cNvPr id="233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4357552" y="5262042"/>
            <a:ext cx="160790" cy="161270"/>
          </a:xfrm>
          <a:prstGeom prst="rect">
            <a:avLst/>
          </a:prstGeom>
        </p:spPr>
      </p:pic>
      <p:sp>
        <p:nvSpPr>
          <p:cNvPr id="234" name="Text 62"/>
          <p:cNvSpPr/>
          <p:nvPr/>
        </p:nvSpPr>
        <p:spPr>
          <a:xfrm>
            <a:off x="14545177" y="521497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235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5707069" y="5094015"/>
            <a:ext cx="1496478" cy="503969"/>
          </a:xfrm>
          <a:prstGeom prst="rect">
            <a:avLst/>
          </a:prstGeom>
        </p:spPr>
      </p:pic>
      <p:pic>
        <p:nvPicPr>
          <p:cNvPr id="236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5802533" y="5208277"/>
            <a:ext cx="1334852" cy="268784"/>
          </a:xfrm>
          <a:prstGeom prst="rect">
            <a:avLst/>
          </a:prstGeom>
        </p:spPr>
      </p:pic>
      <p:pic>
        <p:nvPicPr>
          <p:cNvPr id="237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15883049" y="5262042"/>
            <a:ext cx="160790" cy="161270"/>
          </a:xfrm>
          <a:prstGeom prst="rect">
            <a:avLst/>
          </a:prstGeom>
        </p:spPr>
      </p:pic>
      <p:sp>
        <p:nvSpPr>
          <p:cNvPr id="238" name="Text 63"/>
          <p:cNvSpPr/>
          <p:nvPr/>
        </p:nvSpPr>
        <p:spPr>
          <a:xfrm>
            <a:off x="16070675" y="521497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239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1084464" y="5597984"/>
            <a:ext cx="3944048" cy="497248"/>
          </a:xfrm>
          <a:prstGeom prst="rect">
            <a:avLst/>
          </a:prstGeom>
        </p:spPr>
      </p:pic>
      <p:sp>
        <p:nvSpPr>
          <p:cNvPr id="240" name="Text 64"/>
          <p:cNvSpPr/>
          <p:nvPr/>
        </p:nvSpPr>
        <p:spPr>
          <a:xfrm>
            <a:off x="1245254" y="5722293"/>
            <a:ext cx="62007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13"/>
              </a:lnSpc>
              <a:buNone/>
            </a:pPr>
            <a:r>
              <a:rPr lang="en-US" sz="1479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TaFace</a:t>
            </a:r>
            <a:endParaRPr lang="en-US" sz="1479" dirty="0"/>
          </a:p>
        </p:txBody>
      </p:sp>
      <p:pic>
        <p:nvPicPr>
          <p:cNvPr id="241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5123976" y="5712247"/>
            <a:ext cx="1334852" cy="268784"/>
          </a:xfrm>
          <a:prstGeom prst="rect">
            <a:avLst/>
          </a:prstGeom>
        </p:spPr>
      </p:pic>
      <p:pic>
        <p:nvPicPr>
          <p:cNvPr id="242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5204492" y="5766011"/>
            <a:ext cx="160790" cy="161270"/>
          </a:xfrm>
          <a:prstGeom prst="rect">
            <a:avLst/>
          </a:prstGeom>
        </p:spPr>
      </p:pic>
      <p:sp>
        <p:nvSpPr>
          <p:cNvPr id="243" name="Text 65"/>
          <p:cNvSpPr/>
          <p:nvPr/>
        </p:nvSpPr>
        <p:spPr>
          <a:xfrm>
            <a:off x="5392117" y="57189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244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6649482" y="5712247"/>
            <a:ext cx="1334852" cy="268784"/>
          </a:xfrm>
          <a:prstGeom prst="rect">
            <a:avLst/>
          </a:prstGeom>
        </p:spPr>
      </p:pic>
      <p:pic>
        <p:nvPicPr>
          <p:cNvPr id="245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6729999" y="5766011"/>
            <a:ext cx="160790" cy="161270"/>
          </a:xfrm>
          <a:prstGeom prst="rect">
            <a:avLst/>
          </a:prstGeom>
        </p:spPr>
      </p:pic>
      <p:sp>
        <p:nvSpPr>
          <p:cNvPr id="246" name="Text 66"/>
          <p:cNvSpPr/>
          <p:nvPr/>
        </p:nvSpPr>
        <p:spPr>
          <a:xfrm>
            <a:off x="6917624" y="57189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247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8174989" y="5712247"/>
            <a:ext cx="1334852" cy="268784"/>
          </a:xfrm>
          <a:prstGeom prst="rect">
            <a:avLst/>
          </a:prstGeom>
        </p:spPr>
      </p:pic>
      <p:pic>
        <p:nvPicPr>
          <p:cNvPr id="248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8255505" y="5766011"/>
            <a:ext cx="160790" cy="161270"/>
          </a:xfrm>
          <a:prstGeom prst="rect">
            <a:avLst/>
          </a:prstGeom>
        </p:spPr>
      </p:pic>
      <p:sp>
        <p:nvSpPr>
          <p:cNvPr id="249" name="Text 67"/>
          <p:cNvSpPr/>
          <p:nvPr/>
        </p:nvSpPr>
        <p:spPr>
          <a:xfrm>
            <a:off x="8443131" y="57189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250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9700506" y="5712247"/>
            <a:ext cx="1334852" cy="268784"/>
          </a:xfrm>
          <a:prstGeom prst="rect">
            <a:avLst/>
          </a:prstGeom>
        </p:spPr>
      </p:pic>
      <p:pic>
        <p:nvPicPr>
          <p:cNvPr id="251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9781022" y="5766011"/>
            <a:ext cx="160790" cy="161270"/>
          </a:xfrm>
          <a:prstGeom prst="rect">
            <a:avLst/>
          </a:prstGeom>
        </p:spPr>
      </p:pic>
      <p:sp>
        <p:nvSpPr>
          <p:cNvPr id="252" name="Text 68"/>
          <p:cNvSpPr/>
          <p:nvPr/>
        </p:nvSpPr>
        <p:spPr>
          <a:xfrm>
            <a:off x="9968647" y="57189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253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11226012" y="5712247"/>
            <a:ext cx="1334852" cy="268784"/>
          </a:xfrm>
          <a:prstGeom prst="rect">
            <a:avLst/>
          </a:prstGeom>
        </p:spPr>
      </p:pic>
      <p:pic>
        <p:nvPicPr>
          <p:cNvPr id="254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11306528" y="5766011"/>
            <a:ext cx="160790" cy="161270"/>
          </a:xfrm>
          <a:prstGeom prst="rect">
            <a:avLst/>
          </a:prstGeom>
        </p:spPr>
      </p:pic>
      <p:sp>
        <p:nvSpPr>
          <p:cNvPr id="255" name="Text 69"/>
          <p:cNvSpPr/>
          <p:nvPr/>
        </p:nvSpPr>
        <p:spPr>
          <a:xfrm>
            <a:off x="11494154" y="57189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256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12751519" y="5712247"/>
            <a:ext cx="1334852" cy="268784"/>
          </a:xfrm>
          <a:prstGeom prst="rect">
            <a:avLst/>
          </a:prstGeom>
        </p:spPr>
      </p:pic>
      <p:pic>
        <p:nvPicPr>
          <p:cNvPr id="257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12832035" y="5766011"/>
            <a:ext cx="160790" cy="161270"/>
          </a:xfrm>
          <a:prstGeom prst="rect">
            <a:avLst/>
          </a:prstGeom>
        </p:spPr>
      </p:pic>
      <p:sp>
        <p:nvSpPr>
          <p:cNvPr id="258" name="Text 70"/>
          <p:cNvSpPr/>
          <p:nvPr/>
        </p:nvSpPr>
        <p:spPr>
          <a:xfrm>
            <a:off x="13019661" y="57189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259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14277036" y="5712247"/>
            <a:ext cx="1334852" cy="268784"/>
          </a:xfrm>
          <a:prstGeom prst="rect">
            <a:avLst/>
          </a:prstGeom>
        </p:spPr>
      </p:pic>
      <p:pic>
        <p:nvPicPr>
          <p:cNvPr id="260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14357552" y="5766011"/>
            <a:ext cx="160790" cy="161270"/>
          </a:xfrm>
          <a:prstGeom prst="rect">
            <a:avLst/>
          </a:prstGeom>
        </p:spPr>
      </p:pic>
      <p:sp>
        <p:nvSpPr>
          <p:cNvPr id="261" name="Text 71"/>
          <p:cNvSpPr/>
          <p:nvPr/>
        </p:nvSpPr>
        <p:spPr>
          <a:xfrm>
            <a:off x="14545177" y="57189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  <p:pic>
        <p:nvPicPr>
          <p:cNvPr id="262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15802533" y="5712247"/>
            <a:ext cx="1334852" cy="268784"/>
          </a:xfrm>
          <a:prstGeom prst="rect">
            <a:avLst/>
          </a:prstGeom>
        </p:spPr>
      </p:pic>
      <p:pic>
        <p:nvPicPr>
          <p:cNvPr id="263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15883049" y="5766011"/>
            <a:ext cx="160790" cy="161270"/>
          </a:xfrm>
          <a:prstGeom prst="rect">
            <a:avLst/>
          </a:prstGeom>
        </p:spPr>
      </p:pic>
      <p:sp>
        <p:nvSpPr>
          <p:cNvPr id="264" name="Text 72"/>
          <p:cNvSpPr/>
          <p:nvPr/>
        </p:nvSpPr>
        <p:spPr>
          <a:xfrm>
            <a:off x="16070675" y="57189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902"/>
              </a:lnSpc>
              <a:buNone/>
            </a:pPr>
            <a:r>
              <a:rPr lang="en-US" sz="1268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2026-06-16T08:51:58Z</dcterms:created>
  <dcterms:modified xsi:type="dcterms:W3CDTF">2026-06-16T08:51:58Z</dcterms:modified>
</cp:coreProperties>
</file>