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jpeg" ContentType="image/jpeg"/>
  <Default Extension="jpg" ContentType="image/jpg"/>
  <Default Extension="svg" ContentType="image/svg+xml"/>
  <Default Extension="png" ContentType="image/png"/>
  <Default Extension="gif" ContentType="image/gif"/>
  <Default Extension="m4v" ContentType="video/mp4"/>
  <Default Extension="mp4" ContentType="video/mp4"/>
  <Default Extension="vml" ContentType="application/vnd.openxmlformats-officedocument.vmlDrawing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Masters/slideMaster2.xml" ContentType="application/vnd.openxmlformats-officedocument.presentationml.slideMaster+xml"/>
  <Override PartName="/ppt/slides/slide2.xml" ContentType="application/vnd.openxmlformats-officedocument.presentationml.slide+xml"/>
  <Override PartName="/ppt/slideMasters/slideMaster3.xml" ContentType="application/vnd.openxmlformats-officedocument.presentationml.slideMaster+xml"/>
  <Override PartName="/ppt/slides/slide3.xml" ContentType="application/vnd.openxmlformats-officedocument.presentationml.slide+xml"/>
  <Override PartName="/ppt/slideMasters/slideMaster4.xml" ContentType="application/vnd.openxmlformats-officedocument.presentationml.slideMaster+xml"/>
  <Override PartName="/ppt/slides/slide4.xml" ContentType="application/vnd.openxmlformats-officedocument.presentationml.slide+xml"/>
  <Override PartName="/ppt/slideMasters/slideMaster5.xml" ContentType="application/vnd.openxmlformats-officedocument.presentationml.slideMaster+xml"/>
  <Override PartName="/ppt/slides/slide5.xml" ContentType="application/vnd.openxmlformats-officedocument.presentationml.slide+xml"/>
  <Override PartName="/ppt/slideMasters/slideMaster6.xml" ContentType="application/vnd.openxmlformats-officedocument.presentationml.slideMaster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
		<Relationship Id="rId1" Type="http://schemas.openxmlformats.org/officeDocument/2006/relationships/extended-properties" Target="docProps/app.xml"/>
		<Relationship Id="rId2" Type="http://schemas.openxmlformats.org/package/2006/relationships/metadata/core-properties" Target="docProps/core.xml"/>
		<Relationship Id="rId3" Type="http://schemas.openxmlformats.org/officeDocument/2006/relationships/officeDocument" Target="ppt/presentation.xml"/>
		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</p:sldIdLst>
  <p:notesMasterIdLst>
    <p:notesMasterId r:id="rId8"/>
  </p:notesMasterIdLst>
  <p:sldSz cx="18288000" cy="10277475"/>
  <p:notesSz cx="10277475" cy="18288000"/>
  <p:defaultText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11"/>
    <p:restoredTop sz="94610"/>
  </p:normalViewPr>
  <p:slideViewPr>
    <p:cSldViewPr snapToGrid="0" snapToObjects="1">
      <p:cViewPr varScale="1">
        <p:scale>
          <a:sx n="136" d="100"/>
          <a:sy n="136" d="100"/>
        </p:scale>
        <p:origin x="216" y="31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notesMaster" Target="notesMasters/notesMaster1.xml"/><Relationship Id="rId9" Type="http://schemas.openxmlformats.org/officeDocument/2006/relationships/presProps" Target="presProps.xml"/><Relationship Id="rId10" Type="http://schemas.openxmlformats.org/officeDocument/2006/relationships/viewProps" Target="viewProps.xml"/><Relationship Id="rId11" Type="http://schemas.openxmlformats.org/officeDocument/2006/relationships/theme" Target="theme/theme1.xml"/><Relationship Id="rId1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
		<Relationship Id="rId1" Type="http://schemas.openxmlformats.org/officeDocument/2006/relationships/theme" Target="../theme/theme1.xml"/>
		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282F153-3F37-0F45-9E97-73ACFA13230C}" type="datetimeFigureOut">
              <a:rPr lang="en-US"/>
              <a:t>7/23/19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E5E9CC1-C706-0F49-92D6-E571CC5EEA8F}" type="slidenum">
              <a:rPr lang="en-US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1.xml"/>
		</Relationships>
</file>

<file path=ppt/notesSlides/_rels/notesSlide2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2.xml"/>
		</Relationships>
</file>

<file path=ppt/notesSlides/_rels/notesSlide3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3.xml"/>
		</Relationships>
</file>

<file path=ppt/notesSlides/_rels/notesSlide4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4.xml"/>
		</Relationships>
</file>

<file path=ppt/notesSlides/_rels/notesSlide5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5.xml"/>
		</Relationships>
</file>

<file path=ppt/notesSlides/_rels/notesSlide6.xml.rels><?xml version="1.0" encoding="UTF-8" standalone="yes"?>
		<Relationships xmlns="http://schemas.openxmlformats.org/package/2006/relationships">
			<Relationship Id="rId1" Type="http://schemas.openxmlformats.org/officeDocument/2006/relationships/notesMaster" Target="../notesMasters/notesMaster1.xml"/>
			<Relationship Id="rId2" Type="http://schemas.openxmlformats.org/officeDocument/2006/relationships/slide" Target="../slides/slide6.xml"/>
		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/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7021451-1387-4CA6-816F-3879F97B5CBC}" type="slidenum">
              <a:rPr lang="en-US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4086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-1-1.png"/><Relationship Id="rId2" Type="http://schemas.openxmlformats.org/officeDocument/2006/relationships/image" Target="../media/image-1-2.png"/><Relationship Id="rId3" Type="http://schemas.openxmlformats.org/officeDocument/2006/relationships/image" Target="../media/image-1-3.png"/><Relationship Id="rId4" Type="http://schemas.openxmlformats.org/officeDocument/2006/relationships/image" Target="../media/image-1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-2-1.png"/><Relationship Id="rId2" Type="http://schemas.openxmlformats.org/officeDocument/2006/relationships/image" Target="../media/image-2-2.png"/><Relationship Id="rId3" Type="http://schemas.openxmlformats.org/officeDocument/2006/relationships/image" Target="../media/image-2-3.png"/><Relationship Id="rId4" Type="http://schemas.openxmlformats.org/officeDocument/2006/relationships/image" Target="../media/image-2-4.png"/><Relationship Id="rId5" Type="http://schemas.openxmlformats.org/officeDocument/2006/relationships/slideLayout" Target="../slideLayouts/slideLayout1.xml"/><Relationship Id="rId6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image" Target="../media/image-3-1.png"/><Relationship Id="rId2" Type="http://schemas.openxmlformats.org/officeDocument/2006/relationships/image" Target="../media/image-3-2.png"/><Relationship Id="rId3" Type="http://schemas.openxmlformats.org/officeDocument/2006/relationships/image" Target="../media/image-3-3.png"/><Relationship Id="rId4" Type="http://schemas.openxmlformats.org/officeDocument/2006/relationships/image" Target="../media/image-3-4.png"/><Relationship Id="rId5" Type="http://schemas.openxmlformats.org/officeDocument/2006/relationships/image" Target="../media/image-3-5.png"/><Relationship Id="rId6" Type="http://schemas.openxmlformats.org/officeDocument/2006/relationships/image" Target="../media/image-3-6.png"/><Relationship Id="rId7" Type="http://schemas.openxmlformats.org/officeDocument/2006/relationships/image" Target="../media/image-3-7.png"/><Relationship Id="rId8" Type="http://schemas.openxmlformats.org/officeDocument/2006/relationships/image" Target="../media/image-3-8.png"/><Relationship Id="rId9" Type="http://schemas.openxmlformats.org/officeDocument/2006/relationships/image" Target="../media/image-3-9.png"/><Relationship Id="rId10" Type="http://schemas.openxmlformats.org/officeDocument/2006/relationships/image" Target="../media/image-3-10.png"/><Relationship Id="rId11" Type="http://schemas.openxmlformats.org/officeDocument/2006/relationships/image" Target="../media/image-3-11.png"/><Relationship Id="rId12" Type="http://schemas.openxmlformats.org/officeDocument/2006/relationships/image" Target="../media/image-3-12.png"/><Relationship Id="rId13" Type="http://schemas.openxmlformats.org/officeDocument/2006/relationships/image" Target="../media/image-3-13.png"/><Relationship Id="rId14" Type="http://schemas.openxmlformats.org/officeDocument/2006/relationships/image" Target="../media/image-3-14.png"/><Relationship Id="rId15" Type="http://schemas.openxmlformats.org/officeDocument/2006/relationships/image" Target="../media/image-3-15.png"/><Relationship Id="rId16" Type="http://schemas.openxmlformats.org/officeDocument/2006/relationships/image" Target="../media/image-3-16.png"/><Relationship Id="rId17" Type="http://schemas.openxmlformats.org/officeDocument/2006/relationships/image" Target="../media/image-3-17.png"/><Relationship Id="rId18" Type="http://schemas.openxmlformats.org/officeDocument/2006/relationships/image" Target="../media/image-3-18.png"/><Relationship Id="rId19" Type="http://schemas.openxmlformats.org/officeDocument/2006/relationships/image" Target="../media/image-3-19.png"/><Relationship Id="rId20" Type="http://schemas.openxmlformats.org/officeDocument/2006/relationships/image" Target="../media/image-3-20.png"/><Relationship Id="rId21" Type="http://schemas.openxmlformats.org/officeDocument/2006/relationships/image" Target="../media/image-3-21.png"/><Relationship Id="rId22" Type="http://schemas.openxmlformats.org/officeDocument/2006/relationships/image" Target="../media/image-3-22.png"/><Relationship Id="rId23" Type="http://schemas.openxmlformats.org/officeDocument/2006/relationships/image" Target="../media/image-3-23.png"/><Relationship Id="rId24" Type="http://schemas.openxmlformats.org/officeDocument/2006/relationships/image" Target="../media/image-3-24.png"/><Relationship Id="rId25" Type="http://schemas.openxmlformats.org/officeDocument/2006/relationships/image" Target="../media/image-3-25.png"/><Relationship Id="rId26" Type="http://schemas.openxmlformats.org/officeDocument/2006/relationships/image" Target="../media/image-3-26.png"/><Relationship Id="rId27" Type="http://schemas.openxmlformats.org/officeDocument/2006/relationships/image" Target="../media/image-3-27.png"/><Relationship Id="rId28" Type="http://schemas.openxmlformats.org/officeDocument/2006/relationships/image" Target="../media/image-3-28.png"/><Relationship Id="rId29" Type="http://schemas.openxmlformats.org/officeDocument/2006/relationships/image" Target="../media/image-3-29.png"/><Relationship Id="rId30" Type="http://schemas.openxmlformats.org/officeDocument/2006/relationships/image" Target="../media/image-3-30.png"/><Relationship Id="rId31" Type="http://schemas.openxmlformats.org/officeDocument/2006/relationships/image" Target="../media/image-3-31.png"/><Relationship Id="rId32" Type="http://schemas.openxmlformats.org/officeDocument/2006/relationships/image" Target="../media/image-3-32.png"/><Relationship Id="rId33" Type="http://schemas.openxmlformats.org/officeDocument/2006/relationships/image" Target="../media/image-3-33.png"/><Relationship Id="rId34" Type="http://schemas.openxmlformats.org/officeDocument/2006/relationships/image" Target="../media/image-3-34.png"/><Relationship Id="rId35" Type="http://schemas.openxmlformats.org/officeDocument/2006/relationships/image" Target="../media/image-3-35.png"/><Relationship Id="rId36" Type="http://schemas.openxmlformats.org/officeDocument/2006/relationships/image" Target="../media/image-3-36.png"/><Relationship Id="rId37" Type="http://schemas.openxmlformats.org/officeDocument/2006/relationships/image" Target="../media/image-3-37.png"/><Relationship Id="rId38" Type="http://schemas.openxmlformats.org/officeDocument/2006/relationships/image" Target="../media/image-3-38.png"/><Relationship Id="rId39" Type="http://schemas.openxmlformats.org/officeDocument/2006/relationships/image" Target="../media/image-3-39.png"/><Relationship Id="rId40" Type="http://schemas.openxmlformats.org/officeDocument/2006/relationships/image" Target="../media/image-3-40.png"/><Relationship Id="rId41" Type="http://schemas.openxmlformats.org/officeDocument/2006/relationships/image" Target="../media/image-3-41.png"/><Relationship Id="rId42" Type="http://schemas.openxmlformats.org/officeDocument/2006/relationships/image" Target="../media/image-3-42.png"/><Relationship Id="rId43" Type="http://schemas.openxmlformats.org/officeDocument/2006/relationships/image" Target="../media/image-3-43.png"/><Relationship Id="rId44" Type="http://schemas.openxmlformats.org/officeDocument/2006/relationships/image" Target="../media/image-3-44.png"/><Relationship Id="rId45" Type="http://schemas.openxmlformats.org/officeDocument/2006/relationships/image" Target="../media/image-3-45.png"/><Relationship Id="rId46" Type="http://schemas.openxmlformats.org/officeDocument/2006/relationships/image" Target="../media/image-3-46.png"/><Relationship Id="rId47" Type="http://schemas.openxmlformats.org/officeDocument/2006/relationships/image" Target="../media/image-3-47.png"/><Relationship Id="rId48" Type="http://schemas.openxmlformats.org/officeDocument/2006/relationships/image" Target="../media/image-3-48.png"/><Relationship Id="rId49" Type="http://schemas.openxmlformats.org/officeDocument/2006/relationships/image" Target="../media/image-3-49.png"/><Relationship Id="rId50" Type="http://schemas.openxmlformats.org/officeDocument/2006/relationships/image" Target="../media/image-3-50.png"/><Relationship Id="rId51" Type="http://schemas.openxmlformats.org/officeDocument/2006/relationships/image" Target="../media/image-3-51.png"/><Relationship Id="rId52" Type="http://schemas.openxmlformats.org/officeDocument/2006/relationships/image" Target="../media/image-3-52.png"/><Relationship Id="rId53" Type="http://schemas.openxmlformats.org/officeDocument/2006/relationships/image" Target="../media/image-3-53.png"/><Relationship Id="rId54" Type="http://schemas.openxmlformats.org/officeDocument/2006/relationships/image" Target="../media/image-3-54.png"/><Relationship Id="rId55" Type="http://schemas.openxmlformats.org/officeDocument/2006/relationships/image" Target="../media/image-3-55.png"/><Relationship Id="rId56" Type="http://schemas.openxmlformats.org/officeDocument/2006/relationships/image" Target="../media/image-3-56.png"/><Relationship Id="rId57" Type="http://schemas.openxmlformats.org/officeDocument/2006/relationships/image" Target="../media/image-3-57.png"/><Relationship Id="rId58" Type="http://schemas.openxmlformats.org/officeDocument/2006/relationships/image" Target="../media/image-3-58.png"/><Relationship Id="rId59" Type="http://schemas.openxmlformats.org/officeDocument/2006/relationships/image" Target="../media/image-3-59.png"/><Relationship Id="rId60" Type="http://schemas.openxmlformats.org/officeDocument/2006/relationships/image" Target="../media/image-3-60.png"/><Relationship Id="rId61" Type="http://schemas.openxmlformats.org/officeDocument/2006/relationships/image" Target="../media/image-3-61.png"/><Relationship Id="rId62" Type="http://schemas.openxmlformats.org/officeDocument/2006/relationships/image" Target="../media/image-3-62.png"/><Relationship Id="rId63" Type="http://schemas.openxmlformats.org/officeDocument/2006/relationships/image" Target="../media/image-3-63.png"/><Relationship Id="rId64" Type="http://schemas.openxmlformats.org/officeDocument/2006/relationships/image" Target="../media/image-3-64.png"/><Relationship Id="rId65" Type="http://schemas.openxmlformats.org/officeDocument/2006/relationships/image" Target="../media/image-3-65.png"/><Relationship Id="rId66" Type="http://schemas.openxmlformats.org/officeDocument/2006/relationships/image" Target="../media/image-3-66.png"/><Relationship Id="rId67" Type="http://schemas.openxmlformats.org/officeDocument/2006/relationships/image" Target="../media/image-3-67.png"/><Relationship Id="rId68" Type="http://schemas.openxmlformats.org/officeDocument/2006/relationships/image" Target="../media/image-3-68.png"/><Relationship Id="rId69" Type="http://schemas.openxmlformats.org/officeDocument/2006/relationships/image" Target="../media/image-3-69.png"/><Relationship Id="rId70" Type="http://schemas.openxmlformats.org/officeDocument/2006/relationships/image" Target="../media/image-3-70.png"/><Relationship Id="rId71" Type="http://schemas.openxmlformats.org/officeDocument/2006/relationships/image" Target="../media/image-3-71.png"/><Relationship Id="rId72" Type="http://schemas.openxmlformats.org/officeDocument/2006/relationships/image" Target="../media/image-3-72.png"/><Relationship Id="rId73" Type="http://schemas.openxmlformats.org/officeDocument/2006/relationships/image" Target="../media/image-3-73.png"/><Relationship Id="rId74" Type="http://schemas.openxmlformats.org/officeDocument/2006/relationships/image" Target="../media/image-3-74.png"/><Relationship Id="rId75" Type="http://schemas.openxmlformats.org/officeDocument/2006/relationships/image" Target="../media/image-3-75.png"/><Relationship Id="rId76" Type="http://schemas.openxmlformats.org/officeDocument/2006/relationships/image" Target="../media/image-3-76.png"/><Relationship Id="rId77" Type="http://schemas.openxmlformats.org/officeDocument/2006/relationships/image" Target="../media/image-3-77.png"/><Relationship Id="rId78" Type="http://schemas.openxmlformats.org/officeDocument/2006/relationships/image" Target="../media/image-3-78.png"/><Relationship Id="rId79" Type="http://schemas.openxmlformats.org/officeDocument/2006/relationships/image" Target="../media/image-3-79.png"/><Relationship Id="rId80" Type="http://schemas.openxmlformats.org/officeDocument/2006/relationships/image" Target="../media/image-3-80.png"/><Relationship Id="rId81" Type="http://schemas.openxmlformats.org/officeDocument/2006/relationships/image" Target="../media/image-3-81.png"/><Relationship Id="rId82" Type="http://schemas.openxmlformats.org/officeDocument/2006/relationships/image" Target="../media/image-3-82.png"/><Relationship Id="rId83" Type="http://schemas.openxmlformats.org/officeDocument/2006/relationships/image" Target="../media/image-3-83.png"/><Relationship Id="rId84" Type="http://schemas.openxmlformats.org/officeDocument/2006/relationships/image" Target="../media/image-3-84.png"/><Relationship Id="rId85" Type="http://schemas.openxmlformats.org/officeDocument/2006/relationships/image" Target="../media/image-3-85.png"/><Relationship Id="rId86" Type="http://schemas.openxmlformats.org/officeDocument/2006/relationships/image" Target="../media/image-3-86.png"/><Relationship Id="rId87" Type="http://schemas.openxmlformats.org/officeDocument/2006/relationships/image" Target="../media/image-3-87.png"/><Relationship Id="rId88" Type="http://schemas.openxmlformats.org/officeDocument/2006/relationships/image" Target="../media/image-3-88.png"/><Relationship Id="rId89" Type="http://schemas.openxmlformats.org/officeDocument/2006/relationships/image" Target="../media/image-3-89.png"/><Relationship Id="rId90" Type="http://schemas.openxmlformats.org/officeDocument/2006/relationships/image" Target="../media/image-3-90.png"/><Relationship Id="rId91" Type="http://schemas.openxmlformats.org/officeDocument/2006/relationships/image" Target="../media/image-3-91.png"/><Relationship Id="rId92" Type="http://schemas.openxmlformats.org/officeDocument/2006/relationships/image" Target="../media/image-3-92.png"/><Relationship Id="rId93" Type="http://schemas.openxmlformats.org/officeDocument/2006/relationships/image" Target="../media/image-3-93.png"/><Relationship Id="rId94" Type="http://schemas.openxmlformats.org/officeDocument/2006/relationships/image" Target="../media/image-3-94.png"/><Relationship Id="rId95" Type="http://schemas.openxmlformats.org/officeDocument/2006/relationships/image" Target="../media/image-3-95.png"/><Relationship Id="rId96" Type="http://schemas.openxmlformats.org/officeDocument/2006/relationships/image" Target="../media/image-3-96.png"/><Relationship Id="rId97" Type="http://schemas.openxmlformats.org/officeDocument/2006/relationships/image" Target="../media/image-3-97.png"/><Relationship Id="rId98" Type="http://schemas.openxmlformats.org/officeDocument/2006/relationships/image" Target="../media/image-3-98.png"/><Relationship Id="rId99" Type="http://schemas.openxmlformats.org/officeDocument/2006/relationships/image" Target="../media/image-3-99.png"/><Relationship Id="rId100" Type="http://schemas.openxmlformats.org/officeDocument/2006/relationships/image" Target="../media/image-3-100.png"/><Relationship Id="rId101" Type="http://schemas.openxmlformats.org/officeDocument/2006/relationships/image" Target="../media/image-3-101.png"/><Relationship Id="rId102" Type="http://schemas.openxmlformats.org/officeDocument/2006/relationships/image" Target="../media/image-3-102.png"/><Relationship Id="rId103" Type="http://schemas.openxmlformats.org/officeDocument/2006/relationships/image" Target="../media/image-3-103.png"/><Relationship Id="rId104" Type="http://schemas.openxmlformats.org/officeDocument/2006/relationships/image" Target="../media/image-3-104.png"/><Relationship Id="rId105" Type="http://schemas.openxmlformats.org/officeDocument/2006/relationships/image" Target="../media/image-3-105.png"/><Relationship Id="rId106" Type="http://schemas.openxmlformats.org/officeDocument/2006/relationships/image" Target="../media/image-3-106.png"/><Relationship Id="rId107" Type="http://schemas.openxmlformats.org/officeDocument/2006/relationships/image" Target="../media/image-3-107.png"/><Relationship Id="rId108" Type="http://schemas.openxmlformats.org/officeDocument/2006/relationships/image" Target="../media/image-3-108.png"/><Relationship Id="rId109" Type="http://schemas.openxmlformats.org/officeDocument/2006/relationships/image" Target="../media/image-3-109.png"/><Relationship Id="rId110" Type="http://schemas.openxmlformats.org/officeDocument/2006/relationships/image" Target="../media/image-3-110.png"/><Relationship Id="rId111" Type="http://schemas.openxmlformats.org/officeDocument/2006/relationships/image" Target="../media/image-3-111.png"/><Relationship Id="rId112" Type="http://schemas.openxmlformats.org/officeDocument/2006/relationships/image" Target="../media/image-3-112.png"/><Relationship Id="rId113" Type="http://schemas.openxmlformats.org/officeDocument/2006/relationships/image" Target="../media/image-3-113.png"/><Relationship Id="rId114" Type="http://schemas.openxmlformats.org/officeDocument/2006/relationships/image" Target="../media/image-3-114.png"/><Relationship Id="rId115" Type="http://schemas.openxmlformats.org/officeDocument/2006/relationships/image" Target="../media/image-3-115.png"/><Relationship Id="rId116" Type="http://schemas.openxmlformats.org/officeDocument/2006/relationships/image" Target="../media/image-3-116.png"/><Relationship Id="rId117" Type="http://schemas.openxmlformats.org/officeDocument/2006/relationships/image" Target="../media/image-3-117.png"/><Relationship Id="rId118" Type="http://schemas.openxmlformats.org/officeDocument/2006/relationships/image" Target="../media/image-3-118.png"/><Relationship Id="rId119" Type="http://schemas.openxmlformats.org/officeDocument/2006/relationships/image" Target="../media/image-3-119.png"/><Relationship Id="rId120" Type="http://schemas.openxmlformats.org/officeDocument/2006/relationships/image" Target="../media/image-3-120.png"/><Relationship Id="rId121" Type="http://schemas.openxmlformats.org/officeDocument/2006/relationships/image" Target="../media/image-3-121.png"/><Relationship Id="rId122" Type="http://schemas.openxmlformats.org/officeDocument/2006/relationships/image" Target="../media/image-3-122.png"/><Relationship Id="rId123" Type="http://schemas.openxmlformats.org/officeDocument/2006/relationships/image" Target="../media/image-3-123.png"/><Relationship Id="rId124" Type="http://schemas.openxmlformats.org/officeDocument/2006/relationships/image" Target="../media/image-3-124.png"/><Relationship Id="rId125" Type="http://schemas.openxmlformats.org/officeDocument/2006/relationships/image" Target="../media/image-3-125.png"/><Relationship Id="rId126" Type="http://schemas.openxmlformats.org/officeDocument/2006/relationships/image" Target="../media/image-3-126.png"/><Relationship Id="rId127" Type="http://schemas.openxmlformats.org/officeDocument/2006/relationships/image" Target="../media/image-3-127.png"/><Relationship Id="rId128" Type="http://schemas.openxmlformats.org/officeDocument/2006/relationships/image" Target="../media/image-3-128.png"/><Relationship Id="rId129" Type="http://schemas.openxmlformats.org/officeDocument/2006/relationships/image" Target="../media/image-3-129.png"/><Relationship Id="rId130" Type="http://schemas.openxmlformats.org/officeDocument/2006/relationships/image" Target="../media/image-3-130.png"/><Relationship Id="rId131" Type="http://schemas.openxmlformats.org/officeDocument/2006/relationships/image" Target="../media/image-3-131.png"/><Relationship Id="rId132" Type="http://schemas.openxmlformats.org/officeDocument/2006/relationships/image" Target="../media/image-3-132.png"/><Relationship Id="rId133" Type="http://schemas.openxmlformats.org/officeDocument/2006/relationships/image" Target="../media/image-3-133.png"/><Relationship Id="rId134" Type="http://schemas.openxmlformats.org/officeDocument/2006/relationships/image" Target="../media/image-3-134.png"/><Relationship Id="rId135" Type="http://schemas.openxmlformats.org/officeDocument/2006/relationships/image" Target="../media/image-3-135.png"/><Relationship Id="rId136" Type="http://schemas.openxmlformats.org/officeDocument/2006/relationships/image" Target="../media/image-3-136.png"/><Relationship Id="rId137" Type="http://schemas.openxmlformats.org/officeDocument/2006/relationships/image" Target="../media/image-3-137.png"/><Relationship Id="rId138" Type="http://schemas.openxmlformats.org/officeDocument/2006/relationships/image" Target="../media/image-3-138.png"/><Relationship Id="rId139" Type="http://schemas.openxmlformats.org/officeDocument/2006/relationships/image" Target="../media/image-3-139.png"/><Relationship Id="rId140" Type="http://schemas.openxmlformats.org/officeDocument/2006/relationships/image" Target="../media/image-3-140.png"/><Relationship Id="rId141" Type="http://schemas.openxmlformats.org/officeDocument/2006/relationships/image" Target="../media/image-3-141.png"/><Relationship Id="rId142" Type="http://schemas.openxmlformats.org/officeDocument/2006/relationships/image" Target="../media/image-3-142.png"/><Relationship Id="rId143" Type="http://schemas.openxmlformats.org/officeDocument/2006/relationships/image" Target="../media/image-3-143.png"/><Relationship Id="rId144" Type="http://schemas.openxmlformats.org/officeDocument/2006/relationships/image" Target="../media/image-3-144.png"/><Relationship Id="rId145" Type="http://schemas.openxmlformats.org/officeDocument/2006/relationships/image" Target="../media/image-3-145.png"/><Relationship Id="rId146" Type="http://schemas.openxmlformats.org/officeDocument/2006/relationships/image" Target="../media/image-3-146.png"/><Relationship Id="rId147" Type="http://schemas.openxmlformats.org/officeDocument/2006/relationships/image" Target="../media/image-3-147.png"/><Relationship Id="rId148" Type="http://schemas.openxmlformats.org/officeDocument/2006/relationships/image" Target="../media/image-3-148.png"/><Relationship Id="rId149" Type="http://schemas.openxmlformats.org/officeDocument/2006/relationships/image" Target="../media/image-3-149.png"/><Relationship Id="rId150" Type="http://schemas.openxmlformats.org/officeDocument/2006/relationships/image" Target="../media/image-3-150.png"/><Relationship Id="rId151" Type="http://schemas.openxmlformats.org/officeDocument/2006/relationships/image" Target="../media/image-3-151.png"/><Relationship Id="rId152" Type="http://schemas.openxmlformats.org/officeDocument/2006/relationships/image" Target="../media/image-3-152.png"/><Relationship Id="rId153" Type="http://schemas.openxmlformats.org/officeDocument/2006/relationships/image" Target="../media/image-3-153.png"/><Relationship Id="rId154" Type="http://schemas.openxmlformats.org/officeDocument/2006/relationships/image" Target="../media/image-3-154.png"/><Relationship Id="rId155" Type="http://schemas.openxmlformats.org/officeDocument/2006/relationships/image" Target="../media/image-3-155.png"/><Relationship Id="rId156" Type="http://schemas.openxmlformats.org/officeDocument/2006/relationships/image" Target="../media/image-3-156.png"/><Relationship Id="rId157" Type="http://schemas.openxmlformats.org/officeDocument/2006/relationships/image" Target="../media/image-3-157.png"/><Relationship Id="rId158" Type="http://schemas.openxmlformats.org/officeDocument/2006/relationships/image" Target="../media/image-3-158.png"/><Relationship Id="rId159" Type="http://schemas.openxmlformats.org/officeDocument/2006/relationships/image" Target="../media/image-3-159.png"/><Relationship Id="rId160" Type="http://schemas.openxmlformats.org/officeDocument/2006/relationships/image" Target="../media/image-3-160.png"/><Relationship Id="rId161" Type="http://schemas.openxmlformats.org/officeDocument/2006/relationships/image" Target="../media/image-3-161.png"/><Relationship Id="rId162" Type="http://schemas.openxmlformats.org/officeDocument/2006/relationships/image" Target="../media/image-3-162.png"/><Relationship Id="rId163" Type="http://schemas.openxmlformats.org/officeDocument/2006/relationships/image" Target="../media/image-3-163.png"/><Relationship Id="rId164" Type="http://schemas.openxmlformats.org/officeDocument/2006/relationships/image" Target="../media/image-3-164.png"/><Relationship Id="rId165" Type="http://schemas.openxmlformats.org/officeDocument/2006/relationships/image" Target="../media/image-3-165.png"/><Relationship Id="rId166" Type="http://schemas.openxmlformats.org/officeDocument/2006/relationships/image" Target="../media/image-3-166.png"/><Relationship Id="rId167" Type="http://schemas.openxmlformats.org/officeDocument/2006/relationships/image" Target="../media/image-3-167.png"/><Relationship Id="rId168" Type="http://schemas.openxmlformats.org/officeDocument/2006/relationships/image" Target="../media/image-3-168.png"/><Relationship Id="rId169" Type="http://schemas.openxmlformats.org/officeDocument/2006/relationships/image" Target="../media/image-3-169.png"/><Relationship Id="rId170" Type="http://schemas.openxmlformats.org/officeDocument/2006/relationships/image" Target="../media/image-3-170.png"/><Relationship Id="rId171" Type="http://schemas.openxmlformats.org/officeDocument/2006/relationships/image" Target="../media/image-3-171.png"/><Relationship Id="rId172" Type="http://schemas.openxmlformats.org/officeDocument/2006/relationships/image" Target="../media/image-3-172.png"/><Relationship Id="rId173" Type="http://schemas.openxmlformats.org/officeDocument/2006/relationships/image" Target="../media/image-3-173.png"/><Relationship Id="rId174" Type="http://schemas.openxmlformats.org/officeDocument/2006/relationships/image" Target="../media/image-3-174.png"/><Relationship Id="rId175" Type="http://schemas.openxmlformats.org/officeDocument/2006/relationships/image" Target="../media/image-3-175.png"/><Relationship Id="rId176" Type="http://schemas.openxmlformats.org/officeDocument/2006/relationships/image" Target="../media/image-3-176.png"/><Relationship Id="rId177" Type="http://schemas.openxmlformats.org/officeDocument/2006/relationships/image" Target="../media/image-3-177.png"/><Relationship Id="rId178" Type="http://schemas.openxmlformats.org/officeDocument/2006/relationships/image" Target="../media/image-3-178.png"/><Relationship Id="rId179" Type="http://schemas.openxmlformats.org/officeDocument/2006/relationships/image" Target="../media/image-3-179.png"/><Relationship Id="rId180" Type="http://schemas.openxmlformats.org/officeDocument/2006/relationships/image" Target="../media/image-3-180.png"/><Relationship Id="rId181" Type="http://schemas.openxmlformats.org/officeDocument/2006/relationships/image" Target="../media/image-3-181.png"/><Relationship Id="rId182" Type="http://schemas.openxmlformats.org/officeDocument/2006/relationships/image" Target="../media/image-3-182.png"/><Relationship Id="rId183" Type="http://schemas.openxmlformats.org/officeDocument/2006/relationships/image" Target="../media/image-3-183.png"/><Relationship Id="rId184" Type="http://schemas.openxmlformats.org/officeDocument/2006/relationships/image" Target="../media/image-3-184.png"/><Relationship Id="rId185" Type="http://schemas.openxmlformats.org/officeDocument/2006/relationships/image" Target="../media/image-3-185.png"/><Relationship Id="rId186" Type="http://schemas.openxmlformats.org/officeDocument/2006/relationships/image" Target="../media/image-3-186.png"/><Relationship Id="rId187" Type="http://schemas.openxmlformats.org/officeDocument/2006/relationships/image" Target="../media/image-3-187.png"/><Relationship Id="rId188" Type="http://schemas.openxmlformats.org/officeDocument/2006/relationships/image" Target="../media/image-3-188.png"/><Relationship Id="rId189" Type="http://schemas.openxmlformats.org/officeDocument/2006/relationships/image" Target="../media/image-3-189.png"/><Relationship Id="rId190" Type="http://schemas.openxmlformats.org/officeDocument/2006/relationships/image" Target="../media/image-3-190.png"/><Relationship Id="rId191" Type="http://schemas.openxmlformats.org/officeDocument/2006/relationships/image" Target="../media/image-3-191.png"/><Relationship Id="rId192" Type="http://schemas.openxmlformats.org/officeDocument/2006/relationships/image" Target="../media/image-3-192.png"/><Relationship Id="rId193" Type="http://schemas.openxmlformats.org/officeDocument/2006/relationships/image" Target="../media/image-3-193.png"/><Relationship Id="rId194" Type="http://schemas.openxmlformats.org/officeDocument/2006/relationships/image" Target="../media/image-3-194.png"/><Relationship Id="rId195" Type="http://schemas.openxmlformats.org/officeDocument/2006/relationships/image" Target="../media/image-3-195.png"/><Relationship Id="rId196" Type="http://schemas.openxmlformats.org/officeDocument/2006/relationships/image" Target="../media/image-3-196.png"/><Relationship Id="rId197" Type="http://schemas.openxmlformats.org/officeDocument/2006/relationships/image" Target="../media/image-3-197.png"/><Relationship Id="rId198" Type="http://schemas.openxmlformats.org/officeDocument/2006/relationships/image" Target="../media/image-3-198.png"/><Relationship Id="rId199" Type="http://schemas.openxmlformats.org/officeDocument/2006/relationships/image" Target="../media/image-3-199.png"/><Relationship Id="rId200" Type="http://schemas.openxmlformats.org/officeDocument/2006/relationships/image" Target="../media/image-3-200.png"/><Relationship Id="rId201" Type="http://schemas.openxmlformats.org/officeDocument/2006/relationships/image" Target="../media/image-3-201.png"/><Relationship Id="rId202" Type="http://schemas.openxmlformats.org/officeDocument/2006/relationships/image" Target="../media/image-3-202.png"/><Relationship Id="rId203" Type="http://schemas.openxmlformats.org/officeDocument/2006/relationships/image" Target="../media/image-3-203.png"/><Relationship Id="rId204" Type="http://schemas.openxmlformats.org/officeDocument/2006/relationships/image" Target="../media/image-3-204.png"/><Relationship Id="rId205" Type="http://schemas.openxmlformats.org/officeDocument/2006/relationships/image" Target="../media/image-3-205.png"/><Relationship Id="rId206" Type="http://schemas.openxmlformats.org/officeDocument/2006/relationships/image" Target="../media/image-3-206.png"/><Relationship Id="rId207" Type="http://schemas.openxmlformats.org/officeDocument/2006/relationships/image" Target="../media/image-3-207.png"/><Relationship Id="rId208" Type="http://schemas.openxmlformats.org/officeDocument/2006/relationships/image" Target="../media/image-3-208.png"/><Relationship Id="rId209" Type="http://schemas.openxmlformats.org/officeDocument/2006/relationships/image" Target="../media/image-3-209.png"/><Relationship Id="rId210" Type="http://schemas.openxmlformats.org/officeDocument/2006/relationships/image" Target="../media/image-3-210.png"/><Relationship Id="rId211" Type="http://schemas.openxmlformats.org/officeDocument/2006/relationships/image" Target="../media/image-3-211.png"/><Relationship Id="rId212" Type="http://schemas.openxmlformats.org/officeDocument/2006/relationships/image" Target="../media/image-3-212.png"/><Relationship Id="rId213" Type="http://schemas.openxmlformats.org/officeDocument/2006/relationships/image" Target="../media/image-3-213.png"/><Relationship Id="rId214" Type="http://schemas.openxmlformats.org/officeDocument/2006/relationships/image" Target="../media/image-3-214.png"/><Relationship Id="rId215" Type="http://schemas.openxmlformats.org/officeDocument/2006/relationships/image" Target="../media/image-3-215.png"/><Relationship Id="rId216" Type="http://schemas.openxmlformats.org/officeDocument/2006/relationships/image" Target="../media/image-3-216.png"/><Relationship Id="rId217" Type="http://schemas.openxmlformats.org/officeDocument/2006/relationships/image" Target="../media/image-3-217.png"/><Relationship Id="rId218" Type="http://schemas.openxmlformats.org/officeDocument/2006/relationships/image" Target="../media/image-3-218.png"/><Relationship Id="rId219" Type="http://schemas.openxmlformats.org/officeDocument/2006/relationships/image" Target="../media/image-3-219.png"/><Relationship Id="rId220" Type="http://schemas.openxmlformats.org/officeDocument/2006/relationships/image" Target="../media/image-3-220.png"/><Relationship Id="rId221" Type="http://schemas.openxmlformats.org/officeDocument/2006/relationships/image" Target="../media/image-3-221.png"/><Relationship Id="rId222" Type="http://schemas.openxmlformats.org/officeDocument/2006/relationships/image" Target="../media/image-3-222.png"/><Relationship Id="rId223" Type="http://schemas.openxmlformats.org/officeDocument/2006/relationships/image" Target="../media/image-3-223.png"/><Relationship Id="rId224" Type="http://schemas.openxmlformats.org/officeDocument/2006/relationships/image" Target="../media/image-3-224.png"/><Relationship Id="rId225" Type="http://schemas.openxmlformats.org/officeDocument/2006/relationships/image" Target="../media/image-3-225.png"/><Relationship Id="rId226" Type="http://schemas.openxmlformats.org/officeDocument/2006/relationships/image" Target="../media/image-3-226.png"/><Relationship Id="rId227" Type="http://schemas.openxmlformats.org/officeDocument/2006/relationships/image" Target="../media/image-3-227.png"/><Relationship Id="rId228" Type="http://schemas.openxmlformats.org/officeDocument/2006/relationships/image" Target="../media/image-3-228.png"/><Relationship Id="rId229" Type="http://schemas.openxmlformats.org/officeDocument/2006/relationships/image" Target="../media/image-3-229.png"/><Relationship Id="rId230" Type="http://schemas.openxmlformats.org/officeDocument/2006/relationships/image" Target="../media/image-3-230.png"/><Relationship Id="rId231" Type="http://schemas.openxmlformats.org/officeDocument/2006/relationships/image" Target="../media/image-3-231.png"/><Relationship Id="rId232" Type="http://schemas.openxmlformats.org/officeDocument/2006/relationships/image" Target="../media/image-3-232.png"/><Relationship Id="rId233" Type="http://schemas.openxmlformats.org/officeDocument/2006/relationships/image" Target="../media/image-3-233.png"/><Relationship Id="rId234" Type="http://schemas.openxmlformats.org/officeDocument/2006/relationships/image" Target="../media/image-3-234.png"/><Relationship Id="rId235" Type="http://schemas.openxmlformats.org/officeDocument/2006/relationships/image" Target="../media/image-3-235.png"/><Relationship Id="rId236" Type="http://schemas.openxmlformats.org/officeDocument/2006/relationships/image" Target="../media/image-3-236.png"/><Relationship Id="rId237" Type="http://schemas.openxmlformats.org/officeDocument/2006/relationships/image" Target="../media/image-3-237.png"/><Relationship Id="rId238" Type="http://schemas.openxmlformats.org/officeDocument/2006/relationships/image" Target="../media/image-3-238.png"/><Relationship Id="rId239" Type="http://schemas.openxmlformats.org/officeDocument/2006/relationships/image" Target="../media/image-3-239.png"/><Relationship Id="rId240" Type="http://schemas.openxmlformats.org/officeDocument/2006/relationships/image" Target="../media/image-3-240.png"/><Relationship Id="rId241" Type="http://schemas.openxmlformats.org/officeDocument/2006/relationships/image" Target="../media/image-3-241.png"/><Relationship Id="rId242" Type="http://schemas.openxmlformats.org/officeDocument/2006/relationships/slideLayout" Target="../slideLayouts/slideLayout1.xml"/><Relationship Id="rId243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image" Target="../media/image-4-1.png"/><Relationship Id="rId2" Type="http://schemas.openxmlformats.org/officeDocument/2006/relationships/image" Target="../media/image-4-2.png"/><Relationship Id="rId3" Type="http://schemas.openxmlformats.org/officeDocument/2006/relationships/image" Target="../media/image-4-3.png"/><Relationship Id="rId4" Type="http://schemas.openxmlformats.org/officeDocument/2006/relationships/image" Target="../media/image-4-4.png"/><Relationship Id="rId5" Type="http://schemas.openxmlformats.org/officeDocument/2006/relationships/image" Target="../media/image-4-5.png"/><Relationship Id="rId6" Type="http://schemas.openxmlformats.org/officeDocument/2006/relationships/image" Target="../media/image-4-6.png"/><Relationship Id="rId7" Type="http://schemas.openxmlformats.org/officeDocument/2006/relationships/image" Target="../media/image-4-7.png"/><Relationship Id="rId8" Type="http://schemas.openxmlformats.org/officeDocument/2006/relationships/image" Target="../media/image-4-8.png"/><Relationship Id="rId9" Type="http://schemas.openxmlformats.org/officeDocument/2006/relationships/image" Target="../media/image-4-9.png"/><Relationship Id="rId10" Type="http://schemas.openxmlformats.org/officeDocument/2006/relationships/image" Target="../media/image-4-10.png"/><Relationship Id="rId11" Type="http://schemas.openxmlformats.org/officeDocument/2006/relationships/image" Target="../media/image-4-11.png"/><Relationship Id="rId12" Type="http://schemas.openxmlformats.org/officeDocument/2006/relationships/image" Target="../media/image-4-12.png"/><Relationship Id="rId13" Type="http://schemas.openxmlformats.org/officeDocument/2006/relationships/image" Target="../media/image-4-13.png"/><Relationship Id="rId14" Type="http://schemas.openxmlformats.org/officeDocument/2006/relationships/image" Target="../media/image-4-14.png"/><Relationship Id="rId15" Type="http://schemas.openxmlformats.org/officeDocument/2006/relationships/image" Target="../media/image-4-15.png"/><Relationship Id="rId16" Type="http://schemas.openxmlformats.org/officeDocument/2006/relationships/image" Target="../media/image-4-16.png"/><Relationship Id="rId17" Type="http://schemas.openxmlformats.org/officeDocument/2006/relationships/image" Target="../media/image-4-17.png"/><Relationship Id="rId18" Type="http://schemas.openxmlformats.org/officeDocument/2006/relationships/image" Target="../media/image-4-18.png"/><Relationship Id="rId19" Type="http://schemas.openxmlformats.org/officeDocument/2006/relationships/image" Target="../media/image-4-19.png"/><Relationship Id="rId20" Type="http://schemas.openxmlformats.org/officeDocument/2006/relationships/image" Target="../media/image-4-20.png"/><Relationship Id="rId21" Type="http://schemas.openxmlformats.org/officeDocument/2006/relationships/image" Target="../media/image-4-21.png"/><Relationship Id="rId22" Type="http://schemas.openxmlformats.org/officeDocument/2006/relationships/image" Target="../media/image-4-22.png"/><Relationship Id="rId23" Type="http://schemas.openxmlformats.org/officeDocument/2006/relationships/image" Target="../media/image-4-23.png"/><Relationship Id="rId24" Type="http://schemas.openxmlformats.org/officeDocument/2006/relationships/image" Target="../media/image-4-24.png"/><Relationship Id="rId25" Type="http://schemas.openxmlformats.org/officeDocument/2006/relationships/image" Target="../media/image-4-25.png"/><Relationship Id="rId26" Type="http://schemas.openxmlformats.org/officeDocument/2006/relationships/image" Target="../media/image-4-26.png"/><Relationship Id="rId27" Type="http://schemas.openxmlformats.org/officeDocument/2006/relationships/image" Target="../media/image-4-27.png"/><Relationship Id="rId28" Type="http://schemas.openxmlformats.org/officeDocument/2006/relationships/image" Target="../media/image-4-28.png"/><Relationship Id="rId29" Type="http://schemas.openxmlformats.org/officeDocument/2006/relationships/image" Target="../media/image-4-29.png"/><Relationship Id="rId30" Type="http://schemas.openxmlformats.org/officeDocument/2006/relationships/image" Target="../media/image-4-30.png"/><Relationship Id="rId31" Type="http://schemas.openxmlformats.org/officeDocument/2006/relationships/image" Target="../media/image-4-31.png"/><Relationship Id="rId32" Type="http://schemas.openxmlformats.org/officeDocument/2006/relationships/image" Target="../media/image-4-32.png"/><Relationship Id="rId33" Type="http://schemas.openxmlformats.org/officeDocument/2006/relationships/image" Target="../media/image-4-33.png"/><Relationship Id="rId34" Type="http://schemas.openxmlformats.org/officeDocument/2006/relationships/slideLayout" Target="../slideLayouts/slideLayout1.xml"/><Relationship Id="rId35" Type="http://schemas.openxmlformats.org/officeDocument/2006/relationships/notesSlide" Target="../notesSlides/notesSlide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image" Target="../media/image-5-1.png"/><Relationship Id="rId2" Type="http://schemas.openxmlformats.org/officeDocument/2006/relationships/image" Target="../media/image-5-2.png"/><Relationship Id="rId3" Type="http://schemas.openxmlformats.org/officeDocument/2006/relationships/image" Target="../media/image-5-3.png"/><Relationship Id="rId4" Type="http://schemas.openxmlformats.org/officeDocument/2006/relationships/image" Target="../media/image-5-4.png"/><Relationship Id="rId5" Type="http://schemas.openxmlformats.org/officeDocument/2006/relationships/image" Target="../media/image-5-5.png"/><Relationship Id="rId6" Type="http://schemas.openxmlformats.org/officeDocument/2006/relationships/image" Target="../media/image-5-6.png"/><Relationship Id="rId7" Type="http://schemas.openxmlformats.org/officeDocument/2006/relationships/image" Target="../media/image-5-7.png"/><Relationship Id="rId8" Type="http://schemas.openxmlformats.org/officeDocument/2006/relationships/image" Target="../media/image-5-8.png"/><Relationship Id="rId9" Type="http://schemas.openxmlformats.org/officeDocument/2006/relationships/image" Target="../media/image-5-9.png"/><Relationship Id="rId10" Type="http://schemas.openxmlformats.org/officeDocument/2006/relationships/image" Target="../media/image-5-10.png"/><Relationship Id="rId11" Type="http://schemas.openxmlformats.org/officeDocument/2006/relationships/image" Target="../media/image-5-11.png"/><Relationship Id="rId12" Type="http://schemas.openxmlformats.org/officeDocument/2006/relationships/image" Target="../media/image-5-12.png"/><Relationship Id="rId13" Type="http://schemas.openxmlformats.org/officeDocument/2006/relationships/image" Target="../media/image-5-13.png"/><Relationship Id="rId14" Type="http://schemas.openxmlformats.org/officeDocument/2006/relationships/image" Target="../media/image-5-14.png"/><Relationship Id="rId15" Type="http://schemas.openxmlformats.org/officeDocument/2006/relationships/image" Target="../media/image-5-15.png"/><Relationship Id="rId16" Type="http://schemas.openxmlformats.org/officeDocument/2006/relationships/image" Target="../media/image-5-16.png"/><Relationship Id="rId17" Type="http://schemas.openxmlformats.org/officeDocument/2006/relationships/image" Target="../media/image-5-17.png"/><Relationship Id="rId18" Type="http://schemas.openxmlformats.org/officeDocument/2006/relationships/image" Target="../media/image-5-18.png"/><Relationship Id="rId19" Type="http://schemas.openxmlformats.org/officeDocument/2006/relationships/image" Target="../media/image-5-19.png"/><Relationship Id="rId20" Type="http://schemas.openxmlformats.org/officeDocument/2006/relationships/image" Target="../media/image-5-20.png"/><Relationship Id="rId21" Type="http://schemas.openxmlformats.org/officeDocument/2006/relationships/image" Target="../media/image-5-21.png"/><Relationship Id="rId22" Type="http://schemas.openxmlformats.org/officeDocument/2006/relationships/image" Target="../media/image-5-22.png"/><Relationship Id="rId23" Type="http://schemas.openxmlformats.org/officeDocument/2006/relationships/image" Target="../media/image-5-23.png"/><Relationship Id="rId24" Type="http://schemas.openxmlformats.org/officeDocument/2006/relationships/image" Target="../media/image-5-24.png"/><Relationship Id="rId25" Type="http://schemas.openxmlformats.org/officeDocument/2006/relationships/image" Target="../media/image-5-25.png"/><Relationship Id="rId26" Type="http://schemas.openxmlformats.org/officeDocument/2006/relationships/image" Target="../media/image-5-26.png"/><Relationship Id="rId27" Type="http://schemas.openxmlformats.org/officeDocument/2006/relationships/image" Target="../media/image-5-27.png"/><Relationship Id="rId28" Type="http://schemas.openxmlformats.org/officeDocument/2006/relationships/image" Target="../media/image-5-28.png"/><Relationship Id="rId29" Type="http://schemas.openxmlformats.org/officeDocument/2006/relationships/image" Target="../media/image-5-29.png"/><Relationship Id="rId30" Type="http://schemas.openxmlformats.org/officeDocument/2006/relationships/image" Target="../media/image-5-30.png"/><Relationship Id="rId31" Type="http://schemas.openxmlformats.org/officeDocument/2006/relationships/image" Target="../media/image-5-31.png"/><Relationship Id="rId32" Type="http://schemas.openxmlformats.org/officeDocument/2006/relationships/image" Target="../media/image-5-32.png"/><Relationship Id="rId33" Type="http://schemas.openxmlformats.org/officeDocument/2006/relationships/image" Target="../media/image-5-33.png"/><Relationship Id="rId34" Type="http://schemas.openxmlformats.org/officeDocument/2006/relationships/image" Target="../media/image-5-34.png"/><Relationship Id="rId35" Type="http://schemas.openxmlformats.org/officeDocument/2006/relationships/image" Target="../media/image-5-35.png"/><Relationship Id="rId36" Type="http://schemas.openxmlformats.org/officeDocument/2006/relationships/image" Target="../media/image-5-36.png"/><Relationship Id="rId37" Type="http://schemas.openxmlformats.org/officeDocument/2006/relationships/image" Target="../media/image-5-37.png"/><Relationship Id="rId38" Type="http://schemas.openxmlformats.org/officeDocument/2006/relationships/image" Target="../media/image-5-38.png"/><Relationship Id="rId39" Type="http://schemas.openxmlformats.org/officeDocument/2006/relationships/image" Target="../media/image-5-39.png"/><Relationship Id="rId40" Type="http://schemas.openxmlformats.org/officeDocument/2006/relationships/image" Target="../media/image-5-40.png"/><Relationship Id="rId41" Type="http://schemas.openxmlformats.org/officeDocument/2006/relationships/image" Target="../media/image-5-41.png"/><Relationship Id="rId42" Type="http://schemas.openxmlformats.org/officeDocument/2006/relationships/image" Target="../media/image-5-42.png"/><Relationship Id="rId43" Type="http://schemas.openxmlformats.org/officeDocument/2006/relationships/image" Target="../media/image-5-43.png"/><Relationship Id="rId44" Type="http://schemas.openxmlformats.org/officeDocument/2006/relationships/image" Target="../media/image-5-44.png"/><Relationship Id="rId45" Type="http://schemas.openxmlformats.org/officeDocument/2006/relationships/image" Target="../media/image-5-45.png"/><Relationship Id="rId46" Type="http://schemas.openxmlformats.org/officeDocument/2006/relationships/image" Target="../media/image-5-46.png"/><Relationship Id="rId47" Type="http://schemas.openxmlformats.org/officeDocument/2006/relationships/image" Target="../media/image-5-47.png"/><Relationship Id="rId48" Type="http://schemas.openxmlformats.org/officeDocument/2006/relationships/image" Target="../media/image-5-48.png"/><Relationship Id="rId49" Type="http://schemas.openxmlformats.org/officeDocument/2006/relationships/image" Target="../media/image-5-49.png"/><Relationship Id="rId50" Type="http://schemas.openxmlformats.org/officeDocument/2006/relationships/image" Target="../media/image-5-50.png"/><Relationship Id="rId51" Type="http://schemas.openxmlformats.org/officeDocument/2006/relationships/image" Target="../media/image-5-51.png"/><Relationship Id="rId52" Type="http://schemas.openxmlformats.org/officeDocument/2006/relationships/image" Target="../media/image-5-52.png"/><Relationship Id="rId53" Type="http://schemas.openxmlformats.org/officeDocument/2006/relationships/image" Target="../media/image-5-53.png"/><Relationship Id="rId54" Type="http://schemas.openxmlformats.org/officeDocument/2006/relationships/image" Target="../media/image-5-54.png"/><Relationship Id="rId55" Type="http://schemas.openxmlformats.org/officeDocument/2006/relationships/image" Target="../media/image-5-55.png"/><Relationship Id="rId56" Type="http://schemas.openxmlformats.org/officeDocument/2006/relationships/image" Target="../media/image-5-56.png"/><Relationship Id="rId57" Type="http://schemas.openxmlformats.org/officeDocument/2006/relationships/image" Target="../media/image-5-57.png"/><Relationship Id="rId58" Type="http://schemas.openxmlformats.org/officeDocument/2006/relationships/image" Target="../media/image-5-58.png"/><Relationship Id="rId59" Type="http://schemas.openxmlformats.org/officeDocument/2006/relationships/image" Target="../media/image-5-59.png"/><Relationship Id="rId60" Type="http://schemas.openxmlformats.org/officeDocument/2006/relationships/image" Target="../media/image-5-60.png"/><Relationship Id="rId61" Type="http://schemas.openxmlformats.org/officeDocument/2006/relationships/image" Target="../media/image-5-61.png"/><Relationship Id="rId62" Type="http://schemas.openxmlformats.org/officeDocument/2006/relationships/image" Target="../media/image-5-62.png"/><Relationship Id="rId63" Type="http://schemas.openxmlformats.org/officeDocument/2006/relationships/image" Target="../media/image-5-63.png"/><Relationship Id="rId64" Type="http://schemas.openxmlformats.org/officeDocument/2006/relationships/image" Target="../media/image-5-64.png"/><Relationship Id="rId65" Type="http://schemas.openxmlformats.org/officeDocument/2006/relationships/image" Target="../media/image-5-65.png"/><Relationship Id="rId66" Type="http://schemas.openxmlformats.org/officeDocument/2006/relationships/image" Target="../media/image-5-66.png"/><Relationship Id="rId67" Type="http://schemas.openxmlformats.org/officeDocument/2006/relationships/image" Target="../media/image-5-67.png"/><Relationship Id="rId68" Type="http://schemas.openxmlformats.org/officeDocument/2006/relationships/image" Target="../media/image-5-68.png"/><Relationship Id="rId69" Type="http://schemas.openxmlformats.org/officeDocument/2006/relationships/image" Target="../media/image-5-69.png"/><Relationship Id="rId70" Type="http://schemas.openxmlformats.org/officeDocument/2006/relationships/image" Target="../media/image-5-70.png"/><Relationship Id="rId71" Type="http://schemas.openxmlformats.org/officeDocument/2006/relationships/image" Target="../media/image-5-71.png"/><Relationship Id="rId72" Type="http://schemas.openxmlformats.org/officeDocument/2006/relationships/image" Target="../media/image-5-72.png"/><Relationship Id="rId73" Type="http://schemas.openxmlformats.org/officeDocument/2006/relationships/image" Target="../media/image-5-73.png"/><Relationship Id="rId74" Type="http://schemas.openxmlformats.org/officeDocument/2006/relationships/image" Target="../media/image-5-74.png"/><Relationship Id="rId75" Type="http://schemas.openxmlformats.org/officeDocument/2006/relationships/image" Target="../media/image-5-75.png"/><Relationship Id="rId76" Type="http://schemas.openxmlformats.org/officeDocument/2006/relationships/image" Target="../media/image-5-76.png"/><Relationship Id="rId77" Type="http://schemas.openxmlformats.org/officeDocument/2006/relationships/image" Target="../media/image-5-77.png"/><Relationship Id="rId78" Type="http://schemas.openxmlformats.org/officeDocument/2006/relationships/image" Target="../media/image-5-78.png"/><Relationship Id="rId79" Type="http://schemas.openxmlformats.org/officeDocument/2006/relationships/image" Target="../media/image-5-79.png"/><Relationship Id="rId80" Type="http://schemas.openxmlformats.org/officeDocument/2006/relationships/image" Target="../media/image-5-80.png"/><Relationship Id="rId81" Type="http://schemas.openxmlformats.org/officeDocument/2006/relationships/image" Target="../media/image-5-81.png"/><Relationship Id="rId82" Type="http://schemas.openxmlformats.org/officeDocument/2006/relationships/image" Target="../media/image-5-82.png"/><Relationship Id="rId83" Type="http://schemas.openxmlformats.org/officeDocument/2006/relationships/image" Target="../media/image-5-83.png"/><Relationship Id="rId84" Type="http://schemas.openxmlformats.org/officeDocument/2006/relationships/image" Target="../media/image-5-84.png"/><Relationship Id="rId85" Type="http://schemas.openxmlformats.org/officeDocument/2006/relationships/image" Target="../media/image-5-85.png"/><Relationship Id="rId86" Type="http://schemas.openxmlformats.org/officeDocument/2006/relationships/image" Target="../media/image-5-86.png"/><Relationship Id="rId87" Type="http://schemas.openxmlformats.org/officeDocument/2006/relationships/image" Target="../media/image-5-87.png"/><Relationship Id="rId88" Type="http://schemas.openxmlformats.org/officeDocument/2006/relationships/image" Target="../media/image-5-88.png"/><Relationship Id="rId89" Type="http://schemas.openxmlformats.org/officeDocument/2006/relationships/image" Target="../media/image-5-89.png"/><Relationship Id="rId90" Type="http://schemas.openxmlformats.org/officeDocument/2006/relationships/image" Target="../media/image-5-90.png"/><Relationship Id="rId91" Type="http://schemas.openxmlformats.org/officeDocument/2006/relationships/image" Target="../media/image-5-91.png"/><Relationship Id="rId92" Type="http://schemas.openxmlformats.org/officeDocument/2006/relationships/image" Target="../media/image-5-92.png"/><Relationship Id="rId93" Type="http://schemas.openxmlformats.org/officeDocument/2006/relationships/image" Target="../media/image-5-93.png"/><Relationship Id="rId94" Type="http://schemas.openxmlformats.org/officeDocument/2006/relationships/image" Target="../media/image-5-94.png"/><Relationship Id="rId95" Type="http://schemas.openxmlformats.org/officeDocument/2006/relationships/image" Target="../media/image-5-95.png"/><Relationship Id="rId96" Type="http://schemas.openxmlformats.org/officeDocument/2006/relationships/image" Target="../media/image-5-96.png"/><Relationship Id="rId97" Type="http://schemas.openxmlformats.org/officeDocument/2006/relationships/image" Target="../media/image-5-97.png"/><Relationship Id="rId98" Type="http://schemas.openxmlformats.org/officeDocument/2006/relationships/image" Target="../media/image-5-98.png"/><Relationship Id="rId99" Type="http://schemas.openxmlformats.org/officeDocument/2006/relationships/image" Target="../media/image-5-99.png"/><Relationship Id="rId100" Type="http://schemas.openxmlformats.org/officeDocument/2006/relationships/image" Target="../media/image-5-100.png"/><Relationship Id="rId101" Type="http://schemas.openxmlformats.org/officeDocument/2006/relationships/image" Target="../media/image-5-101.png"/><Relationship Id="rId102" Type="http://schemas.openxmlformats.org/officeDocument/2006/relationships/image" Target="../media/image-5-102.png"/><Relationship Id="rId103" Type="http://schemas.openxmlformats.org/officeDocument/2006/relationships/image" Target="../media/image-5-103.png"/><Relationship Id="rId104" Type="http://schemas.openxmlformats.org/officeDocument/2006/relationships/image" Target="../media/image-5-104.png"/><Relationship Id="rId105" Type="http://schemas.openxmlformats.org/officeDocument/2006/relationships/image" Target="../media/image-5-105.png"/><Relationship Id="rId106" Type="http://schemas.openxmlformats.org/officeDocument/2006/relationships/image" Target="../media/image-5-106.png"/><Relationship Id="rId107" Type="http://schemas.openxmlformats.org/officeDocument/2006/relationships/image" Target="../media/image-5-107.png"/><Relationship Id="rId108" Type="http://schemas.openxmlformats.org/officeDocument/2006/relationships/image" Target="../media/image-5-108.png"/><Relationship Id="rId109" Type="http://schemas.openxmlformats.org/officeDocument/2006/relationships/image" Target="../media/image-5-109.png"/><Relationship Id="rId110" Type="http://schemas.openxmlformats.org/officeDocument/2006/relationships/image" Target="../media/image-5-110.png"/><Relationship Id="rId111" Type="http://schemas.openxmlformats.org/officeDocument/2006/relationships/image" Target="../media/image-5-111.png"/><Relationship Id="rId112" Type="http://schemas.openxmlformats.org/officeDocument/2006/relationships/image" Target="../media/image-5-112.png"/><Relationship Id="rId113" Type="http://schemas.openxmlformats.org/officeDocument/2006/relationships/image" Target="../media/image-5-113.png"/><Relationship Id="rId114" Type="http://schemas.openxmlformats.org/officeDocument/2006/relationships/image" Target="../media/image-5-114.png"/><Relationship Id="rId115" Type="http://schemas.openxmlformats.org/officeDocument/2006/relationships/image" Target="../media/image-5-115.png"/><Relationship Id="rId116" Type="http://schemas.openxmlformats.org/officeDocument/2006/relationships/image" Target="../media/image-5-116.png"/><Relationship Id="rId117" Type="http://schemas.openxmlformats.org/officeDocument/2006/relationships/image" Target="../media/image-5-117.png"/><Relationship Id="rId118" Type="http://schemas.openxmlformats.org/officeDocument/2006/relationships/image" Target="../media/image-5-118.png"/><Relationship Id="rId119" Type="http://schemas.openxmlformats.org/officeDocument/2006/relationships/image" Target="../media/image-5-119.png"/><Relationship Id="rId120" Type="http://schemas.openxmlformats.org/officeDocument/2006/relationships/image" Target="../media/image-5-120.png"/><Relationship Id="rId121" Type="http://schemas.openxmlformats.org/officeDocument/2006/relationships/image" Target="../media/image-5-121.png"/><Relationship Id="rId122" Type="http://schemas.openxmlformats.org/officeDocument/2006/relationships/image" Target="../media/image-5-122.png"/><Relationship Id="rId123" Type="http://schemas.openxmlformats.org/officeDocument/2006/relationships/image" Target="../media/image-5-123.png"/><Relationship Id="rId124" Type="http://schemas.openxmlformats.org/officeDocument/2006/relationships/image" Target="../media/image-5-124.png"/><Relationship Id="rId125" Type="http://schemas.openxmlformats.org/officeDocument/2006/relationships/image" Target="../media/image-5-125.png"/><Relationship Id="rId126" Type="http://schemas.openxmlformats.org/officeDocument/2006/relationships/image" Target="../media/image-5-126.png"/><Relationship Id="rId127" Type="http://schemas.openxmlformats.org/officeDocument/2006/relationships/image" Target="../media/image-5-127.png"/><Relationship Id="rId128" Type="http://schemas.openxmlformats.org/officeDocument/2006/relationships/image" Target="../media/image-5-128.png"/><Relationship Id="rId129" Type="http://schemas.openxmlformats.org/officeDocument/2006/relationships/image" Target="../media/image-5-129.png"/><Relationship Id="rId130" Type="http://schemas.openxmlformats.org/officeDocument/2006/relationships/image" Target="../media/image-5-130.png"/><Relationship Id="rId131" Type="http://schemas.openxmlformats.org/officeDocument/2006/relationships/image" Target="../media/image-5-131.png"/><Relationship Id="rId132" Type="http://schemas.openxmlformats.org/officeDocument/2006/relationships/image" Target="../media/image-5-132.png"/><Relationship Id="rId133" Type="http://schemas.openxmlformats.org/officeDocument/2006/relationships/image" Target="../media/image-5-133.png"/><Relationship Id="rId134" Type="http://schemas.openxmlformats.org/officeDocument/2006/relationships/image" Target="../media/image-5-134.png"/><Relationship Id="rId135" Type="http://schemas.openxmlformats.org/officeDocument/2006/relationships/image" Target="../media/image-5-135.png"/><Relationship Id="rId136" Type="http://schemas.openxmlformats.org/officeDocument/2006/relationships/image" Target="../media/image-5-136.png"/><Relationship Id="rId137" Type="http://schemas.openxmlformats.org/officeDocument/2006/relationships/image" Target="../media/image-5-137.png"/><Relationship Id="rId138" Type="http://schemas.openxmlformats.org/officeDocument/2006/relationships/image" Target="../media/image-5-138.png"/><Relationship Id="rId139" Type="http://schemas.openxmlformats.org/officeDocument/2006/relationships/image" Target="../media/image-5-139.png"/><Relationship Id="rId140" Type="http://schemas.openxmlformats.org/officeDocument/2006/relationships/image" Target="../media/image-5-140.png"/><Relationship Id="rId141" Type="http://schemas.openxmlformats.org/officeDocument/2006/relationships/image" Target="../media/image-5-141.png"/><Relationship Id="rId142" Type="http://schemas.openxmlformats.org/officeDocument/2006/relationships/image" Target="../media/image-5-142.png"/><Relationship Id="rId143" Type="http://schemas.openxmlformats.org/officeDocument/2006/relationships/image" Target="../media/image-5-143.png"/><Relationship Id="rId144" Type="http://schemas.openxmlformats.org/officeDocument/2006/relationships/image" Target="../media/image-5-144.png"/><Relationship Id="rId145" Type="http://schemas.openxmlformats.org/officeDocument/2006/relationships/image" Target="../media/image-5-145.png"/><Relationship Id="rId146" Type="http://schemas.openxmlformats.org/officeDocument/2006/relationships/image" Target="../media/image-5-146.png"/><Relationship Id="rId147" Type="http://schemas.openxmlformats.org/officeDocument/2006/relationships/image" Target="../media/image-5-147.png"/><Relationship Id="rId148" Type="http://schemas.openxmlformats.org/officeDocument/2006/relationships/image" Target="../media/image-5-148.png"/><Relationship Id="rId149" Type="http://schemas.openxmlformats.org/officeDocument/2006/relationships/image" Target="../media/image-5-149.png"/><Relationship Id="rId150" Type="http://schemas.openxmlformats.org/officeDocument/2006/relationships/image" Target="../media/image-5-150.png"/><Relationship Id="rId151" Type="http://schemas.openxmlformats.org/officeDocument/2006/relationships/image" Target="../media/image-5-151.png"/><Relationship Id="rId152" Type="http://schemas.openxmlformats.org/officeDocument/2006/relationships/image" Target="../media/image-5-152.png"/><Relationship Id="rId153" Type="http://schemas.openxmlformats.org/officeDocument/2006/relationships/image" Target="../media/image-5-153.png"/><Relationship Id="rId154" Type="http://schemas.openxmlformats.org/officeDocument/2006/relationships/image" Target="../media/image-5-154.png"/><Relationship Id="rId155" Type="http://schemas.openxmlformats.org/officeDocument/2006/relationships/image" Target="../media/image-5-155.png"/><Relationship Id="rId156" Type="http://schemas.openxmlformats.org/officeDocument/2006/relationships/image" Target="../media/image-5-156.png"/><Relationship Id="rId157" Type="http://schemas.openxmlformats.org/officeDocument/2006/relationships/image" Target="../media/image-5-157.png"/><Relationship Id="rId158" Type="http://schemas.openxmlformats.org/officeDocument/2006/relationships/image" Target="../media/image-5-158.png"/><Relationship Id="rId159" Type="http://schemas.openxmlformats.org/officeDocument/2006/relationships/image" Target="../media/image-5-159.png"/><Relationship Id="rId160" Type="http://schemas.openxmlformats.org/officeDocument/2006/relationships/image" Target="../media/image-5-160.png"/><Relationship Id="rId161" Type="http://schemas.openxmlformats.org/officeDocument/2006/relationships/image" Target="../media/image-5-161.png"/><Relationship Id="rId162" Type="http://schemas.openxmlformats.org/officeDocument/2006/relationships/image" Target="../media/image-5-162.png"/><Relationship Id="rId163" Type="http://schemas.openxmlformats.org/officeDocument/2006/relationships/image" Target="../media/image-5-163.png"/><Relationship Id="rId164" Type="http://schemas.openxmlformats.org/officeDocument/2006/relationships/image" Target="../media/image-5-164.png"/><Relationship Id="rId165" Type="http://schemas.openxmlformats.org/officeDocument/2006/relationships/image" Target="../media/image-5-165.png"/><Relationship Id="rId166" Type="http://schemas.openxmlformats.org/officeDocument/2006/relationships/image" Target="../media/image-5-166.png"/><Relationship Id="rId167" Type="http://schemas.openxmlformats.org/officeDocument/2006/relationships/image" Target="../media/image-5-167.png"/><Relationship Id="rId168" Type="http://schemas.openxmlformats.org/officeDocument/2006/relationships/image" Target="../media/image-5-168.png"/><Relationship Id="rId169" Type="http://schemas.openxmlformats.org/officeDocument/2006/relationships/image" Target="../media/image-5-169.png"/><Relationship Id="rId170" Type="http://schemas.openxmlformats.org/officeDocument/2006/relationships/image" Target="../media/image-5-170.png"/><Relationship Id="rId171" Type="http://schemas.openxmlformats.org/officeDocument/2006/relationships/image" Target="../media/image-5-171.png"/><Relationship Id="rId172" Type="http://schemas.openxmlformats.org/officeDocument/2006/relationships/image" Target="../media/image-5-172.png"/><Relationship Id="rId173" Type="http://schemas.openxmlformats.org/officeDocument/2006/relationships/image" Target="../media/image-5-173.png"/><Relationship Id="rId174" Type="http://schemas.openxmlformats.org/officeDocument/2006/relationships/image" Target="../media/image-5-174.png"/><Relationship Id="rId175" Type="http://schemas.openxmlformats.org/officeDocument/2006/relationships/image" Target="../media/image-5-175.png"/><Relationship Id="rId176" Type="http://schemas.openxmlformats.org/officeDocument/2006/relationships/image" Target="../media/image-5-176.png"/><Relationship Id="rId177" Type="http://schemas.openxmlformats.org/officeDocument/2006/relationships/image" Target="../media/image-5-177.png"/><Relationship Id="rId178" Type="http://schemas.openxmlformats.org/officeDocument/2006/relationships/image" Target="../media/image-5-178.png"/><Relationship Id="rId179" Type="http://schemas.openxmlformats.org/officeDocument/2006/relationships/image" Target="../media/image-5-179.png"/><Relationship Id="rId180" Type="http://schemas.openxmlformats.org/officeDocument/2006/relationships/image" Target="../media/image-5-180.png"/><Relationship Id="rId181" Type="http://schemas.openxmlformats.org/officeDocument/2006/relationships/image" Target="../media/image-5-181.png"/><Relationship Id="rId182" Type="http://schemas.openxmlformats.org/officeDocument/2006/relationships/image" Target="../media/image-5-182.png"/><Relationship Id="rId183" Type="http://schemas.openxmlformats.org/officeDocument/2006/relationships/image" Target="../media/image-5-183.png"/><Relationship Id="rId184" Type="http://schemas.openxmlformats.org/officeDocument/2006/relationships/image" Target="../media/image-5-184.png"/><Relationship Id="rId185" Type="http://schemas.openxmlformats.org/officeDocument/2006/relationships/image" Target="../media/image-5-185.png"/><Relationship Id="rId186" Type="http://schemas.openxmlformats.org/officeDocument/2006/relationships/image" Target="../media/image-5-186.png"/><Relationship Id="rId187" Type="http://schemas.openxmlformats.org/officeDocument/2006/relationships/image" Target="../media/image-5-187.png"/><Relationship Id="rId188" Type="http://schemas.openxmlformats.org/officeDocument/2006/relationships/image" Target="../media/image-5-188.png"/><Relationship Id="rId189" Type="http://schemas.openxmlformats.org/officeDocument/2006/relationships/image" Target="../media/image-5-189.png"/><Relationship Id="rId190" Type="http://schemas.openxmlformats.org/officeDocument/2006/relationships/image" Target="../media/image-5-190.png"/><Relationship Id="rId191" Type="http://schemas.openxmlformats.org/officeDocument/2006/relationships/image" Target="../media/image-5-191.png"/><Relationship Id="rId192" Type="http://schemas.openxmlformats.org/officeDocument/2006/relationships/image" Target="../media/image-5-192.png"/><Relationship Id="rId193" Type="http://schemas.openxmlformats.org/officeDocument/2006/relationships/image" Target="../media/image-5-193.png"/><Relationship Id="rId194" Type="http://schemas.openxmlformats.org/officeDocument/2006/relationships/image" Target="../media/image-5-194.png"/><Relationship Id="rId195" Type="http://schemas.openxmlformats.org/officeDocument/2006/relationships/image" Target="../media/image-5-195.png"/><Relationship Id="rId196" Type="http://schemas.openxmlformats.org/officeDocument/2006/relationships/image" Target="../media/image-5-196.png"/><Relationship Id="rId197" Type="http://schemas.openxmlformats.org/officeDocument/2006/relationships/image" Target="../media/image-5-197.png"/><Relationship Id="rId198" Type="http://schemas.openxmlformats.org/officeDocument/2006/relationships/image" Target="../media/image-5-198.png"/><Relationship Id="rId199" Type="http://schemas.openxmlformats.org/officeDocument/2006/relationships/image" Target="../media/image-5-199.png"/><Relationship Id="rId200" Type="http://schemas.openxmlformats.org/officeDocument/2006/relationships/image" Target="../media/image-5-200.png"/><Relationship Id="rId201" Type="http://schemas.openxmlformats.org/officeDocument/2006/relationships/image" Target="../media/image-5-201.png"/><Relationship Id="rId202" Type="http://schemas.openxmlformats.org/officeDocument/2006/relationships/image" Target="../media/image-5-202.png"/><Relationship Id="rId203" Type="http://schemas.openxmlformats.org/officeDocument/2006/relationships/image" Target="../media/image-5-203.png"/><Relationship Id="rId204" Type="http://schemas.openxmlformats.org/officeDocument/2006/relationships/image" Target="../media/image-5-204.png"/><Relationship Id="rId205" Type="http://schemas.openxmlformats.org/officeDocument/2006/relationships/image" Target="../media/image-5-205.png"/><Relationship Id="rId206" Type="http://schemas.openxmlformats.org/officeDocument/2006/relationships/image" Target="../media/image-5-206.png"/><Relationship Id="rId207" Type="http://schemas.openxmlformats.org/officeDocument/2006/relationships/image" Target="../media/image-5-207.png"/><Relationship Id="rId208" Type="http://schemas.openxmlformats.org/officeDocument/2006/relationships/image" Target="../media/image-5-208.png"/><Relationship Id="rId209" Type="http://schemas.openxmlformats.org/officeDocument/2006/relationships/image" Target="../media/image-5-209.png"/><Relationship Id="rId210" Type="http://schemas.openxmlformats.org/officeDocument/2006/relationships/image" Target="../media/image-5-210.png"/><Relationship Id="rId211" Type="http://schemas.openxmlformats.org/officeDocument/2006/relationships/image" Target="../media/image-5-211.png"/><Relationship Id="rId212" Type="http://schemas.openxmlformats.org/officeDocument/2006/relationships/image" Target="../media/image-5-212.png"/><Relationship Id="rId213" Type="http://schemas.openxmlformats.org/officeDocument/2006/relationships/image" Target="../media/image-5-213.png"/><Relationship Id="rId214" Type="http://schemas.openxmlformats.org/officeDocument/2006/relationships/image" Target="../media/image-5-214.png"/><Relationship Id="rId215" Type="http://schemas.openxmlformats.org/officeDocument/2006/relationships/image" Target="../media/image-5-215.png"/><Relationship Id="rId216" Type="http://schemas.openxmlformats.org/officeDocument/2006/relationships/image" Target="../media/image-5-216.png"/><Relationship Id="rId217" Type="http://schemas.openxmlformats.org/officeDocument/2006/relationships/image" Target="../media/image-5-217.png"/><Relationship Id="rId218" Type="http://schemas.openxmlformats.org/officeDocument/2006/relationships/image" Target="../media/image-5-218.png"/><Relationship Id="rId219" Type="http://schemas.openxmlformats.org/officeDocument/2006/relationships/image" Target="../media/image-5-219.png"/><Relationship Id="rId220" Type="http://schemas.openxmlformats.org/officeDocument/2006/relationships/image" Target="../media/image-5-220.png"/><Relationship Id="rId221" Type="http://schemas.openxmlformats.org/officeDocument/2006/relationships/image" Target="../media/image-5-221.png"/><Relationship Id="rId222" Type="http://schemas.openxmlformats.org/officeDocument/2006/relationships/image" Target="../media/image-5-222.png"/><Relationship Id="rId223" Type="http://schemas.openxmlformats.org/officeDocument/2006/relationships/image" Target="../media/image-5-223.png"/><Relationship Id="rId224" Type="http://schemas.openxmlformats.org/officeDocument/2006/relationships/image" Target="../media/image-5-224.png"/><Relationship Id="rId225" Type="http://schemas.openxmlformats.org/officeDocument/2006/relationships/image" Target="../media/image-5-225.png"/><Relationship Id="rId226" Type="http://schemas.openxmlformats.org/officeDocument/2006/relationships/image" Target="../media/image-5-226.png"/><Relationship Id="rId227" Type="http://schemas.openxmlformats.org/officeDocument/2006/relationships/image" Target="../media/image-5-227.png"/><Relationship Id="rId228" Type="http://schemas.openxmlformats.org/officeDocument/2006/relationships/image" Target="../media/image-5-228.png"/><Relationship Id="rId229" Type="http://schemas.openxmlformats.org/officeDocument/2006/relationships/image" Target="../media/image-5-229.png"/><Relationship Id="rId230" Type="http://schemas.openxmlformats.org/officeDocument/2006/relationships/image" Target="../media/image-5-230.png"/><Relationship Id="rId231" Type="http://schemas.openxmlformats.org/officeDocument/2006/relationships/image" Target="../media/image-5-231.png"/><Relationship Id="rId232" Type="http://schemas.openxmlformats.org/officeDocument/2006/relationships/image" Target="../media/image-5-232.png"/><Relationship Id="rId233" Type="http://schemas.openxmlformats.org/officeDocument/2006/relationships/image" Target="../media/image-5-233.png"/><Relationship Id="rId234" Type="http://schemas.openxmlformats.org/officeDocument/2006/relationships/image" Target="../media/image-5-234.png"/><Relationship Id="rId235" Type="http://schemas.openxmlformats.org/officeDocument/2006/relationships/image" Target="../media/image-5-235.png"/><Relationship Id="rId236" Type="http://schemas.openxmlformats.org/officeDocument/2006/relationships/image" Target="../media/image-5-236.png"/><Relationship Id="rId237" Type="http://schemas.openxmlformats.org/officeDocument/2006/relationships/image" Target="../media/image-5-237.png"/><Relationship Id="rId238" Type="http://schemas.openxmlformats.org/officeDocument/2006/relationships/image" Target="../media/image-5-238.png"/><Relationship Id="rId239" Type="http://schemas.openxmlformats.org/officeDocument/2006/relationships/image" Target="../media/image-5-239.png"/><Relationship Id="rId240" Type="http://schemas.openxmlformats.org/officeDocument/2006/relationships/image" Target="../media/image-5-240.png"/><Relationship Id="rId241" Type="http://schemas.openxmlformats.org/officeDocument/2006/relationships/slideLayout" Target="../slideLayouts/slideLayout1.xml"/><Relationship Id="rId24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image" Target="../media/image-6-1.png"/><Relationship Id="rId2" Type="http://schemas.openxmlformats.org/officeDocument/2006/relationships/image" Target="../media/image-6-2.png"/><Relationship Id="rId3" Type="http://schemas.openxmlformats.org/officeDocument/2006/relationships/image" Target="../media/image-6-3.png"/><Relationship Id="rId4" Type="http://schemas.openxmlformats.org/officeDocument/2006/relationships/image" Target="../media/image-6-4.png"/><Relationship Id="rId5" Type="http://schemas.openxmlformats.org/officeDocument/2006/relationships/image" Target="../media/image-6-5.png"/><Relationship Id="rId6" Type="http://schemas.openxmlformats.org/officeDocument/2006/relationships/image" Target="../media/image-6-6.png"/><Relationship Id="rId7" Type="http://schemas.openxmlformats.org/officeDocument/2006/relationships/image" Target="../media/image-6-7.png"/><Relationship Id="rId8" Type="http://schemas.openxmlformats.org/officeDocument/2006/relationships/image" Target="../media/image-6-8.png"/><Relationship Id="rId9" Type="http://schemas.openxmlformats.org/officeDocument/2006/relationships/image" Target="../media/image-6-9.png"/><Relationship Id="rId10" Type="http://schemas.openxmlformats.org/officeDocument/2006/relationships/image" Target="../media/image-6-10.png"/><Relationship Id="rId11" Type="http://schemas.openxmlformats.org/officeDocument/2006/relationships/image" Target="../media/image-6-11.png"/><Relationship Id="rId12" Type="http://schemas.openxmlformats.org/officeDocument/2006/relationships/image" Target="../media/image-6-12.png"/><Relationship Id="rId13" Type="http://schemas.openxmlformats.org/officeDocument/2006/relationships/image" Target="../media/image-6-13.png"/><Relationship Id="rId14" Type="http://schemas.openxmlformats.org/officeDocument/2006/relationships/image" Target="../media/image-6-14.png"/><Relationship Id="rId15" Type="http://schemas.openxmlformats.org/officeDocument/2006/relationships/image" Target="../media/image-6-15.png"/><Relationship Id="rId16" Type="http://schemas.openxmlformats.org/officeDocument/2006/relationships/image" Target="../media/image-6-16.png"/><Relationship Id="rId17" Type="http://schemas.openxmlformats.org/officeDocument/2006/relationships/image" Target="../media/image-6-17.png"/><Relationship Id="rId18" Type="http://schemas.openxmlformats.org/officeDocument/2006/relationships/image" Target="../media/image-6-18.png"/><Relationship Id="rId19" Type="http://schemas.openxmlformats.org/officeDocument/2006/relationships/image" Target="../media/image-6-19.png"/><Relationship Id="rId20" Type="http://schemas.openxmlformats.org/officeDocument/2006/relationships/image" Target="../media/image-6-20.png"/><Relationship Id="rId21" Type="http://schemas.openxmlformats.org/officeDocument/2006/relationships/image" Target="../media/image-6-21.png"/><Relationship Id="rId22" Type="http://schemas.openxmlformats.org/officeDocument/2006/relationships/image" Target="../media/image-6-22.png"/><Relationship Id="rId23" Type="http://schemas.openxmlformats.org/officeDocument/2006/relationships/image" Target="../media/image-6-23.png"/><Relationship Id="rId24" Type="http://schemas.openxmlformats.org/officeDocument/2006/relationships/image" Target="../media/image-6-24.png"/><Relationship Id="rId25" Type="http://schemas.openxmlformats.org/officeDocument/2006/relationships/image" Target="../media/image-6-25.png"/><Relationship Id="rId26" Type="http://schemas.openxmlformats.org/officeDocument/2006/relationships/image" Target="../media/image-6-26.png"/><Relationship Id="rId27" Type="http://schemas.openxmlformats.org/officeDocument/2006/relationships/image" Target="../media/image-6-27.png"/><Relationship Id="rId28" Type="http://schemas.openxmlformats.org/officeDocument/2006/relationships/image" Target="../media/image-6-28.png"/><Relationship Id="rId29" Type="http://schemas.openxmlformats.org/officeDocument/2006/relationships/image" Target="../media/image-6-29.png"/><Relationship Id="rId30" Type="http://schemas.openxmlformats.org/officeDocument/2006/relationships/image" Target="../media/image-6-30.png"/><Relationship Id="rId31" Type="http://schemas.openxmlformats.org/officeDocument/2006/relationships/image" Target="../media/image-6-31.png"/><Relationship Id="rId32" Type="http://schemas.openxmlformats.org/officeDocument/2006/relationships/image" Target="../media/image-6-32.png"/><Relationship Id="rId33" Type="http://schemas.openxmlformats.org/officeDocument/2006/relationships/image" Target="../media/image-6-33.png"/><Relationship Id="rId34" Type="http://schemas.openxmlformats.org/officeDocument/2006/relationships/image" Target="../media/image-6-34.png"/><Relationship Id="rId35" Type="http://schemas.openxmlformats.org/officeDocument/2006/relationships/image" Target="../media/image-6-35.png"/><Relationship Id="rId36" Type="http://schemas.openxmlformats.org/officeDocument/2006/relationships/image" Target="../media/image-6-36.png"/><Relationship Id="rId37" Type="http://schemas.openxmlformats.org/officeDocument/2006/relationships/image" Target="../media/image-6-37.png"/><Relationship Id="rId38" Type="http://schemas.openxmlformats.org/officeDocument/2006/relationships/image" Target="../media/image-6-38.png"/><Relationship Id="rId39" Type="http://schemas.openxmlformats.org/officeDocument/2006/relationships/image" Target="../media/image-6-39.png"/><Relationship Id="rId40" Type="http://schemas.openxmlformats.org/officeDocument/2006/relationships/image" Target="../media/image-6-40.png"/><Relationship Id="rId41" Type="http://schemas.openxmlformats.org/officeDocument/2006/relationships/image" Target="../media/image-6-41.png"/><Relationship Id="rId42" Type="http://schemas.openxmlformats.org/officeDocument/2006/relationships/image" Target="../media/image-6-42.png"/><Relationship Id="rId43" Type="http://schemas.openxmlformats.org/officeDocument/2006/relationships/image" Target="../media/image-6-43.png"/><Relationship Id="rId44" Type="http://schemas.openxmlformats.org/officeDocument/2006/relationships/image" Target="../media/image-6-44.png"/><Relationship Id="rId45" Type="http://schemas.openxmlformats.org/officeDocument/2006/relationships/image" Target="../media/image-6-45.png"/><Relationship Id="rId46" Type="http://schemas.openxmlformats.org/officeDocument/2006/relationships/image" Target="../media/image-6-46.png"/><Relationship Id="rId47" Type="http://schemas.openxmlformats.org/officeDocument/2006/relationships/image" Target="../media/image-6-47.png"/><Relationship Id="rId48" Type="http://schemas.openxmlformats.org/officeDocument/2006/relationships/image" Target="../media/image-6-48.png"/><Relationship Id="rId49" Type="http://schemas.openxmlformats.org/officeDocument/2006/relationships/image" Target="../media/image-6-49.png"/><Relationship Id="rId50" Type="http://schemas.openxmlformats.org/officeDocument/2006/relationships/image" Target="../media/image-6-50.png"/><Relationship Id="rId51" Type="http://schemas.openxmlformats.org/officeDocument/2006/relationships/image" Target="../media/image-6-51.png"/><Relationship Id="rId52" Type="http://schemas.openxmlformats.org/officeDocument/2006/relationships/image" Target="../media/image-6-52.png"/><Relationship Id="rId53" Type="http://schemas.openxmlformats.org/officeDocument/2006/relationships/image" Target="../media/image-6-53.png"/><Relationship Id="rId54" Type="http://schemas.openxmlformats.org/officeDocument/2006/relationships/image" Target="../media/image-6-54.png"/><Relationship Id="rId55" Type="http://schemas.openxmlformats.org/officeDocument/2006/relationships/image" Target="../media/image-6-55.png"/><Relationship Id="rId56" Type="http://schemas.openxmlformats.org/officeDocument/2006/relationships/image" Target="../media/image-6-56.png"/><Relationship Id="rId57" Type="http://schemas.openxmlformats.org/officeDocument/2006/relationships/image" Target="../media/image-6-57.png"/><Relationship Id="rId58" Type="http://schemas.openxmlformats.org/officeDocument/2006/relationships/slideLayout" Target="../slideLayouts/slideLayout1.xml"/><Relationship Id="rId59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1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35521" y="830089"/>
            <a:ext cx="17216961" cy="8627098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365610"/>
            <a:ext cx="16145921" cy="3735251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6977063" y="5636382"/>
            <a:ext cx="4550569" cy="116586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7590"/>
              </a:lnSpc>
              <a:buNone/>
            </a:pPr>
            <a:r>
              <a:rPr lang="en-US" sz="6325" b="1" dirty="0">
                <a:solidFill>
                  <a:srgbClr val="000000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Direct API CP</a:t>
            </a:r>
            <a:endParaRPr lang="en-US" sz="6325" dirty="0"/>
          </a:p>
        </p:txBody>
      </p:sp>
      <p:sp>
        <p:nvSpPr>
          <p:cNvPr id="5" name="Text 1"/>
          <p:cNvSpPr/>
          <p:nvPr/>
        </p:nvSpPr>
        <p:spPr>
          <a:xfrm>
            <a:off x="1392362" y="6822132"/>
            <a:ext cx="15503297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Enables in-store card payments via a single SEP Direct API, providing a standardized entry point for consistent integration across markets.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8334375" y="7360183"/>
            <a:ext cx="17002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#api #allindustries</a:t>
            </a:r>
            <a:endParaRPr lang="en-US" sz="1476" dirty="0"/>
          </a:p>
        </p:txBody>
      </p:sp>
      <p:sp>
        <p:nvSpPr>
          <p:cNvPr id="7" name="Text 3"/>
          <p:cNvSpPr/>
          <p:nvPr/>
        </p:nvSpPr>
        <p:spPr>
          <a:xfrm>
            <a:off x="7426226" y="8171929"/>
            <a:ext cx="910114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00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Availability</a:t>
            </a:r>
            <a:endParaRPr lang="en-US" sz="1265" dirty="0"/>
          </a:p>
        </p:txBody>
      </p:sp>
      <p:sp>
        <p:nvSpPr>
          <p:cNvPr id="8" name="Text 4"/>
          <p:cNvSpPr/>
          <p:nvPr/>
        </p:nvSpPr>
        <p:spPr>
          <a:xfrm>
            <a:off x="8445401" y="8171929"/>
            <a:ext cx="1009650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b="1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Current:</a:t>
            </a:r>
            <a:endParaRPr lang="en-US" sz="1265" dirty="0"/>
          </a:p>
        </p:txBody>
      </p:sp>
      <p:pic>
        <p:nvPicPr>
          <p:cNvPr id="9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83651" y="8171929"/>
            <a:ext cx="1178161" cy="321320"/>
          </a:xfrm>
          <a:prstGeom prst="rect">
            <a:avLst/>
          </a:prstGeom>
        </p:spPr>
      </p:pic>
      <p:sp>
        <p:nvSpPr>
          <p:cNvPr id="10" name="Text 5"/>
          <p:cNvSpPr/>
          <p:nvPr/>
        </p:nvSpPr>
        <p:spPr>
          <a:xfrm>
            <a:off x="8445401" y="8600331"/>
            <a:ext cx="1019175" cy="262890"/>
          </a:xfrm>
          <a:prstGeom prst="rect">
            <a:avLst/>
          </a:prstGeom>
          <a:noFill/>
          <a:ln/>
        </p:spPr>
        <p:txBody>
          <a:bodyPr wrap="square" lIns="0" tIns="0" rIns="0" bIns="0" rtlCol="0" anchor="ctr"/>
          <a:lstStyle/>
          <a:p>
            <a:pPr algn="l" indent="0" marL="0">
              <a:lnSpc>
                <a:spcPts val="1687"/>
              </a:lnSpc>
              <a:buNone/>
            </a:pPr>
            <a:r>
              <a:rPr lang="en-US" sz="1265" dirty="0">
                <a:solidFill>
                  <a:srgbClr val="8F8F8F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Upcoming:</a:t>
            </a:r>
            <a:endParaRPr lang="en-US" sz="1265" dirty="0"/>
          </a:p>
        </p:txBody>
      </p:sp>
      <p:pic>
        <p:nvPicPr>
          <p:cNvPr id="11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693176" y="8600331"/>
            <a:ext cx="321320" cy="32132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2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3" name="Text 1"/>
          <p:cNvSpPr/>
          <p:nvPr/>
        </p:nvSpPr>
        <p:spPr>
          <a:xfrm>
            <a:off x="1959211" y="321320"/>
            <a:ext cx="13501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CP</a:t>
            </a:r>
            <a:endParaRPr lang="en-US" sz="1687" dirty="0"/>
          </a:p>
        </p:txBody>
      </p:sp>
      <p:pic>
        <p:nvPicPr>
          <p:cNvPr id="4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5239457" y="1987786"/>
            <a:ext cx="3748646" cy="3346999"/>
          </a:xfrm>
          <a:prstGeom prst="rect">
            <a:avLst/>
          </a:prstGeom>
        </p:spPr>
      </p:pic>
      <p:sp>
        <p:nvSpPr>
          <p:cNvPr id="5" name="Text 2"/>
          <p:cNvSpPr/>
          <p:nvPr/>
        </p:nvSpPr>
        <p:spPr>
          <a:xfrm>
            <a:off x="5560777" y="2309106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Unified Regional API</a:t>
            </a:r>
            <a:endParaRPr lang="en-US" sz="2952" dirty="0"/>
          </a:p>
        </p:txBody>
      </p:sp>
      <p:sp>
        <p:nvSpPr>
          <p:cNvPr id="6" name="Text 3"/>
          <p:cNvSpPr/>
          <p:nvPr/>
        </p:nvSpPr>
        <p:spPr>
          <a:xfrm>
            <a:off x="5560777" y="3380556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One integration to process card-present transactions across all supported Getnet markets</a:t>
            </a:r>
            <a:endParaRPr lang="en-US" sz="1476" dirty="0"/>
          </a:p>
        </p:txBody>
      </p:sp>
      <p:pic>
        <p:nvPicPr>
          <p:cNvPr id="7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309422" y="1987786"/>
            <a:ext cx="3748646" cy="3346999"/>
          </a:xfrm>
          <a:prstGeom prst="rect">
            <a:avLst/>
          </a:prstGeom>
        </p:spPr>
      </p:pic>
      <p:sp>
        <p:nvSpPr>
          <p:cNvPr id="8" name="Text 4"/>
          <p:cNvSpPr/>
          <p:nvPr/>
        </p:nvSpPr>
        <p:spPr>
          <a:xfrm>
            <a:off x="9630742" y="2309106"/>
            <a:ext cx="3106015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Standardized Integration Model</a:t>
            </a:r>
            <a:endParaRPr lang="en-US" sz="2952" dirty="0"/>
          </a:p>
        </p:txBody>
      </p:sp>
      <p:sp>
        <p:nvSpPr>
          <p:cNvPr id="9" name="Text 5"/>
          <p:cNvSpPr/>
          <p:nvPr/>
        </p:nvSpPr>
        <p:spPr>
          <a:xfrm>
            <a:off x="9630742" y="3380556"/>
            <a:ext cx="3106015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 common API structure across countries that reduces local adaptations and implementation effort</a:t>
            </a:r>
            <a:endParaRPr lang="en-US" sz="1476" dirty="0"/>
          </a:p>
        </p:txBody>
      </p:sp>
      <p:pic>
        <p:nvPicPr>
          <p:cNvPr id="10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39457" y="5656101"/>
            <a:ext cx="3748646" cy="3346999"/>
          </a:xfrm>
          <a:prstGeom prst="rect">
            <a:avLst/>
          </a:prstGeom>
        </p:spPr>
      </p:pic>
      <p:sp>
        <p:nvSpPr>
          <p:cNvPr id="11" name="Text 6"/>
          <p:cNvSpPr/>
          <p:nvPr/>
        </p:nvSpPr>
        <p:spPr>
          <a:xfrm>
            <a:off x="5560777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Omnichannel Consistency</a:t>
            </a:r>
            <a:endParaRPr lang="en-US" sz="2952" dirty="0"/>
          </a:p>
        </p:txBody>
      </p:sp>
      <p:sp>
        <p:nvSpPr>
          <p:cNvPr id="12" name="Text 7"/>
          <p:cNvSpPr/>
          <p:nvPr/>
        </p:nvSpPr>
        <p:spPr>
          <a:xfrm>
            <a:off x="5560777" y="7048872"/>
            <a:ext cx="3106015" cy="129159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Leverage the same SEP architecture for eCommerce and in-store payments, simplifying operations and reconciliation</a:t>
            </a:r>
            <a:endParaRPr lang="en-US" sz="1476" dirty="0"/>
          </a:p>
        </p:txBody>
      </p:sp>
      <p:pic>
        <p:nvPicPr>
          <p:cNvPr id="13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309422" y="5656101"/>
            <a:ext cx="3748646" cy="3346999"/>
          </a:xfrm>
          <a:prstGeom prst="rect">
            <a:avLst/>
          </a:prstGeom>
        </p:spPr>
      </p:pic>
      <p:sp>
        <p:nvSpPr>
          <p:cNvPr id="14" name="Text 8"/>
          <p:cNvSpPr/>
          <p:nvPr/>
        </p:nvSpPr>
        <p:spPr>
          <a:xfrm>
            <a:off x="9630742" y="5977421"/>
            <a:ext cx="3065851" cy="10287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b="1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Faster Regional Expansion</a:t>
            </a:r>
            <a:endParaRPr lang="en-US" sz="2952" dirty="0"/>
          </a:p>
        </p:txBody>
      </p:sp>
      <p:sp>
        <p:nvSpPr>
          <p:cNvPr id="15" name="Text 9"/>
          <p:cNvSpPr/>
          <p:nvPr/>
        </p:nvSpPr>
        <p:spPr>
          <a:xfrm>
            <a:off x="9630742" y="7048872"/>
            <a:ext cx="3106015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Enter new markets without rebuilding payment integrations country by country</a:t>
            </a:r>
            <a:endParaRPr lang="en-US" sz="1476" dirty="0"/>
          </a:p>
        </p:txBody>
      </p:sp>
      <p:sp>
        <p:nvSpPr>
          <p:cNvPr id="16" name="Text 10"/>
          <p:cNvSpPr/>
          <p:nvPr/>
        </p:nvSpPr>
        <p:spPr>
          <a:xfrm>
            <a:off x="1075804" y="642640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Value proposition main atributes</a:t>
            </a:r>
            <a:endParaRPr lang="en-US" sz="5060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3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pic>
        <p:nvPicPr>
          <p:cNvPr id="3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321320"/>
            <a:ext cx="18288000" cy="1776308"/>
          </a:xfrm>
          <a:prstGeom prst="rect">
            <a:avLst/>
          </a:prstGeom>
        </p:spPr>
      </p:pic>
      <p:sp>
        <p:nvSpPr>
          <p:cNvPr id="4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5" name="Text 1"/>
          <p:cNvSpPr/>
          <p:nvPr/>
        </p:nvSpPr>
        <p:spPr>
          <a:xfrm>
            <a:off x="1959211" y="321320"/>
            <a:ext cx="13501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CP</a:t>
            </a:r>
            <a:endParaRPr lang="en-US" sz="1687" dirty="0"/>
          </a:p>
        </p:txBody>
      </p:sp>
      <p:sp>
        <p:nvSpPr>
          <p:cNvPr id="6" name="Text 2"/>
          <p:cNvSpPr/>
          <p:nvPr/>
        </p:nvSpPr>
        <p:spPr>
          <a:xfrm>
            <a:off x="1071042" y="752289"/>
            <a:ext cx="16145921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6325"/>
              </a:lnSpc>
              <a:buNone/>
            </a:pPr>
            <a:r>
              <a:rPr lang="en-US" sz="5060" dirty="0">
                <a:solidFill>
                  <a:srgbClr val="444444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Country capabilities</a:t>
            </a:r>
            <a:endParaRPr lang="en-US" sz="5060" dirty="0"/>
          </a:p>
        </p:txBody>
      </p:sp>
      <p:sp>
        <p:nvSpPr>
          <p:cNvPr id="7" name="Text 3"/>
          <p:cNvSpPr/>
          <p:nvPr/>
        </p:nvSpPr>
        <p:spPr>
          <a:xfrm>
            <a:off x="1071042" y="1668996"/>
            <a:ext cx="1380173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Features</a:t>
            </a:r>
            <a:endParaRPr lang="en-US" sz="2952" dirty="0"/>
          </a:p>
        </p:txBody>
      </p:sp>
      <p:pic>
        <p:nvPicPr>
          <p:cNvPr id="8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2311822"/>
            <a:ext cx="16119145" cy="535521"/>
          </a:xfrm>
          <a:prstGeom prst="rect">
            <a:avLst/>
          </a:prstGeom>
        </p:spPr>
      </p:pic>
      <p:pic>
        <p:nvPicPr>
          <p:cNvPr id="9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1042" y="2311822"/>
            <a:ext cx="5551736" cy="535521"/>
          </a:xfrm>
          <a:prstGeom prst="rect">
            <a:avLst/>
          </a:prstGeom>
        </p:spPr>
      </p:pic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622777" y="2311822"/>
            <a:ext cx="1509601" cy="535521"/>
          </a:xfrm>
          <a:prstGeom prst="rect">
            <a:avLst/>
          </a:prstGeom>
        </p:spPr>
      </p:pic>
      <p:sp>
        <p:nvSpPr>
          <p:cNvPr id="11" name="Text 4"/>
          <p:cNvSpPr/>
          <p:nvPr/>
        </p:nvSpPr>
        <p:spPr>
          <a:xfrm>
            <a:off x="6802673" y="2435647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2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738170" y="2469133"/>
            <a:ext cx="214208" cy="214208"/>
          </a:xfrm>
          <a:prstGeom prst="rect">
            <a:avLst/>
          </a:prstGeom>
        </p:spPr>
      </p:pic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8132378" y="2311822"/>
            <a:ext cx="1509601" cy="535521"/>
          </a:xfrm>
          <a:prstGeom prst="rect">
            <a:avLst/>
          </a:prstGeom>
        </p:spPr>
      </p:pic>
      <p:sp>
        <p:nvSpPr>
          <p:cNvPr id="14" name="Text 5"/>
          <p:cNvSpPr/>
          <p:nvPr/>
        </p:nvSpPr>
        <p:spPr>
          <a:xfrm>
            <a:off x="8498458" y="2435647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5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061698" y="2469133"/>
            <a:ext cx="214208" cy="214208"/>
          </a:xfrm>
          <a:prstGeom prst="rect">
            <a:avLst/>
          </a:prstGeom>
        </p:spPr>
      </p:pic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641979" y="2311822"/>
            <a:ext cx="1509601" cy="535521"/>
          </a:xfrm>
          <a:prstGeom prst="rect">
            <a:avLst/>
          </a:prstGeom>
        </p:spPr>
      </p:pic>
      <p:sp>
        <p:nvSpPr>
          <p:cNvPr id="17" name="Text 6"/>
          <p:cNvSpPr/>
          <p:nvPr/>
        </p:nvSpPr>
        <p:spPr>
          <a:xfrm>
            <a:off x="10040392" y="2435647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8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539003" y="2469133"/>
            <a:ext cx="214208" cy="214208"/>
          </a:xfrm>
          <a:prstGeom prst="rect">
            <a:avLst/>
          </a:prstGeom>
        </p:spPr>
      </p:pic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1151580" y="2311822"/>
            <a:ext cx="1509601" cy="535521"/>
          </a:xfrm>
          <a:prstGeom prst="rect">
            <a:avLst/>
          </a:prstGeom>
        </p:spPr>
      </p:pic>
      <p:sp>
        <p:nvSpPr>
          <p:cNvPr id="20" name="Text 7"/>
          <p:cNvSpPr/>
          <p:nvPr/>
        </p:nvSpPr>
        <p:spPr>
          <a:xfrm>
            <a:off x="11457012" y="2435647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1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141473" y="2469133"/>
            <a:ext cx="214208" cy="214208"/>
          </a:xfrm>
          <a:prstGeom prst="rect">
            <a:avLst/>
          </a:prstGeom>
        </p:spPr>
      </p:pic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2661181" y="2311822"/>
            <a:ext cx="1509601" cy="535521"/>
          </a:xfrm>
          <a:prstGeom prst="rect">
            <a:avLst/>
          </a:prstGeom>
        </p:spPr>
      </p:pic>
      <p:sp>
        <p:nvSpPr>
          <p:cNvPr id="23" name="Text 8"/>
          <p:cNvSpPr/>
          <p:nvPr/>
        </p:nvSpPr>
        <p:spPr>
          <a:xfrm>
            <a:off x="12903324" y="2435647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4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14363" y="2469133"/>
            <a:ext cx="214208" cy="214208"/>
          </a:xfrm>
          <a:prstGeom prst="rect">
            <a:avLst/>
          </a:prstGeom>
        </p:spPr>
      </p:pic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4170782" y="2311822"/>
            <a:ext cx="1509601" cy="535521"/>
          </a:xfrm>
          <a:prstGeom prst="rect">
            <a:avLst/>
          </a:prstGeom>
        </p:spPr>
      </p:pic>
      <p:sp>
        <p:nvSpPr>
          <p:cNvPr id="26" name="Text 9"/>
          <p:cNvSpPr/>
          <p:nvPr/>
        </p:nvSpPr>
        <p:spPr>
          <a:xfrm>
            <a:off x="14470968" y="2435647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7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165995" y="2469133"/>
            <a:ext cx="214208" cy="214208"/>
          </a:xfrm>
          <a:prstGeom prst="rect">
            <a:avLst/>
          </a:prstGeom>
        </p:spPr>
      </p:pic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5680382" y="2311822"/>
            <a:ext cx="1509824" cy="535521"/>
          </a:xfrm>
          <a:prstGeom prst="rect">
            <a:avLst/>
          </a:prstGeom>
        </p:spPr>
      </p:pic>
      <p:sp>
        <p:nvSpPr>
          <p:cNvPr id="29" name="Text 10"/>
          <p:cNvSpPr/>
          <p:nvPr/>
        </p:nvSpPr>
        <p:spPr>
          <a:xfrm>
            <a:off x="15913633" y="2435647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0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6742643" y="2469133"/>
            <a:ext cx="214208" cy="214208"/>
          </a:xfrm>
          <a:prstGeom prst="rect">
            <a:avLst/>
          </a:prstGeom>
        </p:spPr>
      </p:pic>
      <p:pic>
        <p:nvPicPr>
          <p:cNvPr id="31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71042" y="2954462"/>
            <a:ext cx="16145923" cy="5080745"/>
          </a:xfrm>
          <a:prstGeom prst="rect">
            <a:avLst/>
          </a:prstGeom>
        </p:spPr>
      </p:pic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967856"/>
            <a:ext cx="16119146" cy="54221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84436" y="2967856"/>
            <a:ext cx="5475690" cy="542218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1245096" y="3135213"/>
            <a:ext cx="138017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Sales Purchase</a:t>
            </a:r>
            <a:endParaRPr lang="en-US" sz="1476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560121" y="2967856"/>
            <a:ext cx="1524260" cy="542218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705414" y="3098378"/>
            <a:ext cx="1233683" cy="267760"/>
          </a:xfrm>
          <a:prstGeom prst="rect">
            <a:avLst/>
          </a:prstGeom>
        </p:spPr>
      </p:pic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785744" y="3151956"/>
            <a:ext cx="160660" cy="160660"/>
          </a:xfrm>
          <a:prstGeom prst="rect">
            <a:avLst/>
          </a:prstGeom>
        </p:spPr>
      </p:pic>
      <p:sp>
        <p:nvSpPr>
          <p:cNvPr id="38" name="Text 12"/>
          <p:cNvSpPr/>
          <p:nvPr/>
        </p:nvSpPr>
        <p:spPr>
          <a:xfrm>
            <a:off x="6973156" y="3105076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084344" y="2967856"/>
            <a:ext cx="1524260" cy="542218"/>
          </a:xfrm>
          <a:prstGeom prst="rect">
            <a:avLst/>
          </a:prstGeom>
        </p:spPr>
      </p:pic>
      <p:pic>
        <p:nvPicPr>
          <p:cNvPr id="40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229637" y="3098378"/>
            <a:ext cx="1233683" cy="267760"/>
          </a:xfrm>
          <a:prstGeom prst="rect">
            <a:avLst/>
          </a:prstGeom>
        </p:spPr>
      </p:pic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8309967" y="3151956"/>
            <a:ext cx="160660" cy="160660"/>
          </a:xfrm>
          <a:prstGeom prst="rect">
            <a:avLst/>
          </a:prstGeom>
        </p:spPr>
      </p:pic>
      <p:sp>
        <p:nvSpPr>
          <p:cNvPr id="42" name="Text 13"/>
          <p:cNvSpPr/>
          <p:nvPr/>
        </p:nvSpPr>
        <p:spPr>
          <a:xfrm>
            <a:off x="8497416" y="3105076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43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608604" y="2967856"/>
            <a:ext cx="1524260" cy="542218"/>
          </a:xfrm>
          <a:prstGeom prst="rect">
            <a:avLst/>
          </a:prstGeom>
        </p:spPr>
      </p:pic>
      <p:pic>
        <p:nvPicPr>
          <p:cNvPr id="44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856812" y="3098378"/>
            <a:ext cx="1027844" cy="267760"/>
          </a:xfrm>
          <a:prstGeom prst="rect">
            <a:avLst/>
          </a:prstGeom>
        </p:spPr>
      </p:pic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9937142" y="3151956"/>
            <a:ext cx="160660" cy="160660"/>
          </a:xfrm>
          <a:prstGeom prst="rect">
            <a:avLst/>
          </a:prstGeom>
        </p:spPr>
      </p:pic>
      <p:sp>
        <p:nvSpPr>
          <p:cNvPr id="46" name="Text 14"/>
          <p:cNvSpPr/>
          <p:nvPr/>
        </p:nvSpPr>
        <p:spPr>
          <a:xfrm>
            <a:off x="10124554" y="310507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132865" y="2967856"/>
            <a:ext cx="1524260" cy="542218"/>
          </a:xfrm>
          <a:prstGeom prst="rect">
            <a:avLst/>
          </a:prstGeom>
        </p:spPr>
      </p:pic>
      <p:pic>
        <p:nvPicPr>
          <p:cNvPr id="48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278121" y="3098378"/>
            <a:ext cx="1233683" cy="267760"/>
          </a:xfrm>
          <a:prstGeom prst="rect">
            <a:avLst/>
          </a:prstGeom>
        </p:spPr>
      </p:pic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1358451" y="3151956"/>
            <a:ext cx="160660" cy="160660"/>
          </a:xfrm>
          <a:prstGeom prst="rect">
            <a:avLst/>
          </a:prstGeom>
        </p:spPr>
      </p:pic>
      <p:sp>
        <p:nvSpPr>
          <p:cNvPr id="50" name="Text 15"/>
          <p:cNvSpPr/>
          <p:nvPr/>
        </p:nvSpPr>
        <p:spPr>
          <a:xfrm>
            <a:off x="11545900" y="3105076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51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657088" y="2967856"/>
            <a:ext cx="1524260" cy="542218"/>
          </a:xfrm>
          <a:prstGeom prst="rect">
            <a:avLst/>
          </a:prstGeom>
        </p:spPr>
      </p:pic>
      <p:pic>
        <p:nvPicPr>
          <p:cNvPr id="52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752487" y="3098378"/>
            <a:ext cx="1333465" cy="267760"/>
          </a:xfrm>
          <a:prstGeom prst="rect">
            <a:avLst/>
          </a:prstGeom>
        </p:spPr>
      </p:pic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2832817" y="3151956"/>
            <a:ext cx="160660" cy="160660"/>
          </a:xfrm>
          <a:prstGeom prst="rect">
            <a:avLst/>
          </a:prstGeom>
        </p:spPr>
      </p:pic>
      <p:sp>
        <p:nvSpPr>
          <p:cNvPr id="54" name="Text 16"/>
          <p:cNvSpPr/>
          <p:nvPr/>
        </p:nvSpPr>
        <p:spPr>
          <a:xfrm>
            <a:off x="13020229" y="3105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5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181348" y="2967856"/>
            <a:ext cx="1524260" cy="542218"/>
          </a:xfrm>
          <a:prstGeom prst="rect">
            <a:avLst/>
          </a:prstGeom>
        </p:spPr>
      </p:pic>
      <p:pic>
        <p:nvPicPr>
          <p:cNvPr id="56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276710" y="3098378"/>
            <a:ext cx="1333465" cy="267760"/>
          </a:xfrm>
          <a:prstGeom prst="rect">
            <a:avLst/>
          </a:prstGeom>
        </p:spPr>
      </p:pic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4357040" y="3151956"/>
            <a:ext cx="160660" cy="160660"/>
          </a:xfrm>
          <a:prstGeom prst="rect">
            <a:avLst/>
          </a:prstGeom>
        </p:spPr>
      </p:pic>
      <p:sp>
        <p:nvSpPr>
          <p:cNvPr id="58" name="Text 17"/>
          <p:cNvSpPr/>
          <p:nvPr/>
        </p:nvSpPr>
        <p:spPr>
          <a:xfrm>
            <a:off x="14544489" y="3105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705572" y="2967856"/>
            <a:ext cx="1498011" cy="542218"/>
          </a:xfrm>
          <a:prstGeom prst="rect">
            <a:avLst/>
          </a:prstGeom>
        </p:spPr>
      </p:pic>
      <p:pic>
        <p:nvPicPr>
          <p:cNvPr id="60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5800970" y="3098378"/>
            <a:ext cx="1333465" cy="267760"/>
          </a:xfrm>
          <a:prstGeom prst="rect">
            <a:avLst/>
          </a:prstGeom>
        </p:spPr>
      </p:pic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5881300" y="3151956"/>
            <a:ext cx="160660" cy="160660"/>
          </a:xfrm>
          <a:prstGeom prst="rect">
            <a:avLst/>
          </a:prstGeom>
        </p:spPr>
      </p:pic>
      <p:sp>
        <p:nvSpPr>
          <p:cNvPr id="62" name="Text 18"/>
          <p:cNvSpPr/>
          <p:nvPr/>
        </p:nvSpPr>
        <p:spPr>
          <a:xfrm>
            <a:off x="16068749" y="310507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3510074"/>
            <a:ext cx="16119146" cy="502050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1084436" y="3510074"/>
            <a:ext cx="5475690" cy="502050"/>
          </a:xfrm>
          <a:prstGeom prst="rect">
            <a:avLst/>
          </a:prstGeom>
        </p:spPr>
      </p:pic>
      <p:sp>
        <p:nvSpPr>
          <p:cNvPr id="65" name="Text 19"/>
          <p:cNvSpPr/>
          <p:nvPr/>
        </p:nvSpPr>
        <p:spPr>
          <a:xfrm>
            <a:off x="1245096" y="3633899"/>
            <a:ext cx="16702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Cancellation /void</a:t>
            </a:r>
            <a:endParaRPr lang="en-US" sz="1476" dirty="0"/>
          </a:p>
        </p:txBody>
      </p:sp>
      <p:pic>
        <p:nvPicPr>
          <p:cNvPr id="66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560121" y="3510074"/>
            <a:ext cx="1524260" cy="502050"/>
          </a:xfrm>
          <a:prstGeom prst="rect">
            <a:avLst/>
          </a:prstGeom>
        </p:spPr>
      </p:pic>
      <p:pic>
        <p:nvPicPr>
          <p:cNvPr id="67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05414" y="3623890"/>
            <a:ext cx="1233683" cy="267760"/>
          </a:xfrm>
          <a:prstGeom prst="rect">
            <a:avLst/>
          </a:prstGeom>
        </p:spPr>
      </p:pic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6785744" y="3677431"/>
            <a:ext cx="160660" cy="160660"/>
          </a:xfrm>
          <a:prstGeom prst="rect">
            <a:avLst/>
          </a:prstGeom>
        </p:spPr>
      </p:pic>
      <p:sp>
        <p:nvSpPr>
          <p:cNvPr id="69" name="Text 20"/>
          <p:cNvSpPr/>
          <p:nvPr/>
        </p:nvSpPr>
        <p:spPr>
          <a:xfrm>
            <a:off x="6973156" y="3630550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70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084344" y="3510074"/>
            <a:ext cx="1524260" cy="502050"/>
          </a:xfrm>
          <a:prstGeom prst="rect">
            <a:avLst/>
          </a:prstGeom>
        </p:spPr>
      </p:pic>
      <p:pic>
        <p:nvPicPr>
          <p:cNvPr id="71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229637" y="3623890"/>
            <a:ext cx="1233683" cy="267760"/>
          </a:xfrm>
          <a:prstGeom prst="rect">
            <a:avLst/>
          </a:prstGeom>
        </p:spPr>
      </p:pic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8309967" y="3677431"/>
            <a:ext cx="160660" cy="160660"/>
          </a:xfrm>
          <a:prstGeom prst="rect">
            <a:avLst/>
          </a:prstGeom>
        </p:spPr>
      </p:pic>
      <p:sp>
        <p:nvSpPr>
          <p:cNvPr id="73" name="Text 21"/>
          <p:cNvSpPr/>
          <p:nvPr/>
        </p:nvSpPr>
        <p:spPr>
          <a:xfrm>
            <a:off x="8497416" y="3630550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74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08604" y="3510074"/>
            <a:ext cx="1524260" cy="502050"/>
          </a:xfrm>
          <a:prstGeom prst="rect">
            <a:avLst/>
          </a:prstGeom>
        </p:spPr>
      </p:pic>
      <p:pic>
        <p:nvPicPr>
          <p:cNvPr id="75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856812" y="3623890"/>
            <a:ext cx="1027844" cy="267760"/>
          </a:xfrm>
          <a:prstGeom prst="rect">
            <a:avLst/>
          </a:prstGeom>
        </p:spPr>
      </p:pic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937142" y="3677431"/>
            <a:ext cx="160660" cy="160660"/>
          </a:xfrm>
          <a:prstGeom prst="rect">
            <a:avLst/>
          </a:prstGeom>
        </p:spPr>
      </p:pic>
      <p:sp>
        <p:nvSpPr>
          <p:cNvPr id="77" name="Text 22"/>
          <p:cNvSpPr/>
          <p:nvPr/>
        </p:nvSpPr>
        <p:spPr>
          <a:xfrm>
            <a:off x="10124554" y="3630550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8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32865" y="3510074"/>
            <a:ext cx="1524260" cy="502050"/>
          </a:xfrm>
          <a:prstGeom prst="rect">
            <a:avLst/>
          </a:prstGeom>
        </p:spPr>
      </p:pic>
      <p:pic>
        <p:nvPicPr>
          <p:cNvPr id="79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78121" y="3623890"/>
            <a:ext cx="1233683" cy="267760"/>
          </a:xfrm>
          <a:prstGeom prst="rect">
            <a:avLst/>
          </a:prstGeom>
        </p:spPr>
      </p:pic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1358451" y="3677431"/>
            <a:ext cx="160660" cy="160660"/>
          </a:xfrm>
          <a:prstGeom prst="rect">
            <a:avLst/>
          </a:prstGeom>
        </p:spPr>
      </p:pic>
      <p:sp>
        <p:nvSpPr>
          <p:cNvPr id="81" name="Text 23"/>
          <p:cNvSpPr/>
          <p:nvPr/>
        </p:nvSpPr>
        <p:spPr>
          <a:xfrm>
            <a:off x="11545900" y="3630550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82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657088" y="3510074"/>
            <a:ext cx="1524260" cy="502050"/>
          </a:xfrm>
          <a:prstGeom prst="rect">
            <a:avLst/>
          </a:prstGeom>
        </p:spPr>
      </p:pic>
      <p:pic>
        <p:nvPicPr>
          <p:cNvPr id="83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752487" y="3623890"/>
            <a:ext cx="1333465" cy="267760"/>
          </a:xfrm>
          <a:prstGeom prst="rect">
            <a:avLst/>
          </a:prstGeom>
        </p:spPr>
      </p:pic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2832817" y="3677431"/>
            <a:ext cx="160660" cy="160660"/>
          </a:xfrm>
          <a:prstGeom prst="rect">
            <a:avLst/>
          </a:prstGeom>
        </p:spPr>
      </p:pic>
      <p:sp>
        <p:nvSpPr>
          <p:cNvPr id="85" name="Text 24"/>
          <p:cNvSpPr/>
          <p:nvPr/>
        </p:nvSpPr>
        <p:spPr>
          <a:xfrm>
            <a:off x="13020229" y="36305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6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181348" y="3510074"/>
            <a:ext cx="1524260" cy="502050"/>
          </a:xfrm>
          <a:prstGeom prst="rect">
            <a:avLst/>
          </a:prstGeom>
        </p:spPr>
      </p:pic>
      <p:pic>
        <p:nvPicPr>
          <p:cNvPr id="87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276710" y="3623890"/>
            <a:ext cx="1333465" cy="267760"/>
          </a:xfrm>
          <a:prstGeom prst="rect">
            <a:avLst/>
          </a:prstGeom>
        </p:spPr>
      </p:pic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4357040" y="3677431"/>
            <a:ext cx="160660" cy="160660"/>
          </a:xfrm>
          <a:prstGeom prst="rect">
            <a:avLst/>
          </a:prstGeom>
        </p:spPr>
      </p:pic>
      <p:sp>
        <p:nvSpPr>
          <p:cNvPr id="89" name="Text 25"/>
          <p:cNvSpPr/>
          <p:nvPr/>
        </p:nvSpPr>
        <p:spPr>
          <a:xfrm>
            <a:off x="14544489" y="36305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0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05572" y="3510074"/>
            <a:ext cx="1498011" cy="502050"/>
          </a:xfrm>
          <a:prstGeom prst="rect">
            <a:avLst/>
          </a:prstGeom>
        </p:spPr>
      </p:pic>
      <p:pic>
        <p:nvPicPr>
          <p:cNvPr id="91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00970" y="3623890"/>
            <a:ext cx="1333465" cy="267760"/>
          </a:xfrm>
          <a:prstGeom prst="rect">
            <a:avLst/>
          </a:prstGeom>
        </p:spPr>
      </p:pic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5881300" y="3677431"/>
            <a:ext cx="160660" cy="160660"/>
          </a:xfrm>
          <a:prstGeom prst="rect">
            <a:avLst/>
          </a:prstGeom>
        </p:spPr>
      </p:pic>
      <p:sp>
        <p:nvSpPr>
          <p:cNvPr id="93" name="Text 26"/>
          <p:cNvSpPr/>
          <p:nvPr/>
        </p:nvSpPr>
        <p:spPr>
          <a:xfrm>
            <a:off x="16068749" y="363055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4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4012109"/>
            <a:ext cx="16119146" cy="502050"/>
          </a:xfrm>
          <a:prstGeom prst="rect">
            <a:avLst/>
          </a:prstGeom>
        </p:spPr>
      </p:pic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1084436" y="4012109"/>
            <a:ext cx="5475690" cy="502050"/>
          </a:xfrm>
          <a:prstGeom prst="rect">
            <a:avLst/>
          </a:prstGeom>
        </p:spPr>
      </p:pic>
      <p:sp>
        <p:nvSpPr>
          <p:cNvPr id="96" name="Text 27"/>
          <p:cNvSpPr/>
          <p:nvPr/>
        </p:nvSpPr>
        <p:spPr>
          <a:xfrm>
            <a:off x="1245096" y="4135971"/>
            <a:ext cx="19202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Patil cancelltion void</a:t>
            </a:r>
            <a:endParaRPr lang="en-US" sz="1476" dirty="0"/>
          </a:p>
        </p:txBody>
      </p:sp>
      <p:pic>
        <p:nvPicPr>
          <p:cNvPr id="97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560121" y="4012109"/>
            <a:ext cx="1524260" cy="502050"/>
          </a:xfrm>
          <a:prstGeom prst="rect">
            <a:avLst/>
          </a:prstGeom>
        </p:spPr>
      </p:pic>
      <p:pic>
        <p:nvPicPr>
          <p:cNvPr id="98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705414" y="4125925"/>
            <a:ext cx="1233683" cy="267760"/>
          </a:xfrm>
          <a:prstGeom prst="rect">
            <a:avLst/>
          </a:prstGeom>
        </p:spPr>
      </p:pic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6785744" y="4179466"/>
            <a:ext cx="160660" cy="160660"/>
          </a:xfrm>
          <a:prstGeom prst="rect">
            <a:avLst/>
          </a:prstGeom>
        </p:spPr>
      </p:pic>
      <p:sp>
        <p:nvSpPr>
          <p:cNvPr id="100" name="Text 28"/>
          <p:cNvSpPr/>
          <p:nvPr/>
        </p:nvSpPr>
        <p:spPr>
          <a:xfrm>
            <a:off x="6973156" y="413262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01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084344" y="4012109"/>
            <a:ext cx="1524260" cy="502050"/>
          </a:xfrm>
          <a:prstGeom prst="rect">
            <a:avLst/>
          </a:prstGeom>
        </p:spPr>
      </p:pic>
      <p:pic>
        <p:nvPicPr>
          <p:cNvPr id="102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229637" y="4125925"/>
            <a:ext cx="1233683" cy="267760"/>
          </a:xfrm>
          <a:prstGeom prst="rect">
            <a:avLst/>
          </a:prstGeom>
        </p:spPr>
      </p:pic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8309967" y="4179466"/>
            <a:ext cx="160660" cy="160660"/>
          </a:xfrm>
          <a:prstGeom prst="rect">
            <a:avLst/>
          </a:prstGeom>
        </p:spPr>
      </p:pic>
      <p:sp>
        <p:nvSpPr>
          <p:cNvPr id="104" name="Text 29"/>
          <p:cNvSpPr/>
          <p:nvPr/>
        </p:nvSpPr>
        <p:spPr>
          <a:xfrm>
            <a:off x="8497416" y="413262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05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608604" y="4012109"/>
            <a:ext cx="1524260" cy="502050"/>
          </a:xfrm>
          <a:prstGeom prst="rect">
            <a:avLst/>
          </a:prstGeom>
        </p:spPr>
      </p:pic>
      <p:pic>
        <p:nvPicPr>
          <p:cNvPr id="106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856812" y="4125925"/>
            <a:ext cx="1027844" cy="267760"/>
          </a:xfrm>
          <a:prstGeom prst="rect">
            <a:avLst/>
          </a:prstGeom>
        </p:spPr>
      </p:pic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9937142" y="4179466"/>
            <a:ext cx="160660" cy="160660"/>
          </a:xfrm>
          <a:prstGeom prst="rect">
            <a:avLst/>
          </a:prstGeom>
        </p:spPr>
      </p:pic>
      <p:sp>
        <p:nvSpPr>
          <p:cNvPr id="108" name="Text 30"/>
          <p:cNvSpPr/>
          <p:nvPr/>
        </p:nvSpPr>
        <p:spPr>
          <a:xfrm>
            <a:off x="10124554" y="413262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9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132865" y="4012109"/>
            <a:ext cx="1524260" cy="502050"/>
          </a:xfrm>
          <a:prstGeom prst="rect">
            <a:avLst/>
          </a:prstGeom>
        </p:spPr>
      </p:pic>
      <p:pic>
        <p:nvPicPr>
          <p:cNvPr id="110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278121" y="4125925"/>
            <a:ext cx="1233683" cy="267760"/>
          </a:xfrm>
          <a:prstGeom prst="rect">
            <a:avLst/>
          </a:prstGeom>
        </p:spPr>
      </p:pic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1358451" y="4179466"/>
            <a:ext cx="160660" cy="160660"/>
          </a:xfrm>
          <a:prstGeom prst="rect">
            <a:avLst/>
          </a:prstGeom>
        </p:spPr>
      </p:pic>
      <p:sp>
        <p:nvSpPr>
          <p:cNvPr id="112" name="Text 31"/>
          <p:cNvSpPr/>
          <p:nvPr/>
        </p:nvSpPr>
        <p:spPr>
          <a:xfrm>
            <a:off x="11545900" y="4132622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13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657088" y="4012109"/>
            <a:ext cx="1524260" cy="502050"/>
          </a:xfrm>
          <a:prstGeom prst="rect">
            <a:avLst/>
          </a:prstGeom>
        </p:spPr>
      </p:pic>
      <p:pic>
        <p:nvPicPr>
          <p:cNvPr id="114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752487" y="4125925"/>
            <a:ext cx="1333465" cy="267760"/>
          </a:xfrm>
          <a:prstGeom prst="rect">
            <a:avLst/>
          </a:prstGeom>
        </p:spPr>
      </p:pic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2832817" y="4179466"/>
            <a:ext cx="160660" cy="160660"/>
          </a:xfrm>
          <a:prstGeom prst="rect">
            <a:avLst/>
          </a:prstGeom>
        </p:spPr>
      </p:pic>
      <p:sp>
        <p:nvSpPr>
          <p:cNvPr id="116" name="Text 32"/>
          <p:cNvSpPr/>
          <p:nvPr/>
        </p:nvSpPr>
        <p:spPr>
          <a:xfrm>
            <a:off x="13020229" y="4132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7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181348" y="4012109"/>
            <a:ext cx="1524260" cy="502050"/>
          </a:xfrm>
          <a:prstGeom prst="rect">
            <a:avLst/>
          </a:prstGeom>
        </p:spPr>
      </p:pic>
      <p:pic>
        <p:nvPicPr>
          <p:cNvPr id="118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276710" y="4125925"/>
            <a:ext cx="1333465" cy="267760"/>
          </a:xfrm>
          <a:prstGeom prst="rect">
            <a:avLst/>
          </a:prstGeom>
        </p:spPr>
      </p:pic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4357040" y="4179466"/>
            <a:ext cx="160660" cy="160660"/>
          </a:xfrm>
          <a:prstGeom prst="rect">
            <a:avLst/>
          </a:prstGeom>
        </p:spPr>
      </p:pic>
      <p:sp>
        <p:nvSpPr>
          <p:cNvPr id="120" name="Text 33"/>
          <p:cNvSpPr/>
          <p:nvPr/>
        </p:nvSpPr>
        <p:spPr>
          <a:xfrm>
            <a:off x="14544489" y="4132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1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705572" y="4012109"/>
            <a:ext cx="1498011" cy="502050"/>
          </a:xfrm>
          <a:prstGeom prst="rect">
            <a:avLst/>
          </a:prstGeom>
        </p:spPr>
      </p:pic>
      <p:pic>
        <p:nvPicPr>
          <p:cNvPr id="122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5800970" y="4125925"/>
            <a:ext cx="1333465" cy="267760"/>
          </a:xfrm>
          <a:prstGeom prst="rect">
            <a:avLst/>
          </a:prstGeom>
        </p:spPr>
      </p:pic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5881300" y="4179466"/>
            <a:ext cx="160660" cy="160660"/>
          </a:xfrm>
          <a:prstGeom prst="rect">
            <a:avLst/>
          </a:prstGeom>
        </p:spPr>
      </p:pic>
      <p:sp>
        <p:nvSpPr>
          <p:cNvPr id="124" name="Text 34"/>
          <p:cNvSpPr/>
          <p:nvPr/>
        </p:nvSpPr>
        <p:spPr>
          <a:xfrm>
            <a:off x="16068749" y="413262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25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4514180"/>
            <a:ext cx="16119146" cy="502050"/>
          </a:xfrm>
          <a:prstGeom prst="rect">
            <a:avLst/>
          </a:prstGeom>
        </p:spPr>
      </p:pic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1084436" y="4514180"/>
            <a:ext cx="5475690" cy="502050"/>
          </a:xfrm>
          <a:prstGeom prst="rect">
            <a:avLst/>
          </a:prstGeom>
        </p:spPr>
      </p:pic>
      <p:sp>
        <p:nvSpPr>
          <p:cNvPr id="127" name="Text 35"/>
          <p:cNvSpPr/>
          <p:nvPr/>
        </p:nvSpPr>
        <p:spPr>
          <a:xfrm>
            <a:off x="1245096" y="4638005"/>
            <a:ext cx="129016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Refund (total)</a:t>
            </a:r>
            <a:endParaRPr lang="en-US" sz="1476" dirty="0"/>
          </a:p>
        </p:txBody>
      </p:sp>
      <p:pic>
        <p:nvPicPr>
          <p:cNvPr id="128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560121" y="4514180"/>
            <a:ext cx="1524260" cy="502050"/>
          </a:xfrm>
          <a:prstGeom prst="rect">
            <a:avLst/>
          </a:prstGeom>
        </p:spPr>
      </p:pic>
      <p:pic>
        <p:nvPicPr>
          <p:cNvPr id="129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05414" y="4627959"/>
            <a:ext cx="1233683" cy="267760"/>
          </a:xfrm>
          <a:prstGeom prst="rect">
            <a:avLst/>
          </a:prstGeom>
        </p:spPr>
      </p:pic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6785744" y="4681538"/>
            <a:ext cx="160660" cy="160660"/>
          </a:xfrm>
          <a:prstGeom prst="rect">
            <a:avLst/>
          </a:prstGeom>
        </p:spPr>
      </p:pic>
      <p:sp>
        <p:nvSpPr>
          <p:cNvPr id="131" name="Text 36"/>
          <p:cNvSpPr/>
          <p:nvPr/>
        </p:nvSpPr>
        <p:spPr>
          <a:xfrm>
            <a:off x="6973156" y="4634657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32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084344" y="4514180"/>
            <a:ext cx="1524260" cy="502050"/>
          </a:xfrm>
          <a:prstGeom prst="rect">
            <a:avLst/>
          </a:prstGeom>
        </p:spPr>
      </p:pic>
      <p:pic>
        <p:nvPicPr>
          <p:cNvPr id="133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229637" y="4627959"/>
            <a:ext cx="1233683" cy="267760"/>
          </a:xfrm>
          <a:prstGeom prst="rect">
            <a:avLst/>
          </a:prstGeom>
        </p:spPr>
      </p:pic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8309967" y="4681538"/>
            <a:ext cx="160660" cy="160660"/>
          </a:xfrm>
          <a:prstGeom prst="rect">
            <a:avLst/>
          </a:prstGeom>
        </p:spPr>
      </p:pic>
      <p:sp>
        <p:nvSpPr>
          <p:cNvPr id="135" name="Text 37"/>
          <p:cNvSpPr/>
          <p:nvPr/>
        </p:nvSpPr>
        <p:spPr>
          <a:xfrm>
            <a:off x="8497416" y="4634657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36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08604" y="4514180"/>
            <a:ext cx="1524260" cy="502050"/>
          </a:xfrm>
          <a:prstGeom prst="rect">
            <a:avLst/>
          </a:prstGeom>
        </p:spPr>
      </p:pic>
      <p:pic>
        <p:nvPicPr>
          <p:cNvPr id="137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856812" y="4627959"/>
            <a:ext cx="1027844" cy="267760"/>
          </a:xfrm>
          <a:prstGeom prst="rect">
            <a:avLst/>
          </a:prstGeom>
        </p:spPr>
      </p:pic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9937142" y="4681538"/>
            <a:ext cx="160660" cy="160660"/>
          </a:xfrm>
          <a:prstGeom prst="rect">
            <a:avLst/>
          </a:prstGeom>
        </p:spPr>
      </p:pic>
      <p:sp>
        <p:nvSpPr>
          <p:cNvPr id="139" name="Text 38"/>
          <p:cNvSpPr/>
          <p:nvPr/>
        </p:nvSpPr>
        <p:spPr>
          <a:xfrm>
            <a:off x="10124554" y="463465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40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132865" y="4514180"/>
            <a:ext cx="1524260" cy="502050"/>
          </a:xfrm>
          <a:prstGeom prst="rect">
            <a:avLst/>
          </a:prstGeom>
        </p:spPr>
      </p:pic>
      <p:pic>
        <p:nvPicPr>
          <p:cNvPr id="141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78121" y="4627959"/>
            <a:ext cx="1233683" cy="267760"/>
          </a:xfrm>
          <a:prstGeom prst="rect">
            <a:avLst/>
          </a:prstGeom>
        </p:spPr>
      </p:pic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1358451" y="4681538"/>
            <a:ext cx="160660" cy="160660"/>
          </a:xfrm>
          <a:prstGeom prst="rect">
            <a:avLst/>
          </a:prstGeom>
        </p:spPr>
      </p:pic>
      <p:sp>
        <p:nvSpPr>
          <p:cNvPr id="143" name="Text 39"/>
          <p:cNvSpPr/>
          <p:nvPr/>
        </p:nvSpPr>
        <p:spPr>
          <a:xfrm>
            <a:off x="11545900" y="4634657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44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657088" y="4514180"/>
            <a:ext cx="1524260" cy="502050"/>
          </a:xfrm>
          <a:prstGeom prst="rect">
            <a:avLst/>
          </a:prstGeom>
        </p:spPr>
      </p:pic>
      <p:pic>
        <p:nvPicPr>
          <p:cNvPr id="145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752487" y="4627959"/>
            <a:ext cx="1333465" cy="267760"/>
          </a:xfrm>
          <a:prstGeom prst="rect">
            <a:avLst/>
          </a:prstGeom>
        </p:spPr>
      </p:pic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2832817" y="4681538"/>
            <a:ext cx="160660" cy="160660"/>
          </a:xfrm>
          <a:prstGeom prst="rect">
            <a:avLst/>
          </a:prstGeom>
        </p:spPr>
      </p:pic>
      <p:sp>
        <p:nvSpPr>
          <p:cNvPr id="147" name="Text 40"/>
          <p:cNvSpPr/>
          <p:nvPr/>
        </p:nvSpPr>
        <p:spPr>
          <a:xfrm>
            <a:off x="13020229" y="46346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8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181348" y="4514180"/>
            <a:ext cx="1524260" cy="502050"/>
          </a:xfrm>
          <a:prstGeom prst="rect">
            <a:avLst/>
          </a:prstGeom>
        </p:spPr>
      </p:pic>
      <p:pic>
        <p:nvPicPr>
          <p:cNvPr id="149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276710" y="4627959"/>
            <a:ext cx="1333465" cy="267760"/>
          </a:xfrm>
          <a:prstGeom prst="rect">
            <a:avLst/>
          </a:prstGeom>
        </p:spPr>
      </p:pic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4357040" y="4681538"/>
            <a:ext cx="160660" cy="160660"/>
          </a:xfrm>
          <a:prstGeom prst="rect">
            <a:avLst/>
          </a:prstGeom>
        </p:spPr>
      </p:pic>
      <p:sp>
        <p:nvSpPr>
          <p:cNvPr id="151" name="Text 41"/>
          <p:cNvSpPr/>
          <p:nvPr/>
        </p:nvSpPr>
        <p:spPr>
          <a:xfrm>
            <a:off x="14544489" y="46346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2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05572" y="4514180"/>
            <a:ext cx="1498011" cy="502050"/>
          </a:xfrm>
          <a:prstGeom prst="rect">
            <a:avLst/>
          </a:prstGeom>
        </p:spPr>
      </p:pic>
      <p:pic>
        <p:nvPicPr>
          <p:cNvPr id="153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00970" y="4627959"/>
            <a:ext cx="1333465" cy="267760"/>
          </a:xfrm>
          <a:prstGeom prst="rect">
            <a:avLst/>
          </a:prstGeom>
        </p:spPr>
      </p:pic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5881300" y="4681538"/>
            <a:ext cx="160660" cy="160660"/>
          </a:xfrm>
          <a:prstGeom prst="rect">
            <a:avLst/>
          </a:prstGeom>
        </p:spPr>
      </p:pic>
      <p:sp>
        <p:nvSpPr>
          <p:cNvPr id="155" name="Text 42"/>
          <p:cNvSpPr/>
          <p:nvPr/>
        </p:nvSpPr>
        <p:spPr>
          <a:xfrm>
            <a:off x="16068749" y="463465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6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5016215"/>
            <a:ext cx="16119146" cy="502050"/>
          </a:xfrm>
          <a:prstGeom prst="rect">
            <a:avLst/>
          </a:prstGeom>
        </p:spPr>
      </p:pic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1084436" y="5016215"/>
            <a:ext cx="5475690" cy="502050"/>
          </a:xfrm>
          <a:prstGeom prst="rect">
            <a:avLst/>
          </a:prstGeom>
        </p:spPr>
      </p:pic>
      <p:sp>
        <p:nvSpPr>
          <p:cNvPr id="158" name="Text 43"/>
          <p:cNvSpPr/>
          <p:nvPr/>
        </p:nvSpPr>
        <p:spPr>
          <a:xfrm>
            <a:off x="1245096" y="5140077"/>
            <a:ext cx="189023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Partial linked refund</a:t>
            </a:r>
            <a:endParaRPr lang="en-US" sz="1476" dirty="0"/>
          </a:p>
        </p:txBody>
      </p:sp>
      <p:pic>
        <p:nvPicPr>
          <p:cNvPr id="159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560121" y="5016215"/>
            <a:ext cx="1524260" cy="502050"/>
          </a:xfrm>
          <a:prstGeom prst="rect">
            <a:avLst/>
          </a:prstGeom>
        </p:spPr>
      </p:pic>
      <p:pic>
        <p:nvPicPr>
          <p:cNvPr id="160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705414" y="5130031"/>
            <a:ext cx="1233683" cy="267760"/>
          </a:xfrm>
          <a:prstGeom prst="rect">
            <a:avLst/>
          </a:prstGeom>
        </p:spPr>
      </p:pic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6785744" y="5183572"/>
            <a:ext cx="160660" cy="160660"/>
          </a:xfrm>
          <a:prstGeom prst="rect">
            <a:avLst/>
          </a:prstGeom>
        </p:spPr>
      </p:pic>
      <p:sp>
        <p:nvSpPr>
          <p:cNvPr id="162" name="Text 44"/>
          <p:cNvSpPr/>
          <p:nvPr/>
        </p:nvSpPr>
        <p:spPr>
          <a:xfrm>
            <a:off x="6973156" y="5136728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63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084344" y="5016215"/>
            <a:ext cx="1524260" cy="502050"/>
          </a:xfrm>
          <a:prstGeom prst="rect">
            <a:avLst/>
          </a:prstGeom>
        </p:spPr>
      </p:pic>
      <p:pic>
        <p:nvPicPr>
          <p:cNvPr id="164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229637" y="5130031"/>
            <a:ext cx="1233683" cy="267760"/>
          </a:xfrm>
          <a:prstGeom prst="rect">
            <a:avLst/>
          </a:prstGeom>
        </p:spPr>
      </p:pic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8309967" y="5183572"/>
            <a:ext cx="160660" cy="160660"/>
          </a:xfrm>
          <a:prstGeom prst="rect">
            <a:avLst/>
          </a:prstGeom>
        </p:spPr>
      </p:pic>
      <p:sp>
        <p:nvSpPr>
          <p:cNvPr id="166" name="Text 45"/>
          <p:cNvSpPr/>
          <p:nvPr/>
        </p:nvSpPr>
        <p:spPr>
          <a:xfrm>
            <a:off x="8497416" y="5136728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67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608604" y="5016215"/>
            <a:ext cx="1524260" cy="502050"/>
          </a:xfrm>
          <a:prstGeom prst="rect">
            <a:avLst/>
          </a:prstGeom>
        </p:spPr>
      </p:pic>
      <p:pic>
        <p:nvPicPr>
          <p:cNvPr id="168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856812" y="5130031"/>
            <a:ext cx="1027844" cy="267760"/>
          </a:xfrm>
          <a:prstGeom prst="rect">
            <a:avLst/>
          </a:prstGeom>
        </p:spPr>
      </p:pic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9937142" y="5183572"/>
            <a:ext cx="160660" cy="160660"/>
          </a:xfrm>
          <a:prstGeom prst="rect">
            <a:avLst/>
          </a:prstGeom>
        </p:spPr>
      </p:pic>
      <p:sp>
        <p:nvSpPr>
          <p:cNvPr id="170" name="Text 46"/>
          <p:cNvSpPr/>
          <p:nvPr/>
        </p:nvSpPr>
        <p:spPr>
          <a:xfrm>
            <a:off x="10124554" y="513672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71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132865" y="5016215"/>
            <a:ext cx="1524260" cy="502050"/>
          </a:xfrm>
          <a:prstGeom prst="rect">
            <a:avLst/>
          </a:prstGeom>
        </p:spPr>
      </p:pic>
      <p:pic>
        <p:nvPicPr>
          <p:cNvPr id="172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78121" y="5130031"/>
            <a:ext cx="1233683" cy="267760"/>
          </a:xfrm>
          <a:prstGeom prst="rect">
            <a:avLst/>
          </a:prstGeom>
        </p:spPr>
      </p:pic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1358451" y="5183572"/>
            <a:ext cx="160660" cy="160660"/>
          </a:xfrm>
          <a:prstGeom prst="rect">
            <a:avLst/>
          </a:prstGeom>
        </p:spPr>
      </p:pic>
      <p:sp>
        <p:nvSpPr>
          <p:cNvPr id="174" name="Text 47"/>
          <p:cNvSpPr/>
          <p:nvPr/>
        </p:nvSpPr>
        <p:spPr>
          <a:xfrm>
            <a:off x="11545900" y="5136728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75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657088" y="5016215"/>
            <a:ext cx="1524260" cy="502050"/>
          </a:xfrm>
          <a:prstGeom prst="rect">
            <a:avLst/>
          </a:prstGeom>
        </p:spPr>
      </p:pic>
      <p:pic>
        <p:nvPicPr>
          <p:cNvPr id="176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752487" y="5130031"/>
            <a:ext cx="1333465" cy="267760"/>
          </a:xfrm>
          <a:prstGeom prst="rect">
            <a:avLst/>
          </a:prstGeom>
        </p:spPr>
      </p:pic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2832817" y="5183572"/>
            <a:ext cx="160660" cy="160660"/>
          </a:xfrm>
          <a:prstGeom prst="rect">
            <a:avLst/>
          </a:prstGeom>
        </p:spPr>
      </p:pic>
      <p:sp>
        <p:nvSpPr>
          <p:cNvPr id="178" name="Text 48"/>
          <p:cNvSpPr/>
          <p:nvPr/>
        </p:nvSpPr>
        <p:spPr>
          <a:xfrm>
            <a:off x="13020229" y="51367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9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181348" y="5016215"/>
            <a:ext cx="1524260" cy="502050"/>
          </a:xfrm>
          <a:prstGeom prst="rect">
            <a:avLst/>
          </a:prstGeom>
        </p:spPr>
      </p:pic>
      <p:pic>
        <p:nvPicPr>
          <p:cNvPr id="180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276710" y="5130031"/>
            <a:ext cx="1333465" cy="267760"/>
          </a:xfrm>
          <a:prstGeom prst="rect">
            <a:avLst/>
          </a:prstGeom>
        </p:spPr>
      </p:pic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4357040" y="5183572"/>
            <a:ext cx="160660" cy="160660"/>
          </a:xfrm>
          <a:prstGeom prst="rect">
            <a:avLst/>
          </a:prstGeom>
        </p:spPr>
      </p:pic>
      <p:sp>
        <p:nvSpPr>
          <p:cNvPr id="182" name="Text 49"/>
          <p:cNvSpPr/>
          <p:nvPr/>
        </p:nvSpPr>
        <p:spPr>
          <a:xfrm>
            <a:off x="14544489" y="51367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3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705572" y="5016215"/>
            <a:ext cx="1498011" cy="502050"/>
          </a:xfrm>
          <a:prstGeom prst="rect">
            <a:avLst/>
          </a:prstGeom>
        </p:spPr>
      </p:pic>
      <p:pic>
        <p:nvPicPr>
          <p:cNvPr id="184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5800970" y="5130031"/>
            <a:ext cx="1333465" cy="267760"/>
          </a:xfrm>
          <a:prstGeom prst="rect">
            <a:avLst/>
          </a:prstGeom>
        </p:spPr>
      </p:pic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5881300" y="5183572"/>
            <a:ext cx="160660" cy="160660"/>
          </a:xfrm>
          <a:prstGeom prst="rect">
            <a:avLst/>
          </a:prstGeom>
        </p:spPr>
      </p:pic>
      <p:sp>
        <p:nvSpPr>
          <p:cNvPr id="186" name="Text 50"/>
          <p:cNvSpPr/>
          <p:nvPr/>
        </p:nvSpPr>
        <p:spPr>
          <a:xfrm>
            <a:off x="16068749" y="513672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87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5518286"/>
            <a:ext cx="16119146" cy="502050"/>
          </a:xfrm>
          <a:prstGeom prst="rect">
            <a:avLst/>
          </a:prstGeom>
        </p:spPr>
      </p:pic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1084436" y="5518286"/>
            <a:ext cx="5475690" cy="502050"/>
          </a:xfrm>
          <a:prstGeom prst="rect">
            <a:avLst/>
          </a:prstGeom>
        </p:spPr>
      </p:pic>
      <p:sp>
        <p:nvSpPr>
          <p:cNvPr id="189" name="Text 51"/>
          <p:cNvSpPr/>
          <p:nvPr/>
        </p:nvSpPr>
        <p:spPr>
          <a:xfrm>
            <a:off x="1245096" y="5642111"/>
            <a:ext cx="16402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Pre-authorization</a:t>
            </a:r>
            <a:endParaRPr lang="en-US" sz="1476" dirty="0"/>
          </a:p>
        </p:txBody>
      </p:sp>
      <p:pic>
        <p:nvPicPr>
          <p:cNvPr id="190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560121" y="5518286"/>
            <a:ext cx="1524260" cy="502050"/>
          </a:xfrm>
          <a:prstGeom prst="rect">
            <a:avLst/>
          </a:prstGeom>
        </p:spPr>
      </p:pic>
      <p:pic>
        <p:nvPicPr>
          <p:cNvPr id="191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705414" y="5632066"/>
            <a:ext cx="1233683" cy="267760"/>
          </a:xfrm>
          <a:prstGeom prst="rect">
            <a:avLst/>
          </a:prstGeom>
        </p:spPr>
      </p:pic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6785744" y="5685606"/>
            <a:ext cx="160660" cy="160660"/>
          </a:xfrm>
          <a:prstGeom prst="rect">
            <a:avLst/>
          </a:prstGeom>
        </p:spPr>
      </p:pic>
      <p:sp>
        <p:nvSpPr>
          <p:cNvPr id="193" name="Text 52"/>
          <p:cNvSpPr/>
          <p:nvPr/>
        </p:nvSpPr>
        <p:spPr>
          <a:xfrm>
            <a:off x="6973156" y="563876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94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084344" y="5518286"/>
            <a:ext cx="1524260" cy="502050"/>
          </a:xfrm>
          <a:prstGeom prst="rect">
            <a:avLst/>
          </a:prstGeom>
        </p:spPr>
      </p:pic>
      <p:pic>
        <p:nvPicPr>
          <p:cNvPr id="195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229637" y="5632066"/>
            <a:ext cx="1233683" cy="267760"/>
          </a:xfrm>
          <a:prstGeom prst="rect">
            <a:avLst/>
          </a:prstGeom>
        </p:spPr>
      </p:pic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8309967" y="5685606"/>
            <a:ext cx="160660" cy="160660"/>
          </a:xfrm>
          <a:prstGeom prst="rect">
            <a:avLst/>
          </a:prstGeom>
        </p:spPr>
      </p:pic>
      <p:sp>
        <p:nvSpPr>
          <p:cNvPr id="197" name="Text 53"/>
          <p:cNvSpPr/>
          <p:nvPr/>
        </p:nvSpPr>
        <p:spPr>
          <a:xfrm>
            <a:off x="8497416" y="563876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198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608604" y="5518286"/>
            <a:ext cx="1524260" cy="502050"/>
          </a:xfrm>
          <a:prstGeom prst="rect">
            <a:avLst/>
          </a:prstGeom>
        </p:spPr>
      </p:pic>
      <p:pic>
        <p:nvPicPr>
          <p:cNvPr id="199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856812" y="5632066"/>
            <a:ext cx="1027844" cy="267760"/>
          </a:xfrm>
          <a:prstGeom prst="rect">
            <a:avLst/>
          </a:prstGeom>
        </p:spPr>
      </p:pic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9937142" y="5685606"/>
            <a:ext cx="160660" cy="160660"/>
          </a:xfrm>
          <a:prstGeom prst="rect">
            <a:avLst/>
          </a:prstGeom>
        </p:spPr>
      </p:pic>
      <p:sp>
        <p:nvSpPr>
          <p:cNvPr id="201" name="Text 54"/>
          <p:cNvSpPr/>
          <p:nvPr/>
        </p:nvSpPr>
        <p:spPr>
          <a:xfrm>
            <a:off x="10124554" y="5638763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2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132865" y="5518286"/>
            <a:ext cx="1524260" cy="502050"/>
          </a:xfrm>
          <a:prstGeom prst="rect">
            <a:avLst/>
          </a:prstGeom>
        </p:spPr>
      </p:pic>
      <p:pic>
        <p:nvPicPr>
          <p:cNvPr id="203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278121" y="5632066"/>
            <a:ext cx="1233683" cy="267760"/>
          </a:xfrm>
          <a:prstGeom prst="rect">
            <a:avLst/>
          </a:prstGeom>
        </p:spPr>
      </p:pic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1358451" y="5685606"/>
            <a:ext cx="160660" cy="160660"/>
          </a:xfrm>
          <a:prstGeom prst="rect">
            <a:avLst/>
          </a:prstGeom>
        </p:spPr>
      </p:pic>
      <p:sp>
        <p:nvSpPr>
          <p:cNvPr id="205" name="Text 55"/>
          <p:cNvSpPr/>
          <p:nvPr/>
        </p:nvSpPr>
        <p:spPr>
          <a:xfrm>
            <a:off x="11545900" y="563876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06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657088" y="5518286"/>
            <a:ext cx="1524260" cy="502050"/>
          </a:xfrm>
          <a:prstGeom prst="rect">
            <a:avLst/>
          </a:prstGeom>
        </p:spPr>
      </p:pic>
      <p:pic>
        <p:nvPicPr>
          <p:cNvPr id="207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752487" y="5632066"/>
            <a:ext cx="1333465" cy="267760"/>
          </a:xfrm>
          <a:prstGeom prst="rect">
            <a:avLst/>
          </a:prstGeom>
        </p:spPr>
      </p:pic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2832817" y="5685606"/>
            <a:ext cx="160660" cy="160660"/>
          </a:xfrm>
          <a:prstGeom prst="rect">
            <a:avLst/>
          </a:prstGeom>
        </p:spPr>
      </p:pic>
      <p:sp>
        <p:nvSpPr>
          <p:cNvPr id="209" name="Text 56"/>
          <p:cNvSpPr/>
          <p:nvPr/>
        </p:nvSpPr>
        <p:spPr>
          <a:xfrm>
            <a:off x="13020229" y="56387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0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181348" y="5518286"/>
            <a:ext cx="1524260" cy="502050"/>
          </a:xfrm>
          <a:prstGeom prst="rect">
            <a:avLst/>
          </a:prstGeom>
        </p:spPr>
      </p:pic>
      <p:pic>
        <p:nvPicPr>
          <p:cNvPr id="211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276710" y="5632066"/>
            <a:ext cx="1333465" cy="267760"/>
          </a:xfrm>
          <a:prstGeom prst="rect">
            <a:avLst/>
          </a:prstGeom>
        </p:spPr>
      </p:pic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4357040" y="5685606"/>
            <a:ext cx="160660" cy="160660"/>
          </a:xfrm>
          <a:prstGeom prst="rect">
            <a:avLst/>
          </a:prstGeom>
        </p:spPr>
      </p:pic>
      <p:sp>
        <p:nvSpPr>
          <p:cNvPr id="213" name="Text 57"/>
          <p:cNvSpPr/>
          <p:nvPr/>
        </p:nvSpPr>
        <p:spPr>
          <a:xfrm>
            <a:off x="14544489" y="56387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4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705572" y="5518286"/>
            <a:ext cx="1498011" cy="502050"/>
          </a:xfrm>
          <a:prstGeom prst="rect">
            <a:avLst/>
          </a:prstGeom>
        </p:spPr>
      </p:pic>
      <p:pic>
        <p:nvPicPr>
          <p:cNvPr id="215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5800970" y="5632066"/>
            <a:ext cx="1333465" cy="267760"/>
          </a:xfrm>
          <a:prstGeom prst="rect">
            <a:avLst/>
          </a:prstGeom>
        </p:spPr>
      </p:pic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5881300" y="5685606"/>
            <a:ext cx="160660" cy="160660"/>
          </a:xfrm>
          <a:prstGeom prst="rect">
            <a:avLst/>
          </a:prstGeom>
        </p:spPr>
      </p:pic>
      <p:sp>
        <p:nvSpPr>
          <p:cNvPr id="217" name="Text 58"/>
          <p:cNvSpPr/>
          <p:nvPr/>
        </p:nvSpPr>
        <p:spPr>
          <a:xfrm>
            <a:off x="16068749" y="563876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18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6020321"/>
            <a:ext cx="16119146" cy="502050"/>
          </a:xfrm>
          <a:prstGeom prst="rect">
            <a:avLst/>
          </a:prstGeom>
        </p:spPr>
      </p:pic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1084436" y="6020321"/>
            <a:ext cx="5475690" cy="502050"/>
          </a:xfrm>
          <a:prstGeom prst="rect">
            <a:avLst/>
          </a:prstGeom>
        </p:spPr>
      </p:pic>
      <p:sp>
        <p:nvSpPr>
          <p:cNvPr id="220" name="Text 59"/>
          <p:cNvSpPr/>
          <p:nvPr/>
        </p:nvSpPr>
        <p:spPr>
          <a:xfrm>
            <a:off x="1245096" y="6144146"/>
            <a:ext cx="112014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Instalments</a:t>
            </a:r>
            <a:endParaRPr lang="en-US" sz="1476" dirty="0"/>
          </a:p>
        </p:txBody>
      </p:sp>
      <p:pic>
        <p:nvPicPr>
          <p:cNvPr id="221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560121" y="6020321"/>
            <a:ext cx="1524260" cy="502050"/>
          </a:xfrm>
          <a:prstGeom prst="rect">
            <a:avLst/>
          </a:prstGeom>
        </p:spPr>
      </p:pic>
      <p:pic>
        <p:nvPicPr>
          <p:cNvPr id="222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05414" y="6134137"/>
            <a:ext cx="1233683" cy="267760"/>
          </a:xfrm>
          <a:prstGeom prst="rect">
            <a:avLst/>
          </a:prstGeom>
        </p:spPr>
      </p:pic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6785744" y="6187678"/>
            <a:ext cx="160660" cy="160660"/>
          </a:xfrm>
          <a:prstGeom prst="rect">
            <a:avLst/>
          </a:prstGeom>
        </p:spPr>
      </p:pic>
      <p:sp>
        <p:nvSpPr>
          <p:cNvPr id="224" name="Text 60"/>
          <p:cNvSpPr/>
          <p:nvPr/>
        </p:nvSpPr>
        <p:spPr>
          <a:xfrm>
            <a:off x="6973156" y="6140834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25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084344" y="6020321"/>
            <a:ext cx="1524260" cy="502050"/>
          </a:xfrm>
          <a:prstGeom prst="rect">
            <a:avLst/>
          </a:prstGeom>
        </p:spPr>
      </p:pic>
      <p:pic>
        <p:nvPicPr>
          <p:cNvPr id="226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229637" y="6134137"/>
            <a:ext cx="1233683" cy="267760"/>
          </a:xfrm>
          <a:prstGeom prst="rect">
            <a:avLst/>
          </a:prstGeom>
        </p:spPr>
      </p:pic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8309967" y="6187678"/>
            <a:ext cx="160660" cy="160660"/>
          </a:xfrm>
          <a:prstGeom prst="rect">
            <a:avLst/>
          </a:prstGeom>
        </p:spPr>
      </p:pic>
      <p:sp>
        <p:nvSpPr>
          <p:cNvPr id="228" name="Text 61"/>
          <p:cNvSpPr/>
          <p:nvPr/>
        </p:nvSpPr>
        <p:spPr>
          <a:xfrm>
            <a:off x="8497416" y="6140834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29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08604" y="6020321"/>
            <a:ext cx="1524260" cy="502050"/>
          </a:xfrm>
          <a:prstGeom prst="rect">
            <a:avLst/>
          </a:prstGeom>
        </p:spPr>
      </p:pic>
      <p:pic>
        <p:nvPicPr>
          <p:cNvPr id="230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856812" y="6134137"/>
            <a:ext cx="1027844" cy="267760"/>
          </a:xfrm>
          <a:prstGeom prst="rect">
            <a:avLst/>
          </a:prstGeom>
        </p:spPr>
      </p:pic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9937142" y="6187678"/>
            <a:ext cx="160660" cy="160660"/>
          </a:xfrm>
          <a:prstGeom prst="rect">
            <a:avLst/>
          </a:prstGeom>
        </p:spPr>
      </p:pic>
      <p:sp>
        <p:nvSpPr>
          <p:cNvPr id="232" name="Text 62"/>
          <p:cNvSpPr/>
          <p:nvPr/>
        </p:nvSpPr>
        <p:spPr>
          <a:xfrm>
            <a:off x="10124554" y="614083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3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132865" y="6020321"/>
            <a:ext cx="1524260" cy="502050"/>
          </a:xfrm>
          <a:prstGeom prst="rect">
            <a:avLst/>
          </a:prstGeom>
        </p:spPr>
      </p:pic>
      <p:pic>
        <p:nvPicPr>
          <p:cNvPr id="234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278121" y="6134137"/>
            <a:ext cx="1233683" cy="267760"/>
          </a:xfrm>
          <a:prstGeom prst="rect">
            <a:avLst/>
          </a:prstGeom>
        </p:spPr>
      </p:pic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1358451" y="6187678"/>
            <a:ext cx="160660" cy="160660"/>
          </a:xfrm>
          <a:prstGeom prst="rect">
            <a:avLst/>
          </a:prstGeom>
        </p:spPr>
      </p:pic>
      <p:sp>
        <p:nvSpPr>
          <p:cNvPr id="236" name="Text 63"/>
          <p:cNvSpPr/>
          <p:nvPr/>
        </p:nvSpPr>
        <p:spPr>
          <a:xfrm>
            <a:off x="11545900" y="6140834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37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657088" y="6020321"/>
            <a:ext cx="1524260" cy="502050"/>
          </a:xfrm>
          <a:prstGeom prst="rect">
            <a:avLst/>
          </a:prstGeom>
        </p:spPr>
      </p:pic>
      <p:pic>
        <p:nvPicPr>
          <p:cNvPr id="238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752487" y="6134137"/>
            <a:ext cx="1333465" cy="267760"/>
          </a:xfrm>
          <a:prstGeom prst="rect">
            <a:avLst/>
          </a:prstGeom>
        </p:spPr>
      </p:pic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2832817" y="6187678"/>
            <a:ext cx="160660" cy="160660"/>
          </a:xfrm>
          <a:prstGeom prst="rect">
            <a:avLst/>
          </a:prstGeom>
        </p:spPr>
      </p:pic>
      <p:sp>
        <p:nvSpPr>
          <p:cNvPr id="240" name="Text 64"/>
          <p:cNvSpPr/>
          <p:nvPr/>
        </p:nvSpPr>
        <p:spPr>
          <a:xfrm>
            <a:off x="13020229" y="61408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1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181348" y="6020321"/>
            <a:ext cx="1524260" cy="502050"/>
          </a:xfrm>
          <a:prstGeom prst="rect">
            <a:avLst/>
          </a:prstGeom>
        </p:spPr>
      </p:pic>
      <p:pic>
        <p:nvPicPr>
          <p:cNvPr id="242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276710" y="6134137"/>
            <a:ext cx="1333465" cy="267760"/>
          </a:xfrm>
          <a:prstGeom prst="rect">
            <a:avLst/>
          </a:prstGeom>
        </p:spPr>
      </p:pic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4357040" y="6187678"/>
            <a:ext cx="160660" cy="160660"/>
          </a:xfrm>
          <a:prstGeom prst="rect">
            <a:avLst/>
          </a:prstGeom>
        </p:spPr>
      </p:pic>
      <p:sp>
        <p:nvSpPr>
          <p:cNvPr id="244" name="Text 65"/>
          <p:cNvSpPr/>
          <p:nvPr/>
        </p:nvSpPr>
        <p:spPr>
          <a:xfrm>
            <a:off x="14544489" y="61408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5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705572" y="6020321"/>
            <a:ext cx="1498011" cy="502050"/>
          </a:xfrm>
          <a:prstGeom prst="rect">
            <a:avLst/>
          </a:prstGeom>
        </p:spPr>
      </p:pic>
      <p:pic>
        <p:nvPicPr>
          <p:cNvPr id="246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5800970" y="6134137"/>
            <a:ext cx="1333465" cy="267760"/>
          </a:xfrm>
          <a:prstGeom prst="rect">
            <a:avLst/>
          </a:prstGeom>
        </p:spPr>
      </p:pic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5881300" y="6187678"/>
            <a:ext cx="160660" cy="160660"/>
          </a:xfrm>
          <a:prstGeom prst="rect">
            <a:avLst/>
          </a:prstGeom>
        </p:spPr>
      </p:pic>
      <p:sp>
        <p:nvSpPr>
          <p:cNvPr id="248" name="Text 66"/>
          <p:cNvSpPr/>
          <p:nvPr/>
        </p:nvSpPr>
        <p:spPr>
          <a:xfrm>
            <a:off x="16068749" y="614083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49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36" y="6522393"/>
            <a:ext cx="16119146" cy="502050"/>
          </a:xfrm>
          <a:prstGeom prst="rect">
            <a:avLst/>
          </a:prstGeom>
        </p:spPr>
      </p:pic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1084436" y="6522393"/>
            <a:ext cx="5475690" cy="502050"/>
          </a:xfrm>
          <a:prstGeom prst="rect">
            <a:avLst/>
          </a:prstGeom>
        </p:spPr>
      </p:pic>
      <p:sp>
        <p:nvSpPr>
          <p:cNvPr id="251" name="Text 67"/>
          <p:cNvSpPr/>
          <p:nvPr/>
        </p:nvSpPr>
        <p:spPr>
          <a:xfrm>
            <a:off x="1245096" y="6646218"/>
            <a:ext cx="88011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Antifraud</a:t>
            </a:r>
            <a:endParaRPr lang="en-US" sz="1476" dirty="0"/>
          </a:p>
        </p:txBody>
      </p:sp>
      <p:pic>
        <p:nvPicPr>
          <p:cNvPr id="252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560121" y="6522393"/>
            <a:ext cx="1524260" cy="502050"/>
          </a:xfrm>
          <a:prstGeom prst="rect">
            <a:avLst/>
          </a:prstGeom>
        </p:spPr>
      </p:pic>
      <p:pic>
        <p:nvPicPr>
          <p:cNvPr id="253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05414" y="6636172"/>
            <a:ext cx="1233683" cy="267760"/>
          </a:xfrm>
          <a:prstGeom prst="rect">
            <a:avLst/>
          </a:prstGeom>
        </p:spPr>
      </p:pic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6785744" y="6689713"/>
            <a:ext cx="160660" cy="160660"/>
          </a:xfrm>
          <a:prstGeom prst="rect">
            <a:avLst/>
          </a:prstGeom>
        </p:spPr>
      </p:pic>
      <p:sp>
        <p:nvSpPr>
          <p:cNvPr id="255" name="Text 68"/>
          <p:cNvSpPr/>
          <p:nvPr/>
        </p:nvSpPr>
        <p:spPr>
          <a:xfrm>
            <a:off x="6973156" y="6642869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56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084344" y="6522393"/>
            <a:ext cx="1524260" cy="502050"/>
          </a:xfrm>
          <a:prstGeom prst="rect">
            <a:avLst/>
          </a:prstGeom>
        </p:spPr>
      </p:pic>
      <p:pic>
        <p:nvPicPr>
          <p:cNvPr id="257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229637" y="6636172"/>
            <a:ext cx="1233683" cy="267760"/>
          </a:xfrm>
          <a:prstGeom prst="rect">
            <a:avLst/>
          </a:prstGeom>
        </p:spPr>
      </p:pic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8309967" y="6689713"/>
            <a:ext cx="160660" cy="160660"/>
          </a:xfrm>
          <a:prstGeom prst="rect">
            <a:avLst/>
          </a:prstGeom>
        </p:spPr>
      </p:pic>
      <p:sp>
        <p:nvSpPr>
          <p:cNvPr id="259" name="Text 69"/>
          <p:cNvSpPr/>
          <p:nvPr/>
        </p:nvSpPr>
        <p:spPr>
          <a:xfrm>
            <a:off x="8497416" y="6642869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60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08604" y="6522393"/>
            <a:ext cx="1524260" cy="502050"/>
          </a:xfrm>
          <a:prstGeom prst="rect">
            <a:avLst/>
          </a:prstGeom>
        </p:spPr>
      </p:pic>
      <p:pic>
        <p:nvPicPr>
          <p:cNvPr id="261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856812" y="6636172"/>
            <a:ext cx="1027844" cy="267760"/>
          </a:xfrm>
          <a:prstGeom prst="rect">
            <a:avLst/>
          </a:prstGeom>
        </p:spPr>
      </p:pic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9937142" y="6689713"/>
            <a:ext cx="160660" cy="160660"/>
          </a:xfrm>
          <a:prstGeom prst="rect">
            <a:avLst/>
          </a:prstGeom>
        </p:spPr>
      </p:pic>
      <p:sp>
        <p:nvSpPr>
          <p:cNvPr id="263" name="Text 70"/>
          <p:cNvSpPr/>
          <p:nvPr/>
        </p:nvSpPr>
        <p:spPr>
          <a:xfrm>
            <a:off x="10124554" y="664286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4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132865" y="6522393"/>
            <a:ext cx="1524260" cy="502050"/>
          </a:xfrm>
          <a:prstGeom prst="rect">
            <a:avLst/>
          </a:prstGeom>
        </p:spPr>
      </p:pic>
      <p:pic>
        <p:nvPicPr>
          <p:cNvPr id="265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278121" y="6636172"/>
            <a:ext cx="1233683" cy="267760"/>
          </a:xfrm>
          <a:prstGeom prst="rect">
            <a:avLst/>
          </a:prstGeom>
        </p:spPr>
      </p:pic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1358451" y="6689713"/>
            <a:ext cx="160660" cy="160660"/>
          </a:xfrm>
          <a:prstGeom prst="rect">
            <a:avLst/>
          </a:prstGeom>
        </p:spPr>
      </p:pic>
      <p:sp>
        <p:nvSpPr>
          <p:cNvPr id="267" name="Text 71"/>
          <p:cNvSpPr/>
          <p:nvPr/>
        </p:nvSpPr>
        <p:spPr>
          <a:xfrm>
            <a:off x="11545900" y="6642869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68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657088" y="6522393"/>
            <a:ext cx="1524260" cy="502050"/>
          </a:xfrm>
          <a:prstGeom prst="rect">
            <a:avLst/>
          </a:prstGeom>
        </p:spPr>
      </p:pic>
      <p:pic>
        <p:nvPicPr>
          <p:cNvPr id="269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752487" y="6636172"/>
            <a:ext cx="1333465" cy="267760"/>
          </a:xfrm>
          <a:prstGeom prst="rect">
            <a:avLst/>
          </a:prstGeom>
        </p:spPr>
      </p:pic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2832817" y="6689713"/>
            <a:ext cx="160660" cy="160660"/>
          </a:xfrm>
          <a:prstGeom prst="rect">
            <a:avLst/>
          </a:prstGeom>
        </p:spPr>
      </p:pic>
      <p:sp>
        <p:nvSpPr>
          <p:cNvPr id="271" name="Text 72"/>
          <p:cNvSpPr/>
          <p:nvPr/>
        </p:nvSpPr>
        <p:spPr>
          <a:xfrm>
            <a:off x="13020229" y="66428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2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181348" y="6522393"/>
            <a:ext cx="1524260" cy="502050"/>
          </a:xfrm>
          <a:prstGeom prst="rect">
            <a:avLst/>
          </a:prstGeom>
        </p:spPr>
      </p:pic>
      <p:pic>
        <p:nvPicPr>
          <p:cNvPr id="273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276710" y="6636172"/>
            <a:ext cx="1333465" cy="267760"/>
          </a:xfrm>
          <a:prstGeom prst="rect">
            <a:avLst/>
          </a:prstGeom>
        </p:spPr>
      </p:pic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4357040" y="6689713"/>
            <a:ext cx="160660" cy="160660"/>
          </a:xfrm>
          <a:prstGeom prst="rect">
            <a:avLst/>
          </a:prstGeom>
        </p:spPr>
      </p:pic>
      <p:sp>
        <p:nvSpPr>
          <p:cNvPr id="275" name="Text 73"/>
          <p:cNvSpPr/>
          <p:nvPr/>
        </p:nvSpPr>
        <p:spPr>
          <a:xfrm>
            <a:off x="14544489" y="66428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6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705572" y="6522393"/>
            <a:ext cx="1498011" cy="502050"/>
          </a:xfrm>
          <a:prstGeom prst="rect">
            <a:avLst/>
          </a:prstGeom>
        </p:spPr>
      </p:pic>
      <p:pic>
        <p:nvPicPr>
          <p:cNvPr id="277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5800970" y="6636172"/>
            <a:ext cx="1333465" cy="267760"/>
          </a:xfrm>
          <a:prstGeom prst="rect">
            <a:avLst/>
          </a:prstGeom>
        </p:spPr>
      </p:pic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5881300" y="6689713"/>
            <a:ext cx="160660" cy="160660"/>
          </a:xfrm>
          <a:prstGeom prst="rect">
            <a:avLst/>
          </a:prstGeom>
        </p:spPr>
      </p:pic>
      <p:sp>
        <p:nvSpPr>
          <p:cNvPr id="279" name="Text 74"/>
          <p:cNvSpPr/>
          <p:nvPr/>
        </p:nvSpPr>
        <p:spPr>
          <a:xfrm>
            <a:off x="16068749" y="664286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0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36" y="7024427"/>
            <a:ext cx="16119146" cy="502050"/>
          </a:xfrm>
          <a:prstGeom prst="rect">
            <a:avLst/>
          </a:prstGeom>
        </p:spPr>
      </p:pic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1084436" y="7024427"/>
            <a:ext cx="5475690" cy="502050"/>
          </a:xfrm>
          <a:prstGeom prst="rect">
            <a:avLst/>
          </a:prstGeom>
        </p:spPr>
      </p:pic>
      <p:sp>
        <p:nvSpPr>
          <p:cNvPr id="282" name="Text 75"/>
          <p:cNvSpPr/>
          <p:nvPr/>
        </p:nvSpPr>
        <p:spPr>
          <a:xfrm>
            <a:off x="1245096" y="7148252"/>
            <a:ext cx="87010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Cashback</a:t>
            </a:r>
            <a:endParaRPr lang="en-US" sz="1476" dirty="0"/>
          </a:p>
        </p:txBody>
      </p:sp>
      <p:pic>
        <p:nvPicPr>
          <p:cNvPr id="283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560121" y="7024427"/>
            <a:ext cx="1524260" cy="502050"/>
          </a:xfrm>
          <a:prstGeom prst="rect">
            <a:avLst/>
          </a:prstGeom>
        </p:spPr>
      </p:pic>
      <p:pic>
        <p:nvPicPr>
          <p:cNvPr id="284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05414" y="7138206"/>
            <a:ext cx="1233683" cy="267760"/>
          </a:xfrm>
          <a:prstGeom prst="rect">
            <a:avLst/>
          </a:prstGeom>
        </p:spPr>
      </p:pic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6785744" y="7191784"/>
            <a:ext cx="160660" cy="160660"/>
          </a:xfrm>
          <a:prstGeom prst="rect">
            <a:avLst/>
          </a:prstGeom>
        </p:spPr>
      </p:pic>
      <p:sp>
        <p:nvSpPr>
          <p:cNvPr id="286" name="Text 76"/>
          <p:cNvSpPr/>
          <p:nvPr/>
        </p:nvSpPr>
        <p:spPr>
          <a:xfrm>
            <a:off x="6973156" y="714490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87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084344" y="7024427"/>
            <a:ext cx="1524260" cy="502050"/>
          </a:xfrm>
          <a:prstGeom prst="rect">
            <a:avLst/>
          </a:prstGeom>
        </p:spPr>
      </p:pic>
      <p:pic>
        <p:nvPicPr>
          <p:cNvPr id="288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179743" y="7138206"/>
            <a:ext cx="1333465" cy="267760"/>
          </a:xfrm>
          <a:prstGeom prst="rect">
            <a:avLst/>
          </a:prstGeom>
        </p:spPr>
      </p:pic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8260073" y="7191784"/>
            <a:ext cx="160660" cy="160660"/>
          </a:xfrm>
          <a:prstGeom prst="rect">
            <a:avLst/>
          </a:prstGeom>
        </p:spPr>
      </p:pic>
      <p:sp>
        <p:nvSpPr>
          <p:cNvPr id="290" name="Text 77"/>
          <p:cNvSpPr/>
          <p:nvPr/>
        </p:nvSpPr>
        <p:spPr>
          <a:xfrm>
            <a:off x="8447522" y="71449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1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08604" y="7024427"/>
            <a:ext cx="1524260" cy="502050"/>
          </a:xfrm>
          <a:prstGeom prst="rect">
            <a:avLst/>
          </a:prstGeom>
        </p:spPr>
      </p:pic>
      <p:pic>
        <p:nvPicPr>
          <p:cNvPr id="292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53898" y="7138206"/>
            <a:ext cx="1233683" cy="267760"/>
          </a:xfrm>
          <a:prstGeom prst="rect">
            <a:avLst/>
          </a:prstGeom>
        </p:spPr>
      </p:pic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9834228" y="7191784"/>
            <a:ext cx="160660" cy="160660"/>
          </a:xfrm>
          <a:prstGeom prst="rect">
            <a:avLst/>
          </a:prstGeom>
        </p:spPr>
      </p:pic>
      <p:sp>
        <p:nvSpPr>
          <p:cNvPr id="294" name="Text 78"/>
          <p:cNvSpPr/>
          <p:nvPr/>
        </p:nvSpPr>
        <p:spPr>
          <a:xfrm>
            <a:off x="10021639" y="714490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95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132865" y="7024427"/>
            <a:ext cx="1524260" cy="502050"/>
          </a:xfrm>
          <a:prstGeom prst="rect">
            <a:avLst/>
          </a:prstGeom>
        </p:spPr>
      </p:pic>
      <p:pic>
        <p:nvPicPr>
          <p:cNvPr id="296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278121" y="7138206"/>
            <a:ext cx="1233683" cy="267760"/>
          </a:xfrm>
          <a:prstGeom prst="rect">
            <a:avLst/>
          </a:prstGeom>
        </p:spPr>
      </p:pic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1358451" y="7191784"/>
            <a:ext cx="160660" cy="160660"/>
          </a:xfrm>
          <a:prstGeom prst="rect">
            <a:avLst/>
          </a:prstGeom>
        </p:spPr>
      </p:pic>
      <p:sp>
        <p:nvSpPr>
          <p:cNvPr id="298" name="Text 79"/>
          <p:cNvSpPr/>
          <p:nvPr/>
        </p:nvSpPr>
        <p:spPr>
          <a:xfrm>
            <a:off x="11545900" y="7144903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299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657088" y="7024427"/>
            <a:ext cx="1524260" cy="502050"/>
          </a:xfrm>
          <a:prstGeom prst="rect">
            <a:avLst/>
          </a:prstGeom>
        </p:spPr>
      </p:pic>
      <p:pic>
        <p:nvPicPr>
          <p:cNvPr id="300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752487" y="7138206"/>
            <a:ext cx="1333465" cy="267760"/>
          </a:xfrm>
          <a:prstGeom prst="rect">
            <a:avLst/>
          </a:prstGeom>
        </p:spPr>
      </p:pic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2832817" y="7191784"/>
            <a:ext cx="160660" cy="160660"/>
          </a:xfrm>
          <a:prstGeom prst="rect">
            <a:avLst/>
          </a:prstGeom>
        </p:spPr>
      </p:pic>
      <p:sp>
        <p:nvSpPr>
          <p:cNvPr id="302" name="Text 80"/>
          <p:cNvSpPr/>
          <p:nvPr/>
        </p:nvSpPr>
        <p:spPr>
          <a:xfrm>
            <a:off x="13020229" y="71449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3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181348" y="7024427"/>
            <a:ext cx="1524260" cy="502050"/>
          </a:xfrm>
          <a:prstGeom prst="rect">
            <a:avLst/>
          </a:prstGeom>
        </p:spPr>
      </p:pic>
      <p:pic>
        <p:nvPicPr>
          <p:cNvPr id="304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276710" y="7138206"/>
            <a:ext cx="1333465" cy="267760"/>
          </a:xfrm>
          <a:prstGeom prst="rect">
            <a:avLst/>
          </a:prstGeom>
        </p:spPr>
      </p:pic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4357040" y="7191784"/>
            <a:ext cx="160660" cy="160660"/>
          </a:xfrm>
          <a:prstGeom prst="rect">
            <a:avLst/>
          </a:prstGeom>
        </p:spPr>
      </p:pic>
      <p:sp>
        <p:nvSpPr>
          <p:cNvPr id="306" name="Text 81"/>
          <p:cNvSpPr/>
          <p:nvPr/>
        </p:nvSpPr>
        <p:spPr>
          <a:xfrm>
            <a:off x="14544489" y="71449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7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705572" y="7024427"/>
            <a:ext cx="1498011" cy="502050"/>
          </a:xfrm>
          <a:prstGeom prst="rect">
            <a:avLst/>
          </a:prstGeom>
        </p:spPr>
      </p:pic>
      <p:pic>
        <p:nvPicPr>
          <p:cNvPr id="308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5800970" y="7138206"/>
            <a:ext cx="1333465" cy="267760"/>
          </a:xfrm>
          <a:prstGeom prst="rect">
            <a:avLst/>
          </a:prstGeom>
        </p:spPr>
      </p:pic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5881300" y="7191784"/>
            <a:ext cx="160660" cy="160660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6068749" y="7144903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1084436" y="7526462"/>
            <a:ext cx="5475690" cy="495363"/>
          </a:xfrm>
          <a:prstGeom prst="rect">
            <a:avLst/>
          </a:prstGeom>
        </p:spPr>
      </p:pic>
      <p:sp>
        <p:nvSpPr>
          <p:cNvPr id="312" name="Text 83"/>
          <p:cNvSpPr/>
          <p:nvPr/>
        </p:nvSpPr>
        <p:spPr>
          <a:xfrm>
            <a:off x="1245096" y="7650324"/>
            <a:ext cx="151018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QR Code Display</a:t>
            </a:r>
            <a:endParaRPr lang="en-US" sz="1476" dirty="0"/>
          </a:p>
        </p:txBody>
      </p:sp>
      <p:pic>
        <p:nvPicPr>
          <p:cNvPr id="313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705414" y="7640278"/>
            <a:ext cx="1233683" cy="267760"/>
          </a:xfrm>
          <a:prstGeom prst="rect">
            <a:avLst/>
          </a:prstGeom>
        </p:spPr>
      </p:pic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6785744" y="7693819"/>
            <a:ext cx="160660" cy="160660"/>
          </a:xfrm>
          <a:prstGeom prst="rect">
            <a:avLst/>
          </a:prstGeom>
        </p:spPr>
      </p:pic>
      <p:sp>
        <p:nvSpPr>
          <p:cNvPr id="315" name="Text 84"/>
          <p:cNvSpPr/>
          <p:nvPr/>
        </p:nvSpPr>
        <p:spPr>
          <a:xfrm>
            <a:off x="6973156" y="7646975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16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8229637" y="7640278"/>
            <a:ext cx="1233683" cy="267760"/>
          </a:xfrm>
          <a:prstGeom prst="rect">
            <a:avLst/>
          </a:prstGeom>
        </p:spPr>
      </p:pic>
      <p:pic>
        <p:nvPicPr>
          <p:cNvPr id="317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8309967" y="7693819"/>
            <a:ext cx="160660" cy="160660"/>
          </a:xfrm>
          <a:prstGeom prst="rect">
            <a:avLst/>
          </a:prstGeom>
        </p:spPr>
      </p:pic>
      <p:sp>
        <p:nvSpPr>
          <p:cNvPr id="318" name="Text 85"/>
          <p:cNvSpPr/>
          <p:nvPr/>
        </p:nvSpPr>
        <p:spPr>
          <a:xfrm>
            <a:off x="8497416" y="7646975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19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9856812" y="7640278"/>
            <a:ext cx="1027844" cy="267760"/>
          </a:xfrm>
          <a:prstGeom prst="rect">
            <a:avLst/>
          </a:prstGeom>
        </p:spPr>
      </p:pic>
      <p:pic>
        <p:nvPicPr>
          <p:cNvPr id="320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9937142" y="7693819"/>
            <a:ext cx="160660" cy="160660"/>
          </a:xfrm>
          <a:prstGeom prst="rect">
            <a:avLst/>
          </a:prstGeom>
        </p:spPr>
      </p:pic>
      <p:sp>
        <p:nvSpPr>
          <p:cNvPr id="321" name="Text 86"/>
          <p:cNvSpPr/>
          <p:nvPr/>
        </p:nvSpPr>
        <p:spPr>
          <a:xfrm>
            <a:off x="10124554" y="764697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2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11228226" y="7640278"/>
            <a:ext cx="1333465" cy="267760"/>
          </a:xfrm>
          <a:prstGeom prst="rect">
            <a:avLst/>
          </a:prstGeom>
        </p:spPr>
      </p:pic>
      <p:pic>
        <p:nvPicPr>
          <p:cNvPr id="323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11308556" y="7693819"/>
            <a:ext cx="160660" cy="160660"/>
          </a:xfrm>
          <a:prstGeom prst="rect">
            <a:avLst/>
          </a:prstGeom>
        </p:spPr>
      </p:pic>
      <p:sp>
        <p:nvSpPr>
          <p:cNvPr id="324" name="Text 87"/>
          <p:cNvSpPr/>
          <p:nvPr/>
        </p:nvSpPr>
        <p:spPr>
          <a:xfrm>
            <a:off x="11496005" y="7646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5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12752487" y="7640278"/>
            <a:ext cx="1333465" cy="267760"/>
          </a:xfrm>
          <a:prstGeom prst="rect">
            <a:avLst/>
          </a:prstGeom>
        </p:spPr>
      </p:pic>
      <p:pic>
        <p:nvPicPr>
          <p:cNvPr id="326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2832817" y="7693819"/>
            <a:ext cx="160660" cy="160660"/>
          </a:xfrm>
          <a:prstGeom prst="rect">
            <a:avLst/>
          </a:prstGeom>
        </p:spPr>
      </p:pic>
      <p:sp>
        <p:nvSpPr>
          <p:cNvPr id="327" name="Text 88"/>
          <p:cNvSpPr/>
          <p:nvPr/>
        </p:nvSpPr>
        <p:spPr>
          <a:xfrm>
            <a:off x="13020229" y="7646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8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4276710" y="7640278"/>
            <a:ext cx="1333465" cy="267760"/>
          </a:xfrm>
          <a:prstGeom prst="rect">
            <a:avLst/>
          </a:prstGeom>
        </p:spPr>
      </p:pic>
      <p:pic>
        <p:nvPicPr>
          <p:cNvPr id="329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4357040" y="7693819"/>
            <a:ext cx="160660" cy="160660"/>
          </a:xfrm>
          <a:prstGeom prst="rect">
            <a:avLst/>
          </a:prstGeom>
        </p:spPr>
      </p:pic>
      <p:sp>
        <p:nvSpPr>
          <p:cNvPr id="330" name="Text 89"/>
          <p:cNvSpPr/>
          <p:nvPr/>
        </p:nvSpPr>
        <p:spPr>
          <a:xfrm>
            <a:off x="14544489" y="7646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31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5800970" y="7640278"/>
            <a:ext cx="1333465" cy="267760"/>
          </a:xfrm>
          <a:prstGeom prst="rect">
            <a:avLst/>
          </a:prstGeom>
        </p:spPr>
      </p:pic>
      <p:pic>
        <p:nvPicPr>
          <p:cNvPr id="332" name="Image 240" descr="preencoded.png">    </p:cNvPr>
          <p:cNvPicPr>
            <a:picLocks noChangeAspect="1"/>
          </p:cNvPicPr>
          <p:nvPr/>
        </p:nvPicPr>
        <p:blipFill>
          <a:blip r:embed="rId241"/>
          <a:stretch>
            <a:fillRect/>
          </a:stretch>
        </p:blipFill>
        <p:spPr>
          <a:xfrm>
            <a:off x="15881300" y="7693819"/>
            <a:ext cx="160660" cy="160660"/>
          </a:xfrm>
          <a:prstGeom prst="rect">
            <a:avLst/>
          </a:prstGeom>
        </p:spPr>
      </p:pic>
      <p:sp>
        <p:nvSpPr>
          <p:cNvPr id="333" name="Text 90"/>
          <p:cNvSpPr/>
          <p:nvPr/>
        </p:nvSpPr>
        <p:spPr>
          <a:xfrm>
            <a:off x="16068749" y="764697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4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283"/>
            <a:ext cx="13501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CP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269"/>
            <a:ext cx="620078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VAS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095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095"/>
            <a:ext cx="555173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77" y="1569095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2920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70" y="1726406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78" y="1569095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58" y="1692920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98" y="1726406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9" y="1569095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92" y="1692920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9003" y="1726406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80" y="1569095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7012" y="1692920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473" y="1726406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81" y="1569095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24" y="1692920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63" y="1726406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82" y="1569095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68" y="1692920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95" y="1726406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82" y="1569095"/>
            <a:ext cx="1509824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33" y="1692920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43" y="1726406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2" y="2211735"/>
            <a:ext cx="16145923" cy="562310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225129"/>
            <a:ext cx="5475690" cy="535520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245096" y="2392449"/>
            <a:ext cx="330041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Dynamic Currency Conversion (DCC)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6655519" y="2355652"/>
            <a:ext cx="1333465" cy="267760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735849" y="2409192"/>
            <a:ext cx="160660" cy="160660"/>
          </a:xfrm>
          <a:prstGeom prst="rect">
            <a:avLst/>
          </a:prstGeom>
        </p:spPr>
      </p:pic>
      <p:sp>
        <p:nvSpPr>
          <p:cNvPr id="34" name="Text 11"/>
          <p:cNvSpPr/>
          <p:nvPr/>
        </p:nvSpPr>
        <p:spPr>
          <a:xfrm>
            <a:off x="6923261" y="23623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5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8229637" y="2355652"/>
            <a:ext cx="1233683" cy="267760"/>
          </a:xfrm>
          <a:prstGeom prst="rect">
            <a:avLst/>
          </a:prstGeom>
        </p:spPr>
      </p:pic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8309967" y="2409192"/>
            <a:ext cx="160660" cy="160660"/>
          </a:xfrm>
          <a:prstGeom prst="rect">
            <a:avLst/>
          </a:prstGeom>
        </p:spPr>
      </p:pic>
      <p:sp>
        <p:nvSpPr>
          <p:cNvPr id="37" name="Text 12"/>
          <p:cNvSpPr/>
          <p:nvPr/>
        </p:nvSpPr>
        <p:spPr>
          <a:xfrm>
            <a:off x="8497416" y="2362349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38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9753898" y="2355652"/>
            <a:ext cx="1233683" cy="267760"/>
          </a:xfrm>
          <a:prstGeom prst="rect">
            <a:avLst/>
          </a:prstGeom>
        </p:spPr>
      </p:pic>
      <p:pic>
        <p:nvPicPr>
          <p:cNvPr id="39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9834228" y="2409192"/>
            <a:ext cx="160660" cy="160660"/>
          </a:xfrm>
          <a:prstGeom prst="rect">
            <a:avLst/>
          </a:prstGeom>
        </p:spPr>
      </p:pic>
      <p:sp>
        <p:nvSpPr>
          <p:cNvPr id="40" name="Text 13"/>
          <p:cNvSpPr/>
          <p:nvPr/>
        </p:nvSpPr>
        <p:spPr>
          <a:xfrm>
            <a:off x="10021639" y="2362349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41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11228226" y="2355652"/>
            <a:ext cx="1333465" cy="267760"/>
          </a:xfrm>
          <a:prstGeom prst="rect">
            <a:avLst/>
          </a:prstGeom>
        </p:spPr>
      </p:pic>
      <p:pic>
        <p:nvPicPr>
          <p:cNvPr id="42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308556" y="2409192"/>
            <a:ext cx="160660" cy="160660"/>
          </a:xfrm>
          <a:prstGeom prst="rect">
            <a:avLst/>
          </a:prstGeom>
        </p:spPr>
      </p:pic>
      <p:sp>
        <p:nvSpPr>
          <p:cNvPr id="43" name="Text 14"/>
          <p:cNvSpPr/>
          <p:nvPr/>
        </p:nvSpPr>
        <p:spPr>
          <a:xfrm>
            <a:off x="11496005" y="23623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4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752487" y="2355652"/>
            <a:ext cx="1333465" cy="267760"/>
          </a:xfrm>
          <a:prstGeom prst="rect">
            <a:avLst/>
          </a:prstGeom>
        </p:spPr>
      </p:pic>
      <p:pic>
        <p:nvPicPr>
          <p:cNvPr id="45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2832817" y="2409192"/>
            <a:ext cx="160660" cy="160660"/>
          </a:xfrm>
          <a:prstGeom prst="rect">
            <a:avLst/>
          </a:prstGeom>
        </p:spPr>
      </p:pic>
      <p:sp>
        <p:nvSpPr>
          <p:cNvPr id="46" name="Text 15"/>
          <p:cNvSpPr/>
          <p:nvPr/>
        </p:nvSpPr>
        <p:spPr>
          <a:xfrm>
            <a:off x="13020229" y="23623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47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4276710" y="2355652"/>
            <a:ext cx="1333465" cy="267760"/>
          </a:xfrm>
          <a:prstGeom prst="rect">
            <a:avLst/>
          </a:prstGeom>
        </p:spPr>
      </p:pic>
      <p:pic>
        <p:nvPicPr>
          <p:cNvPr id="48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4357040" y="2409192"/>
            <a:ext cx="160660" cy="160660"/>
          </a:xfrm>
          <a:prstGeom prst="rect">
            <a:avLst/>
          </a:prstGeom>
        </p:spPr>
      </p:pic>
      <p:sp>
        <p:nvSpPr>
          <p:cNvPr id="49" name="Text 16"/>
          <p:cNvSpPr/>
          <p:nvPr/>
        </p:nvSpPr>
        <p:spPr>
          <a:xfrm>
            <a:off x="14544489" y="23623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0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5800970" y="2355652"/>
            <a:ext cx="1333465" cy="267760"/>
          </a:xfrm>
          <a:prstGeom prst="rect">
            <a:avLst/>
          </a:prstGeom>
        </p:spPr>
      </p:pic>
      <p:pic>
        <p:nvPicPr>
          <p:cNvPr id="51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5881300" y="2409192"/>
            <a:ext cx="160660" cy="160660"/>
          </a:xfrm>
          <a:prstGeom prst="rect">
            <a:avLst/>
          </a:prstGeom>
        </p:spPr>
      </p:pic>
      <p:sp>
        <p:nvSpPr>
          <p:cNvPr id="52" name="Text 17"/>
          <p:cNvSpPr/>
          <p:nvPr/>
        </p:nvSpPr>
        <p:spPr>
          <a:xfrm>
            <a:off x="16068749" y="23623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5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283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283"/>
            <a:ext cx="13501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CP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269"/>
            <a:ext cx="291036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095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095"/>
            <a:ext cx="555173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22777" y="1569095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6802673" y="1692920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738170" y="1726406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132378" y="1569095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8498458" y="1692920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9061698" y="1726406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9641979" y="1569095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10040392" y="1692920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0539003" y="1726406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1151580" y="1569095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11457012" y="1692920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2141473" y="1726406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2661181" y="1569095"/>
            <a:ext cx="1509601" cy="535521"/>
          </a:xfrm>
          <a:prstGeom prst="rect">
            <a:avLst/>
          </a:prstGeom>
        </p:spPr>
      </p:pic>
      <p:sp>
        <p:nvSpPr>
          <p:cNvPr id="21" name="Text 7"/>
          <p:cNvSpPr/>
          <p:nvPr/>
        </p:nvSpPr>
        <p:spPr>
          <a:xfrm>
            <a:off x="12903324" y="1692920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2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3714363" y="1726406"/>
            <a:ext cx="214208" cy="214208"/>
          </a:xfrm>
          <a:prstGeom prst="rect">
            <a:avLst/>
          </a:prstGeom>
        </p:spPr>
      </p:pic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4170782" y="1569095"/>
            <a:ext cx="1509601" cy="535521"/>
          </a:xfrm>
          <a:prstGeom prst="rect">
            <a:avLst/>
          </a:prstGeom>
        </p:spPr>
      </p:pic>
      <p:sp>
        <p:nvSpPr>
          <p:cNvPr id="24" name="Text 8"/>
          <p:cNvSpPr/>
          <p:nvPr/>
        </p:nvSpPr>
        <p:spPr>
          <a:xfrm>
            <a:off x="14470968" y="1692920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5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5165995" y="1726406"/>
            <a:ext cx="214208" cy="214208"/>
          </a:xfrm>
          <a:prstGeom prst="rect">
            <a:avLst/>
          </a:prstGeom>
        </p:spPr>
      </p:pic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5680382" y="1569095"/>
            <a:ext cx="1509824" cy="535521"/>
          </a:xfrm>
          <a:prstGeom prst="rect">
            <a:avLst/>
          </a:prstGeom>
        </p:spPr>
      </p:pic>
      <p:sp>
        <p:nvSpPr>
          <p:cNvPr id="27" name="Text 9"/>
          <p:cNvSpPr/>
          <p:nvPr/>
        </p:nvSpPr>
        <p:spPr>
          <a:xfrm>
            <a:off x="15913633" y="1692920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28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6742643" y="1726406"/>
            <a:ext cx="214208" cy="214208"/>
          </a:xfrm>
          <a:prstGeom prst="rect">
            <a:avLst/>
          </a:prstGeom>
        </p:spPr>
      </p:pic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071042" y="2211735"/>
            <a:ext cx="16145923" cy="5080745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084436" y="2225129"/>
            <a:ext cx="16118610" cy="542218"/>
          </a:xfrm>
          <a:prstGeom prst="rect">
            <a:avLst/>
          </a:prstGeom>
        </p:spPr>
      </p:pic>
      <p:pic>
        <p:nvPicPr>
          <p:cNvPr id="31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084436" y="2225129"/>
            <a:ext cx="5448901" cy="542218"/>
          </a:xfrm>
          <a:prstGeom prst="rect">
            <a:avLst/>
          </a:prstGeom>
        </p:spPr>
      </p:pic>
      <p:sp>
        <p:nvSpPr>
          <p:cNvPr id="32" name="Text 10"/>
          <p:cNvSpPr/>
          <p:nvPr/>
        </p:nvSpPr>
        <p:spPr>
          <a:xfrm>
            <a:off x="1218307" y="2392487"/>
            <a:ext cx="380048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</a:t>
            </a:r>
            <a:endParaRPr lang="en-US" sz="1476" dirty="0"/>
          </a:p>
        </p:txBody>
      </p:sp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6533331" y="2225129"/>
            <a:ext cx="1524260" cy="542218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6781540" y="2355652"/>
            <a:ext cx="1027844" cy="267760"/>
          </a:xfrm>
          <a:prstGeom prst="rect">
            <a:avLst/>
          </a:prstGeom>
        </p:spPr>
      </p:pic>
      <p:pic>
        <p:nvPicPr>
          <p:cNvPr id="35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6861870" y="2409230"/>
            <a:ext cx="160660" cy="160660"/>
          </a:xfrm>
          <a:prstGeom prst="rect">
            <a:avLst/>
          </a:prstGeom>
        </p:spPr>
      </p:pic>
      <p:sp>
        <p:nvSpPr>
          <p:cNvPr id="36" name="Text 11"/>
          <p:cNvSpPr/>
          <p:nvPr/>
        </p:nvSpPr>
        <p:spPr>
          <a:xfrm>
            <a:off x="7049319" y="23623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7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8057592" y="2225129"/>
            <a:ext cx="1524260" cy="542218"/>
          </a:xfrm>
          <a:prstGeom prst="rect">
            <a:avLst/>
          </a:prstGeom>
        </p:spPr>
      </p:pic>
      <p:pic>
        <p:nvPicPr>
          <p:cNvPr id="38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305800" y="2355652"/>
            <a:ext cx="1027844" cy="267760"/>
          </a:xfrm>
          <a:prstGeom prst="rect">
            <a:avLst/>
          </a:prstGeom>
        </p:spPr>
      </p:pic>
      <p:pic>
        <p:nvPicPr>
          <p:cNvPr id="39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8386130" y="2409230"/>
            <a:ext cx="160660" cy="160660"/>
          </a:xfrm>
          <a:prstGeom prst="rect">
            <a:avLst/>
          </a:prstGeom>
        </p:spPr>
      </p:pic>
      <p:sp>
        <p:nvSpPr>
          <p:cNvPr id="40" name="Text 12"/>
          <p:cNvSpPr/>
          <p:nvPr/>
        </p:nvSpPr>
        <p:spPr>
          <a:xfrm>
            <a:off x="8573542" y="23623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1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9581815" y="2225129"/>
            <a:ext cx="1524260" cy="542218"/>
          </a:xfrm>
          <a:prstGeom prst="rect">
            <a:avLst/>
          </a:prstGeom>
        </p:spPr>
      </p:pic>
      <p:pic>
        <p:nvPicPr>
          <p:cNvPr id="42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9830023" y="2355652"/>
            <a:ext cx="1027844" cy="267760"/>
          </a:xfrm>
          <a:prstGeom prst="rect">
            <a:avLst/>
          </a:prstGeom>
        </p:spPr>
      </p:pic>
      <p:pic>
        <p:nvPicPr>
          <p:cNvPr id="43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9910353" y="2409230"/>
            <a:ext cx="160660" cy="160660"/>
          </a:xfrm>
          <a:prstGeom prst="rect">
            <a:avLst/>
          </a:prstGeom>
        </p:spPr>
      </p:pic>
      <p:sp>
        <p:nvSpPr>
          <p:cNvPr id="44" name="Text 13"/>
          <p:cNvSpPr/>
          <p:nvPr/>
        </p:nvSpPr>
        <p:spPr>
          <a:xfrm>
            <a:off x="10097802" y="23623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5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1106076" y="2225129"/>
            <a:ext cx="1524260" cy="542218"/>
          </a:xfrm>
          <a:prstGeom prst="rect">
            <a:avLst/>
          </a:prstGeom>
        </p:spPr>
      </p:pic>
      <p:pic>
        <p:nvPicPr>
          <p:cNvPr id="46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1354284" y="2355652"/>
            <a:ext cx="1027844" cy="267760"/>
          </a:xfrm>
          <a:prstGeom prst="rect">
            <a:avLst/>
          </a:prstGeom>
        </p:spPr>
      </p:pic>
      <p:pic>
        <p:nvPicPr>
          <p:cNvPr id="47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11434614" y="2409230"/>
            <a:ext cx="160660" cy="160660"/>
          </a:xfrm>
          <a:prstGeom prst="rect">
            <a:avLst/>
          </a:prstGeom>
        </p:spPr>
      </p:pic>
      <p:sp>
        <p:nvSpPr>
          <p:cNvPr id="48" name="Text 14"/>
          <p:cNvSpPr/>
          <p:nvPr/>
        </p:nvSpPr>
        <p:spPr>
          <a:xfrm>
            <a:off x="11622025" y="23623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49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12630299" y="2225129"/>
            <a:ext cx="1524260" cy="542218"/>
          </a:xfrm>
          <a:prstGeom prst="rect">
            <a:avLst/>
          </a:prstGeom>
        </p:spPr>
      </p:pic>
      <p:pic>
        <p:nvPicPr>
          <p:cNvPr id="50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12725698" y="2355652"/>
            <a:ext cx="1333465" cy="267760"/>
          </a:xfrm>
          <a:prstGeom prst="rect">
            <a:avLst/>
          </a:prstGeom>
        </p:spPr>
      </p:pic>
      <p:pic>
        <p:nvPicPr>
          <p:cNvPr id="51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12806028" y="2409230"/>
            <a:ext cx="160660" cy="160660"/>
          </a:xfrm>
          <a:prstGeom prst="rect">
            <a:avLst/>
          </a:prstGeom>
        </p:spPr>
      </p:pic>
      <p:sp>
        <p:nvSpPr>
          <p:cNvPr id="52" name="Text 15"/>
          <p:cNvSpPr/>
          <p:nvPr/>
        </p:nvSpPr>
        <p:spPr>
          <a:xfrm>
            <a:off x="12993477" y="2362349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53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4154559" y="2225129"/>
            <a:ext cx="1524260" cy="542218"/>
          </a:xfrm>
          <a:prstGeom prst="rect">
            <a:avLst/>
          </a:prstGeom>
        </p:spPr>
      </p:pic>
      <p:pic>
        <p:nvPicPr>
          <p:cNvPr id="54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4402767" y="2355652"/>
            <a:ext cx="1027844" cy="267760"/>
          </a:xfrm>
          <a:prstGeom prst="rect">
            <a:avLst/>
          </a:prstGeom>
        </p:spPr>
      </p:pic>
      <p:pic>
        <p:nvPicPr>
          <p:cNvPr id="55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483097" y="2409230"/>
            <a:ext cx="160660" cy="160660"/>
          </a:xfrm>
          <a:prstGeom prst="rect">
            <a:avLst/>
          </a:prstGeom>
        </p:spPr>
      </p:pic>
      <p:sp>
        <p:nvSpPr>
          <p:cNvPr id="56" name="Text 16"/>
          <p:cNvSpPr/>
          <p:nvPr/>
        </p:nvSpPr>
        <p:spPr>
          <a:xfrm>
            <a:off x="14670509" y="23623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57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678820" y="2225129"/>
            <a:ext cx="1524260" cy="542218"/>
          </a:xfrm>
          <a:prstGeom prst="rect">
            <a:avLst/>
          </a:prstGeom>
        </p:spPr>
      </p:pic>
      <p:pic>
        <p:nvPicPr>
          <p:cNvPr id="58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5926991" y="2355652"/>
            <a:ext cx="1027844" cy="267760"/>
          </a:xfrm>
          <a:prstGeom prst="rect">
            <a:avLst/>
          </a:prstGeom>
        </p:spPr>
      </p:pic>
      <p:pic>
        <p:nvPicPr>
          <p:cNvPr id="59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16007321" y="2409230"/>
            <a:ext cx="160660" cy="160660"/>
          </a:xfrm>
          <a:prstGeom prst="rect">
            <a:avLst/>
          </a:prstGeom>
        </p:spPr>
      </p:pic>
      <p:sp>
        <p:nvSpPr>
          <p:cNvPr id="60" name="Text 17"/>
          <p:cNvSpPr/>
          <p:nvPr/>
        </p:nvSpPr>
        <p:spPr>
          <a:xfrm>
            <a:off x="16194770" y="2362349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61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1084436" y="2767347"/>
            <a:ext cx="16118610" cy="502050"/>
          </a:xfrm>
          <a:prstGeom prst="rect">
            <a:avLst/>
          </a:prstGeom>
        </p:spPr>
      </p:pic>
      <p:pic>
        <p:nvPicPr>
          <p:cNvPr id="62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1084436" y="2767347"/>
            <a:ext cx="5448901" cy="502050"/>
          </a:xfrm>
          <a:prstGeom prst="rect">
            <a:avLst/>
          </a:prstGeom>
        </p:spPr>
      </p:pic>
      <p:sp>
        <p:nvSpPr>
          <p:cNvPr id="63" name="Text 18"/>
          <p:cNvSpPr/>
          <p:nvPr/>
        </p:nvSpPr>
        <p:spPr>
          <a:xfrm>
            <a:off x="1218307" y="2891172"/>
            <a:ext cx="141017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Visa Click 2 Pay</a:t>
            </a:r>
            <a:endParaRPr lang="en-US" sz="1476" dirty="0"/>
          </a:p>
        </p:txBody>
      </p:sp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6533331" y="2767347"/>
            <a:ext cx="1524260" cy="502050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6678625" y="2881164"/>
            <a:ext cx="1233683" cy="267760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6758955" y="2934705"/>
            <a:ext cx="160660" cy="160660"/>
          </a:xfrm>
          <a:prstGeom prst="rect">
            <a:avLst/>
          </a:prstGeom>
        </p:spPr>
      </p:pic>
      <p:sp>
        <p:nvSpPr>
          <p:cNvPr id="67" name="Text 19"/>
          <p:cNvSpPr/>
          <p:nvPr/>
        </p:nvSpPr>
        <p:spPr>
          <a:xfrm>
            <a:off x="6946367" y="2887824"/>
            <a:ext cx="930116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46F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In Roadmap</a:t>
            </a:r>
            <a:endParaRPr lang="en-US" sz="1265" dirty="0"/>
          </a:p>
        </p:txBody>
      </p:sp>
      <p:pic>
        <p:nvPicPr>
          <p:cNvPr id="68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8057592" y="2767347"/>
            <a:ext cx="1524260" cy="502050"/>
          </a:xfrm>
          <a:prstGeom prst="rect">
            <a:avLst/>
          </a:prstGeom>
        </p:spPr>
      </p:pic>
      <p:pic>
        <p:nvPicPr>
          <p:cNvPr id="69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8305800" y="2881164"/>
            <a:ext cx="1027844" cy="267760"/>
          </a:xfrm>
          <a:prstGeom prst="rect">
            <a:avLst/>
          </a:prstGeom>
        </p:spPr>
      </p:pic>
      <p:pic>
        <p:nvPicPr>
          <p:cNvPr id="70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8386130" y="2934705"/>
            <a:ext cx="160660" cy="160660"/>
          </a:xfrm>
          <a:prstGeom prst="rect">
            <a:avLst/>
          </a:prstGeom>
        </p:spPr>
      </p:pic>
      <p:sp>
        <p:nvSpPr>
          <p:cNvPr id="71" name="Text 20"/>
          <p:cNvSpPr/>
          <p:nvPr/>
        </p:nvSpPr>
        <p:spPr>
          <a:xfrm>
            <a:off x="8573542" y="2887824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72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9581815" y="2767347"/>
            <a:ext cx="1524260" cy="502050"/>
          </a:xfrm>
          <a:prstGeom prst="rect">
            <a:avLst/>
          </a:prstGeom>
        </p:spPr>
      </p:pic>
      <p:pic>
        <p:nvPicPr>
          <p:cNvPr id="73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9677214" y="2881164"/>
            <a:ext cx="1333465" cy="267760"/>
          </a:xfrm>
          <a:prstGeom prst="rect">
            <a:avLst/>
          </a:prstGeom>
        </p:spPr>
      </p:pic>
      <p:pic>
        <p:nvPicPr>
          <p:cNvPr id="74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9757544" y="2934705"/>
            <a:ext cx="160660" cy="160660"/>
          </a:xfrm>
          <a:prstGeom prst="rect">
            <a:avLst/>
          </a:prstGeom>
        </p:spPr>
      </p:pic>
      <p:sp>
        <p:nvSpPr>
          <p:cNvPr id="75" name="Text 21"/>
          <p:cNvSpPr/>
          <p:nvPr/>
        </p:nvSpPr>
        <p:spPr>
          <a:xfrm>
            <a:off x="9944993" y="28878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76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11106076" y="2767347"/>
            <a:ext cx="1524260" cy="502050"/>
          </a:xfrm>
          <a:prstGeom prst="rect">
            <a:avLst/>
          </a:prstGeom>
        </p:spPr>
      </p:pic>
      <p:pic>
        <p:nvPicPr>
          <p:cNvPr id="77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201474" y="2881164"/>
            <a:ext cx="1333465" cy="267760"/>
          </a:xfrm>
          <a:prstGeom prst="rect">
            <a:avLst/>
          </a:prstGeom>
        </p:spPr>
      </p:pic>
      <p:pic>
        <p:nvPicPr>
          <p:cNvPr id="78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1281804" y="2934705"/>
            <a:ext cx="160660" cy="160660"/>
          </a:xfrm>
          <a:prstGeom prst="rect">
            <a:avLst/>
          </a:prstGeom>
        </p:spPr>
      </p:pic>
      <p:sp>
        <p:nvSpPr>
          <p:cNvPr id="79" name="Text 22"/>
          <p:cNvSpPr/>
          <p:nvPr/>
        </p:nvSpPr>
        <p:spPr>
          <a:xfrm>
            <a:off x="11469216" y="28878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0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2630299" y="2767347"/>
            <a:ext cx="1524260" cy="502050"/>
          </a:xfrm>
          <a:prstGeom prst="rect">
            <a:avLst/>
          </a:prstGeom>
        </p:spPr>
      </p:pic>
      <p:pic>
        <p:nvPicPr>
          <p:cNvPr id="81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2725698" y="2881164"/>
            <a:ext cx="1333465" cy="267760"/>
          </a:xfrm>
          <a:prstGeom prst="rect">
            <a:avLst/>
          </a:prstGeom>
        </p:spPr>
      </p:pic>
      <p:pic>
        <p:nvPicPr>
          <p:cNvPr id="82" name="Image 57" descr="preencoded.png">    </p:cNvPr>
          <p:cNvPicPr>
            <a:picLocks noChangeAspect="1"/>
          </p:cNvPicPr>
          <p:nvPr/>
        </p:nvPicPr>
        <p:blipFill>
          <a:blip r:embed="rId58"/>
          <a:stretch>
            <a:fillRect/>
          </a:stretch>
        </p:blipFill>
        <p:spPr>
          <a:xfrm>
            <a:off x="12806028" y="2934705"/>
            <a:ext cx="160660" cy="160660"/>
          </a:xfrm>
          <a:prstGeom prst="rect">
            <a:avLst/>
          </a:prstGeom>
        </p:spPr>
      </p:pic>
      <p:sp>
        <p:nvSpPr>
          <p:cNvPr id="83" name="Text 23"/>
          <p:cNvSpPr/>
          <p:nvPr/>
        </p:nvSpPr>
        <p:spPr>
          <a:xfrm>
            <a:off x="12993477" y="28878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4" name="Image 58" descr="preencoded.png">    </p:cNvPr>
          <p:cNvPicPr>
            <a:picLocks noChangeAspect="1"/>
          </p:cNvPicPr>
          <p:nvPr/>
        </p:nvPicPr>
        <p:blipFill>
          <a:blip r:embed="rId59"/>
          <a:stretch>
            <a:fillRect/>
          </a:stretch>
        </p:blipFill>
        <p:spPr>
          <a:xfrm>
            <a:off x="14154559" y="2767347"/>
            <a:ext cx="1524260" cy="502050"/>
          </a:xfrm>
          <a:prstGeom prst="rect">
            <a:avLst/>
          </a:prstGeom>
        </p:spPr>
      </p:pic>
      <p:pic>
        <p:nvPicPr>
          <p:cNvPr id="85" name="Image 59" descr="preencoded.png">    </p:cNvPr>
          <p:cNvPicPr>
            <a:picLocks noChangeAspect="1"/>
          </p:cNvPicPr>
          <p:nvPr/>
        </p:nvPicPr>
        <p:blipFill>
          <a:blip r:embed="rId60"/>
          <a:stretch>
            <a:fillRect/>
          </a:stretch>
        </p:blipFill>
        <p:spPr>
          <a:xfrm>
            <a:off x="14249958" y="2881164"/>
            <a:ext cx="1333465" cy="267760"/>
          </a:xfrm>
          <a:prstGeom prst="rect">
            <a:avLst/>
          </a:prstGeom>
        </p:spPr>
      </p:pic>
      <p:pic>
        <p:nvPicPr>
          <p:cNvPr id="86" name="Image 60" descr="preencoded.png">    </p:cNvPr>
          <p:cNvPicPr>
            <a:picLocks noChangeAspect="1"/>
          </p:cNvPicPr>
          <p:nvPr/>
        </p:nvPicPr>
        <p:blipFill>
          <a:blip r:embed="rId61"/>
          <a:stretch>
            <a:fillRect/>
          </a:stretch>
        </p:blipFill>
        <p:spPr>
          <a:xfrm>
            <a:off x="14330288" y="2934705"/>
            <a:ext cx="160660" cy="160660"/>
          </a:xfrm>
          <a:prstGeom prst="rect">
            <a:avLst/>
          </a:prstGeom>
        </p:spPr>
      </p:pic>
      <p:sp>
        <p:nvSpPr>
          <p:cNvPr id="87" name="Text 24"/>
          <p:cNvSpPr/>
          <p:nvPr/>
        </p:nvSpPr>
        <p:spPr>
          <a:xfrm>
            <a:off x="14517700" y="28878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88" name="Image 61" descr="preencoded.png">    </p:cNvPr>
          <p:cNvPicPr>
            <a:picLocks noChangeAspect="1"/>
          </p:cNvPicPr>
          <p:nvPr/>
        </p:nvPicPr>
        <p:blipFill>
          <a:blip r:embed="rId62"/>
          <a:stretch>
            <a:fillRect/>
          </a:stretch>
        </p:blipFill>
        <p:spPr>
          <a:xfrm>
            <a:off x="15678820" y="2767347"/>
            <a:ext cx="1524260" cy="502050"/>
          </a:xfrm>
          <a:prstGeom prst="rect">
            <a:avLst/>
          </a:prstGeom>
        </p:spPr>
      </p:pic>
      <p:pic>
        <p:nvPicPr>
          <p:cNvPr id="89" name="Image 62" descr="preencoded.png">    </p:cNvPr>
          <p:cNvPicPr>
            <a:picLocks noChangeAspect="1"/>
          </p:cNvPicPr>
          <p:nvPr/>
        </p:nvPicPr>
        <p:blipFill>
          <a:blip r:embed="rId63"/>
          <a:stretch>
            <a:fillRect/>
          </a:stretch>
        </p:blipFill>
        <p:spPr>
          <a:xfrm>
            <a:off x="15774181" y="2881164"/>
            <a:ext cx="1333465" cy="267760"/>
          </a:xfrm>
          <a:prstGeom prst="rect">
            <a:avLst/>
          </a:prstGeom>
        </p:spPr>
      </p:pic>
      <p:pic>
        <p:nvPicPr>
          <p:cNvPr id="90" name="Image 63" descr="preencoded.png">    </p:cNvPr>
          <p:cNvPicPr>
            <a:picLocks noChangeAspect="1"/>
          </p:cNvPicPr>
          <p:nvPr/>
        </p:nvPicPr>
        <p:blipFill>
          <a:blip r:embed="rId64"/>
          <a:stretch>
            <a:fillRect/>
          </a:stretch>
        </p:blipFill>
        <p:spPr>
          <a:xfrm>
            <a:off x="15854511" y="2934705"/>
            <a:ext cx="160660" cy="160660"/>
          </a:xfrm>
          <a:prstGeom prst="rect">
            <a:avLst/>
          </a:prstGeom>
        </p:spPr>
      </p:pic>
      <p:sp>
        <p:nvSpPr>
          <p:cNvPr id="91" name="Text 25"/>
          <p:cNvSpPr/>
          <p:nvPr/>
        </p:nvSpPr>
        <p:spPr>
          <a:xfrm>
            <a:off x="16041960" y="2887824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92" name="Image 64" descr="preencoded.png">    </p:cNvPr>
          <p:cNvPicPr>
            <a:picLocks noChangeAspect="1"/>
          </p:cNvPicPr>
          <p:nvPr/>
        </p:nvPicPr>
        <p:blipFill>
          <a:blip r:embed="rId65"/>
          <a:stretch>
            <a:fillRect/>
          </a:stretch>
        </p:blipFill>
        <p:spPr>
          <a:xfrm>
            <a:off x="1084436" y="3269382"/>
            <a:ext cx="16118610" cy="502050"/>
          </a:xfrm>
          <a:prstGeom prst="rect">
            <a:avLst/>
          </a:prstGeom>
        </p:spPr>
      </p:pic>
      <p:pic>
        <p:nvPicPr>
          <p:cNvPr id="93" name="Image 65" descr="preencoded.png">    </p:cNvPr>
          <p:cNvPicPr>
            <a:picLocks noChangeAspect="1"/>
          </p:cNvPicPr>
          <p:nvPr/>
        </p:nvPicPr>
        <p:blipFill>
          <a:blip r:embed="rId66"/>
          <a:stretch>
            <a:fillRect/>
          </a:stretch>
        </p:blipFill>
        <p:spPr>
          <a:xfrm>
            <a:off x="1084436" y="3269382"/>
            <a:ext cx="5448901" cy="502050"/>
          </a:xfrm>
          <a:prstGeom prst="rect">
            <a:avLst/>
          </a:prstGeom>
        </p:spPr>
      </p:pic>
      <p:sp>
        <p:nvSpPr>
          <p:cNvPr id="94" name="Text 26"/>
          <p:cNvSpPr/>
          <p:nvPr/>
        </p:nvSpPr>
        <p:spPr>
          <a:xfrm>
            <a:off x="1218307" y="3393244"/>
            <a:ext cx="1050131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Mastercard</a:t>
            </a:r>
            <a:endParaRPr lang="en-US" sz="1476" dirty="0"/>
          </a:p>
        </p:txBody>
      </p:sp>
      <p:pic>
        <p:nvPicPr>
          <p:cNvPr id="95" name="Image 66" descr="preencoded.png">    </p:cNvPr>
          <p:cNvPicPr>
            <a:picLocks noChangeAspect="1"/>
          </p:cNvPicPr>
          <p:nvPr/>
        </p:nvPicPr>
        <p:blipFill>
          <a:blip r:embed="rId67"/>
          <a:stretch>
            <a:fillRect/>
          </a:stretch>
        </p:blipFill>
        <p:spPr>
          <a:xfrm>
            <a:off x="6533331" y="3269382"/>
            <a:ext cx="1524260" cy="502050"/>
          </a:xfrm>
          <a:prstGeom prst="rect">
            <a:avLst/>
          </a:prstGeom>
        </p:spPr>
      </p:pic>
      <p:pic>
        <p:nvPicPr>
          <p:cNvPr id="96" name="Image 67" descr="preencoded.png">    </p:cNvPr>
          <p:cNvPicPr>
            <a:picLocks noChangeAspect="1"/>
          </p:cNvPicPr>
          <p:nvPr/>
        </p:nvPicPr>
        <p:blipFill>
          <a:blip r:embed="rId68"/>
          <a:stretch>
            <a:fillRect/>
          </a:stretch>
        </p:blipFill>
        <p:spPr>
          <a:xfrm>
            <a:off x="6781540" y="3383198"/>
            <a:ext cx="1027844" cy="267760"/>
          </a:xfrm>
          <a:prstGeom prst="rect">
            <a:avLst/>
          </a:prstGeom>
        </p:spPr>
      </p:pic>
      <p:pic>
        <p:nvPicPr>
          <p:cNvPr id="97" name="Image 68" descr="preencoded.png">    </p:cNvPr>
          <p:cNvPicPr>
            <a:picLocks noChangeAspect="1"/>
          </p:cNvPicPr>
          <p:nvPr/>
        </p:nvPicPr>
        <p:blipFill>
          <a:blip r:embed="rId69"/>
          <a:stretch>
            <a:fillRect/>
          </a:stretch>
        </p:blipFill>
        <p:spPr>
          <a:xfrm>
            <a:off x="6861870" y="3436739"/>
            <a:ext cx="160660" cy="160660"/>
          </a:xfrm>
          <a:prstGeom prst="rect">
            <a:avLst/>
          </a:prstGeom>
        </p:spPr>
      </p:pic>
      <p:sp>
        <p:nvSpPr>
          <p:cNvPr id="98" name="Text 27"/>
          <p:cNvSpPr/>
          <p:nvPr/>
        </p:nvSpPr>
        <p:spPr>
          <a:xfrm>
            <a:off x="7049319" y="33898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99" name="Image 69" descr="preencoded.png">    </p:cNvPr>
          <p:cNvPicPr>
            <a:picLocks noChangeAspect="1"/>
          </p:cNvPicPr>
          <p:nvPr/>
        </p:nvPicPr>
        <p:blipFill>
          <a:blip r:embed="rId70"/>
          <a:stretch>
            <a:fillRect/>
          </a:stretch>
        </p:blipFill>
        <p:spPr>
          <a:xfrm>
            <a:off x="8057592" y="3269382"/>
            <a:ext cx="1524260" cy="502050"/>
          </a:xfrm>
          <a:prstGeom prst="rect">
            <a:avLst/>
          </a:prstGeom>
        </p:spPr>
      </p:pic>
      <p:pic>
        <p:nvPicPr>
          <p:cNvPr id="100" name="Image 70" descr="preencoded.png">    </p:cNvPr>
          <p:cNvPicPr>
            <a:picLocks noChangeAspect="1"/>
          </p:cNvPicPr>
          <p:nvPr/>
        </p:nvPicPr>
        <p:blipFill>
          <a:blip r:embed="rId71"/>
          <a:stretch>
            <a:fillRect/>
          </a:stretch>
        </p:blipFill>
        <p:spPr>
          <a:xfrm>
            <a:off x="8305800" y="3383198"/>
            <a:ext cx="1027844" cy="267760"/>
          </a:xfrm>
          <a:prstGeom prst="rect">
            <a:avLst/>
          </a:prstGeom>
        </p:spPr>
      </p:pic>
      <p:pic>
        <p:nvPicPr>
          <p:cNvPr id="101" name="Image 71" descr="preencoded.png">    </p:cNvPr>
          <p:cNvPicPr>
            <a:picLocks noChangeAspect="1"/>
          </p:cNvPicPr>
          <p:nvPr/>
        </p:nvPicPr>
        <p:blipFill>
          <a:blip r:embed="rId72"/>
          <a:stretch>
            <a:fillRect/>
          </a:stretch>
        </p:blipFill>
        <p:spPr>
          <a:xfrm>
            <a:off x="8386130" y="3436739"/>
            <a:ext cx="160660" cy="160660"/>
          </a:xfrm>
          <a:prstGeom prst="rect">
            <a:avLst/>
          </a:prstGeom>
        </p:spPr>
      </p:pic>
      <p:sp>
        <p:nvSpPr>
          <p:cNvPr id="102" name="Text 28"/>
          <p:cNvSpPr/>
          <p:nvPr/>
        </p:nvSpPr>
        <p:spPr>
          <a:xfrm>
            <a:off x="8573542" y="33898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3" name="Image 72" descr="preencoded.png">    </p:cNvPr>
          <p:cNvPicPr>
            <a:picLocks noChangeAspect="1"/>
          </p:cNvPicPr>
          <p:nvPr/>
        </p:nvPicPr>
        <p:blipFill>
          <a:blip r:embed="rId73"/>
          <a:stretch>
            <a:fillRect/>
          </a:stretch>
        </p:blipFill>
        <p:spPr>
          <a:xfrm>
            <a:off x="9581815" y="3269382"/>
            <a:ext cx="1524260" cy="502050"/>
          </a:xfrm>
          <a:prstGeom prst="rect">
            <a:avLst/>
          </a:prstGeom>
        </p:spPr>
      </p:pic>
      <p:pic>
        <p:nvPicPr>
          <p:cNvPr id="104" name="Image 73" descr="preencoded.png">    </p:cNvPr>
          <p:cNvPicPr>
            <a:picLocks noChangeAspect="1"/>
          </p:cNvPicPr>
          <p:nvPr/>
        </p:nvPicPr>
        <p:blipFill>
          <a:blip r:embed="rId74"/>
          <a:stretch>
            <a:fillRect/>
          </a:stretch>
        </p:blipFill>
        <p:spPr>
          <a:xfrm>
            <a:off x="9830023" y="3383198"/>
            <a:ext cx="1027844" cy="267760"/>
          </a:xfrm>
          <a:prstGeom prst="rect">
            <a:avLst/>
          </a:prstGeom>
        </p:spPr>
      </p:pic>
      <p:pic>
        <p:nvPicPr>
          <p:cNvPr id="105" name="Image 74" descr="preencoded.png">    </p:cNvPr>
          <p:cNvPicPr>
            <a:picLocks noChangeAspect="1"/>
          </p:cNvPicPr>
          <p:nvPr/>
        </p:nvPicPr>
        <p:blipFill>
          <a:blip r:embed="rId75"/>
          <a:stretch>
            <a:fillRect/>
          </a:stretch>
        </p:blipFill>
        <p:spPr>
          <a:xfrm>
            <a:off x="9910353" y="3436739"/>
            <a:ext cx="160660" cy="160660"/>
          </a:xfrm>
          <a:prstGeom prst="rect">
            <a:avLst/>
          </a:prstGeom>
        </p:spPr>
      </p:pic>
      <p:sp>
        <p:nvSpPr>
          <p:cNvPr id="106" name="Text 29"/>
          <p:cNvSpPr/>
          <p:nvPr/>
        </p:nvSpPr>
        <p:spPr>
          <a:xfrm>
            <a:off x="10097802" y="33898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07" name="Image 75" descr="preencoded.png">    </p:cNvPr>
          <p:cNvPicPr>
            <a:picLocks noChangeAspect="1"/>
          </p:cNvPicPr>
          <p:nvPr/>
        </p:nvPicPr>
        <p:blipFill>
          <a:blip r:embed="rId76"/>
          <a:stretch>
            <a:fillRect/>
          </a:stretch>
        </p:blipFill>
        <p:spPr>
          <a:xfrm>
            <a:off x="11106076" y="3269382"/>
            <a:ext cx="1524260" cy="502050"/>
          </a:xfrm>
          <a:prstGeom prst="rect">
            <a:avLst/>
          </a:prstGeom>
        </p:spPr>
      </p:pic>
      <p:pic>
        <p:nvPicPr>
          <p:cNvPr id="108" name="Image 76" descr="preencoded.png">    </p:cNvPr>
          <p:cNvPicPr>
            <a:picLocks noChangeAspect="1"/>
          </p:cNvPicPr>
          <p:nvPr/>
        </p:nvPicPr>
        <p:blipFill>
          <a:blip r:embed="rId77"/>
          <a:stretch>
            <a:fillRect/>
          </a:stretch>
        </p:blipFill>
        <p:spPr>
          <a:xfrm>
            <a:off x="11354284" y="3383198"/>
            <a:ext cx="1027844" cy="267760"/>
          </a:xfrm>
          <a:prstGeom prst="rect">
            <a:avLst/>
          </a:prstGeom>
        </p:spPr>
      </p:pic>
      <p:pic>
        <p:nvPicPr>
          <p:cNvPr id="109" name="Image 77" descr="preencoded.png">    </p:cNvPr>
          <p:cNvPicPr>
            <a:picLocks noChangeAspect="1"/>
          </p:cNvPicPr>
          <p:nvPr/>
        </p:nvPicPr>
        <p:blipFill>
          <a:blip r:embed="rId78"/>
          <a:stretch>
            <a:fillRect/>
          </a:stretch>
        </p:blipFill>
        <p:spPr>
          <a:xfrm>
            <a:off x="11434614" y="3436739"/>
            <a:ext cx="160660" cy="160660"/>
          </a:xfrm>
          <a:prstGeom prst="rect">
            <a:avLst/>
          </a:prstGeom>
        </p:spPr>
      </p:pic>
      <p:sp>
        <p:nvSpPr>
          <p:cNvPr id="110" name="Text 30"/>
          <p:cNvSpPr/>
          <p:nvPr/>
        </p:nvSpPr>
        <p:spPr>
          <a:xfrm>
            <a:off x="11622025" y="33898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1" name="Image 78" descr="preencoded.png">    </p:cNvPr>
          <p:cNvPicPr>
            <a:picLocks noChangeAspect="1"/>
          </p:cNvPicPr>
          <p:nvPr/>
        </p:nvPicPr>
        <p:blipFill>
          <a:blip r:embed="rId79"/>
          <a:stretch>
            <a:fillRect/>
          </a:stretch>
        </p:blipFill>
        <p:spPr>
          <a:xfrm>
            <a:off x="12630299" y="3269382"/>
            <a:ext cx="1524260" cy="502050"/>
          </a:xfrm>
          <a:prstGeom prst="rect">
            <a:avLst/>
          </a:prstGeom>
        </p:spPr>
      </p:pic>
      <p:pic>
        <p:nvPicPr>
          <p:cNvPr id="112" name="Image 79" descr="preencoded.png">    </p:cNvPr>
          <p:cNvPicPr>
            <a:picLocks noChangeAspect="1"/>
          </p:cNvPicPr>
          <p:nvPr/>
        </p:nvPicPr>
        <p:blipFill>
          <a:blip r:embed="rId80"/>
          <a:stretch>
            <a:fillRect/>
          </a:stretch>
        </p:blipFill>
        <p:spPr>
          <a:xfrm>
            <a:off x="12725698" y="3383198"/>
            <a:ext cx="1333465" cy="267760"/>
          </a:xfrm>
          <a:prstGeom prst="rect">
            <a:avLst/>
          </a:prstGeom>
        </p:spPr>
      </p:pic>
      <p:pic>
        <p:nvPicPr>
          <p:cNvPr id="113" name="Image 80" descr="preencoded.png">    </p:cNvPr>
          <p:cNvPicPr>
            <a:picLocks noChangeAspect="1"/>
          </p:cNvPicPr>
          <p:nvPr/>
        </p:nvPicPr>
        <p:blipFill>
          <a:blip r:embed="rId81"/>
          <a:stretch>
            <a:fillRect/>
          </a:stretch>
        </p:blipFill>
        <p:spPr>
          <a:xfrm>
            <a:off x="12806028" y="3436739"/>
            <a:ext cx="160660" cy="160660"/>
          </a:xfrm>
          <a:prstGeom prst="rect">
            <a:avLst/>
          </a:prstGeom>
        </p:spPr>
      </p:pic>
      <p:sp>
        <p:nvSpPr>
          <p:cNvPr id="114" name="Text 31"/>
          <p:cNvSpPr/>
          <p:nvPr/>
        </p:nvSpPr>
        <p:spPr>
          <a:xfrm>
            <a:off x="12993477" y="3389895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15" name="Image 81" descr="preencoded.png">    </p:cNvPr>
          <p:cNvPicPr>
            <a:picLocks noChangeAspect="1"/>
          </p:cNvPicPr>
          <p:nvPr/>
        </p:nvPicPr>
        <p:blipFill>
          <a:blip r:embed="rId82"/>
          <a:stretch>
            <a:fillRect/>
          </a:stretch>
        </p:blipFill>
        <p:spPr>
          <a:xfrm>
            <a:off x="14154559" y="3269382"/>
            <a:ext cx="1524260" cy="502050"/>
          </a:xfrm>
          <a:prstGeom prst="rect">
            <a:avLst/>
          </a:prstGeom>
        </p:spPr>
      </p:pic>
      <p:pic>
        <p:nvPicPr>
          <p:cNvPr id="116" name="Image 82" descr="preencoded.png">    </p:cNvPr>
          <p:cNvPicPr>
            <a:picLocks noChangeAspect="1"/>
          </p:cNvPicPr>
          <p:nvPr/>
        </p:nvPicPr>
        <p:blipFill>
          <a:blip r:embed="rId83"/>
          <a:stretch>
            <a:fillRect/>
          </a:stretch>
        </p:blipFill>
        <p:spPr>
          <a:xfrm>
            <a:off x="14402767" y="3383198"/>
            <a:ext cx="1027844" cy="267760"/>
          </a:xfrm>
          <a:prstGeom prst="rect">
            <a:avLst/>
          </a:prstGeom>
        </p:spPr>
      </p:pic>
      <p:pic>
        <p:nvPicPr>
          <p:cNvPr id="117" name="Image 83" descr="preencoded.png">    </p:cNvPr>
          <p:cNvPicPr>
            <a:picLocks noChangeAspect="1"/>
          </p:cNvPicPr>
          <p:nvPr/>
        </p:nvPicPr>
        <p:blipFill>
          <a:blip r:embed="rId84"/>
          <a:stretch>
            <a:fillRect/>
          </a:stretch>
        </p:blipFill>
        <p:spPr>
          <a:xfrm>
            <a:off x="14483097" y="3436739"/>
            <a:ext cx="160660" cy="160660"/>
          </a:xfrm>
          <a:prstGeom prst="rect">
            <a:avLst/>
          </a:prstGeom>
        </p:spPr>
      </p:pic>
      <p:sp>
        <p:nvSpPr>
          <p:cNvPr id="118" name="Text 32"/>
          <p:cNvSpPr/>
          <p:nvPr/>
        </p:nvSpPr>
        <p:spPr>
          <a:xfrm>
            <a:off x="14670509" y="33898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19" name="Image 84" descr="preencoded.png">    </p:cNvPr>
          <p:cNvPicPr>
            <a:picLocks noChangeAspect="1"/>
          </p:cNvPicPr>
          <p:nvPr/>
        </p:nvPicPr>
        <p:blipFill>
          <a:blip r:embed="rId85"/>
          <a:stretch>
            <a:fillRect/>
          </a:stretch>
        </p:blipFill>
        <p:spPr>
          <a:xfrm>
            <a:off x="15678820" y="3269382"/>
            <a:ext cx="1524260" cy="502050"/>
          </a:xfrm>
          <a:prstGeom prst="rect">
            <a:avLst/>
          </a:prstGeom>
        </p:spPr>
      </p:pic>
      <p:pic>
        <p:nvPicPr>
          <p:cNvPr id="120" name="Image 85" descr="preencoded.png">    </p:cNvPr>
          <p:cNvPicPr>
            <a:picLocks noChangeAspect="1"/>
          </p:cNvPicPr>
          <p:nvPr/>
        </p:nvPicPr>
        <p:blipFill>
          <a:blip r:embed="rId86"/>
          <a:stretch>
            <a:fillRect/>
          </a:stretch>
        </p:blipFill>
        <p:spPr>
          <a:xfrm>
            <a:off x="15926991" y="3383198"/>
            <a:ext cx="1027844" cy="267760"/>
          </a:xfrm>
          <a:prstGeom prst="rect">
            <a:avLst/>
          </a:prstGeom>
        </p:spPr>
      </p:pic>
      <p:pic>
        <p:nvPicPr>
          <p:cNvPr id="121" name="Image 86" descr="preencoded.png">    </p:cNvPr>
          <p:cNvPicPr>
            <a:picLocks noChangeAspect="1"/>
          </p:cNvPicPr>
          <p:nvPr/>
        </p:nvPicPr>
        <p:blipFill>
          <a:blip r:embed="rId87"/>
          <a:stretch>
            <a:fillRect/>
          </a:stretch>
        </p:blipFill>
        <p:spPr>
          <a:xfrm>
            <a:off x="16007321" y="3436739"/>
            <a:ext cx="160660" cy="160660"/>
          </a:xfrm>
          <a:prstGeom prst="rect">
            <a:avLst/>
          </a:prstGeom>
        </p:spPr>
      </p:pic>
      <p:sp>
        <p:nvSpPr>
          <p:cNvPr id="122" name="Text 33"/>
          <p:cNvSpPr/>
          <p:nvPr/>
        </p:nvSpPr>
        <p:spPr>
          <a:xfrm>
            <a:off x="16194770" y="3389895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23" name="Image 87" descr="preencoded.png">    </p:cNvPr>
          <p:cNvPicPr>
            <a:picLocks noChangeAspect="1"/>
          </p:cNvPicPr>
          <p:nvPr/>
        </p:nvPicPr>
        <p:blipFill>
          <a:blip r:embed="rId88"/>
          <a:stretch>
            <a:fillRect/>
          </a:stretch>
        </p:blipFill>
        <p:spPr>
          <a:xfrm>
            <a:off x="1084436" y="3771454"/>
            <a:ext cx="16118610" cy="502050"/>
          </a:xfrm>
          <a:prstGeom prst="rect">
            <a:avLst/>
          </a:prstGeom>
        </p:spPr>
      </p:pic>
      <p:pic>
        <p:nvPicPr>
          <p:cNvPr id="124" name="Image 88" descr="preencoded.png">    </p:cNvPr>
          <p:cNvPicPr>
            <a:picLocks noChangeAspect="1"/>
          </p:cNvPicPr>
          <p:nvPr/>
        </p:nvPicPr>
        <p:blipFill>
          <a:blip r:embed="rId89"/>
          <a:stretch>
            <a:fillRect/>
          </a:stretch>
        </p:blipFill>
        <p:spPr>
          <a:xfrm>
            <a:off x="1084436" y="3771454"/>
            <a:ext cx="5448901" cy="502050"/>
          </a:xfrm>
          <a:prstGeom prst="rect">
            <a:avLst/>
          </a:prstGeom>
        </p:spPr>
      </p:pic>
      <p:sp>
        <p:nvSpPr>
          <p:cNvPr id="125" name="Text 34"/>
          <p:cNvSpPr/>
          <p:nvPr/>
        </p:nvSpPr>
        <p:spPr>
          <a:xfrm>
            <a:off x="1218307" y="3895279"/>
            <a:ext cx="21502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Mastercard Click to Pay</a:t>
            </a:r>
            <a:endParaRPr lang="en-US" sz="1476" dirty="0"/>
          </a:p>
        </p:txBody>
      </p:sp>
      <p:pic>
        <p:nvPicPr>
          <p:cNvPr id="126" name="Image 89" descr="preencoded.png">    </p:cNvPr>
          <p:cNvPicPr>
            <a:picLocks noChangeAspect="1"/>
          </p:cNvPicPr>
          <p:nvPr/>
        </p:nvPicPr>
        <p:blipFill>
          <a:blip r:embed="rId90"/>
          <a:stretch>
            <a:fillRect/>
          </a:stretch>
        </p:blipFill>
        <p:spPr>
          <a:xfrm>
            <a:off x="6533331" y="3771454"/>
            <a:ext cx="1524260" cy="502050"/>
          </a:xfrm>
          <a:prstGeom prst="rect">
            <a:avLst/>
          </a:prstGeom>
        </p:spPr>
      </p:pic>
      <p:pic>
        <p:nvPicPr>
          <p:cNvPr id="127" name="Image 90" descr="preencoded.png">    </p:cNvPr>
          <p:cNvPicPr>
            <a:picLocks noChangeAspect="1"/>
          </p:cNvPicPr>
          <p:nvPr/>
        </p:nvPicPr>
        <p:blipFill>
          <a:blip r:embed="rId91"/>
          <a:stretch>
            <a:fillRect/>
          </a:stretch>
        </p:blipFill>
        <p:spPr>
          <a:xfrm>
            <a:off x="6628730" y="3885233"/>
            <a:ext cx="1333465" cy="267760"/>
          </a:xfrm>
          <a:prstGeom prst="rect">
            <a:avLst/>
          </a:prstGeom>
        </p:spPr>
      </p:pic>
      <p:pic>
        <p:nvPicPr>
          <p:cNvPr id="128" name="Image 91" descr="preencoded.png">    </p:cNvPr>
          <p:cNvPicPr>
            <a:picLocks noChangeAspect="1"/>
          </p:cNvPicPr>
          <p:nvPr/>
        </p:nvPicPr>
        <p:blipFill>
          <a:blip r:embed="rId92"/>
          <a:stretch>
            <a:fillRect/>
          </a:stretch>
        </p:blipFill>
        <p:spPr>
          <a:xfrm>
            <a:off x="6709060" y="3938811"/>
            <a:ext cx="160660" cy="160660"/>
          </a:xfrm>
          <a:prstGeom prst="rect">
            <a:avLst/>
          </a:prstGeom>
        </p:spPr>
      </p:pic>
      <p:sp>
        <p:nvSpPr>
          <p:cNvPr id="129" name="Text 35"/>
          <p:cNvSpPr/>
          <p:nvPr/>
        </p:nvSpPr>
        <p:spPr>
          <a:xfrm>
            <a:off x="6896472" y="3891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0" name="Image 92" descr="preencoded.png">    </p:cNvPr>
          <p:cNvPicPr>
            <a:picLocks noChangeAspect="1"/>
          </p:cNvPicPr>
          <p:nvPr/>
        </p:nvPicPr>
        <p:blipFill>
          <a:blip r:embed="rId93"/>
          <a:stretch>
            <a:fillRect/>
          </a:stretch>
        </p:blipFill>
        <p:spPr>
          <a:xfrm>
            <a:off x="8057592" y="3771454"/>
            <a:ext cx="1524260" cy="502050"/>
          </a:xfrm>
          <a:prstGeom prst="rect">
            <a:avLst/>
          </a:prstGeom>
        </p:spPr>
      </p:pic>
      <p:pic>
        <p:nvPicPr>
          <p:cNvPr id="131" name="Image 93" descr="preencoded.png">    </p:cNvPr>
          <p:cNvPicPr>
            <a:picLocks noChangeAspect="1"/>
          </p:cNvPicPr>
          <p:nvPr/>
        </p:nvPicPr>
        <p:blipFill>
          <a:blip r:embed="rId94"/>
          <a:stretch>
            <a:fillRect/>
          </a:stretch>
        </p:blipFill>
        <p:spPr>
          <a:xfrm>
            <a:off x="8152991" y="3885233"/>
            <a:ext cx="1333465" cy="267760"/>
          </a:xfrm>
          <a:prstGeom prst="rect">
            <a:avLst/>
          </a:prstGeom>
        </p:spPr>
      </p:pic>
      <p:pic>
        <p:nvPicPr>
          <p:cNvPr id="132" name="Image 94" descr="preencoded.png">    </p:cNvPr>
          <p:cNvPicPr>
            <a:picLocks noChangeAspect="1"/>
          </p:cNvPicPr>
          <p:nvPr/>
        </p:nvPicPr>
        <p:blipFill>
          <a:blip r:embed="rId95"/>
          <a:stretch>
            <a:fillRect/>
          </a:stretch>
        </p:blipFill>
        <p:spPr>
          <a:xfrm>
            <a:off x="8233321" y="3938811"/>
            <a:ext cx="160660" cy="160660"/>
          </a:xfrm>
          <a:prstGeom prst="rect">
            <a:avLst/>
          </a:prstGeom>
        </p:spPr>
      </p:pic>
      <p:sp>
        <p:nvSpPr>
          <p:cNvPr id="133" name="Text 36"/>
          <p:cNvSpPr/>
          <p:nvPr/>
        </p:nvSpPr>
        <p:spPr>
          <a:xfrm>
            <a:off x="8420733" y="3891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4" name="Image 95" descr="preencoded.png">    </p:cNvPr>
          <p:cNvPicPr>
            <a:picLocks noChangeAspect="1"/>
          </p:cNvPicPr>
          <p:nvPr/>
        </p:nvPicPr>
        <p:blipFill>
          <a:blip r:embed="rId96"/>
          <a:stretch>
            <a:fillRect/>
          </a:stretch>
        </p:blipFill>
        <p:spPr>
          <a:xfrm>
            <a:off x="9581815" y="3771454"/>
            <a:ext cx="1524260" cy="502050"/>
          </a:xfrm>
          <a:prstGeom prst="rect">
            <a:avLst/>
          </a:prstGeom>
        </p:spPr>
      </p:pic>
      <p:pic>
        <p:nvPicPr>
          <p:cNvPr id="135" name="Image 96" descr="preencoded.png">    </p:cNvPr>
          <p:cNvPicPr>
            <a:picLocks noChangeAspect="1"/>
          </p:cNvPicPr>
          <p:nvPr/>
        </p:nvPicPr>
        <p:blipFill>
          <a:blip r:embed="rId97"/>
          <a:stretch>
            <a:fillRect/>
          </a:stretch>
        </p:blipFill>
        <p:spPr>
          <a:xfrm>
            <a:off x="9677214" y="3885233"/>
            <a:ext cx="1333465" cy="267760"/>
          </a:xfrm>
          <a:prstGeom prst="rect">
            <a:avLst/>
          </a:prstGeom>
        </p:spPr>
      </p:pic>
      <p:pic>
        <p:nvPicPr>
          <p:cNvPr id="136" name="Image 97" descr="preencoded.png">    </p:cNvPr>
          <p:cNvPicPr>
            <a:picLocks noChangeAspect="1"/>
          </p:cNvPicPr>
          <p:nvPr/>
        </p:nvPicPr>
        <p:blipFill>
          <a:blip r:embed="rId98"/>
          <a:stretch>
            <a:fillRect/>
          </a:stretch>
        </p:blipFill>
        <p:spPr>
          <a:xfrm>
            <a:off x="9757544" y="3938811"/>
            <a:ext cx="160660" cy="160660"/>
          </a:xfrm>
          <a:prstGeom prst="rect">
            <a:avLst/>
          </a:prstGeom>
        </p:spPr>
      </p:pic>
      <p:sp>
        <p:nvSpPr>
          <p:cNvPr id="137" name="Text 37"/>
          <p:cNvSpPr/>
          <p:nvPr/>
        </p:nvSpPr>
        <p:spPr>
          <a:xfrm>
            <a:off x="9944993" y="3891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38" name="Image 98" descr="preencoded.png">    </p:cNvPr>
          <p:cNvPicPr>
            <a:picLocks noChangeAspect="1"/>
          </p:cNvPicPr>
          <p:nvPr/>
        </p:nvPicPr>
        <p:blipFill>
          <a:blip r:embed="rId99"/>
          <a:stretch>
            <a:fillRect/>
          </a:stretch>
        </p:blipFill>
        <p:spPr>
          <a:xfrm>
            <a:off x="11106076" y="3771454"/>
            <a:ext cx="1524260" cy="502050"/>
          </a:xfrm>
          <a:prstGeom prst="rect">
            <a:avLst/>
          </a:prstGeom>
        </p:spPr>
      </p:pic>
      <p:pic>
        <p:nvPicPr>
          <p:cNvPr id="139" name="Image 99" descr="preencoded.png">    </p:cNvPr>
          <p:cNvPicPr>
            <a:picLocks noChangeAspect="1"/>
          </p:cNvPicPr>
          <p:nvPr/>
        </p:nvPicPr>
        <p:blipFill>
          <a:blip r:embed="rId100"/>
          <a:stretch>
            <a:fillRect/>
          </a:stretch>
        </p:blipFill>
        <p:spPr>
          <a:xfrm>
            <a:off x="11201474" y="3885233"/>
            <a:ext cx="1333465" cy="267760"/>
          </a:xfrm>
          <a:prstGeom prst="rect">
            <a:avLst/>
          </a:prstGeom>
        </p:spPr>
      </p:pic>
      <p:pic>
        <p:nvPicPr>
          <p:cNvPr id="140" name="Image 100" descr="preencoded.png">    </p:cNvPr>
          <p:cNvPicPr>
            <a:picLocks noChangeAspect="1"/>
          </p:cNvPicPr>
          <p:nvPr/>
        </p:nvPicPr>
        <p:blipFill>
          <a:blip r:embed="rId101"/>
          <a:stretch>
            <a:fillRect/>
          </a:stretch>
        </p:blipFill>
        <p:spPr>
          <a:xfrm>
            <a:off x="11281804" y="3938811"/>
            <a:ext cx="160660" cy="160660"/>
          </a:xfrm>
          <a:prstGeom prst="rect">
            <a:avLst/>
          </a:prstGeom>
        </p:spPr>
      </p:pic>
      <p:sp>
        <p:nvSpPr>
          <p:cNvPr id="141" name="Text 38"/>
          <p:cNvSpPr/>
          <p:nvPr/>
        </p:nvSpPr>
        <p:spPr>
          <a:xfrm>
            <a:off x="11469216" y="3891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2" name="Image 101" descr="preencoded.png">    </p:cNvPr>
          <p:cNvPicPr>
            <a:picLocks noChangeAspect="1"/>
          </p:cNvPicPr>
          <p:nvPr/>
        </p:nvPicPr>
        <p:blipFill>
          <a:blip r:embed="rId102"/>
          <a:stretch>
            <a:fillRect/>
          </a:stretch>
        </p:blipFill>
        <p:spPr>
          <a:xfrm>
            <a:off x="12630299" y="3771454"/>
            <a:ext cx="1524260" cy="502050"/>
          </a:xfrm>
          <a:prstGeom prst="rect">
            <a:avLst/>
          </a:prstGeom>
        </p:spPr>
      </p:pic>
      <p:pic>
        <p:nvPicPr>
          <p:cNvPr id="143" name="Image 102" descr="preencoded.png">    </p:cNvPr>
          <p:cNvPicPr>
            <a:picLocks noChangeAspect="1"/>
          </p:cNvPicPr>
          <p:nvPr/>
        </p:nvPicPr>
        <p:blipFill>
          <a:blip r:embed="rId103"/>
          <a:stretch>
            <a:fillRect/>
          </a:stretch>
        </p:blipFill>
        <p:spPr>
          <a:xfrm>
            <a:off x="12725698" y="3885233"/>
            <a:ext cx="1333465" cy="267760"/>
          </a:xfrm>
          <a:prstGeom prst="rect">
            <a:avLst/>
          </a:prstGeom>
        </p:spPr>
      </p:pic>
      <p:pic>
        <p:nvPicPr>
          <p:cNvPr id="144" name="Image 103" descr="preencoded.png">    </p:cNvPr>
          <p:cNvPicPr>
            <a:picLocks noChangeAspect="1"/>
          </p:cNvPicPr>
          <p:nvPr/>
        </p:nvPicPr>
        <p:blipFill>
          <a:blip r:embed="rId104"/>
          <a:stretch>
            <a:fillRect/>
          </a:stretch>
        </p:blipFill>
        <p:spPr>
          <a:xfrm>
            <a:off x="12806028" y="3938811"/>
            <a:ext cx="160660" cy="160660"/>
          </a:xfrm>
          <a:prstGeom prst="rect">
            <a:avLst/>
          </a:prstGeom>
        </p:spPr>
      </p:pic>
      <p:sp>
        <p:nvSpPr>
          <p:cNvPr id="145" name="Text 39"/>
          <p:cNvSpPr/>
          <p:nvPr/>
        </p:nvSpPr>
        <p:spPr>
          <a:xfrm>
            <a:off x="12993477" y="3891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46" name="Image 104" descr="preencoded.png">    </p:cNvPr>
          <p:cNvPicPr>
            <a:picLocks noChangeAspect="1"/>
          </p:cNvPicPr>
          <p:nvPr/>
        </p:nvPicPr>
        <p:blipFill>
          <a:blip r:embed="rId105"/>
          <a:stretch>
            <a:fillRect/>
          </a:stretch>
        </p:blipFill>
        <p:spPr>
          <a:xfrm>
            <a:off x="14154559" y="3771454"/>
            <a:ext cx="1524260" cy="502050"/>
          </a:xfrm>
          <a:prstGeom prst="rect">
            <a:avLst/>
          </a:prstGeom>
        </p:spPr>
      </p:pic>
      <p:pic>
        <p:nvPicPr>
          <p:cNvPr id="147" name="Image 105" descr="preencoded.png">    </p:cNvPr>
          <p:cNvPicPr>
            <a:picLocks noChangeAspect="1"/>
          </p:cNvPicPr>
          <p:nvPr/>
        </p:nvPicPr>
        <p:blipFill>
          <a:blip r:embed="rId106"/>
          <a:stretch>
            <a:fillRect/>
          </a:stretch>
        </p:blipFill>
        <p:spPr>
          <a:xfrm>
            <a:off x="14249958" y="3885233"/>
            <a:ext cx="1333465" cy="267760"/>
          </a:xfrm>
          <a:prstGeom prst="rect">
            <a:avLst/>
          </a:prstGeom>
        </p:spPr>
      </p:pic>
      <p:pic>
        <p:nvPicPr>
          <p:cNvPr id="148" name="Image 106" descr="preencoded.png">    </p:cNvPr>
          <p:cNvPicPr>
            <a:picLocks noChangeAspect="1"/>
          </p:cNvPicPr>
          <p:nvPr/>
        </p:nvPicPr>
        <p:blipFill>
          <a:blip r:embed="rId107"/>
          <a:stretch>
            <a:fillRect/>
          </a:stretch>
        </p:blipFill>
        <p:spPr>
          <a:xfrm>
            <a:off x="14330288" y="3938811"/>
            <a:ext cx="160660" cy="160660"/>
          </a:xfrm>
          <a:prstGeom prst="rect">
            <a:avLst/>
          </a:prstGeom>
        </p:spPr>
      </p:pic>
      <p:sp>
        <p:nvSpPr>
          <p:cNvPr id="149" name="Text 40"/>
          <p:cNvSpPr/>
          <p:nvPr/>
        </p:nvSpPr>
        <p:spPr>
          <a:xfrm>
            <a:off x="14517700" y="3891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0" name="Image 107" descr="preencoded.png">    </p:cNvPr>
          <p:cNvPicPr>
            <a:picLocks noChangeAspect="1"/>
          </p:cNvPicPr>
          <p:nvPr/>
        </p:nvPicPr>
        <p:blipFill>
          <a:blip r:embed="rId108"/>
          <a:stretch>
            <a:fillRect/>
          </a:stretch>
        </p:blipFill>
        <p:spPr>
          <a:xfrm>
            <a:off x="15678820" y="3771454"/>
            <a:ext cx="1524260" cy="502050"/>
          </a:xfrm>
          <a:prstGeom prst="rect">
            <a:avLst/>
          </a:prstGeom>
        </p:spPr>
      </p:pic>
      <p:pic>
        <p:nvPicPr>
          <p:cNvPr id="151" name="Image 108" descr="preencoded.png">    </p:cNvPr>
          <p:cNvPicPr>
            <a:picLocks noChangeAspect="1"/>
          </p:cNvPicPr>
          <p:nvPr/>
        </p:nvPicPr>
        <p:blipFill>
          <a:blip r:embed="rId109"/>
          <a:stretch>
            <a:fillRect/>
          </a:stretch>
        </p:blipFill>
        <p:spPr>
          <a:xfrm>
            <a:off x="15774181" y="3885233"/>
            <a:ext cx="1333465" cy="267760"/>
          </a:xfrm>
          <a:prstGeom prst="rect">
            <a:avLst/>
          </a:prstGeom>
        </p:spPr>
      </p:pic>
      <p:pic>
        <p:nvPicPr>
          <p:cNvPr id="152" name="Image 109" descr="preencoded.png">    </p:cNvPr>
          <p:cNvPicPr>
            <a:picLocks noChangeAspect="1"/>
          </p:cNvPicPr>
          <p:nvPr/>
        </p:nvPicPr>
        <p:blipFill>
          <a:blip r:embed="rId110"/>
          <a:stretch>
            <a:fillRect/>
          </a:stretch>
        </p:blipFill>
        <p:spPr>
          <a:xfrm>
            <a:off x="15854511" y="3938811"/>
            <a:ext cx="160660" cy="160660"/>
          </a:xfrm>
          <a:prstGeom prst="rect">
            <a:avLst/>
          </a:prstGeom>
        </p:spPr>
      </p:pic>
      <p:sp>
        <p:nvSpPr>
          <p:cNvPr id="153" name="Text 41"/>
          <p:cNvSpPr/>
          <p:nvPr/>
        </p:nvSpPr>
        <p:spPr>
          <a:xfrm>
            <a:off x="16041960" y="3891930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54" name="Image 110" descr="preencoded.png">    </p:cNvPr>
          <p:cNvPicPr>
            <a:picLocks noChangeAspect="1"/>
          </p:cNvPicPr>
          <p:nvPr/>
        </p:nvPicPr>
        <p:blipFill>
          <a:blip r:embed="rId111"/>
          <a:stretch>
            <a:fillRect/>
          </a:stretch>
        </p:blipFill>
        <p:spPr>
          <a:xfrm>
            <a:off x="1084436" y="4273488"/>
            <a:ext cx="16118610" cy="502050"/>
          </a:xfrm>
          <a:prstGeom prst="rect">
            <a:avLst/>
          </a:prstGeom>
        </p:spPr>
      </p:pic>
      <p:pic>
        <p:nvPicPr>
          <p:cNvPr id="155" name="Image 111" descr="preencoded.png">    </p:cNvPr>
          <p:cNvPicPr>
            <a:picLocks noChangeAspect="1"/>
          </p:cNvPicPr>
          <p:nvPr/>
        </p:nvPicPr>
        <p:blipFill>
          <a:blip r:embed="rId112"/>
          <a:stretch>
            <a:fillRect/>
          </a:stretch>
        </p:blipFill>
        <p:spPr>
          <a:xfrm>
            <a:off x="1084436" y="4273488"/>
            <a:ext cx="5448901" cy="502050"/>
          </a:xfrm>
          <a:prstGeom prst="rect">
            <a:avLst/>
          </a:prstGeom>
        </p:spPr>
      </p:pic>
      <p:sp>
        <p:nvSpPr>
          <p:cNvPr id="156" name="Text 42"/>
          <p:cNvSpPr/>
          <p:nvPr/>
        </p:nvSpPr>
        <p:spPr>
          <a:xfrm>
            <a:off x="1218307" y="4397350"/>
            <a:ext cx="770096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Maestro</a:t>
            </a:r>
            <a:endParaRPr lang="en-US" sz="1476" dirty="0"/>
          </a:p>
        </p:txBody>
      </p:sp>
      <p:pic>
        <p:nvPicPr>
          <p:cNvPr id="157" name="Image 112" descr="preencoded.png">    </p:cNvPr>
          <p:cNvPicPr>
            <a:picLocks noChangeAspect="1"/>
          </p:cNvPicPr>
          <p:nvPr/>
        </p:nvPicPr>
        <p:blipFill>
          <a:blip r:embed="rId113"/>
          <a:stretch>
            <a:fillRect/>
          </a:stretch>
        </p:blipFill>
        <p:spPr>
          <a:xfrm>
            <a:off x="6533331" y="4273488"/>
            <a:ext cx="1524260" cy="502050"/>
          </a:xfrm>
          <a:prstGeom prst="rect">
            <a:avLst/>
          </a:prstGeom>
        </p:spPr>
      </p:pic>
      <p:pic>
        <p:nvPicPr>
          <p:cNvPr id="158" name="Image 113" descr="preencoded.png">    </p:cNvPr>
          <p:cNvPicPr>
            <a:picLocks noChangeAspect="1"/>
          </p:cNvPicPr>
          <p:nvPr/>
        </p:nvPicPr>
        <p:blipFill>
          <a:blip r:embed="rId114"/>
          <a:stretch>
            <a:fillRect/>
          </a:stretch>
        </p:blipFill>
        <p:spPr>
          <a:xfrm>
            <a:off x="6781540" y="4387304"/>
            <a:ext cx="1027844" cy="267760"/>
          </a:xfrm>
          <a:prstGeom prst="rect">
            <a:avLst/>
          </a:prstGeom>
        </p:spPr>
      </p:pic>
      <p:pic>
        <p:nvPicPr>
          <p:cNvPr id="159" name="Image 114" descr="preencoded.png">    </p:cNvPr>
          <p:cNvPicPr>
            <a:picLocks noChangeAspect="1"/>
          </p:cNvPicPr>
          <p:nvPr/>
        </p:nvPicPr>
        <p:blipFill>
          <a:blip r:embed="rId115"/>
          <a:stretch>
            <a:fillRect/>
          </a:stretch>
        </p:blipFill>
        <p:spPr>
          <a:xfrm>
            <a:off x="6861870" y="4440845"/>
            <a:ext cx="160660" cy="160660"/>
          </a:xfrm>
          <a:prstGeom prst="rect">
            <a:avLst/>
          </a:prstGeom>
        </p:spPr>
      </p:pic>
      <p:sp>
        <p:nvSpPr>
          <p:cNvPr id="160" name="Text 43"/>
          <p:cNvSpPr/>
          <p:nvPr/>
        </p:nvSpPr>
        <p:spPr>
          <a:xfrm>
            <a:off x="7049319" y="439400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1" name="Image 115" descr="preencoded.png">    </p:cNvPr>
          <p:cNvPicPr>
            <a:picLocks noChangeAspect="1"/>
          </p:cNvPicPr>
          <p:nvPr/>
        </p:nvPicPr>
        <p:blipFill>
          <a:blip r:embed="rId116"/>
          <a:stretch>
            <a:fillRect/>
          </a:stretch>
        </p:blipFill>
        <p:spPr>
          <a:xfrm>
            <a:off x="8057592" y="4273488"/>
            <a:ext cx="1524260" cy="502050"/>
          </a:xfrm>
          <a:prstGeom prst="rect">
            <a:avLst/>
          </a:prstGeom>
        </p:spPr>
      </p:pic>
      <p:pic>
        <p:nvPicPr>
          <p:cNvPr id="162" name="Image 116" descr="preencoded.png">    </p:cNvPr>
          <p:cNvPicPr>
            <a:picLocks noChangeAspect="1"/>
          </p:cNvPicPr>
          <p:nvPr/>
        </p:nvPicPr>
        <p:blipFill>
          <a:blip r:embed="rId117"/>
          <a:stretch>
            <a:fillRect/>
          </a:stretch>
        </p:blipFill>
        <p:spPr>
          <a:xfrm>
            <a:off x="8305800" y="4387304"/>
            <a:ext cx="1027844" cy="267760"/>
          </a:xfrm>
          <a:prstGeom prst="rect">
            <a:avLst/>
          </a:prstGeom>
        </p:spPr>
      </p:pic>
      <p:pic>
        <p:nvPicPr>
          <p:cNvPr id="163" name="Image 117" descr="preencoded.png">    </p:cNvPr>
          <p:cNvPicPr>
            <a:picLocks noChangeAspect="1"/>
          </p:cNvPicPr>
          <p:nvPr/>
        </p:nvPicPr>
        <p:blipFill>
          <a:blip r:embed="rId118"/>
          <a:stretch>
            <a:fillRect/>
          </a:stretch>
        </p:blipFill>
        <p:spPr>
          <a:xfrm>
            <a:off x="8386130" y="4440845"/>
            <a:ext cx="160660" cy="160660"/>
          </a:xfrm>
          <a:prstGeom prst="rect">
            <a:avLst/>
          </a:prstGeom>
        </p:spPr>
      </p:pic>
      <p:sp>
        <p:nvSpPr>
          <p:cNvPr id="164" name="Text 44"/>
          <p:cNvSpPr/>
          <p:nvPr/>
        </p:nvSpPr>
        <p:spPr>
          <a:xfrm>
            <a:off x="8573542" y="439400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5" name="Image 118" descr="preencoded.png">    </p:cNvPr>
          <p:cNvPicPr>
            <a:picLocks noChangeAspect="1"/>
          </p:cNvPicPr>
          <p:nvPr/>
        </p:nvPicPr>
        <p:blipFill>
          <a:blip r:embed="rId119"/>
          <a:stretch>
            <a:fillRect/>
          </a:stretch>
        </p:blipFill>
        <p:spPr>
          <a:xfrm>
            <a:off x="9581815" y="4273488"/>
            <a:ext cx="1524260" cy="502050"/>
          </a:xfrm>
          <a:prstGeom prst="rect">
            <a:avLst/>
          </a:prstGeom>
        </p:spPr>
      </p:pic>
      <p:pic>
        <p:nvPicPr>
          <p:cNvPr id="166" name="Image 119" descr="preencoded.png">    </p:cNvPr>
          <p:cNvPicPr>
            <a:picLocks noChangeAspect="1"/>
          </p:cNvPicPr>
          <p:nvPr/>
        </p:nvPicPr>
        <p:blipFill>
          <a:blip r:embed="rId120"/>
          <a:stretch>
            <a:fillRect/>
          </a:stretch>
        </p:blipFill>
        <p:spPr>
          <a:xfrm>
            <a:off x="9830023" y="4387304"/>
            <a:ext cx="1027844" cy="267760"/>
          </a:xfrm>
          <a:prstGeom prst="rect">
            <a:avLst/>
          </a:prstGeom>
        </p:spPr>
      </p:pic>
      <p:pic>
        <p:nvPicPr>
          <p:cNvPr id="167" name="Image 120" descr="preencoded.png">    </p:cNvPr>
          <p:cNvPicPr>
            <a:picLocks noChangeAspect="1"/>
          </p:cNvPicPr>
          <p:nvPr/>
        </p:nvPicPr>
        <p:blipFill>
          <a:blip r:embed="rId121"/>
          <a:stretch>
            <a:fillRect/>
          </a:stretch>
        </p:blipFill>
        <p:spPr>
          <a:xfrm>
            <a:off x="9910353" y="4440845"/>
            <a:ext cx="160660" cy="160660"/>
          </a:xfrm>
          <a:prstGeom prst="rect">
            <a:avLst/>
          </a:prstGeom>
        </p:spPr>
      </p:pic>
      <p:sp>
        <p:nvSpPr>
          <p:cNvPr id="168" name="Text 45"/>
          <p:cNvSpPr/>
          <p:nvPr/>
        </p:nvSpPr>
        <p:spPr>
          <a:xfrm>
            <a:off x="10097802" y="439400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69" name="Image 121" descr="preencoded.png">    </p:cNvPr>
          <p:cNvPicPr>
            <a:picLocks noChangeAspect="1"/>
          </p:cNvPicPr>
          <p:nvPr/>
        </p:nvPicPr>
        <p:blipFill>
          <a:blip r:embed="rId122"/>
          <a:stretch>
            <a:fillRect/>
          </a:stretch>
        </p:blipFill>
        <p:spPr>
          <a:xfrm>
            <a:off x="11106076" y="4273488"/>
            <a:ext cx="1524260" cy="502050"/>
          </a:xfrm>
          <a:prstGeom prst="rect">
            <a:avLst/>
          </a:prstGeom>
        </p:spPr>
      </p:pic>
      <p:pic>
        <p:nvPicPr>
          <p:cNvPr id="170" name="Image 122" descr="preencoded.png">    </p:cNvPr>
          <p:cNvPicPr>
            <a:picLocks noChangeAspect="1"/>
          </p:cNvPicPr>
          <p:nvPr/>
        </p:nvPicPr>
        <p:blipFill>
          <a:blip r:embed="rId123"/>
          <a:stretch>
            <a:fillRect/>
          </a:stretch>
        </p:blipFill>
        <p:spPr>
          <a:xfrm>
            <a:off x="11201474" y="4387304"/>
            <a:ext cx="1333465" cy="267760"/>
          </a:xfrm>
          <a:prstGeom prst="rect">
            <a:avLst/>
          </a:prstGeom>
        </p:spPr>
      </p:pic>
      <p:pic>
        <p:nvPicPr>
          <p:cNvPr id="171" name="Image 123" descr="preencoded.png">    </p:cNvPr>
          <p:cNvPicPr>
            <a:picLocks noChangeAspect="1"/>
          </p:cNvPicPr>
          <p:nvPr/>
        </p:nvPicPr>
        <p:blipFill>
          <a:blip r:embed="rId124"/>
          <a:stretch>
            <a:fillRect/>
          </a:stretch>
        </p:blipFill>
        <p:spPr>
          <a:xfrm>
            <a:off x="11281804" y="4440845"/>
            <a:ext cx="160660" cy="160660"/>
          </a:xfrm>
          <a:prstGeom prst="rect">
            <a:avLst/>
          </a:prstGeom>
        </p:spPr>
      </p:pic>
      <p:sp>
        <p:nvSpPr>
          <p:cNvPr id="172" name="Text 46"/>
          <p:cNvSpPr/>
          <p:nvPr/>
        </p:nvSpPr>
        <p:spPr>
          <a:xfrm>
            <a:off x="11469216" y="43940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3" name="Image 124" descr="preencoded.png">    </p:cNvPr>
          <p:cNvPicPr>
            <a:picLocks noChangeAspect="1"/>
          </p:cNvPicPr>
          <p:nvPr/>
        </p:nvPicPr>
        <p:blipFill>
          <a:blip r:embed="rId125"/>
          <a:stretch>
            <a:fillRect/>
          </a:stretch>
        </p:blipFill>
        <p:spPr>
          <a:xfrm>
            <a:off x="12630299" y="4273488"/>
            <a:ext cx="1524260" cy="502050"/>
          </a:xfrm>
          <a:prstGeom prst="rect">
            <a:avLst/>
          </a:prstGeom>
        </p:spPr>
      </p:pic>
      <p:pic>
        <p:nvPicPr>
          <p:cNvPr id="174" name="Image 125" descr="preencoded.png">    </p:cNvPr>
          <p:cNvPicPr>
            <a:picLocks noChangeAspect="1"/>
          </p:cNvPicPr>
          <p:nvPr/>
        </p:nvPicPr>
        <p:blipFill>
          <a:blip r:embed="rId126"/>
          <a:stretch>
            <a:fillRect/>
          </a:stretch>
        </p:blipFill>
        <p:spPr>
          <a:xfrm>
            <a:off x="12725698" y="4387304"/>
            <a:ext cx="1333465" cy="267760"/>
          </a:xfrm>
          <a:prstGeom prst="rect">
            <a:avLst/>
          </a:prstGeom>
        </p:spPr>
      </p:pic>
      <p:pic>
        <p:nvPicPr>
          <p:cNvPr id="175" name="Image 126" descr="preencoded.png">    </p:cNvPr>
          <p:cNvPicPr>
            <a:picLocks noChangeAspect="1"/>
          </p:cNvPicPr>
          <p:nvPr/>
        </p:nvPicPr>
        <p:blipFill>
          <a:blip r:embed="rId127"/>
          <a:stretch>
            <a:fillRect/>
          </a:stretch>
        </p:blipFill>
        <p:spPr>
          <a:xfrm>
            <a:off x="12806028" y="4440845"/>
            <a:ext cx="160660" cy="160660"/>
          </a:xfrm>
          <a:prstGeom prst="rect">
            <a:avLst/>
          </a:prstGeom>
        </p:spPr>
      </p:pic>
      <p:sp>
        <p:nvSpPr>
          <p:cNvPr id="176" name="Text 47"/>
          <p:cNvSpPr/>
          <p:nvPr/>
        </p:nvSpPr>
        <p:spPr>
          <a:xfrm>
            <a:off x="12993477" y="439400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177" name="Image 127" descr="preencoded.png">    </p:cNvPr>
          <p:cNvPicPr>
            <a:picLocks noChangeAspect="1"/>
          </p:cNvPicPr>
          <p:nvPr/>
        </p:nvPicPr>
        <p:blipFill>
          <a:blip r:embed="rId128"/>
          <a:stretch>
            <a:fillRect/>
          </a:stretch>
        </p:blipFill>
        <p:spPr>
          <a:xfrm>
            <a:off x="14154559" y="4273488"/>
            <a:ext cx="1524260" cy="502050"/>
          </a:xfrm>
          <a:prstGeom prst="rect">
            <a:avLst/>
          </a:prstGeom>
        </p:spPr>
      </p:pic>
      <p:pic>
        <p:nvPicPr>
          <p:cNvPr id="178" name="Image 128" descr="preencoded.png">    </p:cNvPr>
          <p:cNvPicPr>
            <a:picLocks noChangeAspect="1"/>
          </p:cNvPicPr>
          <p:nvPr/>
        </p:nvPicPr>
        <p:blipFill>
          <a:blip r:embed="rId129"/>
          <a:stretch>
            <a:fillRect/>
          </a:stretch>
        </p:blipFill>
        <p:spPr>
          <a:xfrm>
            <a:off x="14402767" y="4387304"/>
            <a:ext cx="1027844" cy="267760"/>
          </a:xfrm>
          <a:prstGeom prst="rect">
            <a:avLst/>
          </a:prstGeom>
        </p:spPr>
      </p:pic>
      <p:pic>
        <p:nvPicPr>
          <p:cNvPr id="179" name="Image 129" descr="preencoded.png">    </p:cNvPr>
          <p:cNvPicPr>
            <a:picLocks noChangeAspect="1"/>
          </p:cNvPicPr>
          <p:nvPr/>
        </p:nvPicPr>
        <p:blipFill>
          <a:blip r:embed="rId130"/>
          <a:stretch>
            <a:fillRect/>
          </a:stretch>
        </p:blipFill>
        <p:spPr>
          <a:xfrm>
            <a:off x="14483097" y="4440845"/>
            <a:ext cx="160660" cy="160660"/>
          </a:xfrm>
          <a:prstGeom prst="rect">
            <a:avLst/>
          </a:prstGeom>
        </p:spPr>
      </p:pic>
      <p:sp>
        <p:nvSpPr>
          <p:cNvPr id="180" name="Text 48"/>
          <p:cNvSpPr/>
          <p:nvPr/>
        </p:nvSpPr>
        <p:spPr>
          <a:xfrm>
            <a:off x="14670509" y="439400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1" name="Image 130" descr="preencoded.png">    </p:cNvPr>
          <p:cNvPicPr>
            <a:picLocks noChangeAspect="1"/>
          </p:cNvPicPr>
          <p:nvPr/>
        </p:nvPicPr>
        <p:blipFill>
          <a:blip r:embed="rId131"/>
          <a:stretch>
            <a:fillRect/>
          </a:stretch>
        </p:blipFill>
        <p:spPr>
          <a:xfrm>
            <a:off x="15678820" y="4273488"/>
            <a:ext cx="1524260" cy="502050"/>
          </a:xfrm>
          <a:prstGeom prst="rect">
            <a:avLst/>
          </a:prstGeom>
        </p:spPr>
      </p:pic>
      <p:pic>
        <p:nvPicPr>
          <p:cNvPr id="182" name="Image 131" descr="preencoded.png">    </p:cNvPr>
          <p:cNvPicPr>
            <a:picLocks noChangeAspect="1"/>
          </p:cNvPicPr>
          <p:nvPr/>
        </p:nvPicPr>
        <p:blipFill>
          <a:blip r:embed="rId132"/>
          <a:stretch>
            <a:fillRect/>
          </a:stretch>
        </p:blipFill>
        <p:spPr>
          <a:xfrm>
            <a:off x="15926991" y="4387304"/>
            <a:ext cx="1027844" cy="267760"/>
          </a:xfrm>
          <a:prstGeom prst="rect">
            <a:avLst/>
          </a:prstGeom>
        </p:spPr>
      </p:pic>
      <p:pic>
        <p:nvPicPr>
          <p:cNvPr id="183" name="Image 132" descr="preencoded.png">    </p:cNvPr>
          <p:cNvPicPr>
            <a:picLocks noChangeAspect="1"/>
          </p:cNvPicPr>
          <p:nvPr/>
        </p:nvPicPr>
        <p:blipFill>
          <a:blip r:embed="rId133"/>
          <a:stretch>
            <a:fillRect/>
          </a:stretch>
        </p:blipFill>
        <p:spPr>
          <a:xfrm>
            <a:off x="16007321" y="4440845"/>
            <a:ext cx="160660" cy="160660"/>
          </a:xfrm>
          <a:prstGeom prst="rect">
            <a:avLst/>
          </a:prstGeom>
        </p:spPr>
      </p:pic>
      <p:sp>
        <p:nvSpPr>
          <p:cNvPr id="184" name="Text 49"/>
          <p:cNvSpPr/>
          <p:nvPr/>
        </p:nvSpPr>
        <p:spPr>
          <a:xfrm>
            <a:off x="16194770" y="439400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85" name="Image 133" descr="preencoded.png">    </p:cNvPr>
          <p:cNvPicPr>
            <a:picLocks noChangeAspect="1"/>
          </p:cNvPicPr>
          <p:nvPr/>
        </p:nvPicPr>
        <p:blipFill>
          <a:blip r:embed="rId134"/>
          <a:stretch>
            <a:fillRect/>
          </a:stretch>
        </p:blipFill>
        <p:spPr>
          <a:xfrm>
            <a:off x="1084436" y="4775560"/>
            <a:ext cx="16118610" cy="502050"/>
          </a:xfrm>
          <a:prstGeom prst="rect">
            <a:avLst/>
          </a:prstGeom>
        </p:spPr>
      </p:pic>
      <p:pic>
        <p:nvPicPr>
          <p:cNvPr id="186" name="Image 134" descr="preencoded.png">    </p:cNvPr>
          <p:cNvPicPr>
            <a:picLocks noChangeAspect="1"/>
          </p:cNvPicPr>
          <p:nvPr/>
        </p:nvPicPr>
        <p:blipFill>
          <a:blip r:embed="rId135"/>
          <a:stretch>
            <a:fillRect/>
          </a:stretch>
        </p:blipFill>
        <p:spPr>
          <a:xfrm>
            <a:off x="1084436" y="4775560"/>
            <a:ext cx="5448901" cy="502050"/>
          </a:xfrm>
          <a:prstGeom prst="rect">
            <a:avLst/>
          </a:prstGeom>
        </p:spPr>
      </p:pic>
      <p:sp>
        <p:nvSpPr>
          <p:cNvPr id="187" name="Text 50"/>
          <p:cNvSpPr/>
          <p:nvPr/>
        </p:nvSpPr>
        <p:spPr>
          <a:xfrm>
            <a:off x="1218307" y="4899385"/>
            <a:ext cx="164020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American Express</a:t>
            </a:r>
            <a:endParaRPr lang="en-US" sz="1476" dirty="0"/>
          </a:p>
        </p:txBody>
      </p:sp>
      <p:pic>
        <p:nvPicPr>
          <p:cNvPr id="188" name="Image 135" descr="preencoded.png">    </p:cNvPr>
          <p:cNvPicPr>
            <a:picLocks noChangeAspect="1"/>
          </p:cNvPicPr>
          <p:nvPr/>
        </p:nvPicPr>
        <p:blipFill>
          <a:blip r:embed="rId136"/>
          <a:stretch>
            <a:fillRect/>
          </a:stretch>
        </p:blipFill>
        <p:spPr>
          <a:xfrm>
            <a:off x="6533331" y="4775560"/>
            <a:ext cx="1524260" cy="502050"/>
          </a:xfrm>
          <a:prstGeom prst="rect">
            <a:avLst/>
          </a:prstGeom>
        </p:spPr>
      </p:pic>
      <p:pic>
        <p:nvPicPr>
          <p:cNvPr id="189" name="Image 136" descr="preencoded.png">    </p:cNvPr>
          <p:cNvPicPr>
            <a:picLocks noChangeAspect="1"/>
          </p:cNvPicPr>
          <p:nvPr/>
        </p:nvPicPr>
        <p:blipFill>
          <a:blip r:embed="rId137"/>
          <a:stretch>
            <a:fillRect/>
          </a:stretch>
        </p:blipFill>
        <p:spPr>
          <a:xfrm>
            <a:off x="6781540" y="4889339"/>
            <a:ext cx="1027844" cy="267760"/>
          </a:xfrm>
          <a:prstGeom prst="rect">
            <a:avLst/>
          </a:prstGeom>
        </p:spPr>
      </p:pic>
      <p:pic>
        <p:nvPicPr>
          <p:cNvPr id="190" name="Image 137" descr="preencoded.png">    </p:cNvPr>
          <p:cNvPicPr>
            <a:picLocks noChangeAspect="1"/>
          </p:cNvPicPr>
          <p:nvPr/>
        </p:nvPicPr>
        <p:blipFill>
          <a:blip r:embed="rId138"/>
          <a:stretch>
            <a:fillRect/>
          </a:stretch>
        </p:blipFill>
        <p:spPr>
          <a:xfrm>
            <a:off x="6861870" y="4942880"/>
            <a:ext cx="160660" cy="160660"/>
          </a:xfrm>
          <a:prstGeom prst="rect">
            <a:avLst/>
          </a:prstGeom>
        </p:spPr>
      </p:pic>
      <p:sp>
        <p:nvSpPr>
          <p:cNvPr id="191" name="Text 51"/>
          <p:cNvSpPr/>
          <p:nvPr/>
        </p:nvSpPr>
        <p:spPr>
          <a:xfrm>
            <a:off x="7049319" y="489603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2" name="Image 138" descr="preencoded.png">    </p:cNvPr>
          <p:cNvPicPr>
            <a:picLocks noChangeAspect="1"/>
          </p:cNvPicPr>
          <p:nvPr/>
        </p:nvPicPr>
        <p:blipFill>
          <a:blip r:embed="rId139"/>
          <a:stretch>
            <a:fillRect/>
          </a:stretch>
        </p:blipFill>
        <p:spPr>
          <a:xfrm>
            <a:off x="8057592" y="4775560"/>
            <a:ext cx="1524260" cy="502050"/>
          </a:xfrm>
          <a:prstGeom prst="rect">
            <a:avLst/>
          </a:prstGeom>
        </p:spPr>
      </p:pic>
      <p:pic>
        <p:nvPicPr>
          <p:cNvPr id="193" name="Image 139" descr="preencoded.png">    </p:cNvPr>
          <p:cNvPicPr>
            <a:picLocks noChangeAspect="1"/>
          </p:cNvPicPr>
          <p:nvPr/>
        </p:nvPicPr>
        <p:blipFill>
          <a:blip r:embed="rId140"/>
          <a:stretch>
            <a:fillRect/>
          </a:stretch>
        </p:blipFill>
        <p:spPr>
          <a:xfrm>
            <a:off x="8305800" y="4889339"/>
            <a:ext cx="1027844" cy="267760"/>
          </a:xfrm>
          <a:prstGeom prst="rect">
            <a:avLst/>
          </a:prstGeom>
        </p:spPr>
      </p:pic>
      <p:pic>
        <p:nvPicPr>
          <p:cNvPr id="194" name="Image 140" descr="preencoded.png">    </p:cNvPr>
          <p:cNvPicPr>
            <a:picLocks noChangeAspect="1"/>
          </p:cNvPicPr>
          <p:nvPr/>
        </p:nvPicPr>
        <p:blipFill>
          <a:blip r:embed="rId141"/>
          <a:stretch>
            <a:fillRect/>
          </a:stretch>
        </p:blipFill>
        <p:spPr>
          <a:xfrm>
            <a:off x="8386130" y="4942880"/>
            <a:ext cx="160660" cy="160660"/>
          </a:xfrm>
          <a:prstGeom prst="rect">
            <a:avLst/>
          </a:prstGeom>
        </p:spPr>
      </p:pic>
      <p:sp>
        <p:nvSpPr>
          <p:cNvPr id="195" name="Text 52"/>
          <p:cNvSpPr/>
          <p:nvPr/>
        </p:nvSpPr>
        <p:spPr>
          <a:xfrm>
            <a:off x="8573542" y="489603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196" name="Image 141" descr="preencoded.png">    </p:cNvPr>
          <p:cNvPicPr>
            <a:picLocks noChangeAspect="1"/>
          </p:cNvPicPr>
          <p:nvPr/>
        </p:nvPicPr>
        <p:blipFill>
          <a:blip r:embed="rId142"/>
          <a:stretch>
            <a:fillRect/>
          </a:stretch>
        </p:blipFill>
        <p:spPr>
          <a:xfrm>
            <a:off x="9581815" y="4775560"/>
            <a:ext cx="1524260" cy="502050"/>
          </a:xfrm>
          <a:prstGeom prst="rect">
            <a:avLst/>
          </a:prstGeom>
        </p:spPr>
      </p:pic>
      <p:pic>
        <p:nvPicPr>
          <p:cNvPr id="197" name="Image 142" descr="preencoded.png">    </p:cNvPr>
          <p:cNvPicPr>
            <a:picLocks noChangeAspect="1"/>
          </p:cNvPicPr>
          <p:nvPr/>
        </p:nvPicPr>
        <p:blipFill>
          <a:blip r:embed="rId143"/>
          <a:stretch>
            <a:fillRect/>
          </a:stretch>
        </p:blipFill>
        <p:spPr>
          <a:xfrm>
            <a:off x="9830023" y="4889339"/>
            <a:ext cx="1027844" cy="267760"/>
          </a:xfrm>
          <a:prstGeom prst="rect">
            <a:avLst/>
          </a:prstGeom>
        </p:spPr>
      </p:pic>
      <p:pic>
        <p:nvPicPr>
          <p:cNvPr id="198" name="Image 143" descr="preencoded.png">    </p:cNvPr>
          <p:cNvPicPr>
            <a:picLocks noChangeAspect="1"/>
          </p:cNvPicPr>
          <p:nvPr/>
        </p:nvPicPr>
        <p:blipFill>
          <a:blip r:embed="rId144"/>
          <a:stretch>
            <a:fillRect/>
          </a:stretch>
        </p:blipFill>
        <p:spPr>
          <a:xfrm>
            <a:off x="9910353" y="4942880"/>
            <a:ext cx="160660" cy="160660"/>
          </a:xfrm>
          <a:prstGeom prst="rect">
            <a:avLst/>
          </a:prstGeom>
        </p:spPr>
      </p:pic>
      <p:sp>
        <p:nvSpPr>
          <p:cNvPr id="199" name="Text 53"/>
          <p:cNvSpPr/>
          <p:nvPr/>
        </p:nvSpPr>
        <p:spPr>
          <a:xfrm>
            <a:off x="10097802" y="489603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0" name="Image 144" descr="preencoded.png">    </p:cNvPr>
          <p:cNvPicPr>
            <a:picLocks noChangeAspect="1"/>
          </p:cNvPicPr>
          <p:nvPr/>
        </p:nvPicPr>
        <p:blipFill>
          <a:blip r:embed="rId145"/>
          <a:stretch>
            <a:fillRect/>
          </a:stretch>
        </p:blipFill>
        <p:spPr>
          <a:xfrm>
            <a:off x="11106076" y="4775560"/>
            <a:ext cx="1524260" cy="502050"/>
          </a:xfrm>
          <a:prstGeom prst="rect">
            <a:avLst/>
          </a:prstGeom>
        </p:spPr>
      </p:pic>
      <p:pic>
        <p:nvPicPr>
          <p:cNvPr id="201" name="Image 145" descr="preencoded.png">    </p:cNvPr>
          <p:cNvPicPr>
            <a:picLocks noChangeAspect="1"/>
          </p:cNvPicPr>
          <p:nvPr/>
        </p:nvPicPr>
        <p:blipFill>
          <a:blip r:embed="rId146"/>
          <a:stretch>
            <a:fillRect/>
          </a:stretch>
        </p:blipFill>
        <p:spPr>
          <a:xfrm>
            <a:off x="11354284" y="4889339"/>
            <a:ext cx="1027844" cy="267760"/>
          </a:xfrm>
          <a:prstGeom prst="rect">
            <a:avLst/>
          </a:prstGeom>
        </p:spPr>
      </p:pic>
      <p:pic>
        <p:nvPicPr>
          <p:cNvPr id="202" name="Image 146" descr="preencoded.png">    </p:cNvPr>
          <p:cNvPicPr>
            <a:picLocks noChangeAspect="1"/>
          </p:cNvPicPr>
          <p:nvPr/>
        </p:nvPicPr>
        <p:blipFill>
          <a:blip r:embed="rId147"/>
          <a:stretch>
            <a:fillRect/>
          </a:stretch>
        </p:blipFill>
        <p:spPr>
          <a:xfrm>
            <a:off x="11434614" y="4942880"/>
            <a:ext cx="160660" cy="160660"/>
          </a:xfrm>
          <a:prstGeom prst="rect">
            <a:avLst/>
          </a:prstGeom>
        </p:spPr>
      </p:pic>
      <p:sp>
        <p:nvSpPr>
          <p:cNvPr id="203" name="Text 54"/>
          <p:cNvSpPr/>
          <p:nvPr/>
        </p:nvSpPr>
        <p:spPr>
          <a:xfrm>
            <a:off x="11622025" y="489603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04" name="Image 147" descr="preencoded.png">    </p:cNvPr>
          <p:cNvPicPr>
            <a:picLocks noChangeAspect="1"/>
          </p:cNvPicPr>
          <p:nvPr/>
        </p:nvPicPr>
        <p:blipFill>
          <a:blip r:embed="rId148"/>
          <a:stretch>
            <a:fillRect/>
          </a:stretch>
        </p:blipFill>
        <p:spPr>
          <a:xfrm>
            <a:off x="12630299" y="4775560"/>
            <a:ext cx="1524260" cy="502050"/>
          </a:xfrm>
          <a:prstGeom prst="rect">
            <a:avLst/>
          </a:prstGeom>
        </p:spPr>
      </p:pic>
      <p:pic>
        <p:nvPicPr>
          <p:cNvPr id="205" name="Image 148" descr="preencoded.png">    </p:cNvPr>
          <p:cNvPicPr>
            <a:picLocks noChangeAspect="1"/>
          </p:cNvPicPr>
          <p:nvPr/>
        </p:nvPicPr>
        <p:blipFill>
          <a:blip r:embed="rId149"/>
          <a:stretch>
            <a:fillRect/>
          </a:stretch>
        </p:blipFill>
        <p:spPr>
          <a:xfrm>
            <a:off x="12725698" y="4889339"/>
            <a:ext cx="1333465" cy="267760"/>
          </a:xfrm>
          <a:prstGeom prst="rect">
            <a:avLst/>
          </a:prstGeom>
        </p:spPr>
      </p:pic>
      <p:pic>
        <p:nvPicPr>
          <p:cNvPr id="206" name="Image 149" descr="preencoded.png">    </p:cNvPr>
          <p:cNvPicPr>
            <a:picLocks noChangeAspect="1"/>
          </p:cNvPicPr>
          <p:nvPr/>
        </p:nvPicPr>
        <p:blipFill>
          <a:blip r:embed="rId150"/>
          <a:stretch>
            <a:fillRect/>
          </a:stretch>
        </p:blipFill>
        <p:spPr>
          <a:xfrm>
            <a:off x="12806028" y="4942880"/>
            <a:ext cx="160660" cy="160660"/>
          </a:xfrm>
          <a:prstGeom prst="rect">
            <a:avLst/>
          </a:prstGeom>
        </p:spPr>
      </p:pic>
      <p:sp>
        <p:nvSpPr>
          <p:cNvPr id="207" name="Text 55"/>
          <p:cNvSpPr/>
          <p:nvPr/>
        </p:nvSpPr>
        <p:spPr>
          <a:xfrm>
            <a:off x="12993477" y="4896036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08" name="Image 150" descr="preencoded.png">    </p:cNvPr>
          <p:cNvPicPr>
            <a:picLocks noChangeAspect="1"/>
          </p:cNvPicPr>
          <p:nvPr/>
        </p:nvPicPr>
        <p:blipFill>
          <a:blip r:embed="rId151"/>
          <a:stretch>
            <a:fillRect/>
          </a:stretch>
        </p:blipFill>
        <p:spPr>
          <a:xfrm>
            <a:off x="14154559" y="4775560"/>
            <a:ext cx="1524260" cy="502050"/>
          </a:xfrm>
          <a:prstGeom prst="rect">
            <a:avLst/>
          </a:prstGeom>
        </p:spPr>
      </p:pic>
      <p:pic>
        <p:nvPicPr>
          <p:cNvPr id="209" name="Image 151" descr="preencoded.png">    </p:cNvPr>
          <p:cNvPicPr>
            <a:picLocks noChangeAspect="1"/>
          </p:cNvPicPr>
          <p:nvPr/>
        </p:nvPicPr>
        <p:blipFill>
          <a:blip r:embed="rId152"/>
          <a:stretch>
            <a:fillRect/>
          </a:stretch>
        </p:blipFill>
        <p:spPr>
          <a:xfrm>
            <a:off x="14402767" y="4889339"/>
            <a:ext cx="1027844" cy="267760"/>
          </a:xfrm>
          <a:prstGeom prst="rect">
            <a:avLst/>
          </a:prstGeom>
        </p:spPr>
      </p:pic>
      <p:pic>
        <p:nvPicPr>
          <p:cNvPr id="210" name="Image 152" descr="preencoded.png">    </p:cNvPr>
          <p:cNvPicPr>
            <a:picLocks noChangeAspect="1"/>
          </p:cNvPicPr>
          <p:nvPr/>
        </p:nvPicPr>
        <p:blipFill>
          <a:blip r:embed="rId153"/>
          <a:stretch>
            <a:fillRect/>
          </a:stretch>
        </p:blipFill>
        <p:spPr>
          <a:xfrm>
            <a:off x="14483097" y="4942880"/>
            <a:ext cx="160660" cy="160660"/>
          </a:xfrm>
          <a:prstGeom prst="rect">
            <a:avLst/>
          </a:prstGeom>
        </p:spPr>
      </p:pic>
      <p:sp>
        <p:nvSpPr>
          <p:cNvPr id="211" name="Text 56"/>
          <p:cNvSpPr/>
          <p:nvPr/>
        </p:nvSpPr>
        <p:spPr>
          <a:xfrm>
            <a:off x="14670509" y="489603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2" name="Image 153" descr="preencoded.png">    </p:cNvPr>
          <p:cNvPicPr>
            <a:picLocks noChangeAspect="1"/>
          </p:cNvPicPr>
          <p:nvPr/>
        </p:nvPicPr>
        <p:blipFill>
          <a:blip r:embed="rId154"/>
          <a:stretch>
            <a:fillRect/>
          </a:stretch>
        </p:blipFill>
        <p:spPr>
          <a:xfrm>
            <a:off x="15678820" y="4775560"/>
            <a:ext cx="1524260" cy="502050"/>
          </a:xfrm>
          <a:prstGeom prst="rect">
            <a:avLst/>
          </a:prstGeom>
        </p:spPr>
      </p:pic>
      <p:pic>
        <p:nvPicPr>
          <p:cNvPr id="213" name="Image 154" descr="preencoded.png">    </p:cNvPr>
          <p:cNvPicPr>
            <a:picLocks noChangeAspect="1"/>
          </p:cNvPicPr>
          <p:nvPr/>
        </p:nvPicPr>
        <p:blipFill>
          <a:blip r:embed="rId155"/>
          <a:stretch>
            <a:fillRect/>
          </a:stretch>
        </p:blipFill>
        <p:spPr>
          <a:xfrm>
            <a:off x="15926991" y="4889339"/>
            <a:ext cx="1027844" cy="267760"/>
          </a:xfrm>
          <a:prstGeom prst="rect">
            <a:avLst/>
          </a:prstGeom>
        </p:spPr>
      </p:pic>
      <p:pic>
        <p:nvPicPr>
          <p:cNvPr id="214" name="Image 155" descr="preencoded.png">    </p:cNvPr>
          <p:cNvPicPr>
            <a:picLocks noChangeAspect="1"/>
          </p:cNvPicPr>
          <p:nvPr/>
        </p:nvPicPr>
        <p:blipFill>
          <a:blip r:embed="rId156"/>
          <a:stretch>
            <a:fillRect/>
          </a:stretch>
        </p:blipFill>
        <p:spPr>
          <a:xfrm>
            <a:off x="16007321" y="4942880"/>
            <a:ext cx="160660" cy="160660"/>
          </a:xfrm>
          <a:prstGeom prst="rect">
            <a:avLst/>
          </a:prstGeom>
        </p:spPr>
      </p:pic>
      <p:sp>
        <p:nvSpPr>
          <p:cNvPr id="215" name="Text 57"/>
          <p:cNvSpPr/>
          <p:nvPr/>
        </p:nvSpPr>
        <p:spPr>
          <a:xfrm>
            <a:off x="16194770" y="4896036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16" name="Image 156" descr="preencoded.png">    </p:cNvPr>
          <p:cNvPicPr>
            <a:picLocks noChangeAspect="1"/>
          </p:cNvPicPr>
          <p:nvPr/>
        </p:nvPicPr>
        <p:blipFill>
          <a:blip r:embed="rId157"/>
          <a:stretch>
            <a:fillRect/>
          </a:stretch>
        </p:blipFill>
        <p:spPr>
          <a:xfrm>
            <a:off x="1084436" y="5277594"/>
            <a:ext cx="16118610" cy="502050"/>
          </a:xfrm>
          <a:prstGeom prst="rect">
            <a:avLst/>
          </a:prstGeom>
        </p:spPr>
      </p:pic>
      <p:pic>
        <p:nvPicPr>
          <p:cNvPr id="217" name="Image 157" descr="preencoded.png">    </p:cNvPr>
          <p:cNvPicPr>
            <a:picLocks noChangeAspect="1"/>
          </p:cNvPicPr>
          <p:nvPr/>
        </p:nvPicPr>
        <p:blipFill>
          <a:blip r:embed="rId158"/>
          <a:stretch>
            <a:fillRect/>
          </a:stretch>
        </p:blipFill>
        <p:spPr>
          <a:xfrm>
            <a:off x="1084436" y="5277594"/>
            <a:ext cx="5448901" cy="502050"/>
          </a:xfrm>
          <a:prstGeom prst="rect">
            <a:avLst/>
          </a:prstGeom>
        </p:spPr>
      </p:pic>
      <p:sp>
        <p:nvSpPr>
          <p:cNvPr id="218" name="Text 58"/>
          <p:cNvSpPr/>
          <p:nvPr/>
        </p:nvSpPr>
        <p:spPr>
          <a:xfrm>
            <a:off x="1218307" y="5401419"/>
            <a:ext cx="79009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Discover</a:t>
            </a:r>
            <a:endParaRPr lang="en-US" sz="1476" dirty="0"/>
          </a:p>
        </p:txBody>
      </p:sp>
      <p:pic>
        <p:nvPicPr>
          <p:cNvPr id="219" name="Image 158" descr="preencoded.png">    </p:cNvPr>
          <p:cNvPicPr>
            <a:picLocks noChangeAspect="1"/>
          </p:cNvPicPr>
          <p:nvPr/>
        </p:nvPicPr>
        <p:blipFill>
          <a:blip r:embed="rId159"/>
          <a:stretch>
            <a:fillRect/>
          </a:stretch>
        </p:blipFill>
        <p:spPr>
          <a:xfrm>
            <a:off x="6533331" y="5277594"/>
            <a:ext cx="1524260" cy="502050"/>
          </a:xfrm>
          <a:prstGeom prst="rect">
            <a:avLst/>
          </a:prstGeom>
        </p:spPr>
      </p:pic>
      <p:pic>
        <p:nvPicPr>
          <p:cNvPr id="220" name="Image 159" descr="preencoded.png">    </p:cNvPr>
          <p:cNvPicPr>
            <a:picLocks noChangeAspect="1"/>
          </p:cNvPicPr>
          <p:nvPr/>
        </p:nvPicPr>
        <p:blipFill>
          <a:blip r:embed="rId160"/>
          <a:stretch>
            <a:fillRect/>
          </a:stretch>
        </p:blipFill>
        <p:spPr>
          <a:xfrm>
            <a:off x="6628730" y="5391410"/>
            <a:ext cx="1333465" cy="267760"/>
          </a:xfrm>
          <a:prstGeom prst="rect">
            <a:avLst/>
          </a:prstGeom>
        </p:spPr>
      </p:pic>
      <p:pic>
        <p:nvPicPr>
          <p:cNvPr id="221" name="Image 160" descr="preencoded.png">    </p:cNvPr>
          <p:cNvPicPr>
            <a:picLocks noChangeAspect="1"/>
          </p:cNvPicPr>
          <p:nvPr/>
        </p:nvPicPr>
        <p:blipFill>
          <a:blip r:embed="rId161"/>
          <a:stretch>
            <a:fillRect/>
          </a:stretch>
        </p:blipFill>
        <p:spPr>
          <a:xfrm>
            <a:off x="6709060" y="5444951"/>
            <a:ext cx="160660" cy="160660"/>
          </a:xfrm>
          <a:prstGeom prst="rect">
            <a:avLst/>
          </a:prstGeom>
        </p:spPr>
      </p:pic>
      <p:sp>
        <p:nvSpPr>
          <p:cNvPr id="222" name="Text 59"/>
          <p:cNvSpPr/>
          <p:nvPr/>
        </p:nvSpPr>
        <p:spPr>
          <a:xfrm>
            <a:off x="6896472" y="53981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23" name="Image 161" descr="preencoded.png">    </p:cNvPr>
          <p:cNvPicPr>
            <a:picLocks noChangeAspect="1"/>
          </p:cNvPicPr>
          <p:nvPr/>
        </p:nvPicPr>
        <p:blipFill>
          <a:blip r:embed="rId162"/>
          <a:stretch>
            <a:fillRect/>
          </a:stretch>
        </p:blipFill>
        <p:spPr>
          <a:xfrm>
            <a:off x="8057592" y="5277594"/>
            <a:ext cx="1524260" cy="502050"/>
          </a:xfrm>
          <a:prstGeom prst="rect">
            <a:avLst/>
          </a:prstGeom>
        </p:spPr>
      </p:pic>
      <p:pic>
        <p:nvPicPr>
          <p:cNvPr id="224" name="Image 162" descr="preencoded.png">    </p:cNvPr>
          <p:cNvPicPr>
            <a:picLocks noChangeAspect="1"/>
          </p:cNvPicPr>
          <p:nvPr/>
        </p:nvPicPr>
        <p:blipFill>
          <a:blip r:embed="rId163"/>
          <a:stretch>
            <a:fillRect/>
          </a:stretch>
        </p:blipFill>
        <p:spPr>
          <a:xfrm>
            <a:off x="8305800" y="5391410"/>
            <a:ext cx="1027844" cy="267760"/>
          </a:xfrm>
          <a:prstGeom prst="rect">
            <a:avLst/>
          </a:prstGeom>
        </p:spPr>
      </p:pic>
      <p:pic>
        <p:nvPicPr>
          <p:cNvPr id="225" name="Image 163" descr="preencoded.png">    </p:cNvPr>
          <p:cNvPicPr>
            <a:picLocks noChangeAspect="1"/>
          </p:cNvPicPr>
          <p:nvPr/>
        </p:nvPicPr>
        <p:blipFill>
          <a:blip r:embed="rId164"/>
          <a:stretch>
            <a:fillRect/>
          </a:stretch>
        </p:blipFill>
        <p:spPr>
          <a:xfrm>
            <a:off x="8386130" y="5444951"/>
            <a:ext cx="160660" cy="160660"/>
          </a:xfrm>
          <a:prstGeom prst="rect">
            <a:avLst/>
          </a:prstGeom>
        </p:spPr>
      </p:pic>
      <p:sp>
        <p:nvSpPr>
          <p:cNvPr id="226" name="Text 60"/>
          <p:cNvSpPr/>
          <p:nvPr/>
        </p:nvSpPr>
        <p:spPr>
          <a:xfrm>
            <a:off x="8573542" y="539810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27" name="Image 164" descr="preencoded.png">    </p:cNvPr>
          <p:cNvPicPr>
            <a:picLocks noChangeAspect="1"/>
          </p:cNvPicPr>
          <p:nvPr/>
        </p:nvPicPr>
        <p:blipFill>
          <a:blip r:embed="rId165"/>
          <a:stretch>
            <a:fillRect/>
          </a:stretch>
        </p:blipFill>
        <p:spPr>
          <a:xfrm>
            <a:off x="9581815" y="5277594"/>
            <a:ext cx="1524260" cy="502050"/>
          </a:xfrm>
          <a:prstGeom prst="rect">
            <a:avLst/>
          </a:prstGeom>
        </p:spPr>
      </p:pic>
      <p:pic>
        <p:nvPicPr>
          <p:cNvPr id="228" name="Image 165" descr="preencoded.png">    </p:cNvPr>
          <p:cNvPicPr>
            <a:picLocks noChangeAspect="1"/>
          </p:cNvPicPr>
          <p:nvPr/>
        </p:nvPicPr>
        <p:blipFill>
          <a:blip r:embed="rId166"/>
          <a:stretch>
            <a:fillRect/>
          </a:stretch>
        </p:blipFill>
        <p:spPr>
          <a:xfrm>
            <a:off x="9677214" y="5391410"/>
            <a:ext cx="1333465" cy="267760"/>
          </a:xfrm>
          <a:prstGeom prst="rect">
            <a:avLst/>
          </a:prstGeom>
        </p:spPr>
      </p:pic>
      <p:pic>
        <p:nvPicPr>
          <p:cNvPr id="229" name="Image 166" descr="preencoded.png">    </p:cNvPr>
          <p:cNvPicPr>
            <a:picLocks noChangeAspect="1"/>
          </p:cNvPicPr>
          <p:nvPr/>
        </p:nvPicPr>
        <p:blipFill>
          <a:blip r:embed="rId167"/>
          <a:stretch>
            <a:fillRect/>
          </a:stretch>
        </p:blipFill>
        <p:spPr>
          <a:xfrm>
            <a:off x="9757544" y="5444951"/>
            <a:ext cx="160660" cy="160660"/>
          </a:xfrm>
          <a:prstGeom prst="rect">
            <a:avLst/>
          </a:prstGeom>
        </p:spPr>
      </p:pic>
      <p:sp>
        <p:nvSpPr>
          <p:cNvPr id="230" name="Text 61"/>
          <p:cNvSpPr/>
          <p:nvPr/>
        </p:nvSpPr>
        <p:spPr>
          <a:xfrm>
            <a:off x="9944993" y="53981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1" name="Image 167" descr="preencoded.png">    </p:cNvPr>
          <p:cNvPicPr>
            <a:picLocks noChangeAspect="1"/>
          </p:cNvPicPr>
          <p:nvPr/>
        </p:nvPicPr>
        <p:blipFill>
          <a:blip r:embed="rId168"/>
          <a:stretch>
            <a:fillRect/>
          </a:stretch>
        </p:blipFill>
        <p:spPr>
          <a:xfrm>
            <a:off x="11106076" y="5277594"/>
            <a:ext cx="1524260" cy="502050"/>
          </a:xfrm>
          <a:prstGeom prst="rect">
            <a:avLst/>
          </a:prstGeom>
        </p:spPr>
      </p:pic>
      <p:pic>
        <p:nvPicPr>
          <p:cNvPr id="232" name="Image 168" descr="preencoded.png">    </p:cNvPr>
          <p:cNvPicPr>
            <a:picLocks noChangeAspect="1"/>
          </p:cNvPicPr>
          <p:nvPr/>
        </p:nvPicPr>
        <p:blipFill>
          <a:blip r:embed="rId169"/>
          <a:stretch>
            <a:fillRect/>
          </a:stretch>
        </p:blipFill>
        <p:spPr>
          <a:xfrm>
            <a:off x="11354284" y="5391410"/>
            <a:ext cx="1027844" cy="267760"/>
          </a:xfrm>
          <a:prstGeom prst="rect">
            <a:avLst/>
          </a:prstGeom>
        </p:spPr>
      </p:pic>
      <p:pic>
        <p:nvPicPr>
          <p:cNvPr id="233" name="Image 169" descr="preencoded.png">    </p:cNvPr>
          <p:cNvPicPr>
            <a:picLocks noChangeAspect="1"/>
          </p:cNvPicPr>
          <p:nvPr/>
        </p:nvPicPr>
        <p:blipFill>
          <a:blip r:embed="rId170"/>
          <a:stretch>
            <a:fillRect/>
          </a:stretch>
        </p:blipFill>
        <p:spPr>
          <a:xfrm>
            <a:off x="11434614" y="5444951"/>
            <a:ext cx="160660" cy="160660"/>
          </a:xfrm>
          <a:prstGeom prst="rect">
            <a:avLst/>
          </a:prstGeom>
        </p:spPr>
      </p:pic>
      <p:sp>
        <p:nvSpPr>
          <p:cNvPr id="234" name="Text 62"/>
          <p:cNvSpPr/>
          <p:nvPr/>
        </p:nvSpPr>
        <p:spPr>
          <a:xfrm>
            <a:off x="11622025" y="539810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35" name="Image 170" descr="preencoded.png">    </p:cNvPr>
          <p:cNvPicPr>
            <a:picLocks noChangeAspect="1"/>
          </p:cNvPicPr>
          <p:nvPr/>
        </p:nvPicPr>
        <p:blipFill>
          <a:blip r:embed="rId171"/>
          <a:stretch>
            <a:fillRect/>
          </a:stretch>
        </p:blipFill>
        <p:spPr>
          <a:xfrm>
            <a:off x="12630299" y="5277594"/>
            <a:ext cx="1524260" cy="502050"/>
          </a:xfrm>
          <a:prstGeom prst="rect">
            <a:avLst/>
          </a:prstGeom>
        </p:spPr>
      </p:pic>
      <p:pic>
        <p:nvPicPr>
          <p:cNvPr id="236" name="Image 171" descr="preencoded.png">    </p:cNvPr>
          <p:cNvPicPr>
            <a:picLocks noChangeAspect="1"/>
          </p:cNvPicPr>
          <p:nvPr/>
        </p:nvPicPr>
        <p:blipFill>
          <a:blip r:embed="rId172"/>
          <a:stretch>
            <a:fillRect/>
          </a:stretch>
        </p:blipFill>
        <p:spPr>
          <a:xfrm>
            <a:off x="12725698" y="5391410"/>
            <a:ext cx="1333465" cy="267760"/>
          </a:xfrm>
          <a:prstGeom prst="rect">
            <a:avLst/>
          </a:prstGeom>
        </p:spPr>
      </p:pic>
      <p:pic>
        <p:nvPicPr>
          <p:cNvPr id="237" name="Image 172" descr="preencoded.png">    </p:cNvPr>
          <p:cNvPicPr>
            <a:picLocks noChangeAspect="1"/>
          </p:cNvPicPr>
          <p:nvPr/>
        </p:nvPicPr>
        <p:blipFill>
          <a:blip r:embed="rId173"/>
          <a:stretch>
            <a:fillRect/>
          </a:stretch>
        </p:blipFill>
        <p:spPr>
          <a:xfrm>
            <a:off x="12806028" y="5444951"/>
            <a:ext cx="160660" cy="160660"/>
          </a:xfrm>
          <a:prstGeom prst="rect">
            <a:avLst/>
          </a:prstGeom>
        </p:spPr>
      </p:pic>
      <p:sp>
        <p:nvSpPr>
          <p:cNvPr id="238" name="Text 63"/>
          <p:cNvSpPr/>
          <p:nvPr/>
        </p:nvSpPr>
        <p:spPr>
          <a:xfrm>
            <a:off x="12993477" y="539810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39" name="Image 173" descr="preencoded.png">    </p:cNvPr>
          <p:cNvPicPr>
            <a:picLocks noChangeAspect="1"/>
          </p:cNvPicPr>
          <p:nvPr/>
        </p:nvPicPr>
        <p:blipFill>
          <a:blip r:embed="rId174"/>
          <a:stretch>
            <a:fillRect/>
          </a:stretch>
        </p:blipFill>
        <p:spPr>
          <a:xfrm>
            <a:off x="14154559" y="5277594"/>
            <a:ext cx="1524260" cy="502050"/>
          </a:xfrm>
          <a:prstGeom prst="rect">
            <a:avLst/>
          </a:prstGeom>
        </p:spPr>
      </p:pic>
      <p:pic>
        <p:nvPicPr>
          <p:cNvPr id="240" name="Image 174" descr="preencoded.png">    </p:cNvPr>
          <p:cNvPicPr>
            <a:picLocks noChangeAspect="1"/>
          </p:cNvPicPr>
          <p:nvPr/>
        </p:nvPicPr>
        <p:blipFill>
          <a:blip r:embed="rId175"/>
          <a:stretch>
            <a:fillRect/>
          </a:stretch>
        </p:blipFill>
        <p:spPr>
          <a:xfrm>
            <a:off x="14402767" y="5391410"/>
            <a:ext cx="1027844" cy="267760"/>
          </a:xfrm>
          <a:prstGeom prst="rect">
            <a:avLst/>
          </a:prstGeom>
        </p:spPr>
      </p:pic>
      <p:pic>
        <p:nvPicPr>
          <p:cNvPr id="241" name="Image 175" descr="preencoded.png">    </p:cNvPr>
          <p:cNvPicPr>
            <a:picLocks noChangeAspect="1"/>
          </p:cNvPicPr>
          <p:nvPr/>
        </p:nvPicPr>
        <p:blipFill>
          <a:blip r:embed="rId176"/>
          <a:stretch>
            <a:fillRect/>
          </a:stretch>
        </p:blipFill>
        <p:spPr>
          <a:xfrm>
            <a:off x="14483097" y="5444951"/>
            <a:ext cx="160660" cy="160660"/>
          </a:xfrm>
          <a:prstGeom prst="rect">
            <a:avLst/>
          </a:prstGeom>
        </p:spPr>
      </p:pic>
      <p:sp>
        <p:nvSpPr>
          <p:cNvPr id="242" name="Text 64"/>
          <p:cNvSpPr/>
          <p:nvPr/>
        </p:nvSpPr>
        <p:spPr>
          <a:xfrm>
            <a:off x="14670509" y="539810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3" name="Image 176" descr="preencoded.png">    </p:cNvPr>
          <p:cNvPicPr>
            <a:picLocks noChangeAspect="1"/>
          </p:cNvPicPr>
          <p:nvPr/>
        </p:nvPicPr>
        <p:blipFill>
          <a:blip r:embed="rId177"/>
          <a:stretch>
            <a:fillRect/>
          </a:stretch>
        </p:blipFill>
        <p:spPr>
          <a:xfrm>
            <a:off x="15678820" y="5277594"/>
            <a:ext cx="1524260" cy="502050"/>
          </a:xfrm>
          <a:prstGeom prst="rect">
            <a:avLst/>
          </a:prstGeom>
        </p:spPr>
      </p:pic>
      <p:pic>
        <p:nvPicPr>
          <p:cNvPr id="244" name="Image 177" descr="preencoded.png">    </p:cNvPr>
          <p:cNvPicPr>
            <a:picLocks noChangeAspect="1"/>
          </p:cNvPicPr>
          <p:nvPr/>
        </p:nvPicPr>
        <p:blipFill>
          <a:blip r:embed="rId178"/>
          <a:stretch>
            <a:fillRect/>
          </a:stretch>
        </p:blipFill>
        <p:spPr>
          <a:xfrm>
            <a:off x="15926991" y="5391410"/>
            <a:ext cx="1027844" cy="267760"/>
          </a:xfrm>
          <a:prstGeom prst="rect">
            <a:avLst/>
          </a:prstGeom>
        </p:spPr>
      </p:pic>
      <p:pic>
        <p:nvPicPr>
          <p:cNvPr id="245" name="Image 178" descr="preencoded.png">    </p:cNvPr>
          <p:cNvPicPr>
            <a:picLocks noChangeAspect="1"/>
          </p:cNvPicPr>
          <p:nvPr/>
        </p:nvPicPr>
        <p:blipFill>
          <a:blip r:embed="rId179"/>
          <a:stretch>
            <a:fillRect/>
          </a:stretch>
        </p:blipFill>
        <p:spPr>
          <a:xfrm>
            <a:off x="16007321" y="5444951"/>
            <a:ext cx="160660" cy="160660"/>
          </a:xfrm>
          <a:prstGeom prst="rect">
            <a:avLst/>
          </a:prstGeom>
        </p:spPr>
      </p:pic>
      <p:sp>
        <p:nvSpPr>
          <p:cNvPr id="246" name="Text 65"/>
          <p:cNvSpPr/>
          <p:nvPr/>
        </p:nvSpPr>
        <p:spPr>
          <a:xfrm>
            <a:off x="16194770" y="539810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47" name="Image 179" descr="preencoded.png">    </p:cNvPr>
          <p:cNvPicPr>
            <a:picLocks noChangeAspect="1"/>
          </p:cNvPicPr>
          <p:nvPr/>
        </p:nvPicPr>
        <p:blipFill>
          <a:blip r:embed="rId180"/>
          <a:stretch>
            <a:fillRect/>
          </a:stretch>
        </p:blipFill>
        <p:spPr>
          <a:xfrm>
            <a:off x="1084436" y="5779666"/>
            <a:ext cx="16118610" cy="502050"/>
          </a:xfrm>
          <a:prstGeom prst="rect">
            <a:avLst/>
          </a:prstGeom>
        </p:spPr>
      </p:pic>
      <p:pic>
        <p:nvPicPr>
          <p:cNvPr id="248" name="Image 180" descr="preencoded.png">    </p:cNvPr>
          <p:cNvPicPr>
            <a:picLocks noChangeAspect="1"/>
          </p:cNvPicPr>
          <p:nvPr/>
        </p:nvPicPr>
        <p:blipFill>
          <a:blip r:embed="rId181"/>
          <a:stretch>
            <a:fillRect/>
          </a:stretch>
        </p:blipFill>
        <p:spPr>
          <a:xfrm>
            <a:off x="1084436" y="5779666"/>
            <a:ext cx="5448901" cy="502050"/>
          </a:xfrm>
          <a:prstGeom prst="rect">
            <a:avLst/>
          </a:prstGeom>
        </p:spPr>
      </p:pic>
      <p:sp>
        <p:nvSpPr>
          <p:cNvPr id="249" name="Text 66"/>
          <p:cNvSpPr/>
          <p:nvPr/>
        </p:nvSpPr>
        <p:spPr>
          <a:xfrm>
            <a:off x="1218307" y="5903491"/>
            <a:ext cx="106013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Diners Club</a:t>
            </a:r>
            <a:endParaRPr lang="en-US" sz="1476" dirty="0"/>
          </a:p>
        </p:txBody>
      </p:sp>
      <p:pic>
        <p:nvPicPr>
          <p:cNvPr id="250" name="Image 181" descr="preencoded.png">    </p:cNvPr>
          <p:cNvPicPr>
            <a:picLocks noChangeAspect="1"/>
          </p:cNvPicPr>
          <p:nvPr/>
        </p:nvPicPr>
        <p:blipFill>
          <a:blip r:embed="rId182"/>
          <a:stretch>
            <a:fillRect/>
          </a:stretch>
        </p:blipFill>
        <p:spPr>
          <a:xfrm>
            <a:off x="6533331" y="5779666"/>
            <a:ext cx="1524260" cy="502050"/>
          </a:xfrm>
          <a:prstGeom prst="rect">
            <a:avLst/>
          </a:prstGeom>
        </p:spPr>
      </p:pic>
      <p:pic>
        <p:nvPicPr>
          <p:cNvPr id="251" name="Image 182" descr="preencoded.png">    </p:cNvPr>
          <p:cNvPicPr>
            <a:picLocks noChangeAspect="1"/>
          </p:cNvPicPr>
          <p:nvPr/>
        </p:nvPicPr>
        <p:blipFill>
          <a:blip r:embed="rId183"/>
          <a:stretch>
            <a:fillRect/>
          </a:stretch>
        </p:blipFill>
        <p:spPr>
          <a:xfrm>
            <a:off x="6628730" y="5893445"/>
            <a:ext cx="1333465" cy="267760"/>
          </a:xfrm>
          <a:prstGeom prst="rect">
            <a:avLst/>
          </a:prstGeom>
        </p:spPr>
      </p:pic>
      <p:pic>
        <p:nvPicPr>
          <p:cNvPr id="252" name="Image 183" descr="preencoded.png">    </p:cNvPr>
          <p:cNvPicPr>
            <a:picLocks noChangeAspect="1"/>
          </p:cNvPicPr>
          <p:nvPr/>
        </p:nvPicPr>
        <p:blipFill>
          <a:blip r:embed="rId184"/>
          <a:stretch>
            <a:fillRect/>
          </a:stretch>
        </p:blipFill>
        <p:spPr>
          <a:xfrm>
            <a:off x="6709060" y="5946986"/>
            <a:ext cx="160660" cy="160660"/>
          </a:xfrm>
          <a:prstGeom prst="rect">
            <a:avLst/>
          </a:prstGeom>
        </p:spPr>
      </p:pic>
      <p:sp>
        <p:nvSpPr>
          <p:cNvPr id="253" name="Text 67"/>
          <p:cNvSpPr/>
          <p:nvPr/>
        </p:nvSpPr>
        <p:spPr>
          <a:xfrm>
            <a:off x="6896472" y="59001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4" name="Image 184" descr="preencoded.png">    </p:cNvPr>
          <p:cNvPicPr>
            <a:picLocks noChangeAspect="1"/>
          </p:cNvPicPr>
          <p:nvPr/>
        </p:nvPicPr>
        <p:blipFill>
          <a:blip r:embed="rId185"/>
          <a:stretch>
            <a:fillRect/>
          </a:stretch>
        </p:blipFill>
        <p:spPr>
          <a:xfrm>
            <a:off x="8057592" y="5779666"/>
            <a:ext cx="1524260" cy="502050"/>
          </a:xfrm>
          <a:prstGeom prst="rect">
            <a:avLst/>
          </a:prstGeom>
        </p:spPr>
      </p:pic>
      <p:pic>
        <p:nvPicPr>
          <p:cNvPr id="255" name="Image 185" descr="preencoded.png">    </p:cNvPr>
          <p:cNvPicPr>
            <a:picLocks noChangeAspect="1"/>
          </p:cNvPicPr>
          <p:nvPr/>
        </p:nvPicPr>
        <p:blipFill>
          <a:blip r:embed="rId186"/>
          <a:stretch>
            <a:fillRect/>
          </a:stretch>
        </p:blipFill>
        <p:spPr>
          <a:xfrm>
            <a:off x="8152991" y="5893445"/>
            <a:ext cx="1333465" cy="267760"/>
          </a:xfrm>
          <a:prstGeom prst="rect">
            <a:avLst/>
          </a:prstGeom>
        </p:spPr>
      </p:pic>
      <p:pic>
        <p:nvPicPr>
          <p:cNvPr id="256" name="Image 186" descr="preencoded.png">    </p:cNvPr>
          <p:cNvPicPr>
            <a:picLocks noChangeAspect="1"/>
          </p:cNvPicPr>
          <p:nvPr/>
        </p:nvPicPr>
        <p:blipFill>
          <a:blip r:embed="rId187"/>
          <a:stretch>
            <a:fillRect/>
          </a:stretch>
        </p:blipFill>
        <p:spPr>
          <a:xfrm>
            <a:off x="8233321" y="5946986"/>
            <a:ext cx="160660" cy="160660"/>
          </a:xfrm>
          <a:prstGeom prst="rect">
            <a:avLst/>
          </a:prstGeom>
        </p:spPr>
      </p:pic>
      <p:sp>
        <p:nvSpPr>
          <p:cNvPr id="257" name="Text 68"/>
          <p:cNvSpPr/>
          <p:nvPr/>
        </p:nvSpPr>
        <p:spPr>
          <a:xfrm>
            <a:off x="8420733" y="59001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58" name="Image 187" descr="preencoded.png">    </p:cNvPr>
          <p:cNvPicPr>
            <a:picLocks noChangeAspect="1"/>
          </p:cNvPicPr>
          <p:nvPr/>
        </p:nvPicPr>
        <p:blipFill>
          <a:blip r:embed="rId188"/>
          <a:stretch>
            <a:fillRect/>
          </a:stretch>
        </p:blipFill>
        <p:spPr>
          <a:xfrm>
            <a:off x="9581815" y="5779666"/>
            <a:ext cx="1524260" cy="502050"/>
          </a:xfrm>
          <a:prstGeom prst="rect">
            <a:avLst/>
          </a:prstGeom>
        </p:spPr>
      </p:pic>
      <p:pic>
        <p:nvPicPr>
          <p:cNvPr id="259" name="Image 188" descr="preencoded.png">    </p:cNvPr>
          <p:cNvPicPr>
            <a:picLocks noChangeAspect="1"/>
          </p:cNvPicPr>
          <p:nvPr/>
        </p:nvPicPr>
        <p:blipFill>
          <a:blip r:embed="rId189"/>
          <a:stretch>
            <a:fillRect/>
          </a:stretch>
        </p:blipFill>
        <p:spPr>
          <a:xfrm>
            <a:off x="9677214" y="5893445"/>
            <a:ext cx="1333465" cy="267760"/>
          </a:xfrm>
          <a:prstGeom prst="rect">
            <a:avLst/>
          </a:prstGeom>
        </p:spPr>
      </p:pic>
      <p:pic>
        <p:nvPicPr>
          <p:cNvPr id="260" name="Image 189" descr="preencoded.png">    </p:cNvPr>
          <p:cNvPicPr>
            <a:picLocks noChangeAspect="1"/>
          </p:cNvPicPr>
          <p:nvPr/>
        </p:nvPicPr>
        <p:blipFill>
          <a:blip r:embed="rId190"/>
          <a:stretch>
            <a:fillRect/>
          </a:stretch>
        </p:blipFill>
        <p:spPr>
          <a:xfrm>
            <a:off x="9757544" y="5946986"/>
            <a:ext cx="160660" cy="160660"/>
          </a:xfrm>
          <a:prstGeom prst="rect">
            <a:avLst/>
          </a:prstGeom>
        </p:spPr>
      </p:pic>
      <p:sp>
        <p:nvSpPr>
          <p:cNvPr id="261" name="Text 69"/>
          <p:cNvSpPr/>
          <p:nvPr/>
        </p:nvSpPr>
        <p:spPr>
          <a:xfrm>
            <a:off x="9944993" y="59001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62" name="Image 190" descr="preencoded.png">    </p:cNvPr>
          <p:cNvPicPr>
            <a:picLocks noChangeAspect="1"/>
          </p:cNvPicPr>
          <p:nvPr/>
        </p:nvPicPr>
        <p:blipFill>
          <a:blip r:embed="rId191"/>
          <a:stretch>
            <a:fillRect/>
          </a:stretch>
        </p:blipFill>
        <p:spPr>
          <a:xfrm>
            <a:off x="11106076" y="5779666"/>
            <a:ext cx="1524260" cy="502050"/>
          </a:xfrm>
          <a:prstGeom prst="rect">
            <a:avLst/>
          </a:prstGeom>
        </p:spPr>
      </p:pic>
      <p:pic>
        <p:nvPicPr>
          <p:cNvPr id="263" name="Image 191" descr="preencoded.png">    </p:cNvPr>
          <p:cNvPicPr>
            <a:picLocks noChangeAspect="1"/>
          </p:cNvPicPr>
          <p:nvPr/>
        </p:nvPicPr>
        <p:blipFill>
          <a:blip r:embed="rId192"/>
          <a:stretch>
            <a:fillRect/>
          </a:stretch>
        </p:blipFill>
        <p:spPr>
          <a:xfrm>
            <a:off x="11354284" y="5893445"/>
            <a:ext cx="1027844" cy="267760"/>
          </a:xfrm>
          <a:prstGeom prst="rect">
            <a:avLst/>
          </a:prstGeom>
        </p:spPr>
      </p:pic>
      <p:pic>
        <p:nvPicPr>
          <p:cNvPr id="264" name="Image 192" descr="preencoded.png">    </p:cNvPr>
          <p:cNvPicPr>
            <a:picLocks noChangeAspect="1"/>
          </p:cNvPicPr>
          <p:nvPr/>
        </p:nvPicPr>
        <p:blipFill>
          <a:blip r:embed="rId193"/>
          <a:stretch>
            <a:fillRect/>
          </a:stretch>
        </p:blipFill>
        <p:spPr>
          <a:xfrm>
            <a:off x="11434614" y="5946986"/>
            <a:ext cx="160660" cy="160660"/>
          </a:xfrm>
          <a:prstGeom prst="rect">
            <a:avLst/>
          </a:prstGeom>
        </p:spPr>
      </p:pic>
      <p:sp>
        <p:nvSpPr>
          <p:cNvPr id="265" name="Text 70"/>
          <p:cNvSpPr/>
          <p:nvPr/>
        </p:nvSpPr>
        <p:spPr>
          <a:xfrm>
            <a:off x="11622025" y="590014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66" name="Image 193" descr="preencoded.png">    </p:cNvPr>
          <p:cNvPicPr>
            <a:picLocks noChangeAspect="1"/>
          </p:cNvPicPr>
          <p:nvPr/>
        </p:nvPicPr>
        <p:blipFill>
          <a:blip r:embed="rId194"/>
          <a:stretch>
            <a:fillRect/>
          </a:stretch>
        </p:blipFill>
        <p:spPr>
          <a:xfrm>
            <a:off x="12630299" y="5779666"/>
            <a:ext cx="1524260" cy="502050"/>
          </a:xfrm>
          <a:prstGeom prst="rect">
            <a:avLst/>
          </a:prstGeom>
        </p:spPr>
      </p:pic>
      <p:pic>
        <p:nvPicPr>
          <p:cNvPr id="267" name="Image 194" descr="preencoded.png">    </p:cNvPr>
          <p:cNvPicPr>
            <a:picLocks noChangeAspect="1"/>
          </p:cNvPicPr>
          <p:nvPr/>
        </p:nvPicPr>
        <p:blipFill>
          <a:blip r:embed="rId195"/>
          <a:stretch>
            <a:fillRect/>
          </a:stretch>
        </p:blipFill>
        <p:spPr>
          <a:xfrm>
            <a:off x="12725698" y="5893445"/>
            <a:ext cx="1333465" cy="267760"/>
          </a:xfrm>
          <a:prstGeom prst="rect">
            <a:avLst/>
          </a:prstGeom>
        </p:spPr>
      </p:pic>
      <p:pic>
        <p:nvPicPr>
          <p:cNvPr id="268" name="Image 195" descr="preencoded.png">    </p:cNvPr>
          <p:cNvPicPr>
            <a:picLocks noChangeAspect="1"/>
          </p:cNvPicPr>
          <p:nvPr/>
        </p:nvPicPr>
        <p:blipFill>
          <a:blip r:embed="rId196"/>
          <a:stretch>
            <a:fillRect/>
          </a:stretch>
        </p:blipFill>
        <p:spPr>
          <a:xfrm>
            <a:off x="12806028" y="5946986"/>
            <a:ext cx="160660" cy="160660"/>
          </a:xfrm>
          <a:prstGeom prst="rect">
            <a:avLst/>
          </a:prstGeom>
        </p:spPr>
      </p:pic>
      <p:sp>
        <p:nvSpPr>
          <p:cNvPr id="269" name="Text 71"/>
          <p:cNvSpPr/>
          <p:nvPr/>
        </p:nvSpPr>
        <p:spPr>
          <a:xfrm>
            <a:off x="12993477" y="5900142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70" name="Image 196" descr="preencoded.png">    </p:cNvPr>
          <p:cNvPicPr>
            <a:picLocks noChangeAspect="1"/>
          </p:cNvPicPr>
          <p:nvPr/>
        </p:nvPicPr>
        <p:blipFill>
          <a:blip r:embed="rId197"/>
          <a:stretch>
            <a:fillRect/>
          </a:stretch>
        </p:blipFill>
        <p:spPr>
          <a:xfrm>
            <a:off x="14154559" y="5779666"/>
            <a:ext cx="1524260" cy="502050"/>
          </a:xfrm>
          <a:prstGeom prst="rect">
            <a:avLst/>
          </a:prstGeom>
        </p:spPr>
      </p:pic>
      <p:pic>
        <p:nvPicPr>
          <p:cNvPr id="271" name="Image 197" descr="preencoded.png">    </p:cNvPr>
          <p:cNvPicPr>
            <a:picLocks noChangeAspect="1"/>
          </p:cNvPicPr>
          <p:nvPr/>
        </p:nvPicPr>
        <p:blipFill>
          <a:blip r:embed="rId198"/>
          <a:stretch>
            <a:fillRect/>
          </a:stretch>
        </p:blipFill>
        <p:spPr>
          <a:xfrm>
            <a:off x="14402767" y="5893445"/>
            <a:ext cx="1027844" cy="267760"/>
          </a:xfrm>
          <a:prstGeom prst="rect">
            <a:avLst/>
          </a:prstGeom>
        </p:spPr>
      </p:pic>
      <p:pic>
        <p:nvPicPr>
          <p:cNvPr id="272" name="Image 198" descr="preencoded.png">    </p:cNvPr>
          <p:cNvPicPr>
            <a:picLocks noChangeAspect="1"/>
          </p:cNvPicPr>
          <p:nvPr/>
        </p:nvPicPr>
        <p:blipFill>
          <a:blip r:embed="rId199"/>
          <a:stretch>
            <a:fillRect/>
          </a:stretch>
        </p:blipFill>
        <p:spPr>
          <a:xfrm>
            <a:off x="14483097" y="5946986"/>
            <a:ext cx="160660" cy="160660"/>
          </a:xfrm>
          <a:prstGeom prst="rect">
            <a:avLst/>
          </a:prstGeom>
        </p:spPr>
      </p:pic>
      <p:sp>
        <p:nvSpPr>
          <p:cNvPr id="273" name="Text 72"/>
          <p:cNvSpPr/>
          <p:nvPr/>
        </p:nvSpPr>
        <p:spPr>
          <a:xfrm>
            <a:off x="14670509" y="590014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4" name="Image 199" descr="preencoded.png">    </p:cNvPr>
          <p:cNvPicPr>
            <a:picLocks noChangeAspect="1"/>
          </p:cNvPicPr>
          <p:nvPr/>
        </p:nvPicPr>
        <p:blipFill>
          <a:blip r:embed="rId200"/>
          <a:stretch>
            <a:fillRect/>
          </a:stretch>
        </p:blipFill>
        <p:spPr>
          <a:xfrm>
            <a:off x="15678820" y="5779666"/>
            <a:ext cx="1524260" cy="502050"/>
          </a:xfrm>
          <a:prstGeom prst="rect">
            <a:avLst/>
          </a:prstGeom>
        </p:spPr>
      </p:pic>
      <p:pic>
        <p:nvPicPr>
          <p:cNvPr id="275" name="Image 200" descr="preencoded.png">    </p:cNvPr>
          <p:cNvPicPr>
            <a:picLocks noChangeAspect="1"/>
          </p:cNvPicPr>
          <p:nvPr/>
        </p:nvPicPr>
        <p:blipFill>
          <a:blip r:embed="rId201"/>
          <a:stretch>
            <a:fillRect/>
          </a:stretch>
        </p:blipFill>
        <p:spPr>
          <a:xfrm>
            <a:off x="15926991" y="5893445"/>
            <a:ext cx="1027844" cy="267760"/>
          </a:xfrm>
          <a:prstGeom prst="rect">
            <a:avLst/>
          </a:prstGeom>
        </p:spPr>
      </p:pic>
      <p:pic>
        <p:nvPicPr>
          <p:cNvPr id="276" name="Image 201" descr="preencoded.png">    </p:cNvPr>
          <p:cNvPicPr>
            <a:picLocks noChangeAspect="1"/>
          </p:cNvPicPr>
          <p:nvPr/>
        </p:nvPicPr>
        <p:blipFill>
          <a:blip r:embed="rId202"/>
          <a:stretch>
            <a:fillRect/>
          </a:stretch>
        </p:blipFill>
        <p:spPr>
          <a:xfrm>
            <a:off x="16007321" y="5946986"/>
            <a:ext cx="160660" cy="160660"/>
          </a:xfrm>
          <a:prstGeom prst="rect">
            <a:avLst/>
          </a:prstGeom>
        </p:spPr>
      </p:pic>
      <p:sp>
        <p:nvSpPr>
          <p:cNvPr id="277" name="Text 73"/>
          <p:cNvSpPr/>
          <p:nvPr/>
        </p:nvSpPr>
        <p:spPr>
          <a:xfrm>
            <a:off x="16194770" y="5900142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78" name="Image 202" descr="preencoded.png">    </p:cNvPr>
          <p:cNvPicPr>
            <a:picLocks noChangeAspect="1"/>
          </p:cNvPicPr>
          <p:nvPr/>
        </p:nvPicPr>
        <p:blipFill>
          <a:blip r:embed="rId203"/>
          <a:stretch>
            <a:fillRect/>
          </a:stretch>
        </p:blipFill>
        <p:spPr>
          <a:xfrm>
            <a:off x="1084436" y="6281700"/>
            <a:ext cx="16118610" cy="502050"/>
          </a:xfrm>
          <a:prstGeom prst="rect">
            <a:avLst/>
          </a:prstGeom>
        </p:spPr>
      </p:pic>
      <p:pic>
        <p:nvPicPr>
          <p:cNvPr id="279" name="Image 203" descr="preencoded.png">    </p:cNvPr>
          <p:cNvPicPr>
            <a:picLocks noChangeAspect="1"/>
          </p:cNvPicPr>
          <p:nvPr/>
        </p:nvPicPr>
        <p:blipFill>
          <a:blip r:embed="rId204"/>
          <a:stretch>
            <a:fillRect/>
          </a:stretch>
        </p:blipFill>
        <p:spPr>
          <a:xfrm>
            <a:off x="1084436" y="6281700"/>
            <a:ext cx="5448901" cy="502050"/>
          </a:xfrm>
          <a:prstGeom prst="rect">
            <a:avLst/>
          </a:prstGeom>
        </p:spPr>
      </p:pic>
      <p:sp>
        <p:nvSpPr>
          <p:cNvPr id="280" name="Text 74"/>
          <p:cNvSpPr/>
          <p:nvPr/>
        </p:nvSpPr>
        <p:spPr>
          <a:xfrm>
            <a:off x="1218307" y="6405525"/>
            <a:ext cx="1440180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China UnionPay</a:t>
            </a:r>
            <a:endParaRPr lang="en-US" sz="1476" dirty="0"/>
          </a:p>
        </p:txBody>
      </p:sp>
      <p:pic>
        <p:nvPicPr>
          <p:cNvPr id="281" name="Image 204" descr="preencoded.png">    </p:cNvPr>
          <p:cNvPicPr>
            <a:picLocks noChangeAspect="1"/>
          </p:cNvPicPr>
          <p:nvPr/>
        </p:nvPicPr>
        <p:blipFill>
          <a:blip r:embed="rId205"/>
          <a:stretch>
            <a:fillRect/>
          </a:stretch>
        </p:blipFill>
        <p:spPr>
          <a:xfrm>
            <a:off x="6533331" y="6281700"/>
            <a:ext cx="1524260" cy="502050"/>
          </a:xfrm>
          <a:prstGeom prst="rect">
            <a:avLst/>
          </a:prstGeom>
        </p:spPr>
      </p:pic>
      <p:pic>
        <p:nvPicPr>
          <p:cNvPr id="282" name="Image 205" descr="preencoded.png">    </p:cNvPr>
          <p:cNvPicPr>
            <a:picLocks noChangeAspect="1"/>
          </p:cNvPicPr>
          <p:nvPr/>
        </p:nvPicPr>
        <p:blipFill>
          <a:blip r:embed="rId206"/>
          <a:stretch>
            <a:fillRect/>
          </a:stretch>
        </p:blipFill>
        <p:spPr>
          <a:xfrm>
            <a:off x="6628730" y="6395479"/>
            <a:ext cx="1333465" cy="267760"/>
          </a:xfrm>
          <a:prstGeom prst="rect">
            <a:avLst/>
          </a:prstGeom>
        </p:spPr>
      </p:pic>
      <p:pic>
        <p:nvPicPr>
          <p:cNvPr id="283" name="Image 206" descr="preencoded.png">    </p:cNvPr>
          <p:cNvPicPr>
            <a:picLocks noChangeAspect="1"/>
          </p:cNvPicPr>
          <p:nvPr/>
        </p:nvPicPr>
        <p:blipFill>
          <a:blip r:embed="rId207"/>
          <a:stretch>
            <a:fillRect/>
          </a:stretch>
        </p:blipFill>
        <p:spPr>
          <a:xfrm>
            <a:off x="6709060" y="6449058"/>
            <a:ext cx="160660" cy="160660"/>
          </a:xfrm>
          <a:prstGeom prst="rect">
            <a:avLst/>
          </a:prstGeom>
        </p:spPr>
      </p:pic>
      <p:sp>
        <p:nvSpPr>
          <p:cNvPr id="284" name="Text 75"/>
          <p:cNvSpPr/>
          <p:nvPr/>
        </p:nvSpPr>
        <p:spPr>
          <a:xfrm>
            <a:off x="6896472" y="64021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5" name="Image 207" descr="preencoded.png">    </p:cNvPr>
          <p:cNvPicPr>
            <a:picLocks noChangeAspect="1"/>
          </p:cNvPicPr>
          <p:nvPr/>
        </p:nvPicPr>
        <p:blipFill>
          <a:blip r:embed="rId208"/>
          <a:stretch>
            <a:fillRect/>
          </a:stretch>
        </p:blipFill>
        <p:spPr>
          <a:xfrm>
            <a:off x="8057592" y="6281700"/>
            <a:ext cx="1524260" cy="502050"/>
          </a:xfrm>
          <a:prstGeom prst="rect">
            <a:avLst/>
          </a:prstGeom>
        </p:spPr>
      </p:pic>
      <p:pic>
        <p:nvPicPr>
          <p:cNvPr id="286" name="Image 208" descr="preencoded.png">    </p:cNvPr>
          <p:cNvPicPr>
            <a:picLocks noChangeAspect="1"/>
          </p:cNvPicPr>
          <p:nvPr/>
        </p:nvPicPr>
        <p:blipFill>
          <a:blip r:embed="rId209"/>
          <a:stretch>
            <a:fillRect/>
          </a:stretch>
        </p:blipFill>
        <p:spPr>
          <a:xfrm>
            <a:off x="8152991" y="6395479"/>
            <a:ext cx="1333465" cy="267760"/>
          </a:xfrm>
          <a:prstGeom prst="rect">
            <a:avLst/>
          </a:prstGeom>
        </p:spPr>
      </p:pic>
      <p:pic>
        <p:nvPicPr>
          <p:cNvPr id="287" name="Image 209" descr="preencoded.png">    </p:cNvPr>
          <p:cNvPicPr>
            <a:picLocks noChangeAspect="1"/>
          </p:cNvPicPr>
          <p:nvPr/>
        </p:nvPicPr>
        <p:blipFill>
          <a:blip r:embed="rId210"/>
          <a:stretch>
            <a:fillRect/>
          </a:stretch>
        </p:blipFill>
        <p:spPr>
          <a:xfrm>
            <a:off x="8233321" y="6449058"/>
            <a:ext cx="160660" cy="160660"/>
          </a:xfrm>
          <a:prstGeom prst="rect">
            <a:avLst/>
          </a:prstGeom>
        </p:spPr>
      </p:pic>
      <p:sp>
        <p:nvSpPr>
          <p:cNvPr id="288" name="Text 76"/>
          <p:cNvSpPr/>
          <p:nvPr/>
        </p:nvSpPr>
        <p:spPr>
          <a:xfrm>
            <a:off x="8420733" y="64021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89" name="Image 210" descr="preencoded.png">    </p:cNvPr>
          <p:cNvPicPr>
            <a:picLocks noChangeAspect="1"/>
          </p:cNvPicPr>
          <p:nvPr/>
        </p:nvPicPr>
        <p:blipFill>
          <a:blip r:embed="rId211"/>
          <a:stretch>
            <a:fillRect/>
          </a:stretch>
        </p:blipFill>
        <p:spPr>
          <a:xfrm>
            <a:off x="9581815" y="6281700"/>
            <a:ext cx="1524260" cy="502050"/>
          </a:xfrm>
          <a:prstGeom prst="rect">
            <a:avLst/>
          </a:prstGeom>
        </p:spPr>
      </p:pic>
      <p:pic>
        <p:nvPicPr>
          <p:cNvPr id="290" name="Image 211" descr="preencoded.png">    </p:cNvPr>
          <p:cNvPicPr>
            <a:picLocks noChangeAspect="1"/>
          </p:cNvPicPr>
          <p:nvPr/>
        </p:nvPicPr>
        <p:blipFill>
          <a:blip r:embed="rId212"/>
          <a:stretch>
            <a:fillRect/>
          </a:stretch>
        </p:blipFill>
        <p:spPr>
          <a:xfrm>
            <a:off x="9677214" y="6395479"/>
            <a:ext cx="1333465" cy="267760"/>
          </a:xfrm>
          <a:prstGeom prst="rect">
            <a:avLst/>
          </a:prstGeom>
        </p:spPr>
      </p:pic>
      <p:pic>
        <p:nvPicPr>
          <p:cNvPr id="291" name="Image 212" descr="preencoded.png">    </p:cNvPr>
          <p:cNvPicPr>
            <a:picLocks noChangeAspect="1"/>
          </p:cNvPicPr>
          <p:nvPr/>
        </p:nvPicPr>
        <p:blipFill>
          <a:blip r:embed="rId213"/>
          <a:stretch>
            <a:fillRect/>
          </a:stretch>
        </p:blipFill>
        <p:spPr>
          <a:xfrm>
            <a:off x="9757544" y="6449058"/>
            <a:ext cx="160660" cy="160660"/>
          </a:xfrm>
          <a:prstGeom prst="rect">
            <a:avLst/>
          </a:prstGeom>
        </p:spPr>
      </p:pic>
      <p:sp>
        <p:nvSpPr>
          <p:cNvPr id="292" name="Text 77"/>
          <p:cNvSpPr/>
          <p:nvPr/>
        </p:nvSpPr>
        <p:spPr>
          <a:xfrm>
            <a:off x="9944993" y="64021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293" name="Image 213" descr="preencoded.png">    </p:cNvPr>
          <p:cNvPicPr>
            <a:picLocks noChangeAspect="1"/>
          </p:cNvPicPr>
          <p:nvPr/>
        </p:nvPicPr>
        <p:blipFill>
          <a:blip r:embed="rId214"/>
          <a:stretch>
            <a:fillRect/>
          </a:stretch>
        </p:blipFill>
        <p:spPr>
          <a:xfrm>
            <a:off x="11106076" y="6281700"/>
            <a:ext cx="1524260" cy="502050"/>
          </a:xfrm>
          <a:prstGeom prst="rect">
            <a:avLst/>
          </a:prstGeom>
        </p:spPr>
      </p:pic>
      <p:pic>
        <p:nvPicPr>
          <p:cNvPr id="294" name="Image 214" descr="preencoded.png">    </p:cNvPr>
          <p:cNvPicPr>
            <a:picLocks noChangeAspect="1"/>
          </p:cNvPicPr>
          <p:nvPr/>
        </p:nvPicPr>
        <p:blipFill>
          <a:blip r:embed="rId215"/>
          <a:stretch>
            <a:fillRect/>
          </a:stretch>
        </p:blipFill>
        <p:spPr>
          <a:xfrm>
            <a:off x="11354284" y="6395479"/>
            <a:ext cx="1027844" cy="267760"/>
          </a:xfrm>
          <a:prstGeom prst="rect">
            <a:avLst/>
          </a:prstGeom>
        </p:spPr>
      </p:pic>
      <p:pic>
        <p:nvPicPr>
          <p:cNvPr id="295" name="Image 215" descr="preencoded.png">    </p:cNvPr>
          <p:cNvPicPr>
            <a:picLocks noChangeAspect="1"/>
          </p:cNvPicPr>
          <p:nvPr/>
        </p:nvPicPr>
        <p:blipFill>
          <a:blip r:embed="rId216"/>
          <a:stretch>
            <a:fillRect/>
          </a:stretch>
        </p:blipFill>
        <p:spPr>
          <a:xfrm>
            <a:off x="11434614" y="6449058"/>
            <a:ext cx="160660" cy="160660"/>
          </a:xfrm>
          <a:prstGeom prst="rect">
            <a:avLst/>
          </a:prstGeom>
        </p:spPr>
      </p:pic>
      <p:sp>
        <p:nvSpPr>
          <p:cNvPr id="296" name="Text 78"/>
          <p:cNvSpPr/>
          <p:nvPr/>
        </p:nvSpPr>
        <p:spPr>
          <a:xfrm>
            <a:off x="11622025" y="640217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297" name="Image 216" descr="preencoded.png">    </p:cNvPr>
          <p:cNvPicPr>
            <a:picLocks noChangeAspect="1"/>
          </p:cNvPicPr>
          <p:nvPr/>
        </p:nvPicPr>
        <p:blipFill>
          <a:blip r:embed="rId217"/>
          <a:stretch>
            <a:fillRect/>
          </a:stretch>
        </p:blipFill>
        <p:spPr>
          <a:xfrm>
            <a:off x="12630299" y="6281700"/>
            <a:ext cx="1524260" cy="502050"/>
          </a:xfrm>
          <a:prstGeom prst="rect">
            <a:avLst/>
          </a:prstGeom>
        </p:spPr>
      </p:pic>
      <p:pic>
        <p:nvPicPr>
          <p:cNvPr id="298" name="Image 217" descr="preencoded.png">    </p:cNvPr>
          <p:cNvPicPr>
            <a:picLocks noChangeAspect="1"/>
          </p:cNvPicPr>
          <p:nvPr/>
        </p:nvPicPr>
        <p:blipFill>
          <a:blip r:embed="rId218"/>
          <a:stretch>
            <a:fillRect/>
          </a:stretch>
        </p:blipFill>
        <p:spPr>
          <a:xfrm>
            <a:off x="12725698" y="6395479"/>
            <a:ext cx="1333465" cy="267760"/>
          </a:xfrm>
          <a:prstGeom prst="rect">
            <a:avLst/>
          </a:prstGeom>
        </p:spPr>
      </p:pic>
      <p:pic>
        <p:nvPicPr>
          <p:cNvPr id="299" name="Image 218" descr="preencoded.png">    </p:cNvPr>
          <p:cNvPicPr>
            <a:picLocks noChangeAspect="1"/>
          </p:cNvPicPr>
          <p:nvPr/>
        </p:nvPicPr>
        <p:blipFill>
          <a:blip r:embed="rId219"/>
          <a:stretch>
            <a:fillRect/>
          </a:stretch>
        </p:blipFill>
        <p:spPr>
          <a:xfrm>
            <a:off x="12806028" y="6449058"/>
            <a:ext cx="160660" cy="160660"/>
          </a:xfrm>
          <a:prstGeom prst="rect">
            <a:avLst/>
          </a:prstGeom>
        </p:spPr>
      </p:pic>
      <p:sp>
        <p:nvSpPr>
          <p:cNvPr id="300" name="Text 79"/>
          <p:cNvSpPr/>
          <p:nvPr/>
        </p:nvSpPr>
        <p:spPr>
          <a:xfrm>
            <a:off x="12993477" y="6402177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01" name="Image 219" descr="preencoded.png">    </p:cNvPr>
          <p:cNvPicPr>
            <a:picLocks noChangeAspect="1"/>
          </p:cNvPicPr>
          <p:nvPr/>
        </p:nvPicPr>
        <p:blipFill>
          <a:blip r:embed="rId220"/>
          <a:stretch>
            <a:fillRect/>
          </a:stretch>
        </p:blipFill>
        <p:spPr>
          <a:xfrm>
            <a:off x="14154559" y="6281700"/>
            <a:ext cx="1524260" cy="502050"/>
          </a:xfrm>
          <a:prstGeom prst="rect">
            <a:avLst/>
          </a:prstGeom>
        </p:spPr>
      </p:pic>
      <p:pic>
        <p:nvPicPr>
          <p:cNvPr id="302" name="Image 220" descr="preencoded.png">    </p:cNvPr>
          <p:cNvPicPr>
            <a:picLocks noChangeAspect="1"/>
          </p:cNvPicPr>
          <p:nvPr/>
        </p:nvPicPr>
        <p:blipFill>
          <a:blip r:embed="rId221"/>
          <a:stretch>
            <a:fillRect/>
          </a:stretch>
        </p:blipFill>
        <p:spPr>
          <a:xfrm>
            <a:off x="14402767" y="6395479"/>
            <a:ext cx="1027844" cy="267760"/>
          </a:xfrm>
          <a:prstGeom prst="rect">
            <a:avLst/>
          </a:prstGeom>
        </p:spPr>
      </p:pic>
      <p:pic>
        <p:nvPicPr>
          <p:cNvPr id="303" name="Image 221" descr="preencoded.png">    </p:cNvPr>
          <p:cNvPicPr>
            <a:picLocks noChangeAspect="1"/>
          </p:cNvPicPr>
          <p:nvPr/>
        </p:nvPicPr>
        <p:blipFill>
          <a:blip r:embed="rId222"/>
          <a:stretch>
            <a:fillRect/>
          </a:stretch>
        </p:blipFill>
        <p:spPr>
          <a:xfrm>
            <a:off x="14483097" y="6449058"/>
            <a:ext cx="160660" cy="160660"/>
          </a:xfrm>
          <a:prstGeom prst="rect">
            <a:avLst/>
          </a:prstGeom>
        </p:spPr>
      </p:pic>
      <p:sp>
        <p:nvSpPr>
          <p:cNvPr id="304" name="Text 80"/>
          <p:cNvSpPr/>
          <p:nvPr/>
        </p:nvSpPr>
        <p:spPr>
          <a:xfrm>
            <a:off x="14670509" y="640217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05" name="Image 222" descr="preencoded.png">    </p:cNvPr>
          <p:cNvPicPr>
            <a:picLocks noChangeAspect="1"/>
          </p:cNvPicPr>
          <p:nvPr/>
        </p:nvPicPr>
        <p:blipFill>
          <a:blip r:embed="rId223"/>
          <a:stretch>
            <a:fillRect/>
          </a:stretch>
        </p:blipFill>
        <p:spPr>
          <a:xfrm>
            <a:off x="15678820" y="6281700"/>
            <a:ext cx="1524260" cy="502050"/>
          </a:xfrm>
          <a:prstGeom prst="rect">
            <a:avLst/>
          </a:prstGeom>
        </p:spPr>
      </p:pic>
      <p:pic>
        <p:nvPicPr>
          <p:cNvPr id="306" name="Image 223" descr="preencoded.png">    </p:cNvPr>
          <p:cNvPicPr>
            <a:picLocks noChangeAspect="1"/>
          </p:cNvPicPr>
          <p:nvPr/>
        </p:nvPicPr>
        <p:blipFill>
          <a:blip r:embed="rId224"/>
          <a:stretch>
            <a:fillRect/>
          </a:stretch>
        </p:blipFill>
        <p:spPr>
          <a:xfrm>
            <a:off x="15926991" y="6395479"/>
            <a:ext cx="1027844" cy="267760"/>
          </a:xfrm>
          <a:prstGeom prst="rect">
            <a:avLst/>
          </a:prstGeom>
        </p:spPr>
      </p:pic>
      <p:pic>
        <p:nvPicPr>
          <p:cNvPr id="307" name="Image 224" descr="preencoded.png">    </p:cNvPr>
          <p:cNvPicPr>
            <a:picLocks noChangeAspect="1"/>
          </p:cNvPicPr>
          <p:nvPr/>
        </p:nvPicPr>
        <p:blipFill>
          <a:blip r:embed="rId225"/>
          <a:stretch>
            <a:fillRect/>
          </a:stretch>
        </p:blipFill>
        <p:spPr>
          <a:xfrm>
            <a:off x="16007321" y="6449058"/>
            <a:ext cx="160660" cy="160660"/>
          </a:xfrm>
          <a:prstGeom prst="rect">
            <a:avLst/>
          </a:prstGeom>
        </p:spPr>
      </p:pic>
      <p:sp>
        <p:nvSpPr>
          <p:cNvPr id="308" name="Text 81"/>
          <p:cNvSpPr/>
          <p:nvPr/>
        </p:nvSpPr>
        <p:spPr>
          <a:xfrm>
            <a:off x="16194770" y="6402177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09" name="Image 225" descr="preencoded.png">    </p:cNvPr>
          <p:cNvPicPr>
            <a:picLocks noChangeAspect="1"/>
          </p:cNvPicPr>
          <p:nvPr/>
        </p:nvPicPr>
        <p:blipFill>
          <a:blip r:embed="rId226"/>
          <a:stretch>
            <a:fillRect/>
          </a:stretch>
        </p:blipFill>
        <p:spPr>
          <a:xfrm>
            <a:off x="1084436" y="6783735"/>
            <a:ext cx="5448901" cy="495363"/>
          </a:xfrm>
          <a:prstGeom prst="rect">
            <a:avLst/>
          </a:prstGeom>
        </p:spPr>
      </p:pic>
      <p:sp>
        <p:nvSpPr>
          <p:cNvPr id="310" name="Text 82"/>
          <p:cNvSpPr/>
          <p:nvPr/>
        </p:nvSpPr>
        <p:spPr>
          <a:xfrm>
            <a:off x="1218307" y="6907597"/>
            <a:ext cx="2150269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Japanese Credit Bureau</a:t>
            </a:r>
            <a:endParaRPr lang="en-US" sz="1476" dirty="0"/>
          </a:p>
        </p:txBody>
      </p:sp>
      <p:pic>
        <p:nvPicPr>
          <p:cNvPr id="311" name="Image 226" descr="preencoded.png">    </p:cNvPr>
          <p:cNvPicPr>
            <a:picLocks noChangeAspect="1"/>
          </p:cNvPicPr>
          <p:nvPr/>
        </p:nvPicPr>
        <p:blipFill>
          <a:blip r:embed="rId227"/>
          <a:stretch>
            <a:fillRect/>
          </a:stretch>
        </p:blipFill>
        <p:spPr>
          <a:xfrm>
            <a:off x="6628730" y="6897551"/>
            <a:ext cx="1333465" cy="267760"/>
          </a:xfrm>
          <a:prstGeom prst="rect">
            <a:avLst/>
          </a:prstGeom>
        </p:spPr>
      </p:pic>
      <p:pic>
        <p:nvPicPr>
          <p:cNvPr id="312" name="Image 227" descr="preencoded.png">    </p:cNvPr>
          <p:cNvPicPr>
            <a:picLocks noChangeAspect="1"/>
          </p:cNvPicPr>
          <p:nvPr/>
        </p:nvPicPr>
        <p:blipFill>
          <a:blip r:embed="rId228"/>
          <a:stretch>
            <a:fillRect/>
          </a:stretch>
        </p:blipFill>
        <p:spPr>
          <a:xfrm>
            <a:off x="6709060" y="6951092"/>
            <a:ext cx="160660" cy="160660"/>
          </a:xfrm>
          <a:prstGeom prst="rect">
            <a:avLst/>
          </a:prstGeom>
        </p:spPr>
      </p:pic>
      <p:sp>
        <p:nvSpPr>
          <p:cNvPr id="313" name="Text 83"/>
          <p:cNvSpPr/>
          <p:nvPr/>
        </p:nvSpPr>
        <p:spPr>
          <a:xfrm>
            <a:off x="6896472" y="6904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4" name="Image 228" descr="preencoded.png">    </p:cNvPr>
          <p:cNvPicPr>
            <a:picLocks noChangeAspect="1"/>
          </p:cNvPicPr>
          <p:nvPr/>
        </p:nvPicPr>
        <p:blipFill>
          <a:blip r:embed="rId229"/>
          <a:stretch>
            <a:fillRect/>
          </a:stretch>
        </p:blipFill>
        <p:spPr>
          <a:xfrm>
            <a:off x="8152991" y="6897551"/>
            <a:ext cx="1333465" cy="267760"/>
          </a:xfrm>
          <a:prstGeom prst="rect">
            <a:avLst/>
          </a:prstGeom>
        </p:spPr>
      </p:pic>
      <p:pic>
        <p:nvPicPr>
          <p:cNvPr id="315" name="Image 229" descr="preencoded.png">    </p:cNvPr>
          <p:cNvPicPr>
            <a:picLocks noChangeAspect="1"/>
          </p:cNvPicPr>
          <p:nvPr/>
        </p:nvPicPr>
        <p:blipFill>
          <a:blip r:embed="rId230"/>
          <a:stretch>
            <a:fillRect/>
          </a:stretch>
        </p:blipFill>
        <p:spPr>
          <a:xfrm>
            <a:off x="8233321" y="6951092"/>
            <a:ext cx="160660" cy="160660"/>
          </a:xfrm>
          <a:prstGeom prst="rect">
            <a:avLst/>
          </a:prstGeom>
        </p:spPr>
      </p:pic>
      <p:sp>
        <p:nvSpPr>
          <p:cNvPr id="316" name="Text 84"/>
          <p:cNvSpPr/>
          <p:nvPr/>
        </p:nvSpPr>
        <p:spPr>
          <a:xfrm>
            <a:off x="8420733" y="6904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17" name="Image 230" descr="preencoded.png">    </p:cNvPr>
          <p:cNvPicPr>
            <a:picLocks noChangeAspect="1"/>
          </p:cNvPicPr>
          <p:nvPr/>
        </p:nvPicPr>
        <p:blipFill>
          <a:blip r:embed="rId231"/>
          <a:stretch>
            <a:fillRect/>
          </a:stretch>
        </p:blipFill>
        <p:spPr>
          <a:xfrm>
            <a:off x="9677214" y="6897551"/>
            <a:ext cx="1333465" cy="267760"/>
          </a:xfrm>
          <a:prstGeom prst="rect">
            <a:avLst/>
          </a:prstGeom>
        </p:spPr>
      </p:pic>
      <p:pic>
        <p:nvPicPr>
          <p:cNvPr id="318" name="Image 231" descr="preencoded.png">    </p:cNvPr>
          <p:cNvPicPr>
            <a:picLocks noChangeAspect="1"/>
          </p:cNvPicPr>
          <p:nvPr/>
        </p:nvPicPr>
        <p:blipFill>
          <a:blip r:embed="rId232"/>
          <a:stretch>
            <a:fillRect/>
          </a:stretch>
        </p:blipFill>
        <p:spPr>
          <a:xfrm>
            <a:off x="9757544" y="6951092"/>
            <a:ext cx="160660" cy="160660"/>
          </a:xfrm>
          <a:prstGeom prst="rect">
            <a:avLst/>
          </a:prstGeom>
        </p:spPr>
      </p:pic>
      <p:sp>
        <p:nvSpPr>
          <p:cNvPr id="319" name="Text 85"/>
          <p:cNvSpPr/>
          <p:nvPr/>
        </p:nvSpPr>
        <p:spPr>
          <a:xfrm>
            <a:off x="9944993" y="6904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0" name="Image 232" descr="preencoded.png">    </p:cNvPr>
          <p:cNvPicPr>
            <a:picLocks noChangeAspect="1"/>
          </p:cNvPicPr>
          <p:nvPr/>
        </p:nvPicPr>
        <p:blipFill>
          <a:blip r:embed="rId233"/>
          <a:stretch>
            <a:fillRect/>
          </a:stretch>
        </p:blipFill>
        <p:spPr>
          <a:xfrm>
            <a:off x="11201474" y="6897551"/>
            <a:ext cx="1333465" cy="267760"/>
          </a:xfrm>
          <a:prstGeom prst="rect">
            <a:avLst/>
          </a:prstGeom>
        </p:spPr>
      </p:pic>
      <p:pic>
        <p:nvPicPr>
          <p:cNvPr id="321" name="Image 233" descr="preencoded.png">    </p:cNvPr>
          <p:cNvPicPr>
            <a:picLocks noChangeAspect="1"/>
          </p:cNvPicPr>
          <p:nvPr/>
        </p:nvPicPr>
        <p:blipFill>
          <a:blip r:embed="rId234"/>
          <a:stretch>
            <a:fillRect/>
          </a:stretch>
        </p:blipFill>
        <p:spPr>
          <a:xfrm>
            <a:off x="11281804" y="6951092"/>
            <a:ext cx="160660" cy="160660"/>
          </a:xfrm>
          <a:prstGeom prst="rect">
            <a:avLst/>
          </a:prstGeom>
        </p:spPr>
      </p:pic>
      <p:sp>
        <p:nvSpPr>
          <p:cNvPr id="322" name="Text 86"/>
          <p:cNvSpPr/>
          <p:nvPr/>
        </p:nvSpPr>
        <p:spPr>
          <a:xfrm>
            <a:off x="11469216" y="6904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3" name="Image 234" descr="preencoded.png">    </p:cNvPr>
          <p:cNvPicPr>
            <a:picLocks noChangeAspect="1"/>
          </p:cNvPicPr>
          <p:nvPr/>
        </p:nvPicPr>
        <p:blipFill>
          <a:blip r:embed="rId235"/>
          <a:stretch>
            <a:fillRect/>
          </a:stretch>
        </p:blipFill>
        <p:spPr>
          <a:xfrm>
            <a:off x="12725698" y="6897551"/>
            <a:ext cx="1333465" cy="267760"/>
          </a:xfrm>
          <a:prstGeom prst="rect">
            <a:avLst/>
          </a:prstGeom>
        </p:spPr>
      </p:pic>
      <p:pic>
        <p:nvPicPr>
          <p:cNvPr id="324" name="Image 235" descr="preencoded.png">    </p:cNvPr>
          <p:cNvPicPr>
            <a:picLocks noChangeAspect="1"/>
          </p:cNvPicPr>
          <p:nvPr/>
        </p:nvPicPr>
        <p:blipFill>
          <a:blip r:embed="rId236"/>
          <a:stretch>
            <a:fillRect/>
          </a:stretch>
        </p:blipFill>
        <p:spPr>
          <a:xfrm>
            <a:off x="12806028" y="6951092"/>
            <a:ext cx="160660" cy="160660"/>
          </a:xfrm>
          <a:prstGeom prst="rect">
            <a:avLst/>
          </a:prstGeom>
        </p:spPr>
      </p:pic>
      <p:sp>
        <p:nvSpPr>
          <p:cNvPr id="325" name="Text 87"/>
          <p:cNvSpPr/>
          <p:nvPr/>
        </p:nvSpPr>
        <p:spPr>
          <a:xfrm>
            <a:off x="12993477" y="6904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  <p:pic>
        <p:nvPicPr>
          <p:cNvPr id="326" name="Image 236" descr="preencoded.png">    </p:cNvPr>
          <p:cNvPicPr>
            <a:picLocks noChangeAspect="1"/>
          </p:cNvPicPr>
          <p:nvPr/>
        </p:nvPicPr>
        <p:blipFill>
          <a:blip r:embed="rId237"/>
          <a:stretch>
            <a:fillRect/>
          </a:stretch>
        </p:blipFill>
        <p:spPr>
          <a:xfrm>
            <a:off x="14402767" y="6897551"/>
            <a:ext cx="1027844" cy="267760"/>
          </a:xfrm>
          <a:prstGeom prst="rect">
            <a:avLst/>
          </a:prstGeom>
        </p:spPr>
      </p:pic>
      <p:pic>
        <p:nvPicPr>
          <p:cNvPr id="327" name="Image 237" descr="preencoded.png">    </p:cNvPr>
          <p:cNvPicPr>
            <a:picLocks noChangeAspect="1"/>
          </p:cNvPicPr>
          <p:nvPr/>
        </p:nvPicPr>
        <p:blipFill>
          <a:blip r:embed="rId238"/>
          <a:stretch>
            <a:fillRect/>
          </a:stretch>
        </p:blipFill>
        <p:spPr>
          <a:xfrm>
            <a:off x="14483097" y="6951092"/>
            <a:ext cx="160660" cy="160660"/>
          </a:xfrm>
          <a:prstGeom prst="rect">
            <a:avLst/>
          </a:prstGeom>
        </p:spPr>
      </p:pic>
      <p:sp>
        <p:nvSpPr>
          <p:cNvPr id="328" name="Text 88"/>
          <p:cNvSpPr/>
          <p:nvPr/>
        </p:nvSpPr>
        <p:spPr>
          <a:xfrm>
            <a:off x="14670509" y="6904248"/>
            <a:ext cx="72009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3A834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Available</a:t>
            </a:r>
            <a:endParaRPr lang="en-US" sz="1265" dirty="0"/>
          </a:p>
        </p:txBody>
      </p:sp>
      <p:pic>
        <p:nvPicPr>
          <p:cNvPr id="329" name="Image 238" descr="preencoded.png">    </p:cNvPr>
          <p:cNvPicPr>
            <a:picLocks noChangeAspect="1"/>
          </p:cNvPicPr>
          <p:nvPr/>
        </p:nvPicPr>
        <p:blipFill>
          <a:blip r:embed="rId239"/>
          <a:stretch>
            <a:fillRect/>
          </a:stretch>
        </p:blipFill>
        <p:spPr>
          <a:xfrm>
            <a:off x="15774181" y="6897551"/>
            <a:ext cx="1333465" cy="267760"/>
          </a:xfrm>
          <a:prstGeom prst="rect">
            <a:avLst/>
          </a:prstGeom>
        </p:spPr>
      </p:pic>
      <p:pic>
        <p:nvPicPr>
          <p:cNvPr id="330" name="Image 239" descr="preencoded.png">    </p:cNvPr>
          <p:cNvPicPr>
            <a:picLocks noChangeAspect="1"/>
          </p:cNvPicPr>
          <p:nvPr/>
        </p:nvPicPr>
        <p:blipFill>
          <a:blip r:embed="rId240"/>
          <a:stretch>
            <a:fillRect/>
          </a:stretch>
        </p:blipFill>
        <p:spPr>
          <a:xfrm>
            <a:off x="15854511" y="6951092"/>
            <a:ext cx="160660" cy="160660"/>
          </a:xfrm>
          <a:prstGeom prst="rect">
            <a:avLst/>
          </a:prstGeom>
        </p:spPr>
      </p:pic>
      <p:sp>
        <p:nvSpPr>
          <p:cNvPr id="331" name="Text 89"/>
          <p:cNvSpPr/>
          <p:nvPr/>
        </p:nvSpPr>
        <p:spPr>
          <a:xfrm>
            <a:off x="16041960" y="6904248"/>
            <a:ext cx="1040130" cy="29718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1898"/>
              </a:lnSpc>
              <a:buNone/>
            </a:pPr>
            <a:r>
              <a:rPr lang="en-US" sz="1265" dirty="0">
                <a:solidFill>
                  <a:srgbClr val="990000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Not Available</a:t>
            </a:r>
            <a:endParaRPr lang="en-US" sz="1265" dirty="0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 name="Slide 6"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0" descr="preencoded.png">    </p:cNvPr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0" y="0"/>
            <a:ext cx="18288000" cy="10277475"/>
          </a:xfrm>
          <a:prstGeom prst="rect">
            <a:avLst/>
          </a:prstGeom>
        </p:spPr>
      </p:pic>
      <p:sp>
        <p:nvSpPr>
          <p:cNvPr id="3" name="Text 0"/>
          <p:cNvSpPr/>
          <p:nvPr/>
        </p:nvSpPr>
        <p:spPr>
          <a:xfrm>
            <a:off x="1071042" y="321320"/>
            <a:ext cx="820103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767676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Product</a:t>
            </a:r>
            <a:endParaRPr lang="en-US" sz="1687" dirty="0"/>
          </a:p>
        </p:txBody>
      </p:sp>
      <p:sp>
        <p:nvSpPr>
          <p:cNvPr id="4" name="Text 1"/>
          <p:cNvSpPr/>
          <p:nvPr/>
        </p:nvSpPr>
        <p:spPr>
          <a:xfrm>
            <a:off x="1959211" y="321320"/>
            <a:ext cx="1350169" cy="38862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530"/>
              </a:lnSpc>
              <a:buNone/>
            </a:pPr>
            <a:r>
              <a:rPr lang="en-US" sz="1687" dirty="0">
                <a:solidFill>
                  <a:srgbClr val="222222"/>
                </a:solidFill>
                <a:latin typeface="Santander Micro Text SemiBold" pitchFamily="34" charset="0"/>
                <a:ea typeface="Santander Micro Text SemiBold" pitchFamily="34" charset="-122"/>
                <a:cs typeface="Santander Micro Text SemiBold" pitchFamily="34" charset="-120"/>
              </a:rPr>
              <a:t>Direct API CP</a:t>
            </a:r>
            <a:endParaRPr lang="en-US" sz="1687" dirty="0"/>
          </a:p>
        </p:txBody>
      </p:sp>
      <p:sp>
        <p:nvSpPr>
          <p:cNvPr id="5" name="Text 2"/>
          <p:cNvSpPr/>
          <p:nvPr/>
        </p:nvSpPr>
        <p:spPr>
          <a:xfrm>
            <a:off x="1071042" y="926306"/>
            <a:ext cx="9318044" cy="514350"/>
          </a:xfrm>
          <a:prstGeom prst="rect">
            <a:avLst/>
          </a:prstGeom>
          <a:noFill/>
          <a:ln/>
        </p:spPr>
        <p:txBody>
          <a:bodyPr wrap="square" lIns="0" tIns="0" rIns="0" bIns="0" rtlCol="0" anchor="b"/>
          <a:lstStyle/>
          <a:p>
            <a:pPr algn="l" indent="0" marL="0">
              <a:lnSpc>
                <a:spcPts val="3373"/>
              </a:lnSpc>
              <a:buNone/>
            </a:pPr>
            <a:r>
              <a:rPr lang="en-US" sz="2952" dirty="0">
                <a:solidFill>
                  <a:srgbClr val="222222"/>
                </a:solidFill>
                <a:latin typeface="Santander Headline" pitchFamily="34" charset="0"/>
                <a:ea typeface="Santander Headline" pitchFamily="34" charset="-122"/>
                <a:cs typeface="Santander Headline" pitchFamily="34" charset="-120"/>
              </a:rPr>
              <a:t>Payment Methods / Local Schemes &amp; APM</a:t>
            </a:r>
            <a:endParaRPr lang="en-US" sz="2952" dirty="0"/>
          </a:p>
        </p:txBody>
      </p:sp>
      <p:pic>
        <p:nvPicPr>
          <p:cNvPr id="6" name="Image 1" descr="preencoded.png">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1042" y="1569132"/>
            <a:ext cx="16119145" cy="535521"/>
          </a:xfrm>
          <a:prstGeom prst="rect">
            <a:avLst/>
          </a:prstGeom>
        </p:spPr>
      </p:pic>
      <p:pic>
        <p:nvPicPr>
          <p:cNvPr id="7" name="Image 2" descr="preencoded.png">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042" y="1569132"/>
            <a:ext cx="4029786" cy="535521"/>
          </a:xfrm>
          <a:prstGeom prst="rect">
            <a:avLst/>
          </a:prstGeom>
        </p:spPr>
      </p:pic>
      <p:pic>
        <p:nvPicPr>
          <p:cNvPr id="8" name="Image 3" descr="preencoded.png">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00824" y="1569132"/>
            <a:ext cx="1509601" cy="535521"/>
          </a:xfrm>
          <a:prstGeom prst="rect">
            <a:avLst/>
          </a:prstGeom>
        </p:spPr>
      </p:pic>
      <p:sp>
        <p:nvSpPr>
          <p:cNvPr id="9" name="Text 3"/>
          <p:cNvSpPr/>
          <p:nvPr/>
        </p:nvSpPr>
        <p:spPr>
          <a:xfrm>
            <a:off x="5280720" y="1692994"/>
            <a:ext cx="930116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Argentina</a:t>
            </a:r>
            <a:endParaRPr lang="en-US" sz="1476" dirty="0"/>
          </a:p>
        </p:txBody>
      </p:sp>
      <p:pic>
        <p:nvPicPr>
          <p:cNvPr id="10" name="Image 4" descr="preencoded.png">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216216" y="1726443"/>
            <a:ext cx="214208" cy="214208"/>
          </a:xfrm>
          <a:prstGeom prst="rect">
            <a:avLst/>
          </a:prstGeom>
        </p:spPr>
      </p:pic>
      <p:pic>
        <p:nvPicPr>
          <p:cNvPr id="11" name="Image 5" descr="preencoded.png">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613661" y="1569132"/>
            <a:ext cx="1509601" cy="535521"/>
          </a:xfrm>
          <a:prstGeom prst="rect">
            <a:avLst/>
          </a:prstGeom>
        </p:spPr>
      </p:pic>
      <p:sp>
        <p:nvSpPr>
          <p:cNvPr id="12" name="Text 4"/>
          <p:cNvSpPr/>
          <p:nvPr/>
        </p:nvSpPr>
        <p:spPr>
          <a:xfrm>
            <a:off x="6979741" y="1692994"/>
            <a:ext cx="540068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Brasil</a:t>
            </a:r>
            <a:endParaRPr lang="en-US" sz="1476" dirty="0"/>
          </a:p>
        </p:txBody>
      </p:sp>
      <p:pic>
        <p:nvPicPr>
          <p:cNvPr id="13" name="Image 6" descr="preencoded.png">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542981" y="1726443"/>
            <a:ext cx="214208" cy="214208"/>
          </a:xfrm>
          <a:prstGeom prst="rect">
            <a:avLst/>
          </a:prstGeom>
        </p:spPr>
      </p:pic>
      <p:pic>
        <p:nvPicPr>
          <p:cNvPr id="14" name="Image 7" descr="preencoded.png">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126499" y="1569132"/>
            <a:ext cx="1509601" cy="535521"/>
          </a:xfrm>
          <a:prstGeom prst="rect">
            <a:avLst/>
          </a:prstGeom>
        </p:spPr>
      </p:pic>
      <p:sp>
        <p:nvSpPr>
          <p:cNvPr id="15" name="Text 5"/>
          <p:cNvSpPr/>
          <p:nvPr/>
        </p:nvSpPr>
        <p:spPr>
          <a:xfrm>
            <a:off x="8524912" y="1692994"/>
            <a:ext cx="470059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Chile</a:t>
            </a:r>
            <a:endParaRPr lang="en-US" sz="1476" dirty="0"/>
          </a:p>
        </p:txBody>
      </p:sp>
      <p:pic>
        <p:nvPicPr>
          <p:cNvPr id="16" name="Image 8" descr="preencoded.png">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9023561" y="1726443"/>
            <a:ext cx="214208" cy="214208"/>
          </a:xfrm>
          <a:prstGeom prst="rect">
            <a:avLst/>
          </a:prstGeom>
        </p:spPr>
      </p:pic>
      <p:pic>
        <p:nvPicPr>
          <p:cNvPr id="17" name="Image 9" descr="preencoded.png">    </p:cNvPr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9639374" y="1569132"/>
            <a:ext cx="1509601" cy="535521"/>
          </a:xfrm>
          <a:prstGeom prst="rect">
            <a:avLst/>
          </a:prstGeom>
        </p:spPr>
      </p:pic>
      <p:sp>
        <p:nvSpPr>
          <p:cNvPr id="18" name="Text 6"/>
          <p:cNvSpPr/>
          <p:nvPr/>
        </p:nvSpPr>
        <p:spPr>
          <a:xfrm>
            <a:off x="9836944" y="1692994"/>
            <a:ext cx="890111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Colombia</a:t>
            </a:r>
            <a:endParaRPr lang="en-US" sz="1476" dirty="0"/>
          </a:p>
        </p:txBody>
      </p:sp>
      <p:pic>
        <p:nvPicPr>
          <p:cNvPr id="19" name="Image 10" descr="preencoded.png">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10750562" y="1729792"/>
            <a:ext cx="214208" cy="214208"/>
          </a:xfrm>
          <a:prstGeom prst="rect">
            <a:avLst/>
          </a:prstGeom>
        </p:spPr>
      </p:pic>
      <p:pic>
        <p:nvPicPr>
          <p:cNvPr id="20" name="Image 11" descr="preencoded.png">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10750562" y="1729792"/>
            <a:ext cx="214208" cy="214208"/>
          </a:xfrm>
          <a:prstGeom prst="rect">
            <a:avLst/>
          </a:prstGeom>
        </p:spPr>
      </p:pic>
      <p:pic>
        <p:nvPicPr>
          <p:cNvPr id="21" name="Image 12" descr="preencoded.png">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11151580" y="1569132"/>
            <a:ext cx="1509601" cy="535521"/>
          </a:xfrm>
          <a:prstGeom prst="rect">
            <a:avLst/>
          </a:prstGeom>
        </p:spPr>
      </p:pic>
      <p:sp>
        <p:nvSpPr>
          <p:cNvPr id="22" name="Text 7"/>
          <p:cNvSpPr/>
          <p:nvPr/>
        </p:nvSpPr>
        <p:spPr>
          <a:xfrm>
            <a:off x="11457050" y="1692994"/>
            <a:ext cx="670084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México</a:t>
            </a:r>
            <a:endParaRPr lang="en-US" sz="1476" dirty="0"/>
          </a:p>
        </p:txBody>
      </p:sp>
      <p:pic>
        <p:nvPicPr>
          <p:cNvPr id="23" name="Image 13" descr="preencoded.png">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2141510" y="1726443"/>
            <a:ext cx="214208" cy="214208"/>
          </a:xfrm>
          <a:prstGeom prst="rect">
            <a:avLst/>
          </a:prstGeom>
        </p:spPr>
      </p:pic>
      <p:pic>
        <p:nvPicPr>
          <p:cNvPr id="24" name="Image 14" descr="preencoded.png">    </p:cNvPr>
          <p:cNvPicPr>
            <a:picLocks noChangeAspect="1"/>
          </p:cNvPicPr>
          <p:nvPr/>
        </p:nvPicPr>
        <p:blipFill>
          <a:blip r:embed="rId15"/>
          <a:stretch>
            <a:fillRect/>
          </a:stretch>
        </p:blipFill>
        <p:spPr>
          <a:xfrm>
            <a:off x="12661181" y="1569132"/>
            <a:ext cx="1509601" cy="535521"/>
          </a:xfrm>
          <a:prstGeom prst="rect">
            <a:avLst/>
          </a:prstGeom>
        </p:spPr>
      </p:pic>
      <p:sp>
        <p:nvSpPr>
          <p:cNvPr id="25" name="Text 8"/>
          <p:cNvSpPr/>
          <p:nvPr/>
        </p:nvSpPr>
        <p:spPr>
          <a:xfrm>
            <a:off x="12903324" y="1692994"/>
            <a:ext cx="800100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Uruguay</a:t>
            </a:r>
            <a:endParaRPr lang="en-US" sz="1476" dirty="0"/>
          </a:p>
        </p:txBody>
      </p:sp>
      <p:pic>
        <p:nvPicPr>
          <p:cNvPr id="26" name="Image 15" descr="preencoded.png">    </p:cNvPr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13714326" y="1726443"/>
            <a:ext cx="214208" cy="214208"/>
          </a:xfrm>
          <a:prstGeom prst="rect">
            <a:avLst/>
          </a:prstGeom>
        </p:spPr>
      </p:pic>
      <p:pic>
        <p:nvPicPr>
          <p:cNvPr id="27" name="Image 16" descr="preencoded.png">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14170782" y="1569132"/>
            <a:ext cx="1509601" cy="535521"/>
          </a:xfrm>
          <a:prstGeom prst="rect">
            <a:avLst/>
          </a:prstGeom>
        </p:spPr>
      </p:pic>
      <p:sp>
        <p:nvSpPr>
          <p:cNvPr id="28" name="Text 9"/>
          <p:cNvSpPr/>
          <p:nvPr/>
        </p:nvSpPr>
        <p:spPr>
          <a:xfrm>
            <a:off x="14470968" y="1692994"/>
            <a:ext cx="680085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España</a:t>
            </a:r>
            <a:endParaRPr lang="en-US" sz="1476" dirty="0"/>
          </a:p>
        </p:txBody>
      </p:sp>
      <p:pic>
        <p:nvPicPr>
          <p:cNvPr id="29" name="Image 17" descr="preencoded.png">    </p:cNvPr>
          <p:cNvPicPr>
            <a:picLocks noChangeAspect="1"/>
          </p:cNvPicPr>
          <p:nvPr/>
        </p:nvPicPr>
        <p:blipFill>
          <a:blip r:embed="rId18"/>
          <a:stretch>
            <a:fillRect/>
          </a:stretch>
        </p:blipFill>
        <p:spPr>
          <a:xfrm>
            <a:off x="15165995" y="1726443"/>
            <a:ext cx="214208" cy="214208"/>
          </a:xfrm>
          <a:prstGeom prst="rect">
            <a:avLst/>
          </a:prstGeom>
        </p:spPr>
      </p:pic>
      <p:pic>
        <p:nvPicPr>
          <p:cNvPr id="30" name="Image 18" descr="preencoded.png">    </p:cNvPr>
          <p:cNvPicPr>
            <a:picLocks noChangeAspect="1"/>
          </p:cNvPicPr>
          <p:nvPr/>
        </p:nvPicPr>
        <p:blipFill>
          <a:blip r:embed="rId19"/>
          <a:stretch>
            <a:fillRect/>
          </a:stretch>
        </p:blipFill>
        <p:spPr>
          <a:xfrm>
            <a:off x="15680382" y="1569132"/>
            <a:ext cx="1509824" cy="535521"/>
          </a:xfrm>
          <a:prstGeom prst="rect">
            <a:avLst/>
          </a:prstGeom>
        </p:spPr>
      </p:pic>
      <p:sp>
        <p:nvSpPr>
          <p:cNvPr id="31" name="Text 10"/>
          <p:cNvSpPr/>
          <p:nvPr/>
        </p:nvSpPr>
        <p:spPr>
          <a:xfrm>
            <a:off x="15913633" y="1692994"/>
            <a:ext cx="820103" cy="34290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214"/>
              </a:lnSpc>
              <a:buNone/>
            </a:pPr>
            <a:r>
              <a:rPr lang="en-US" sz="1476" b="1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Portugal</a:t>
            </a:r>
            <a:endParaRPr lang="en-US" sz="1476" dirty="0"/>
          </a:p>
        </p:txBody>
      </p:sp>
      <p:pic>
        <p:nvPicPr>
          <p:cNvPr id="32" name="Image 19" descr="preencoded.png">    </p:cNvPr>
          <p:cNvPicPr>
            <a:picLocks noChangeAspect="1"/>
          </p:cNvPicPr>
          <p:nvPr/>
        </p:nvPicPr>
        <p:blipFill>
          <a:blip r:embed="rId20"/>
          <a:stretch>
            <a:fillRect/>
          </a:stretch>
        </p:blipFill>
        <p:spPr>
          <a:xfrm>
            <a:off x="16742643" y="1726443"/>
            <a:ext cx="214208" cy="214208"/>
          </a:xfrm>
          <a:prstGeom prst="rect">
            <a:avLst/>
          </a:prstGeom>
        </p:spPr>
      </p:pic>
      <p:pic>
        <p:nvPicPr>
          <p:cNvPr id="33" name="Image 20" descr="preencoded.png">    </p:cNvPr>
          <p:cNvPicPr>
            <a:picLocks noChangeAspect="1"/>
          </p:cNvPicPr>
          <p:nvPr/>
        </p:nvPicPr>
        <p:blipFill>
          <a:blip r:embed="rId21"/>
          <a:stretch>
            <a:fillRect/>
          </a:stretch>
        </p:blipFill>
        <p:spPr>
          <a:xfrm>
            <a:off x="1061517" y="2202247"/>
            <a:ext cx="16169915" cy="3528492"/>
          </a:xfrm>
          <a:prstGeom prst="rect">
            <a:avLst/>
          </a:prstGeom>
        </p:spPr>
      </p:pic>
      <p:pic>
        <p:nvPicPr>
          <p:cNvPr id="34" name="Image 21" descr="preencoded.png">    </p:cNvPr>
          <p:cNvPicPr>
            <a:picLocks noChangeAspect="1"/>
          </p:cNvPicPr>
          <p:nvPr/>
        </p:nvPicPr>
        <p:blipFill>
          <a:blip r:embed="rId22"/>
          <a:stretch>
            <a:fillRect/>
          </a:stretch>
        </p:blipFill>
        <p:spPr>
          <a:xfrm>
            <a:off x="1071042" y="2211772"/>
            <a:ext cx="4048125" cy="1610785"/>
          </a:xfrm>
          <a:prstGeom prst="rect">
            <a:avLst/>
          </a:prstGeom>
        </p:spPr>
      </p:pic>
      <p:sp>
        <p:nvSpPr>
          <p:cNvPr id="35" name="Text 11"/>
          <p:cNvSpPr/>
          <p:nvPr/>
        </p:nvSpPr>
        <p:spPr>
          <a:xfrm>
            <a:off x="1231702" y="2899135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Local Schemes</a:t>
            </a:r>
            <a:endParaRPr lang="en-US" sz="1476" dirty="0"/>
          </a:p>
        </p:txBody>
      </p:sp>
      <p:pic>
        <p:nvPicPr>
          <p:cNvPr id="36" name="Image 22" descr="preencoded.png">    </p:cNvPr>
          <p:cNvPicPr>
            <a:picLocks noChangeAspect="1"/>
          </p:cNvPicPr>
          <p:nvPr/>
        </p:nvPicPr>
        <p:blipFill>
          <a:blip r:embed="rId23"/>
          <a:stretch>
            <a:fillRect/>
          </a:stretch>
        </p:blipFill>
        <p:spPr>
          <a:xfrm>
            <a:off x="5119167" y="2211772"/>
            <a:ext cx="1512843" cy="1610785"/>
          </a:xfrm>
          <a:prstGeom prst="rect">
            <a:avLst/>
          </a:prstGeom>
        </p:spPr>
      </p:pic>
      <p:sp>
        <p:nvSpPr>
          <p:cNvPr id="37" name="Text 12"/>
          <p:cNvSpPr/>
          <p:nvPr/>
        </p:nvSpPr>
        <p:spPr>
          <a:xfrm>
            <a:off x="5119167" y="2612343"/>
            <a:ext cx="1512843" cy="97155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SISCARD (UAT) /Cabal  (UAT)/ Naranja (UAT)</a:t>
            </a:r>
            <a:endParaRPr lang="en-US" sz="1476" dirty="0"/>
          </a:p>
        </p:txBody>
      </p:sp>
      <p:pic>
        <p:nvPicPr>
          <p:cNvPr id="38" name="Image 23" descr="preencoded.png">    </p:cNvPr>
          <p:cNvPicPr>
            <a:picLocks noChangeAspect="1"/>
          </p:cNvPicPr>
          <p:nvPr/>
        </p:nvPicPr>
        <p:blipFill>
          <a:blip r:embed="rId24"/>
          <a:stretch>
            <a:fillRect/>
          </a:stretch>
        </p:blipFill>
        <p:spPr>
          <a:xfrm>
            <a:off x="6632004" y="2211772"/>
            <a:ext cx="1512843" cy="1077385"/>
          </a:xfrm>
          <a:prstGeom prst="rect">
            <a:avLst/>
          </a:prstGeom>
        </p:spPr>
      </p:pic>
      <p:sp>
        <p:nvSpPr>
          <p:cNvPr id="39" name="Text 13"/>
          <p:cNvSpPr/>
          <p:nvPr/>
        </p:nvSpPr>
        <p:spPr>
          <a:xfrm>
            <a:off x="6632004" y="2345643"/>
            <a:ext cx="1512843" cy="161163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BOLETO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(Roadmap)/ELo (Roadmap)/Hipercard (Roadmap)</a:t>
            </a:r>
            <a:endParaRPr lang="en-US" sz="1476" dirty="0"/>
          </a:p>
        </p:txBody>
      </p:sp>
      <p:pic>
        <p:nvPicPr>
          <p:cNvPr id="40" name="Image 24" descr="preencoded.png">    </p:cNvPr>
          <p:cNvPicPr>
            <a:picLocks noChangeAspect="1"/>
          </p:cNvPicPr>
          <p:nvPr/>
        </p:nvPicPr>
        <p:blipFill>
          <a:blip r:embed="rId25"/>
          <a:stretch>
            <a:fillRect/>
          </a:stretch>
        </p:blipFill>
        <p:spPr>
          <a:xfrm>
            <a:off x="8144842" y="2211772"/>
            <a:ext cx="1512843" cy="1610785"/>
          </a:xfrm>
          <a:prstGeom prst="rect">
            <a:avLst/>
          </a:prstGeom>
        </p:spPr>
      </p:pic>
      <p:pic>
        <p:nvPicPr>
          <p:cNvPr id="41" name="Image 25" descr="preencoded.png">    </p:cNvPr>
          <p:cNvPicPr>
            <a:picLocks noChangeAspect="1"/>
          </p:cNvPicPr>
          <p:nvPr/>
        </p:nvPicPr>
        <p:blipFill>
          <a:blip r:embed="rId26"/>
          <a:stretch>
            <a:fillRect/>
          </a:stretch>
        </p:blipFill>
        <p:spPr>
          <a:xfrm>
            <a:off x="9657680" y="2211772"/>
            <a:ext cx="1512843" cy="1610785"/>
          </a:xfrm>
          <a:prstGeom prst="rect">
            <a:avLst/>
          </a:prstGeom>
        </p:spPr>
      </p:pic>
      <p:pic>
        <p:nvPicPr>
          <p:cNvPr id="42" name="Image 26" descr="preencoded.png">    </p:cNvPr>
          <p:cNvPicPr>
            <a:picLocks noChangeAspect="1"/>
          </p:cNvPicPr>
          <p:nvPr/>
        </p:nvPicPr>
        <p:blipFill>
          <a:blip r:embed="rId27"/>
          <a:stretch>
            <a:fillRect/>
          </a:stretch>
        </p:blipFill>
        <p:spPr>
          <a:xfrm>
            <a:off x="11170555" y="2211772"/>
            <a:ext cx="1512843" cy="1610785"/>
          </a:xfrm>
          <a:prstGeom prst="rect">
            <a:avLst/>
          </a:prstGeom>
        </p:spPr>
      </p:pic>
      <p:sp>
        <p:nvSpPr>
          <p:cNvPr id="43" name="Text 14"/>
          <p:cNvSpPr/>
          <p:nvPr/>
        </p:nvSpPr>
        <p:spPr>
          <a:xfrm>
            <a:off x="11170555" y="2745693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Oxxo (UAT)</a:t>
            </a:r>
            <a:endParaRPr lang="en-US" sz="1476" dirty="0"/>
          </a:p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Carnet (UAT)</a:t>
            </a:r>
            <a:endParaRPr lang="en-US" sz="1476" dirty="0"/>
          </a:p>
        </p:txBody>
      </p:sp>
      <p:pic>
        <p:nvPicPr>
          <p:cNvPr id="44" name="Image 27" descr="preencoded.png">    </p:cNvPr>
          <p:cNvPicPr>
            <a:picLocks noChangeAspect="1"/>
          </p:cNvPicPr>
          <p:nvPr/>
        </p:nvPicPr>
        <p:blipFill>
          <a:blip r:embed="rId28"/>
          <a:stretch>
            <a:fillRect/>
          </a:stretch>
        </p:blipFill>
        <p:spPr>
          <a:xfrm>
            <a:off x="12683393" y="2211772"/>
            <a:ext cx="1512843" cy="1610785"/>
          </a:xfrm>
          <a:prstGeom prst="rect">
            <a:avLst/>
          </a:prstGeom>
        </p:spPr>
      </p:pic>
      <p:pic>
        <p:nvPicPr>
          <p:cNvPr id="45" name="Image 28" descr="preencoded.png">    </p:cNvPr>
          <p:cNvPicPr>
            <a:picLocks noChangeAspect="1"/>
          </p:cNvPicPr>
          <p:nvPr/>
        </p:nvPicPr>
        <p:blipFill>
          <a:blip r:embed="rId29"/>
          <a:stretch>
            <a:fillRect/>
          </a:stretch>
        </p:blipFill>
        <p:spPr>
          <a:xfrm>
            <a:off x="14196231" y="2211772"/>
            <a:ext cx="1512843" cy="1610785"/>
          </a:xfrm>
          <a:prstGeom prst="rect">
            <a:avLst/>
          </a:prstGeom>
        </p:spPr>
      </p:pic>
      <p:pic>
        <p:nvPicPr>
          <p:cNvPr id="46" name="Image 29" descr="preencoded.png">    </p:cNvPr>
          <p:cNvPicPr>
            <a:picLocks noChangeAspect="1"/>
          </p:cNvPicPr>
          <p:nvPr/>
        </p:nvPicPr>
        <p:blipFill>
          <a:blip r:embed="rId30"/>
          <a:stretch>
            <a:fillRect/>
          </a:stretch>
        </p:blipFill>
        <p:spPr>
          <a:xfrm>
            <a:off x="15709069" y="2211772"/>
            <a:ext cx="1512843" cy="1610785"/>
          </a:xfrm>
          <a:prstGeom prst="rect">
            <a:avLst/>
          </a:prstGeom>
        </p:spPr>
      </p:pic>
      <p:pic>
        <p:nvPicPr>
          <p:cNvPr id="47" name="Image 30" descr="preencoded.png">    </p:cNvPr>
          <p:cNvPicPr>
            <a:picLocks noChangeAspect="1"/>
          </p:cNvPicPr>
          <p:nvPr/>
        </p:nvPicPr>
        <p:blipFill>
          <a:blip r:embed="rId31"/>
          <a:stretch>
            <a:fillRect/>
          </a:stretch>
        </p:blipFill>
        <p:spPr>
          <a:xfrm>
            <a:off x="1071042" y="3822539"/>
            <a:ext cx="4048125" cy="810685"/>
          </a:xfrm>
          <a:prstGeom prst="rect">
            <a:avLst/>
          </a:prstGeom>
        </p:spPr>
      </p:pic>
      <p:sp>
        <p:nvSpPr>
          <p:cNvPr id="48" name="Text 15"/>
          <p:cNvSpPr/>
          <p:nvPr/>
        </p:nvSpPr>
        <p:spPr>
          <a:xfrm>
            <a:off x="1231702" y="4109851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QR Payments</a:t>
            </a:r>
            <a:endParaRPr lang="en-US" sz="1476" dirty="0"/>
          </a:p>
        </p:txBody>
      </p:sp>
      <p:pic>
        <p:nvPicPr>
          <p:cNvPr id="49" name="Image 31" descr="preencoded.png">    </p:cNvPr>
          <p:cNvPicPr>
            <a:picLocks noChangeAspect="1"/>
          </p:cNvPicPr>
          <p:nvPr/>
        </p:nvPicPr>
        <p:blipFill>
          <a:blip r:embed="rId32"/>
          <a:stretch>
            <a:fillRect/>
          </a:stretch>
        </p:blipFill>
        <p:spPr>
          <a:xfrm>
            <a:off x="5119167" y="3822539"/>
            <a:ext cx="1512843" cy="543985"/>
          </a:xfrm>
          <a:prstGeom prst="rect">
            <a:avLst/>
          </a:prstGeom>
        </p:spPr>
      </p:pic>
      <p:sp>
        <p:nvSpPr>
          <p:cNvPr id="50" name="Text 16"/>
          <p:cNvSpPr/>
          <p:nvPr/>
        </p:nvSpPr>
        <p:spPr>
          <a:xfrm>
            <a:off x="5119167" y="3956410"/>
            <a:ext cx="1512843" cy="65151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MODO (Roadmap)</a:t>
            </a:r>
            <a:endParaRPr lang="en-US" sz="1476" dirty="0"/>
          </a:p>
        </p:txBody>
      </p:sp>
      <p:pic>
        <p:nvPicPr>
          <p:cNvPr id="51" name="Image 32" descr="preencoded.png">    </p:cNvPr>
          <p:cNvPicPr>
            <a:picLocks noChangeAspect="1"/>
          </p:cNvPicPr>
          <p:nvPr/>
        </p:nvPicPr>
        <p:blipFill>
          <a:blip r:embed="rId33"/>
          <a:stretch>
            <a:fillRect/>
          </a:stretch>
        </p:blipFill>
        <p:spPr>
          <a:xfrm>
            <a:off x="6632004" y="3822539"/>
            <a:ext cx="1512843" cy="810685"/>
          </a:xfrm>
          <a:prstGeom prst="rect">
            <a:avLst/>
          </a:prstGeom>
        </p:spPr>
      </p:pic>
      <p:sp>
        <p:nvSpPr>
          <p:cNvPr id="52" name="Text 17"/>
          <p:cNvSpPr/>
          <p:nvPr/>
        </p:nvSpPr>
        <p:spPr>
          <a:xfrm>
            <a:off x="6632004" y="4089760"/>
            <a:ext cx="1512843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ctr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PIX (Roadmap)</a:t>
            </a:r>
            <a:endParaRPr lang="en-US" sz="1476" dirty="0"/>
          </a:p>
        </p:txBody>
      </p:sp>
      <p:pic>
        <p:nvPicPr>
          <p:cNvPr id="53" name="Image 33" descr="preencoded.png">    </p:cNvPr>
          <p:cNvPicPr>
            <a:picLocks noChangeAspect="1"/>
          </p:cNvPicPr>
          <p:nvPr/>
        </p:nvPicPr>
        <p:blipFill>
          <a:blip r:embed="rId34"/>
          <a:stretch>
            <a:fillRect/>
          </a:stretch>
        </p:blipFill>
        <p:spPr>
          <a:xfrm>
            <a:off x="8144842" y="3822539"/>
            <a:ext cx="1512843" cy="810685"/>
          </a:xfrm>
          <a:prstGeom prst="rect">
            <a:avLst/>
          </a:prstGeom>
        </p:spPr>
      </p:pic>
      <p:pic>
        <p:nvPicPr>
          <p:cNvPr id="54" name="Image 34" descr="preencoded.png">    </p:cNvPr>
          <p:cNvPicPr>
            <a:picLocks noChangeAspect="1"/>
          </p:cNvPicPr>
          <p:nvPr/>
        </p:nvPicPr>
        <p:blipFill>
          <a:blip r:embed="rId35"/>
          <a:stretch>
            <a:fillRect/>
          </a:stretch>
        </p:blipFill>
        <p:spPr>
          <a:xfrm>
            <a:off x="9657680" y="3822539"/>
            <a:ext cx="1512843" cy="810685"/>
          </a:xfrm>
          <a:prstGeom prst="rect">
            <a:avLst/>
          </a:prstGeom>
        </p:spPr>
      </p:pic>
      <p:pic>
        <p:nvPicPr>
          <p:cNvPr id="55" name="Image 35" descr="preencoded.png">    </p:cNvPr>
          <p:cNvPicPr>
            <a:picLocks noChangeAspect="1"/>
          </p:cNvPicPr>
          <p:nvPr/>
        </p:nvPicPr>
        <p:blipFill>
          <a:blip r:embed="rId36"/>
          <a:stretch>
            <a:fillRect/>
          </a:stretch>
        </p:blipFill>
        <p:spPr>
          <a:xfrm>
            <a:off x="11170555" y="3822539"/>
            <a:ext cx="1512843" cy="810685"/>
          </a:xfrm>
          <a:prstGeom prst="rect">
            <a:avLst/>
          </a:prstGeom>
        </p:spPr>
      </p:pic>
      <p:pic>
        <p:nvPicPr>
          <p:cNvPr id="56" name="Image 36" descr="preencoded.png">    </p:cNvPr>
          <p:cNvPicPr>
            <a:picLocks noChangeAspect="1"/>
          </p:cNvPicPr>
          <p:nvPr/>
        </p:nvPicPr>
        <p:blipFill>
          <a:blip r:embed="rId37"/>
          <a:stretch>
            <a:fillRect/>
          </a:stretch>
        </p:blipFill>
        <p:spPr>
          <a:xfrm>
            <a:off x="12683393" y="3822539"/>
            <a:ext cx="1512843" cy="810685"/>
          </a:xfrm>
          <a:prstGeom prst="rect">
            <a:avLst/>
          </a:prstGeom>
        </p:spPr>
      </p:pic>
      <p:pic>
        <p:nvPicPr>
          <p:cNvPr id="57" name="Image 37" descr="preencoded.png">    </p:cNvPr>
          <p:cNvPicPr>
            <a:picLocks noChangeAspect="1"/>
          </p:cNvPicPr>
          <p:nvPr/>
        </p:nvPicPr>
        <p:blipFill>
          <a:blip r:embed="rId38"/>
          <a:stretch>
            <a:fillRect/>
          </a:stretch>
        </p:blipFill>
        <p:spPr>
          <a:xfrm>
            <a:off x="14196231" y="3822539"/>
            <a:ext cx="1512843" cy="810685"/>
          </a:xfrm>
          <a:prstGeom prst="rect">
            <a:avLst/>
          </a:prstGeom>
        </p:spPr>
      </p:pic>
      <p:pic>
        <p:nvPicPr>
          <p:cNvPr id="58" name="Image 38" descr="preencoded.png">    </p:cNvPr>
          <p:cNvPicPr>
            <a:picLocks noChangeAspect="1"/>
          </p:cNvPicPr>
          <p:nvPr/>
        </p:nvPicPr>
        <p:blipFill>
          <a:blip r:embed="rId39"/>
          <a:stretch>
            <a:fillRect/>
          </a:stretch>
        </p:blipFill>
        <p:spPr>
          <a:xfrm>
            <a:off x="15709069" y="3822539"/>
            <a:ext cx="1512843" cy="810685"/>
          </a:xfrm>
          <a:prstGeom prst="rect">
            <a:avLst/>
          </a:prstGeom>
        </p:spPr>
      </p:pic>
      <p:pic>
        <p:nvPicPr>
          <p:cNvPr id="59" name="Image 39" descr="preencoded.png">    </p:cNvPr>
          <p:cNvPicPr>
            <a:picLocks noChangeAspect="1"/>
          </p:cNvPicPr>
          <p:nvPr/>
        </p:nvPicPr>
        <p:blipFill>
          <a:blip r:embed="rId40"/>
          <a:stretch>
            <a:fillRect/>
          </a:stretch>
        </p:blipFill>
        <p:spPr>
          <a:xfrm>
            <a:off x="1071042" y="4633243"/>
            <a:ext cx="4048125" cy="543985"/>
          </a:xfrm>
          <a:prstGeom prst="rect">
            <a:avLst/>
          </a:prstGeom>
        </p:spPr>
      </p:pic>
      <p:sp>
        <p:nvSpPr>
          <p:cNvPr id="60" name="Text 18"/>
          <p:cNvSpPr/>
          <p:nvPr/>
        </p:nvSpPr>
        <p:spPr>
          <a:xfrm>
            <a:off x="1231702" y="4787205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Wallets</a:t>
            </a:r>
            <a:endParaRPr lang="en-US" sz="1476" dirty="0"/>
          </a:p>
        </p:txBody>
      </p:sp>
      <p:pic>
        <p:nvPicPr>
          <p:cNvPr id="61" name="Image 40" descr="preencoded.png">    </p:cNvPr>
          <p:cNvPicPr>
            <a:picLocks noChangeAspect="1"/>
          </p:cNvPicPr>
          <p:nvPr/>
        </p:nvPicPr>
        <p:blipFill>
          <a:blip r:embed="rId41"/>
          <a:stretch>
            <a:fillRect/>
          </a:stretch>
        </p:blipFill>
        <p:spPr>
          <a:xfrm>
            <a:off x="5119167" y="4633243"/>
            <a:ext cx="1512843" cy="543985"/>
          </a:xfrm>
          <a:prstGeom prst="rect">
            <a:avLst/>
          </a:prstGeom>
        </p:spPr>
      </p:pic>
      <p:pic>
        <p:nvPicPr>
          <p:cNvPr id="62" name="Image 41" descr="preencoded.png">    </p:cNvPr>
          <p:cNvPicPr>
            <a:picLocks noChangeAspect="1"/>
          </p:cNvPicPr>
          <p:nvPr/>
        </p:nvPicPr>
        <p:blipFill>
          <a:blip r:embed="rId42"/>
          <a:stretch>
            <a:fillRect/>
          </a:stretch>
        </p:blipFill>
        <p:spPr>
          <a:xfrm>
            <a:off x="6632004" y="4633243"/>
            <a:ext cx="1512843" cy="543985"/>
          </a:xfrm>
          <a:prstGeom prst="rect">
            <a:avLst/>
          </a:prstGeom>
        </p:spPr>
      </p:pic>
      <p:pic>
        <p:nvPicPr>
          <p:cNvPr id="63" name="Image 42" descr="preencoded.png">    </p:cNvPr>
          <p:cNvPicPr>
            <a:picLocks noChangeAspect="1"/>
          </p:cNvPicPr>
          <p:nvPr/>
        </p:nvPicPr>
        <p:blipFill>
          <a:blip r:embed="rId43"/>
          <a:stretch>
            <a:fillRect/>
          </a:stretch>
        </p:blipFill>
        <p:spPr>
          <a:xfrm>
            <a:off x="8144842" y="4633243"/>
            <a:ext cx="1512843" cy="543985"/>
          </a:xfrm>
          <a:prstGeom prst="rect">
            <a:avLst/>
          </a:prstGeom>
        </p:spPr>
      </p:pic>
      <p:pic>
        <p:nvPicPr>
          <p:cNvPr id="64" name="Image 43" descr="preencoded.png">    </p:cNvPr>
          <p:cNvPicPr>
            <a:picLocks noChangeAspect="1"/>
          </p:cNvPicPr>
          <p:nvPr/>
        </p:nvPicPr>
        <p:blipFill>
          <a:blip r:embed="rId44"/>
          <a:stretch>
            <a:fillRect/>
          </a:stretch>
        </p:blipFill>
        <p:spPr>
          <a:xfrm>
            <a:off x="9657680" y="4633243"/>
            <a:ext cx="1512843" cy="543985"/>
          </a:xfrm>
          <a:prstGeom prst="rect">
            <a:avLst/>
          </a:prstGeom>
        </p:spPr>
      </p:pic>
      <p:pic>
        <p:nvPicPr>
          <p:cNvPr id="65" name="Image 44" descr="preencoded.png">    </p:cNvPr>
          <p:cNvPicPr>
            <a:picLocks noChangeAspect="1"/>
          </p:cNvPicPr>
          <p:nvPr/>
        </p:nvPicPr>
        <p:blipFill>
          <a:blip r:embed="rId45"/>
          <a:stretch>
            <a:fillRect/>
          </a:stretch>
        </p:blipFill>
        <p:spPr>
          <a:xfrm>
            <a:off x="11170555" y="4633243"/>
            <a:ext cx="1512843" cy="543985"/>
          </a:xfrm>
          <a:prstGeom prst="rect">
            <a:avLst/>
          </a:prstGeom>
        </p:spPr>
      </p:pic>
      <p:pic>
        <p:nvPicPr>
          <p:cNvPr id="66" name="Image 45" descr="preencoded.png">    </p:cNvPr>
          <p:cNvPicPr>
            <a:picLocks noChangeAspect="1"/>
          </p:cNvPicPr>
          <p:nvPr/>
        </p:nvPicPr>
        <p:blipFill>
          <a:blip r:embed="rId46"/>
          <a:stretch>
            <a:fillRect/>
          </a:stretch>
        </p:blipFill>
        <p:spPr>
          <a:xfrm>
            <a:off x="12683393" y="4633243"/>
            <a:ext cx="1512843" cy="543985"/>
          </a:xfrm>
          <a:prstGeom prst="rect">
            <a:avLst/>
          </a:prstGeom>
        </p:spPr>
      </p:pic>
      <p:pic>
        <p:nvPicPr>
          <p:cNvPr id="67" name="Image 46" descr="preencoded.png">    </p:cNvPr>
          <p:cNvPicPr>
            <a:picLocks noChangeAspect="1"/>
          </p:cNvPicPr>
          <p:nvPr/>
        </p:nvPicPr>
        <p:blipFill>
          <a:blip r:embed="rId47"/>
          <a:stretch>
            <a:fillRect/>
          </a:stretch>
        </p:blipFill>
        <p:spPr>
          <a:xfrm>
            <a:off x="14196231" y="4633243"/>
            <a:ext cx="1512843" cy="543985"/>
          </a:xfrm>
          <a:prstGeom prst="rect">
            <a:avLst/>
          </a:prstGeom>
        </p:spPr>
      </p:pic>
      <p:pic>
        <p:nvPicPr>
          <p:cNvPr id="68" name="Image 47" descr="preencoded.png">    </p:cNvPr>
          <p:cNvPicPr>
            <a:picLocks noChangeAspect="1"/>
          </p:cNvPicPr>
          <p:nvPr/>
        </p:nvPicPr>
        <p:blipFill>
          <a:blip r:embed="rId48"/>
          <a:stretch>
            <a:fillRect/>
          </a:stretch>
        </p:blipFill>
        <p:spPr>
          <a:xfrm>
            <a:off x="15709069" y="4633243"/>
            <a:ext cx="1512843" cy="543985"/>
          </a:xfrm>
          <a:prstGeom prst="rect">
            <a:avLst/>
          </a:prstGeom>
        </p:spPr>
      </p:pic>
      <p:pic>
        <p:nvPicPr>
          <p:cNvPr id="69" name="Image 48" descr="preencoded.png">    </p:cNvPr>
          <p:cNvPicPr>
            <a:picLocks noChangeAspect="1"/>
          </p:cNvPicPr>
          <p:nvPr/>
        </p:nvPicPr>
        <p:blipFill>
          <a:blip r:embed="rId49"/>
          <a:stretch>
            <a:fillRect/>
          </a:stretch>
        </p:blipFill>
        <p:spPr>
          <a:xfrm>
            <a:off x="1071042" y="5177210"/>
            <a:ext cx="4048125" cy="543985"/>
          </a:xfrm>
          <a:prstGeom prst="rect">
            <a:avLst/>
          </a:prstGeom>
        </p:spPr>
      </p:pic>
      <p:sp>
        <p:nvSpPr>
          <p:cNvPr id="70" name="Text 19"/>
          <p:cNvSpPr/>
          <p:nvPr/>
        </p:nvSpPr>
        <p:spPr>
          <a:xfrm>
            <a:off x="1231702" y="5337870"/>
            <a:ext cx="3780365" cy="331470"/>
          </a:xfrm>
          <a:prstGeom prst="rect">
            <a:avLst/>
          </a:prstGeom>
          <a:noFill/>
          <a:ln/>
        </p:spPr>
        <p:txBody>
          <a:bodyPr wrap="square" lIns="0" tIns="0" rIns="0" bIns="0" rtlCol="0" anchor="t"/>
          <a:lstStyle/>
          <a:p>
            <a:pPr algn="l" indent="0" marL="0">
              <a:lnSpc>
                <a:spcPts val="2108"/>
              </a:lnSpc>
              <a:buNone/>
            </a:pPr>
            <a:r>
              <a:rPr lang="en-US" sz="1476" dirty="0">
                <a:solidFill>
                  <a:srgbClr val="444444"/>
                </a:solidFill>
                <a:latin typeface="Santander Micro Text" pitchFamily="34" charset="0"/>
                <a:ea typeface="Santander Micro Text" pitchFamily="34" charset="-122"/>
                <a:cs typeface="Santander Micro Text" pitchFamily="34" charset="-120"/>
              </a:rPr>
              <a:t>Voucher</a:t>
            </a:r>
            <a:endParaRPr lang="en-US" sz="1476" dirty="0"/>
          </a:p>
        </p:txBody>
      </p:sp>
      <p:pic>
        <p:nvPicPr>
          <p:cNvPr id="71" name="Image 49" descr="preencoded.png">    </p:cNvPr>
          <p:cNvPicPr>
            <a:picLocks noChangeAspect="1"/>
          </p:cNvPicPr>
          <p:nvPr/>
        </p:nvPicPr>
        <p:blipFill>
          <a:blip r:embed="rId50"/>
          <a:stretch>
            <a:fillRect/>
          </a:stretch>
        </p:blipFill>
        <p:spPr>
          <a:xfrm>
            <a:off x="5119167" y="5177210"/>
            <a:ext cx="1512843" cy="543985"/>
          </a:xfrm>
          <a:prstGeom prst="rect">
            <a:avLst/>
          </a:prstGeom>
        </p:spPr>
      </p:pic>
      <p:pic>
        <p:nvPicPr>
          <p:cNvPr id="72" name="Image 50" descr="preencoded.png">    </p:cNvPr>
          <p:cNvPicPr>
            <a:picLocks noChangeAspect="1"/>
          </p:cNvPicPr>
          <p:nvPr/>
        </p:nvPicPr>
        <p:blipFill>
          <a:blip r:embed="rId51"/>
          <a:stretch>
            <a:fillRect/>
          </a:stretch>
        </p:blipFill>
        <p:spPr>
          <a:xfrm>
            <a:off x="6632004" y="5177210"/>
            <a:ext cx="1512843" cy="543985"/>
          </a:xfrm>
          <a:prstGeom prst="rect">
            <a:avLst/>
          </a:prstGeom>
        </p:spPr>
      </p:pic>
      <p:pic>
        <p:nvPicPr>
          <p:cNvPr id="73" name="Image 51" descr="preencoded.png">    </p:cNvPr>
          <p:cNvPicPr>
            <a:picLocks noChangeAspect="1"/>
          </p:cNvPicPr>
          <p:nvPr/>
        </p:nvPicPr>
        <p:blipFill>
          <a:blip r:embed="rId52"/>
          <a:stretch>
            <a:fillRect/>
          </a:stretch>
        </p:blipFill>
        <p:spPr>
          <a:xfrm>
            <a:off x="8144842" y="5177210"/>
            <a:ext cx="1512843" cy="543985"/>
          </a:xfrm>
          <a:prstGeom prst="rect">
            <a:avLst/>
          </a:prstGeom>
        </p:spPr>
      </p:pic>
      <p:pic>
        <p:nvPicPr>
          <p:cNvPr id="74" name="Image 52" descr="preencoded.png">    </p:cNvPr>
          <p:cNvPicPr>
            <a:picLocks noChangeAspect="1"/>
          </p:cNvPicPr>
          <p:nvPr/>
        </p:nvPicPr>
        <p:blipFill>
          <a:blip r:embed="rId53"/>
          <a:stretch>
            <a:fillRect/>
          </a:stretch>
        </p:blipFill>
        <p:spPr>
          <a:xfrm>
            <a:off x="9657680" y="5177210"/>
            <a:ext cx="1512843" cy="543985"/>
          </a:xfrm>
          <a:prstGeom prst="rect">
            <a:avLst/>
          </a:prstGeom>
        </p:spPr>
      </p:pic>
      <p:pic>
        <p:nvPicPr>
          <p:cNvPr id="75" name="Image 53" descr="preencoded.png">    </p:cNvPr>
          <p:cNvPicPr>
            <a:picLocks noChangeAspect="1"/>
          </p:cNvPicPr>
          <p:nvPr/>
        </p:nvPicPr>
        <p:blipFill>
          <a:blip r:embed="rId54"/>
          <a:stretch>
            <a:fillRect/>
          </a:stretch>
        </p:blipFill>
        <p:spPr>
          <a:xfrm>
            <a:off x="11170555" y="5177210"/>
            <a:ext cx="1512843" cy="543985"/>
          </a:xfrm>
          <a:prstGeom prst="rect">
            <a:avLst/>
          </a:prstGeom>
        </p:spPr>
      </p:pic>
      <p:pic>
        <p:nvPicPr>
          <p:cNvPr id="76" name="Image 54" descr="preencoded.png">    </p:cNvPr>
          <p:cNvPicPr>
            <a:picLocks noChangeAspect="1"/>
          </p:cNvPicPr>
          <p:nvPr/>
        </p:nvPicPr>
        <p:blipFill>
          <a:blip r:embed="rId55"/>
          <a:stretch>
            <a:fillRect/>
          </a:stretch>
        </p:blipFill>
        <p:spPr>
          <a:xfrm>
            <a:off x="12683393" y="5177210"/>
            <a:ext cx="1512843" cy="543985"/>
          </a:xfrm>
          <a:prstGeom prst="rect">
            <a:avLst/>
          </a:prstGeom>
        </p:spPr>
      </p:pic>
      <p:pic>
        <p:nvPicPr>
          <p:cNvPr id="77" name="Image 55" descr="preencoded.png">    </p:cNvPr>
          <p:cNvPicPr>
            <a:picLocks noChangeAspect="1"/>
          </p:cNvPicPr>
          <p:nvPr/>
        </p:nvPicPr>
        <p:blipFill>
          <a:blip r:embed="rId56"/>
          <a:stretch>
            <a:fillRect/>
          </a:stretch>
        </p:blipFill>
        <p:spPr>
          <a:xfrm>
            <a:off x="14196231" y="5177210"/>
            <a:ext cx="1512843" cy="543985"/>
          </a:xfrm>
          <a:prstGeom prst="rect">
            <a:avLst/>
          </a:prstGeom>
        </p:spPr>
      </p:pic>
      <p:pic>
        <p:nvPicPr>
          <p:cNvPr id="78" name="Image 56" descr="preencoded.png">    </p:cNvPr>
          <p:cNvPicPr>
            <a:picLocks noChangeAspect="1"/>
          </p:cNvPicPr>
          <p:nvPr/>
        </p:nvPicPr>
        <p:blipFill>
          <a:blip r:embed="rId57"/>
          <a:stretch>
            <a:fillRect/>
          </a:stretch>
        </p:blipFill>
        <p:spPr>
          <a:xfrm>
            <a:off x="15709069" y="5177210"/>
            <a:ext cx="1512843" cy="543985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(16:9)</PresentationFormat>
  <Paragraphs>0</Paragraphs>
  <Slides>6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9" baseType="lpstr">
      <vt:lpstr>Arial</vt:lpstr>
      <vt:lpstr>Calibri</vt:lpstr>
      <vt:lpstr>Office Theme</vt:lpstr>
      <vt:lpstr>Slide 1</vt:lpstr>
      <vt:lpstr>Slide 2</vt:lpstr>
      <vt:lpstr>Slide 3</vt:lpstr>
      <vt:lpstr>Slide 4</vt:lpstr>
      <vt:lpstr>Slide 5</vt:lpstr>
      <vt:lpstr>Slide 6</vt:lpstr>
    </vt:vector>
  </TitlesOfParts>
  <Company>PptxGenJS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PptxGenJS Presentation</dc:title>
  <dc:subject>PptxGenJS Presentation</dc:subject>
  <dc:creator>PptxGenJS</dc:creator>
  <cp:lastModifiedBy>PptxGenJS</cp:lastModifiedBy>
  <cp:revision>1</cp:revision>
  <dcterms:created xsi:type="dcterms:W3CDTF">2026-06-16T09:12:33Z</dcterms:created>
  <dcterms:modified xsi:type="dcterms:W3CDTF">2026-06-16T09:12:33Z</dcterms:modified>
</cp:coreProperties>
</file>